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24"/>
  </p:notesMasterIdLst>
  <p:sldIdLst>
    <p:sldId id="479" r:id="rId3"/>
    <p:sldId id="276" r:id="rId4"/>
    <p:sldId id="267" r:id="rId5"/>
    <p:sldId id="270" r:id="rId6"/>
    <p:sldId id="268" r:id="rId7"/>
    <p:sldId id="269" r:id="rId8"/>
    <p:sldId id="256" r:id="rId9"/>
    <p:sldId id="480" r:id="rId10"/>
    <p:sldId id="355" r:id="rId11"/>
    <p:sldId id="343" r:id="rId12"/>
    <p:sldId id="344" r:id="rId13"/>
    <p:sldId id="345" r:id="rId14"/>
    <p:sldId id="346" r:id="rId15"/>
    <p:sldId id="349" r:id="rId16"/>
    <p:sldId id="348" r:id="rId17"/>
    <p:sldId id="297" r:id="rId18"/>
    <p:sldId id="350" r:id="rId19"/>
    <p:sldId id="354" r:id="rId20"/>
    <p:sldId id="356" r:id="rId21"/>
    <p:sldId id="298" r:id="rId22"/>
    <p:sldId id="274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14A"/>
    <a:srgbClr val="EE1D69"/>
    <a:srgbClr val="F79646"/>
    <a:srgbClr val="4BACC6"/>
    <a:srgbClr val="E07235"/>
    <a:srgbClr val="FDE59B"/>
    <a:srgbClr val="FA06CC"/>
    <a:srgbClr val="FFF89A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0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3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9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2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7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1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9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05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77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7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35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1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4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9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79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9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94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73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5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86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66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9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1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96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44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2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545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1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37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87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7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3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2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6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6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7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4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9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3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0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1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8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0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0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1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8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8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0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58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2" y="4443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7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11695168" y="586745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11199867" y="636623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2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3440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72813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  <p:sldLayoutId id="2147483733" r:id="rId3"/>
    <p:sldLayoutId id="2147483731" r:id="rId4"/>
    <p:sldLayoutId id="2147483730" r:id="rId5"/>
    <p:sldLayoutId id="2147483729" r:id="rId6"/>
    <p:sldLayoutId id="2147483728" r:id="rId7"/>
    <p:sldLayoutId id="2147483650" r:id="rId8"/>
    <p:sldLayoutId id="2147483660" r:id="rId9"/>
    <p:sldLayoutId id="2147483661" r:id="rId10"/>
    <p:sldLayoutId id="2147483674" r:id="rId11"/>
    <p:sldLayoutId id="2147483748" r:id="rId12"/>
    <p:sldLayoutId id="2147483747" r:id="rId13"/>
    <p:sldLayoutId id="2147483746" r:id="rId14"/>
    <p:sldLayoutId id="2147483745" r:id="rId15"/>
    <p:sldLayoutId id="2147483744" r:id="rId16"/>
    <p:sldLayoutId id="2147483742" r:id="rId17"/>
    <p:sldLayoutId id="2147483741" r:id="rId18"/>
    <p:sldLayoutId id="2147483740" r:id="rId19"/>
    <p:sldLayoutId id="2147483739" r:id="rId20"/>
    <p:sldLayoutId id="2147483738" r:id="rId21"/>
    <p:sldLayoutId id="2147483737" r:id="rId22"/>
    <p:sldLayoutId id="2147483736" r:id="rId23"/>
    <p:sldLayoutId id="2147483735" r:id="rId24"/>
    <p:sldLayoutId id="2147483734" r:id="rId25"/>
    <p:sldLayoutId id="2147483732" r:id="rId26"/>
    <p:sldLayoutId id="2147483727" r:id="rId27"/>
    <p:sldLayoutId id="2147483726" r:id="rId28"/>
    <p:sldLayoutId id="2147483725" r:id="rId29"/>
    <p:sldLayoutId id="2147483724" r:id="rId30"/>
    <p:sldLayoutId id="2147483723" r:id="rId31"/>
    <p:sldLayoutId id="2147483722" r:id="rId32"/>
    <p:sldLayoutId id="2147483721" r:id="rId33"/>
    <p:sldLayoutId id="2147483720" r:id="rId34"/>
    <p:sldLayoutId id="2147483719" r:id="rId35"/>
    <p:sldLayoutId id="2147483718" r:id="rId36"/>
    <p:sldLayoutId id="2147483662" r:id="rId37"/>
    <p:sldLayoutId id="2147483663" r:id="rId38"/>
    <p:sldLayoutId id="2147483664" r:id="rId39"/>
    <p:sldLayoutId id="2147483665" r:id="rId40"/>
    <p:sldLayoutId id="2147483675" r:id="rId41"/>
    <p:sldLayoutId id="2147483676" r:id="rId42"/>
    <p:sldLayoutId id="2147483677" r:id="rId43"/>
    <p:sldLayoutId id="2147483678" r:id="rId44"/>
    <p:sldLayoutId id="2147483679" r:id="rId45"/>
    <p:sldLayoutId id="2147483680" r:id="rId46"/>
    <p:sldLayoutId id="2147483681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6" r:id="rId19"/>
    <p:sldLayoutId id="2147483705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4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2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441795" y="1655602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2732" y="2457463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50: Chu vi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hình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tam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giác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tứ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giác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vi-VN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69322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" y="369702"/>
            <a:ext cx="2161821" cy="108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EF8BA7-2302-41BA-9534-76E7E125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09" y="369702"/>
            <a:ext cx="7451571" cy="3030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A251C2-39FC-4432-B66A-45C7620665B5}"/>
              </a:ext>
            </a:extLst>
          </p:cNvPr>
          <p:cNvSpPr txBox="1"/>
          <p:nvPr/>
        </p:nvSpPr>
        <p:spPr>
          <a:xfrm>
            <a:off x="782547" y="4912513"/>
            <a:ext cx="10484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B41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Nếu sợi dây dài 10cm thì chu vi của hình tam giác bằng bao nhiêu? Con làm thế nào?</a:t>
            </a:r>
            <a:endParaRPr lang="en-US" sz="2800" b="1" dirty="0">
              <a:solidFill>
                <a:srgbClr val="3B41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71E3F6-A357-4E27-BA47-7D53B2B9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82" y="3226562"/>
            <a:ext cx="1879827" cy="15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02F68F-541C-41F4-A9A0-716F5A33B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7" y="355907"/>
            <a:ext cx="1523776" cy="761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37E21B-DDDB-4B21-95EC-84C45DED7F83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FEC6B1-DE69-4B49-94DC-93EC83608B9E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+ 4cm + 3cm = 9cm.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4B21AD-68D8-4809-8F66-BDE3922BA611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 9cm.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E74CFFB-0D90-4E73-A784-D40C79858873}"/>
              </a:ext>
            </a:extLst>
          </p:cNvPr>
          <p:cNvGrpSpPr/>
          <p:nvPr/>
        </p:nvGrpSpPr>
        <p:grpSpPr>
          <a:xfrm>
            <a:off x="798316" y="1251198"/>
            <a:ext cx="4168573" cy="2547134"/>
            <a:chOff x="798316" y="1251198"/>
            <a:chExt cx="4168573" cy="25471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47134"/>
              <a:chOff x="879325" y="1251198"/>
              <a:chExt cx="4087564" cy="2547134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40AEAE-8C39-4DA3-ABDA-AAD9835C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2" y="395252"/>
            <a:ext cx="2115816" cy="10579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27025E-1762-4A26-8399-C0ED78867F5E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D9AF75-F29A-4864-95C0-F361CCF034BA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1DD5F7-0AA7-4455-A0D7-CB56E96B6E47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 + 4cm + 5cm + 2cm = 14cm.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BD1100F-9FD9-4BA2-A0E2-E71EBA10F0EA}"/>
              </a:ext>
            </a:extLst>
          </p:cNvPr>
          <p:cNvGrpSpPr/>
          <p:nvPr/>
        </p:nvGrpSpPr>
        <p:grpSpPr>
          <a:xfrm>
            <a:off x="1086977" y="1453160"/>
            <a:ext cx="4455179" cy="2735672"/>
            <a:chOff x="1086977" y="1453160"/>
            <a:chExt cx="4455179" cy="27356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40D2956-90CC-479E-838D-CAF4A7B89C69}"/>
                </a:ext>
              </a:extLst>
            </p:cNvPr>
            <p:cNvGrpSpPr/>
            <p:nvPr/>
          </p:nvGrpSpPr>
          <p:grpSpPr>
            <a:xfrm>
              <a:off x="1135091" y="1547274"/>
              <a:ext cx="4407065" cy="2641558"/>
              <a:chOff x="1313510" y="2093684"/>
              <a:chExt cx="4407065" cy="264155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1A241220-B955-4E9B-AB0A-2A110A592769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xmlns="" id="{B14A214E-B8D1-425B-9FDC-B5B5F0293A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xmlns="" id="{9090D9EA-E8E0-4D02-9CFB-37B8DB2E0C94}"/>
                    </a:ext>
                  </a:extLst>
                </p:cNvPr>
                <p:cNvCxnSpPr/>
                <p:nvPr/>
              </p:nvCxnSpPr>
              <p:spPr>
                <a:xfrm flipV="1">
                  <a:off x="2051824" y="2508631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09FD8BA3-84F6-42F8-8F50-DEADE5BE141D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DEAE96C7-4820-409F-87B9-B089B36B8AF2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B695176-F03C-4D76-86E1-DD1DC0DDEE37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FD2090A-A9F4-4ED1-A866-37C690C5A9ED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B545E84-59BC-497B-AF03-74EA230E1C16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8D8F9A1-7E9A-43AB-952E-D03C46D089FC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89B6D85-C4A1-48E1-A8F1-6434EAF40F08}"/>
                  </a:ext>
                </a:extLst>
              </p:cNvPr>
              <p:cNvSpPr txBox="1"/>
              <p:nvPr/>
            </p:nvSpPr>
            <p:spPr>
              <a:xfrm>
                <a:off x="1313510" y="3665527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CEA311E-8287-4181-AF5F-2CF946C896F4}"/>
                  </a:ext>
                </a:extLst>
              </p:cNvPr>
              <p:cNvSpPr txBox="1"/>
              <p:nvPr/>
            </p:nvSpPr>
            <p:spPr>
              <a:xfrm>
                <a:off x="2899317" y="4365910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5cm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FB93E3F-999E-4C4B-B41C-0A9DE719B3B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5B3D515-C019-4A94-B85F-CE3956E2FB9F}"/>
                  </a:ext>
                </a:extLst>
              </p:cNvPr>
              <p:cNvSpPr txBox="1"/>
              <p:nvPr/>
            </p:nvSpPr>
            <p:spPr>
              <a:xfrm>
                <a:off x="2051823" y="2663051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0D3E5C8-D505-4A10-BBE8-EC64036C3CD9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6EB078-8D4D-4C2B-93B2-D878E466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29722"/>
            <a:ext cx="2412628" cy="1206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DF2E25-0FFA-41CC-8AD1-E591A6C5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3" y="1598391"/>
            <a:ext cx="5192519" cy="1289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E81AC4-784A-4310-B9B8-4B58C723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02" y="1598391"/>
            <a:ext cx="5665455" cy="15899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3D93E9-6579-43EE-BA0C-FA5BDAB8CCCB}"/>
              </a:ext>
            </a:extLst>
          </p:cNvPr>
          <p:cNvCxnSpPr/>
          <p:nvPr/>
        </p:nvCxnSpPr>
        <p:spPr>
          <a:xfrm>
            <a:off x="5703655" y="1516566"/>
            <a:ext cx="0" cy="1550019"/>
          </a:xfrm>
          <a:prstGeom prst="line">
            <a:avLst/>
          </a:prstGeom>
          <a:ln w="38100">
            <a:solidFill>
              <a:srgbClr val="E07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AF24C39-9D05-4EF6-BC3E-975FCC3C25D9}"/>
              </a:ext>
            </a:extLst>
          </p:cNvPr>
          <p:cNvSpPr/>
          <p:nvPr/>
        </p:nvSpPr>
        <p:spPr>
          <a:xfrm>
            <a:off x="2683727" y="3579998"/>
            <a:ext cx="6824546" cy="524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Tư</a:t>
            </a:r>
            <a:r>
              <a:rPr lang="en-US" sz="2800" dirty="0">
                <a:solidFill>
                  <a:srgbClr val="FF0000"/>
                </a:solidFill>
              </a:rPr>
              <a:t>̀ </a:t>
            </a:r>
            <a:r>
              <a:rPr lang="en-US" sz="2800" dirty="0" err="1">
                <a:solidFill>
                  <a:srgbClr val="FF0000"/>
                </a:solidFill>
              </a:rPr>
              <a:t>phần</a:t>
            </a:r>
            <a:r>
              <a:rPr lang="en-US" sz="2800" dirty="0">
                <a:solidFill>
                  <a:srgbClr val="FF0000"/>
                </a:solidFill>
              </a:rPr>
              <a:t> a, b con có </a:t>
            </a:r>
            <a:r>
              <a:rPr lang="en-US" sz="2800" dirty="0" err="1">
                <a:solidFill>
                  <a:srgbClr val="FF0000"/>
                </a:solidFill>
              </a:rPr>
              <a:t>nhận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xét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</a:t>
            </a:r>
            <a:r>
              <a:rPr lang="en-US" sz="2800" dirty="0">
                <a:solidFill>
                  <a:srgbClr val="FF0000"/>
                </a:solidFill>
              </a:rPr>
              <a:t>̀?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22F3492-D0A5-4977-8B43-9E8123D02FA2}"/>
              </a:ext>
            </a:extLst>
          </p:cNvPr>
          <p:cNvSpPr/>
          <p:nvPr/>
        </p:nvSpPr>
        <p:spPr>
          <a:xfrm>
            <a:off x="1072375" y="3501939"/>
            <a:ext cx="10047249" cy="1204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Tổng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</a:t>
            </a:r>
            <a:r>
              <a:rPr lang="en-US" sz="2800" dirty="0">
                <a:solidFill>
                  <a:schemeClr val="tx1"/>
                </a:solidFill>
              </a:rPr>
              <a:t>̣ </a:t>
            </a:r>
            <a:r>
              <a:rPr lang="en-US" sz="2800" dirty="0" err="1">
                <a:solidFill>
                  <a:schemeClr val="tx1"/>
                </a:solidFill>
              </a:rPr>
              <a:t>dài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các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cạnh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tam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</a:t>
            </a:r>
            <a:r>
              <a:rPr lang="en-US" sz="2800" dirty="0">
                <a:solidFill>
                  <a:schemeClr val="tx1"/>
                </a:solidFill>
              </a:rPr>
              <a:t>́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 là chu vi </a:t>
            </a:r>
            <a:r>
              <a:rPr lang="en-US" sz="2800" dirty="0" err="1">
                <a:solidFill>
                  <a:schemeClr val="tx1"/>
                </a:solidFill>
              </a:rPr>
              <a:t>vủa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</a:t>
            </a:r>
            <a:r>
              <a:rPr lang="en-US" sz="2800" dirty="0">
                <a:solidFill>
                  <a:schemeClr val="tx1"/>
                </a:solidFill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3610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9;p25">
            <a:extLst>
              <a:ext uri="{FF2B5EF4-FFF2-40B4-BE49-F238E27FC236}">
                <a16:creationId xmlns:a16="http://schemas.microsoft.com/office/drawing/2014/main" xmlns="" id="{0B102D2B-1EC2-44A5-A95F-983DB07B59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688" y="236204"/>
            <a:ext cx="2129408" cy="18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D18E78-F6BA-4132-B3E8-2147D5B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0" y="477329"/>
            <a:ext cx="2250723" cy="112536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3843215" y="755144"/>
            <a:ext cx="730433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0A02C76-C95A-4098-ABBD-EBA5807AAA1E}"/>
              </a:ext>
            </a:extLst>
          </p:cNvPr>
          <p:cNvGrpSpPr/>
          <p:nvPr/>
        </p:nvGrpSpPr>
        <p:grpSpPr>
          <a:xfrm>
            <a:off x="2956773" y="535982"/>
            <a:ext cx="721848" cy="707886"/>
            <a:chOff x="3174278" y="295976"/>
            <a:chExt cx="605826" cy="7078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917867" y="1649699"/>
            <a:ext cx="424092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7cm,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14cm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Mẫu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:    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giải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6" y="2822106"/>
            <a:ext cx="4198570" cy="4705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9" y="45613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20dm, 30dm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40dm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c)  15dm, 20dm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4C092268-23E5-4BE1-BA87-F037C8438DC4}"/>
              </a:ext>
            </a:extLst>
          </p:cNvPr>
          <p:cNvSpPr txBox="1">
            <a:spLocks/>
          </p:cNvSpPr>
          <p:nvPr/>
        </p:nvSpPr>
        <p:spPr>
          <a:xfrm>
            <a:off x="5449013" y="3390489"/>
            <a:ext cx="3708467" cy="107298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7 + 10 + 14 = 31 (cm)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Đáp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sô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́: 31 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278D83E-A97A-4E6B-A629-9754D7E5AE2A}"/>
              </a:ext>
            </a:extLst>
          </p:cNvPr>
          <p:cNvCxnSpPr/>
          <p:nvPr/>
        </p:nvCxnSpPr>
        <p:spPr>
          <a:xfrm>
            <a:off x="5104456" y="1225658"/>
            <a:ext cx="2565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Muốn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tính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chu vi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hình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tam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giác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làm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thê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́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nào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F3B1C8-FA73-4A85-B687-D4545A8BC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3956364" y="838691"/>
            <a:ext cx="7007110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75743F9-CECA-4B38-BE84-0E39515B3A4E}"/>
              </a:ext>
            </a:extLst>
          </p:cNvPr>
          <p:cNvGrpSpPr/>
          <p:nvPr/>
        </p:nvGrpSpPr>
        <p:grpSpPr>
          <a:xfrm>
            <a:off x="3136299" y="560876"/>
            <a:ext cx="752530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3" y="17025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6dm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C2BE29C-AAC3-49E7-BA57-BC03BB021DA2}"/>
              </a:ext>
            </a:extLst>
          </p:cNvPr>
          <p:cNvGrpSpPr/>
          <p:nvPr/>
        </p:nvGrpSpPr>
        <p:grpSpPr>
          <a:xfrm>
            <a:off x="1205133" y="3479001"/>
            <a:ext cx="3708468" cy="2205397"/>
            <a:chOff x="1205133" y="3479001"/>
            <a:chExt cx="3708468" cy="2205397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xmlns="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1205134" y="3479001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xmlns="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xmlns="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708467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7A1A477-806E-44F6-86A6-0836633CAA91}"/>
              </a:ext>
            </a:extLst>
          </p:cNvPr>
          <p:cNvGrpSpPr/>
          <p:nvPr/>
        </p:nvGrpSpPr>
        <p:grpSpPr>
          <a:xfrm>
            <a:off x="5517931" y="3429000"/>
            <a:ext cx="5034470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xmlns="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xmlns="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10 + 15 + 10 + 15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6CF5CC6-0933-4768-88CC-85ECCB8246DB}"/>
              </a:ext>
            </a:extLst>
          </p:cNvPr>
          <p:cNvGrpSpPr/>
          <p:nvPr/>
        </p:nvGrpSpPr>
        <p:grpSpPr>
          <a:xfrm>
            <a:off x="5517930" y="3429000"/>
            <a:ext cx="5034470" cy="2205396"/>
            <a:chOff x="-120869" y="3479001"/>
            <a:chExt cx="5034470" cy="2205396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xmlns="" id="{FFE6882E-1070-4769-B369-CE21A25E688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xmlns="" id="{D7AE5495-3909-43B2-81DA-F0074E9609BE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xmlns="" id="{8B2B8038-035E-4CA5-9EF7-A48F2FF0293D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(10 + 15) x 2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A2BEA0-CBA5-4755-A1C8-D7D2306C5D2D}"/>
              </a:ext>
            </a:extLst>
          </p:cNvPr>
          <p:cNvCxnSpPr>
            <a:cxnSpLocks/>
          </p:cNvCxnSpPr>
          <p:nvPr/>
        </p:nvCxnSpPr>
        <p:spPr>
          <a:xfrm>
            <a:off x="5104456" y="1225658"/>
            <a:ext cx="2422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F4F735C-F969-40F8-9DC0-531FDA5E62E8}"/>
              </a:ext>
            </a:extLst>
          </p:cNvPr>
          <p:cNvSpPr txBox="1">
            <a:spLocks/>
          </p:cNvSpPr>
          <p:nvPr/>
        </p:nvSpPr>
        <p:spPr>
          <a:xfrm>
            <a:off x="1920045" y="1264126"/>
            <a:ext cx="9241941" cy="9220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Rô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bốt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dùng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nháy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đê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̉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trí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thuyền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̃.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Hỏi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chiều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đoạn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 bao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mét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A2DB5E-9A84-4A5D-A4C3-59963F22BC6C}"/>
              </a:ext>
            </a:extLst>
          </p:cNvPr>
          <p:cNvGrpSpPr/>
          <p:nvPr/>
        </p:nvGrpSpPr>
        <p:grpSpPr>
          <a:xfrm>
            <a:off x="878223" y="1290891"/>
            <a:ext cx="808508" cy="707886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F4AAC6-A853-4ECB-B493-AD55E30C0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867740-2490-4D25-A788-5C3250AC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67" y="2186152"/>
            <a:ext cx="7521466" cy="3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Muốn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tính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chu vi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hình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giác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ta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làm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thê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nào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srgbClr val="EE1D69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3628080" y="333800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1342940" y="3328837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609566" y="1131210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5639318" y="1199328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161593" y="331274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2;p48">
            <a:extLst>
              <a:ext uri="{FF2B5EF4-FFF2-40B4-BE49-F238E27FC236}">
                <a16:creationId xmlns:a16="http://schemas.microsoft.com/office/drawing/2014/main" xmlns="" id="{8D092940-A6DB-4F9F-9F9E-0E798BD9C600}"/>
              </a:ext>
            </a:extLst>
          </p:cNvPr>
          <p:cNvSpPr/>
          <p:nvPr/>
        </p:nvSpPr>
        <p:spPr>
          <a:xfrm>
            <a:off x="3002245" y="1420037"/>
            <a:ext cx="2278239" cy="2784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4" name="Google Shape;523;p48">
            <a:extLst>
              <a:ext uri="{FF2B5EF4-FFF2-40B4-BE49-F238E27FC236}">
                <a16:creationId xmlns:a16="http://schemas.microsoft.com/office/drawing/2014/main" xmlns="" id="{6CEF18DD-E582-40D9-B741-DA79D7F01BE8}"/>
              </a:ext>
            </a:extLst>
          </p:cNvPr>
          <p:cNvSpPr/>
          <p:nvPr/>
        </p:nvSpPr>
        <p:spPr>
          <a:xfrm>
            <a:off x="5197596" y="1420037"/>
            <a:ext cx="2014802" cy="2784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vở bài tập Toán</a:t>
            </a:r>
            <a:endParaRPr sz="3609" dirty="0"/>
          </a:p>
        </p:txBody>
      </p:sp>
      <p:sp>
        <p:nvSpPr>
          <p:cNvPr id="5" name="Google Shape;524;p48">
            <a:extLst>
              <a:ext uri="{FF2B5EF4-FFF2-40B4-BE49-F238E27FC236}">
                <a16:creationId xmlns:a16="http://schemas.microsoft.com/office/drawing/2014/main" xmlns="" id="{C9A93843-4885-4F95-86A7-B83BC15A755C}"/>
              </a:ext>
            </a:extLst>
          </p:cNvPr>
          <p:cNvSpPr/>
          <p:nvPr/>
        </p:nvSpPr>
        <p:spPr>
          <a:xfrm>
            <a:off x="7149946" y="1420037"/>
            <a:ext cx="2120177" cy="2784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Chuẩn</a:t>
            </a:r>
            <a:r>
              <a:rPr lang="en-US" sz="3609" dirty="0"/>
              <a:t> </a:t>
            </a:r>
            <a:r>
              <a:rPr lang="en-US" sz="3609" dirty="0" err="1"/>
              <a:t>bị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sau</a:t>
            </a:r>
            <a:endParaRPr sz="3609" dirty="0"/>
          </a:p>
        </p:txBody>
      </p:sp>
      <p:sp>
        <p:nvSpPr>
          <p:cNvPr id="6" name="Google Shape;526;p48">
            <a:extLst>
              <a:ext uri="{FF2B5EF4-FFF2-40B4-BE49-F238E27FC236}">
                <a16:creationId xmlns:a16="http://schemas.microsoft.com/office/drawing/2014/main" xmlns="" id="{C4E42F8C-E7CC-4DA8-91DD-2351748F1534}"/>
              </a:ext>
            </a:extLst>
          </p:cNvPr>
          <p:cNvSpPr txBox="1">
            <a:spLocks/>
          </p:cNvSpPr>
          <p:nvPr/>
        </p:nvSpPr>
        <p:spPr>
          <a:xfrm>
            <a:off x="3019229" y="322989"/>
            <a:ext cx="6250894" cy="816008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xmlns="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2336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xmlns="" id="{A99161D9-9422-4CD1-9A42-BC948764712A}"/>
              </a:ext>
            </a:extLst>
          </p:cNvPr>
          <p:cNvSpPr/>
          <p:nvPr/>
        </p:nvSpPr>
        <p:spPr bwMode="auto">
          <a:xfrm>
            <a:off x="3555023" y="1591869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43325" y="378925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xmlns="" id="{7C23BF6D-3689-4435-81AB-E90ACD8CFE0D}"/>
              </a:ext>
            </a:extLst>
          </p:cNvPr>
          <p:cNvSpPr txBox="1"/>
          <p:nvPr/>
        </p:nvSpPr>
        <p:spPr>
          <a:xfrm rot="21133208">
            <a:off x="4721149" y="3483929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xmlns="" id="{980F33E8-3AC4-4D2F-8B53-95BBD34A5159}"/>
              </a:ext>
            </a:extLst>
          </p:cNvPr>
          <p:cNvSpPr txBox="1"/>
          <p:nvPr/>
        </p:nvSpPr>
        <p:spPr>
          <a:xfrm rot="20754315">
            <a:off x="4451566" y="2167661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xmlns="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xmlns="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754540" y="464137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xmlns="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90939" y="3535419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xmlns="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935439" y="165676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xmlns="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87946" y="2561757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526256" y="61002"/>
            <a:ext cx="9144000" cy="6716160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2" y="3798284"/>
            <a:ext cx="2208845" cy="22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362908" y="3486292"/>
            <a:ext cx="2575022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7917998" y="2852677"/>
            <a:ext cx="2750003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727" y="4104311"/>
            <a:ext cx="145597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526795" y="850873"/>
            <a:ext cx="4293168" cy="1489585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917997" y="3032152"/>
            <a:ext cx="1546220" cy="1276407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4" y="1205961"/>
            <a:ext cx="3038849" cy="22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701164" y="2931811"/>
            <a:ext cx="1988639" cy="99431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506" y="1610199"/>
            <a:ext cx="458334" cy="458334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00" y="1205962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9867" y="40151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999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4846" y="5125552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8956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3 199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3" y="40969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661510" y="268651"/>
            <a:ext cx="5500007" cy="180641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9" y="466236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35079">
            <a:off x="4773766" y="654975"/>
            <a:ext cx="5222252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nhất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́: 3 199, 4000, 999 là: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3934" y="35862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83340" y="48331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403693" y="24313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34" y="71369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39" y="5213346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05" y="2974932"/>
            <a:ext cx="551972" cy="5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4880" y="4060896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2700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859" y="5171264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3000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4" y="4132712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66" y="5250721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3013" y="2941312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85" y="3025773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519984" y="706709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15162"/>
            <a:ext cx="2406253" cy="16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988746"/>
            <a:ext cx="4295894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tròn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2654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hàng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448947" y="3631986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3368353" y="4878843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3288706" y="252517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07" y="706709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148" y="38476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7cm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348" y="4924318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12 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5037509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281" y="27281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cm</a:t>
            </a:r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39294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426248" y="0"/>
            <a:ext cx="6517588" cy="2436756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" y="324553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758" y="605929"/>
            <a:ext cx="5776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uốn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lần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lượt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có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cạnh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5cm, 2cm, 7cm.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Tính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71215" y="34187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90621" y="46656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0974" y="22638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78" y="26708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9" y="2805932"/>
            <a:ext cx="545507" cy="5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00719" y="261464"/>
            <a:ext cx="2508241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888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D25E03-720C-4B09-8BF4-667ECE8ACECE}"/>
              </a:ext>
            </a:extLst>
          </p:cNvPr>
          <p:cNvSpPr txBox="1"/>
          <p:nvPr/>
        </p:nvSpPr>
        <p:spPr>
          <a:xfrm>
            <a:off x="1661532" y="1862387"/>
            <a:ext cx="7995424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D7D725-D379-439F-8664-DBD4BB8E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9" y="3625065"/>
            <a:ext cx="5539161" cy="26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6AA1AE-1A8A-4423-A1CD-4733C350BCBE}"/>
              </a:ext>
            </a:extLst>
          </p:cNvPr>
          <p:cNvSpPr/>
          <p:nvPr/>
        </p:nvSpPr>
        <p:spPr>
          <a:xfrm>
            <a:off x="3661067" y="0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CB0F98-928B-441B-BCB4-024BFC51C190}"/>
              </a:ext>
            </a:extLst>
          </p:cNvPr>
          <p:cNvSpPr txBox="1"/>
          <p:nvPr/>
        </p:nvSpPr>
        <p:spPr>
          <a:xfrm>
            <a:off x="852544" y="1321457"/>
            <a:ext cx="10593592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Tính chu vi hình tam giác, hình tứ giác khi biết độ dài các cạnh.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BCF587-DEF5-4A3B-819F-60771ED5CDE4}"/>
              </a:ext>
            </a:extLst>
          </p:cNvPr>
          <p:cNvSpPr txBox="1"/>
          <p:nvPr/>
        </p:nvSpPr>
        <p:spPr>
          <a:xfrm>
            <a:off x="852544" y="2555803"/>
            <a:ext cx="10593592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 chu vi hình tam giác, hình tứ giác khi biết độ dài các cạnh.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708F62-7668-4309-B01D-D7DB6FB62076}"/>
              </a:ext>
            </a:extLst>
          </p:cNvPr>
          <p:cNvSpPr txBox="1"/>
          <p:nvPr/>
        </p:nvSpPr>
        <p:spPr>
          <a:xfrm>
            <a:off x="852544" y="4074459"/>
            <a:ext cx="10593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4886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p20">
            <a:extLst>
              <a:ext uri="{FF2B5EF4-FFF2-40B4-BE49-F238E27FC236}">
                <a16:creationId xmlns:a16="http://schemas.microsoft.com/office/drawing/2014/main" xmlns="" id="{561548AE-8FB7-4B0B-92BD-193B90D9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5314" y="2319432"/>
            <a:ext cx="11355691" cy="18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20">
            <a:extLst>
              <a:ext uri="{FF2B5EF4-FFF2-40B4-BE49-F238E27FC236}">
                <a16:creationId xmlns:a16="http://schemas.microsoft.com/office/drawing/2014/main" xmlns="" id="{06246F64-41E1-41CF-A8AD-9D01E1FE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847"/>
          <a:stretch/>
        </p:blipFill>
        <p:spPr>
          <a:xfrm>
            <a:off x="145143" y="-235038"/>
            <a:ext cx="4151086" cy="44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652</Words>
  <Application>Microsoft Office PowerPoint</Application>
  <PresentationFormat>Widescreen</PresentationFormat>
  <Paragraphs>104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Microsoft YaHei</vt:lpstr>
      <vt:lpstr>A3.BoosterNextFYBlackRegular-San</vt:lpstr>
      <vt:lpstr>Arial</vt:lpstr>
      <vt:lpstr>Arial-Rounded</vt:lpstr>
      <vt:lpstr>Arial-SGK-TV</vt:lpstr>
      <vt:lpstr>Calibri</vt:lpstr>
      <vt:lpstr>Kids</vt:lpstr>
      <vt:lpstr>Lato</vt:lpstr>
      <vt:lpstr>Lato Heavy</vt:lpstr>
      <vt:lpstr>LNTH-Kids  Chinese Font 1</vt:lpstr>
      <vt:lpstr>Quicksand</vt:lpstr>
      <vt:lpstr>Tahoma</vt:lpstr>
      <vt:lpstr>Times New Roman</vt:lpstr>
      <vt:lpstr>UTM Cookies</vt:lpstr>
      <vt:lpstr>Zilla Slab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152</cp:revision>
  <dcterms:created xsi:type="dcterms:W3CDTF">2021-06-02T01:34:28Z</dcterms:created>
  <dcterms:modified xsi:type="dcterms:W3CDTF">2023-02-07T04:00:50Z</dcterms:modified>
</cp:coreProperties>
</file>