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</p:sldMasterIdLst>
  <p:notesMasterIdLst>
    <p:notesMasterId r:id="rId20"/>
  </p:notesMasterIdLst>
  <p:sldIdLst>
    <p:sldId id="479" r:id="rId3"/>
    <p:sldId id="259" r:id="rId4"/>
    <p:sldId id="303" r:id="rId5"/>
    <p:sldId id="304" r:id="rId6"/>
    <p:sldId id="305" r:id="rId7"/>
    <p:sldId id="306" r:id="rId8"/>
    <p:sldId id="307" r:id="rId9"/>
    <p:sldId id="308" r:id="rId10"/>
    <p:sldId id="260" r:id="rId11"/>
    <p:sldId id="480" r:id="rId12"/>
    <p:sldId id="293" r:id="rId13"/>
    <p:sldId id="309" r:id="rId14"/>
    <p:sldId id="294" r:id="rId15"/>
    <p:sldId id="310" r:id="rId16"/>
    <p:sldId id="295" r:id="rId17"/>
    <p:sldId id="311" r:id="rId18"/>
    <p:sldId id="299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ECE"/>
    <a:srgbClr val="FFC000"/>
    <a:srgbClr val="F15441"/>
    <a:srgbClr val="FFF685"/>
    <a:srgbClr val="F06858"/>
    <a:srgbClr val="9BBB59"/>
    <a:srgbClr val="F8B1A9"/>
    <a:srgbClr val="4BACC6"/>
    <a:srgbClr val="FFD65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5BD42-E102-4E6A-9527-99477A7FF84D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6FC6B-E22D-40B4-8F3A-458CBFE65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2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5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41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0092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217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260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68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658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4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248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81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46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631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18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33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72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4040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9551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624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213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871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07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7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281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473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06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587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182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3873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530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593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438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4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82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359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189446"/>
      </p:ext>
    </p:extLst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9848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373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6451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2264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60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82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649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7521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51" name="Google Shape;51;p7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52" name="Google Shape;52;p7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7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7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7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792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4774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093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419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4630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5567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942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51" name="Google Shape;51;p7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52" name="Google Shape;52;p7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7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7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7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3962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5499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56" r:id="rId2"/>
    <p:sldLayoutId id="2147483736" r:id="rId3"/>
    <p:sldLayoutId id="2147483703" r:id="rId4"/>
    <p:sldLayoutId id="2147483663" r:id="rId5"/>
    <p:sldLayoutId id="2147483664" r:id="rId6"/>
    <p:sldLayoutId id="2147483665" r:id="rId7"/>
    <p:sldLayoutId id="2147483699" r:id="rId8"/>
    <p:sldLayoutId id="2147483675" r:id="rId9"/>
    <p:sldLayoutId id="2147483692" r:id="rId10"/>
    <p:sldLayoutId id="2147483765" r:id="rId11"/>
    <p:sldLayoutId id="2147483764" r:id="rId12"/>
    <p:sldLayoutId id="2147483762" r:id="rId13"/>
    <p:sldLayoutId id="2147483761" r:id="rId14"/>
    <p:sldLayoutId id="2147483760" r:id="rId15"/>
    <p:sldLayoutId id="2147483759" r:id="rId16"/>
    <p:sldLayoutId id="2147483758" r:id="rId17"/>
    <p:sldLayoutId id="2147483757" r:id="rId18"/>
    <p:sldLayoutId id="2147483750" r:id="rId19"/>
    <p:sldLayoutId id="2147483749" r:id="rId20"/>
    <p:sldLayoutId id="2147483748" r:id="rId21"/>
    <p:sldLayoutId id="2147483747" r:id="rId22"/>
    <p:sldLayoutId id="2147483746" r:id="rId23"/>
    <p:sldLayoutId id="2147483745" r:id="rId24"/>
    <p:sldLayoutId id="2147483744" r:id="rId25"/>
    <p:sldLayoutId id="2147483743" r:id="rId26"/>
    <p:sldLayoutId id="2147483742" r:id="rId27"/>
    <p:sldLayoutId id="2147483741" r:id="rId28"/>
    <p:sldLayoutId id="2147483740" r:id="rId29"/>
    <p:sldLayoutId id="2147483739" r:id="rId30"/>
    <p:sldLayoutId id="2147483738" r:id="rId31"/>
    <p:sldLayoutId id="2147483737" r:id="rId32"/>
    <p:sldLayoutId id="2147483710" r:id="rId33"/>
    <p:sldLayoutId id="2147483709" r:id="rId34"/>
    <p:sldLayoutId id="2147483708" r:id="rId35"/>
    <p:sldLayoutId id="2147483707" r:id="rId36"/>
    <p:sldLayoutId id="2147483706" r:id="rId37"/>
    <p:sldLayoutId id="2147483705" r:id="rId38"/>
    <p:sldLayoutId id="2147483704" r:id="rId39"/>
    <p:sldLayoutId id="2147483694" r:id="rId40"/>
    <p:sldLayoutId id="2147483693" r:id="rId41"/>
    <p:sldLayoutId id="2147483691" r:id="rId42"/>
    <p:sldLayoutId id="2147483676" r:id="rId43"/>
    <p:sldLayoutId id="2147483677" r:id="rId44"/>
    <p:sldLayoutId id="2147483678" r:id="rId45"/>
    <p:sldLayoutId id="2147483679" r:id="rId46"/>
    <p:sldLayoutId id="2147483700" r:id="rId47"/>
    <p:sldLayoutId id="2147483680" r:id="rId48"/>
    <p:sldLayoutId id="2147483695" r:id="rId49"/>
    <p:sldLayoutId id="2147483696" r:id="rId50"/>
    <p:sldLayoutId id="2147483697" r:id="rId51"/>
    <p:sldLayoutId id="2147483698" r:id="rId52"/>
    <p:sldLayoutId id="2147483763" r:id="rId53"/>
    <p:sldLayoutId id="2147483702" r:id="rId54"/>
    <p:sldLayoutId id="2147483723" r:id="rId55"/>
    <p:sldLayoutId id="2147483751" r:id="rId56"/>
    <p:sldLayoutId id="2147483735" r:id="rId57"/>
    <p:sldLayoutId id="2147483724" r:id="rId58"/>
    <p:sldLayoutId id="2147483755" r:id="rId59"/>
    <p:sldLayoutId id="2147483754" r:id="rId60"/>
    <p:sldLayoutId id="2147483753" r:id="rId61"/>
    <p:sldLayoutId id="2147483752" r:id="rId62"/>
    <p:sldLayoutId id="2147483725" r:id="rId63"/>
    <p:sldLayoutId id="2147483766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493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493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576021" y="1630285"/>
            <a:ext cx="46629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b="1" spc="-113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22732" y="2457463"/>
            <a:ext cx="12192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50" b="1" dirty="0">
              <a:solidFill>
                <a:srgbClr val="0070C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Luyện</a:t>
            </a:r>
            <a:r>
              <a:rPr lang="en-US" sz="405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5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chung</a:t>
            </a:r>
            <a:r>
              <a:rPr lang="en-US" sz="405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(T2)</a:t>
            </a:r>
            <a:endParaRPr lang="vi-VN" sz="4050" b="1" dirty="0">
              <a:solidFill>
                <a:srgbClr val="0070C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69322" cy="15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8599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437A-E73A-4286-873D-729817B91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128" y="0"/>
            <a:ext cx="9025200" cy="13132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YÊU CẦU CẦN ĐẠT</a:t>
            </a:r>
            <a:endParaRPr lang="en-SG" b="1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9CBB4-120B-49C0-871C-AE15DD33EC81}"/>
              </a:ext>
            </a:extLst>
          </p:cNvPr>
          <p:cNvSpPr txBox="1"/>
          <p:nvPr/>
        </p:nvSpPr>
        <p:spPr>
          <a:xfrm>
            <a:off x="490728" y="1430743"/>
            <a:ext cx="11103864" cy="2694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Cách biểu diễn số thông qua cấu tạo thập phân của số đó</a:t>
            </a:r>
            <a:endParaRPr lang="en-S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Làm tròn số đến hàng trăm</a:t>
            </a:r>
            <a:endParaRPr lang="en-S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So sánh số có đến bốn chữ số.</a:t>
            </a:r>
            <a:endParaRPr lang="en-S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79702-D6ED-4ACD-ACC4-CE9262CD55F6}"/>
              </a:ext>
            </a:extLst>
          </p:cNvPr>
          <p:cNvSpPr txBox="1"/>
          <p:nvPr/>
        </p:nvSpPr>
        <p:spPr>
          <a:xfrm>
            <a:off x="490728" y="4033735"/>
            <a:ext cx="11103864" cy="20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biểu diễn một số thông qua cấu tạo phần thập phân của số đó, so sánh các số trong phạm vi 10 000, làm tròn số đến hàng trăm. </a:t>
            </a:r>
            <a:endParaRPr lang="en-S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9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Sô</a:t>
              </a:r>
              <a:r>
                <a:rPr lang="en-US" sz="2800" dirty="0"/>
                <a:t>́?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32327F-8F74-436E-AF67-38C7769D4E78}"/>
              </a:ext>
            </a:extLst>
          </p:cNvPr>
          <p:cNvGrpSpPr/>
          <p:nvPr/>
        </p:nvGrpSpPr>
        <p:grpSpPr>
          <a:xfrm>
            <a:off x="1165596" y="2364874"/>
            <a:ext cx="9569079" cy="1794876"/>
            <a:chOff x="1165596" y="2364874"/>
            <a:chExt cx="9569079" cy="179487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D07774C-EB6A-410F-B43F-C798692E6062}"/>
                </a:ext>
              </a:extLst>
            </p:cNvPr>
            <p:cNvGrpSpPr/>
            <p:nvPr/>
          </p:nvGrpSpPr>
          <p:grpSpPr>
            <a:xfrm>
              <a:off x="1165596" y="2364874"/>
              <a:ext cx="9569079" cy="1794876"/>
              <a:chOff x="1165596" y="2355349"/>
              <a:chExt cx="9569079" cy="179487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1A1B3D9-46F0-4E29-966C-285AB44313CA}"/>
                  </a:ext>
                </a:extLst>
              </p:cNvPr>
              <p:cNvSpPr/>
              <p:nvPr/>
            </p:nvSpPr>
            <p:spPr>
              <a:xfrm>
                <a:off x="1165596" y="2376682"/>
                <a:ext cx="2558679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6 409 = 6 000 + ? + 9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CBA96AD-AF2D-42DE-954F-57D401A45117}"/>
                  </a:ext>
                </a:extLst>
              </p:cNvPr>
              <p:cNvGrpSpPr/>
              <p:nvPr/>
            </p:nvGrpSpPr>
            <p:grpSpPr>
              <a:xfrm>
                <a:off x="1165596" y="2752723"/>
                <a:ext cx="9569079" cy="987927"/>
                <a:chOff x="1165596" y="2752723"/>
                <a:chExt cx="9569079" cy="987927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4289A041-6817-4C81-B22C-69FA408DEF5D}"/>
                    </a:ext>
                  </a:extLst>
                </p:cNvPr>
                <p:cNvCxnSpPr/>
                <p:nvPr/>
              </p:nvCxnSpPr>
              <p:spPr>
                <a:xfrm flipV="1">
                  <a:off x="1165596" y="3200400"/>
                  <a:ext cx="9569079" cy="6667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B581F7D-E7BB-434E-BFFB-0B10E65022BF}"/>
                    </a:ext>
                  </a:extLst>
                </p:cNvPr>
                <p:cNvCxnSpPr>
                  <a:stCxn id="7" idx="2"/>
                </p:cNvCxnSpPr>
                <p:nvPr/>
              </p:nvCxnSpPr>
              <p:spPr>
                <a:xfrm flipH="1">
                  <a:off x="2444935" y="2786257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93D6874-856D-4DA4-8FCF-4CFE3E1BAA34}"/>
                    </a:ext>
                  </a:extLst>
                </p:cNvPr>
                <p:cNvCxnSpPr/>
                <p:nvPr/>
              </p:nvCxnSpPr>
              <p:spPr>
                <a:xfrm flipH="1">
                  <a:off x="4178485" y="3259832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02DA3E37-D7E5-4D93-8425-1557B134EE83}"/>
                    </a:ext>
                  </a:extLst>
                </p:cNvPr>
                <p:cNvCxnSpPr/>
                <p:nvPr/>
              </p:nvCxnSpPr>
              <p:spPr>
                <a:xfrm flipH="1">
                  <a:off x="6095999" y="2752723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E56A104-81C6-417E-BD90-7F9F884A6227}"/>
                    </a:ext>
                  </a:extLst>
                </p:cNvPr>
                <p:cNvCxnSpPr/>
                <p:nvPr/>
              </p:nvCxnSpPr>
              <p:spPr>
                <a:xfrm flipH="1">
                  <a:off x="8013515" y="3212600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8308E8A6-66B1-4627-ABD6-E2A2AFAC2BCB}"/>
                  </a:ext>
                </a:extLst>
              </p:cNvPr>
              <p:cNvSpPr/>
              <p:nvPr/>
            </p:nvSpPr>
            <p:spPr>
              <a:xfrm>
                <a:off x="2175247" y="3740650"/>
                <a:ext cx="2796804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6 410 = 6 000 + 400 + ? 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6B1930E-CA2B-473E-B295-34A11CE37521}"/>
                  </a:ext>
                </a:extLst>
              </p:cNvPr>
              <p:cNvSpPr/>
              <p:nvPr/>
            </p:nvSpPr>
            <p:spPr>
              <a:xfrm>
                <a:off x="5423272" y="2355349"/>
                <a:ext cx="2796804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6 411 = ? + 400 + ? + 1 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8D95C10C-F3C3-4154-A5F6-BA6060FE7939}"/>
                  </a:ext>
                </a:extLst>
              </p:cNvPr>
              <p:cNvSpPr/>
              <p:nvPr/>
            </p:nvSpPr>
            <p:spPr>
              <a:xfrm>
                <a:off x="7219951" y="3702551"/>
                <a:ext cx="2943223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6 412 = 6 000 + ? + 10 + ?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FF3A85C-C7AF-4C0A-96A1-DEDA62642DDA}"/>
                </a:ext>
              </a:extLst>
            </p:cNvPr>
            <p:cNvSpPr/>
            <p:nvPr/>
          </p:nvSpPr>
          <p:spPr>
            <a:xfrm>
              <a:off x="2398393" y="3236019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3422BC-AA55-4D02-9C89-DF7BC489BD9A}"/>
                </a:ext>
              </a:extLst>
            </p:cNvPr>
            <p:cNvSpPr/>
            <p:nvPr/>
          </p:nvSpPr>
          <p:spPr>
            <a:xfrm>
              <a:off x="4131943" y="3226494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A59CF9B-8B74-4913-88D7-CA74DAD7FDC9}"/>
                </a:ext>
              </a:extLst>
            </p:cNvPr>
            <p:cNvSpPr/>
            <p:nvPr/>
          </p:nvSpPr>
          <p:spPr>
            <a:xfrm>
              <a:off x="6047698" y="3202681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CE271A2-6D4A-4408-85A5-D9A87DEAD40F}"/>
                </a:ext>
              </a:extLst>
            </p:cNvPr>
            <p:cNvSpPr/>
            <p:nvPr/>
          </p:nvSpPr>
          <p:spPr>
            <a:xfrm>
              <a:off x="7960993" y="3198510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01C281-A564-401E-8DE6-C30D2BB3ED7C}"/>
              </a:ext>
            </a:extLst>
          </p:cNvPr>
          <p:cNvCxnSpPr/>
          <p:nvPr/>
        </p:nvCxnSpPr>
        <p:spPr>
          <a:xfrm>
            <a:off x="1592132" y="1962540"/>
            <a:ext cx="583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9A07F4-702D-408B-B2F3-E9D8BDACFBAF}"/>
              </a:ext>
            </a:extLst>
          </p:cNvPr>
          <p:cNvSpPr/>
          <p:nvPr/>
        </p:nvSpPr>
        <p:spPr>
          <a:xfrm>
            <a:off x="7595551" y="3728844"/>
            <a:ext cx="917052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2E4AF2-277C-47BD-8F2C-BC8AA3730507}"/>
              </a:ext>
            </a:extLst>
          </p:cNvPr>
          <p:cNvSpPr/>
          <p:nvPr/>
        </p:nvSpPr>
        <p:spPr>
          <a:xfrm>
            <a:off x="5599688" y="2364874"/>
            <a:ext cx="98910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6 411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51D2E90-A53F-48ED-81DE-FF0045AADEF7}"/>
              </a:ext>
            </a:extLst>
          </p:cNvPr>
          <p:cNvSpPr/>
          <p:nvPr/>
        </p:nvSpPr>
        <p:spPr>
          <a:xfrm>
            <a:off x="3686054" y="3766744"/>
            <a:ext cx="984861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645939D-35FB-4EE3-82AA-BAB06747C28C}"/>
              </a:ext>
            </a:extLst>
          </p:cNvPr>
          <p:cNvSpPr/>
          <p:nvPr/>
        </p:nvSpPr>
        <p:spPr>
          <a:xfrm>
            <a:off x="2003253" y="2386598"/>
            <a:ext cx="88336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6 409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́?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A1B3D9-46F0-4E29-966C-285AB44313CA}"/>
              </a:ext>
            </a:extLst>
          </p:cNvPr>
          <p:cNvSpPr/>
          <p:nvPr/>
        </p:nvSpPr>
        <p:spPr>
          <a:xfrm>
            <a:off x="1165596" y="2386207"/>
            <a:ext cx="2558679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6 409 = 6 000 + ? + 9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308E8A6-66B1-4627-ABD6-E2A2AFAC2BCB}"/>
              </a:ext>
            </a:extLst>
          </p:cNvPr>
          <p:cNvSpPr/>
          <p:nvPr/>
        </p:nvSpPr>
        <p:spPr>
          <a:xfrm>
            <a:off x="2175246" y="3773325"/>
            <a:ext cx="2796804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6 410 = 6 000 + 400 + ?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6B1930E-CA2B-473E-B295-34A11CE37521}"/>
              </a:ext>
            </a:extLst>
          </p:cNvPr>
          <p:cNvSpPr/>
          <p:nvPr/>
        </p:nvSpPr>
        <p:spPr>
          <a:xfrm>
            <a:off x="5423272" y="2364874"/>
            <a:ext cx="2796804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6 411 = ? + 400 + ? + 1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D95C10C-F3C3-4154-A5F6-BA6060FE7939}"/>
              </a:ext>
            </a:extLst>
          </p:cNvPr>
          <p:cNvSpPr/>
          <p:nvPr/>
        </p:nvSpPr>
        <p:spPr>
          <a:xfrm>
            <a:off x="7219951" y="3735226"/>
            <a:ext cx="294322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6 412 = 6 000 + ? + 10 + 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041201-9F87-4868-BE90-CD3640497955}"/>
              </a:ext>
            </a:extLst>
          </p:cNvPr>
          <p:cNvGrpSpPr/>
          <p:nvPr/>
        </p:nvGrpSpPr>
        <p:grpSpPr>
          <a:xfrm>
            <a:off x="1165596" y="2762248"/>
            <a:ext cx="9569079" cy="987927"/>
            <a:chOff x="1165596" y="2762248"/>
            <a:chExt cx="9569079" cy="9879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CBA96AD-AF2D-42DE-954F-57D401A45117}"/>
                </a:ext>
              </a:extLst>
            </p:cNvPr>
            <p:cNvGrpSpPr/>
            <p:nvPr/>
          </p:nvGrpSpPr>
          <p:grpSpPr>
            <a:xfrm>
              <a:off x="1165596" y="2762248"/>
              <a:ext cx="9569079" cy="987927"/>
              <a:chOff x="1165596" y="2752723"/>
              <a:chExt cx="9569079" cy="987927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4289A041-6817-4C81-B22C-69FA408DEF5D}"/>
                  </a:ext>
                </a:extLst>
              </p:cNvPr>
              <p:cNvCxnSpPr/>
              <p:nvPr/>
            </p:nvCxnSpPr>
            <p:spPr>
              <a:xfrm flipV="1">
                <a:off x="1165596" y="3200400"/>
                <a:ext cx="9569079" cy="6667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B581F7D-E7BB-434E-BFFB-0B10E65022BF}"/>
                  </a:ext>
                </a:extLst>
              </p:cNvPr>
              <p:cNvCxnSpPr>
                <a:stCxn id="7" idx="2"/>
              </p:cNvCxnSpPr>
              <p:nvPr/>
            </p:nvCxnSpPr>
            <p:spPr>
              <a:xfrm flipH="1">
                <a:off x="2444935" y="2786257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93D6874-856D-4DA4-8FCF-4CFE3E1BAA34}"/>
                  </a:ext>
                </a:extLst>
              </p:cNvPr>
              <p:cNvCxnSpPr/>
              <p:nvPr/>
            </p:nvCxnSpPr>
            <p:spPr>
              <a:xfrm flipH="1">
                <a:off x="4178485" y="3259832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2DA3E37-D7E5-4D93-8425-1557B134EE83}"/>
                  </a:ext>
                </a:extLst>
              </p:cNvPr>
              <p:cNvCxnSpPr/>
              <p:nvPr/>
            </p:nvCxnSpPr>
            <p:spPr>
              <a:xfrm flipH="1">
                <a:off x="6095999" y="2752723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E56A104-81C6-417E-BD90-7F9F884A6227}"/>
                  </a:ext>
                </a:extLst>
              </p:cNvPr>
              <p:cNvCxnSpPr/>
              <p:nvPr/>
            </p:nvCxnSpPr>
            <p:spPr>
              <a:xfrm flipH="1">
                <a:off x="8013515" y="3212600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FF3A85C-C7AF-4C0A-96A1-DEDA62642DDA}"/>
                </a:ext>
              </a:extLst>
            </p:cNvPr>
            <p:cNvSpPr/>
            <p:nvPr/>
          </p:nvSpPr>
          <p:spPr>
            <a:xfrm>
              <a:off x="2398393" y="3236019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3422BC-AA55-4D02-9C89-DF7BC489BD9A}"/>
                </a:ext>
              </a:extLst>
            </p:cNvPr>
            <p:cNvSpPr/>
            <p:nvPr/>
          </p:nvSpPr>
          <p:spPr>
            <a:xfrm>
              <a:off x="4131943" y="3226494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A59CF9B-8B74-4913-88D7-CA74DAD7FDC9}"/>
                </a:ext>
              </a:extLst>
            </p:cNvPr>
            <p:cNvSpPr/>
            <p:nvPr/>
          </p:nvSpPr>
          <p:spPr>
            <a:xfrm>
              <a:off x="6047698" y="3202681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CE271A2-6D4A-4408-85A5-D9A87DEAD40F}"/>
                </a:ext>
              </a:extLst>
            </p:cNvPr>
            <p:cNvSpPr/>
            <p:nvPr/>
          </p:nvSpPr>
          <p:spPr>
            <a:xfrm>
              <a:off x="7960993" y="3198510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0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3057" y="1152350"/>
            <a:ext cx="10461237" cy="954107"/>
            <a:chOff x="1484284" y="1464304"/>
            <a:chExt cx="10461237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2222786" y="1464304"/>
              <a:ext cx="9722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Mai có </a:t>
              </a:r>
              <a:r>
                <a:rPr lang="en-US" sz="2800" dirty="0" err="1"/>
                <a:t>các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tư</a:t>
              </a:r>
              <a:r>
                <a:rPr lang="en-US" sz="2800" dirty="0"/>
                <a:t>̀ 0 </a:t>
              </a:r>
              <a:r>
                <a:rPr lang="en-US" sz="2800" dirty="0" err="1"/>
                <a:t>đến</a:t>
              </a:r>
              <a:r>
                <a:rPr lang="en-US" sz="2800" dirty="0"/>
                <a:t> 9. Mai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đặt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nào</a:t>
              </a:r>
              <a:r>
                <a:rPr lang="en-US" sz="2800" dirty="0"/>
                <a:t> </a:t>
              </a:r>
              <a:r>
                <a:rPr lang="en-US" sz="2800" dirty="0" err="1"/>
                <a:t>vào</a:t>
              </a:r>
              <a:r>
                <a:rPr lang="en-US" sz="2800" dirty="0"/>
                <a:t> vị trí </a:t>
              </a:r>
              <a:r>
                <a:rPr lang="en-US" sz="2800" dirty="0" err="1"/>
                <a:t>dấu</a:t>
              </a:r>
              <a:r>
                <a:rPr lang="en-US" sz="2800" dirty="0"/>
                <a:t> “?” </a:t>
              </a:r>
              <a:r>
                <a:rPr lang="en-US" sz="2800" dirty="0" err="1"/>
                <a:t>đê</a:t>
              </a:r>
              <a:r>
                <a:rPr lang="en-US" sz="2800" dirty="0"/>
                <a:t>̉ </a:t>
              </a:r>
              <a:r>
                <a:rPr lang="en-US" sz="2800" dirty="0" err="1"/>
                <a:t>được</a:t>
              </a:r>
              <a:r>
                <a:rPr lang="en-US" sz="2800" dirty="0"/>
                <a:t> </a:t>
              </a:r>
              <a:r>
                <a:rPr lang="en-US" sz="2800" dirty="0" err="1"/>
                <a:t>phép</a:t>
              </a:r>
              <a:r>
                <a:rPr lang="en-US" sz="2800" dirty="0"/>
                <a:t> so </a:t>
              </a:r>
              <a:r>
                <a:rPr lang="en-US" sz="2800" dirty="0" err="1"/>
                <a:t>sánh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84284" y="1556901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481559" y="4054864"/>
            <a:ext cx="9722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Mai có </a:t>
            </a:r>
            <a:r>
              <a:rPr lang="en-US" sz="2800" dirty="0" err="1"/>
              <a:t>tất</a:t>
            </a:r>
            <a:r>
              <a:rPr lang="en-US" sz="2800" dirty="0"/>
              <a:t> cả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cách</a:t>
            </a:r>
            <a:r>
              <a:rPr lang="en-US" sz="2800" dirty="0"/>
              <a:t> </a:t>
            </a:r>
            <a:r>
              <a:rPr lang="en-US" sz="2800" dirty="0" err="1"/>
              <a:t>chọn</a:t>
            </a:r>
            <a:r>
              <a:rPr lang="en-US" sz="2800" dirty="0"/>
              <a:t> thẻ </a:t>
            </a:r>
            <a:r>
              <a:rPr lang="en-US" sz="2800" dirty="0" err="1"/>
              <a:t>sô</a:t>
            </a:r>
            <a:r>
              <a:rPr lang="en-US" sz="2800" dirty="0"/>
              <a:t>́ </a:t>
            </a:r>
            <a:r>
              <a:rPr lang="en-US" sz="2800" dirty="0" err="1"/>
              <a:t>phu</a:t>
            </a:r>
            <a:r>
              <a:rPr lang="en-US" sz="2800" dirty="0"/>
              <a:t>̀ </a:t>
            </a:r>
            <a:r>
              <a:rPr lang="en-US" sz="2800" dirty="0" err="1"/>
              <a:t>hợp</a:t>
            </a:r>
            <a:r>
              <a:rPr lang="en-US" sz="2800" dirty="0"/>
              <a:t> </a:t>
            </a:r>
            <a:r>
              <a:rPr lang="en-US" sz="2800" dirty="0" err="1"/>
              <a:t>với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cầu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444BE1-B470-41E1-977F-5E230C88CDD2}"/>
              </a:ext>
            </a:extLst>
          </p:cNvPr>
          <p:cNvSpPr/>
          <p:nvPr/>
        </p:nvSpPr>
        <p:spPr>
          <a:xfrm>
            <a:off x="2470224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DD7A4A8-F0D4-41AC-A29A-ADE9EFB41DBA}"/>
              </a:ext>
            </a:extLst>
          </p:cNvPr>
          <p:cNvSpPr/>
          <p:nvPr/>
        </p:nvSpPr>
        <p:spPr>
          <a:xfrm>
            <a:off x="3219686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6CDBF16-09B0-4650-B9A4-F2E3A8AFFEC2}"/>
              </a:ext>
            </a:extLst>
          </p:cNvPr>
          <p:cNvSpPr/>
          <p:nvPr/>
        </p:nvSpPr>
        <p:spPr>
          <a:xfrm>
            <a:off x="3969148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4F0D6D9-99CF-493A-BBBE-9DBF91B37001}"/>
              </a:ext>
            </a:extLst>
          </p:cNvPr>
          <p:cNvSpPr/>
          <p:nvPr/>
        </p:nvSpPr>
        <p:spPr>
          <a:xfrm>
            <a:off x="4718610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42B60D4-BCB3-4D39-920B-E624D68AF456}"/>
              </a:ext>
            </a:extLst>
          </p:cNvPr>
          <p:cNvSpPr/>
          <p:nvPr/>
        </p:nvSpPr>
        <p:spPr>
          <a:xfrm>
            <a:off x="5660025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&gt;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48CCA58-15A2-4D19-8B1F-8B790088D011}"/>
              </a:ext>
            </a:extLst>
          </p:cNvPr>
          <p:cNvSpPr/>
          <p:nvPr/>
        </p:nvSpPr>
        <p:spPr>
          <a:xfrm>
            <a:off x="653197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A2178C0-4592-4E65-A610-A5633C6F9D83}"/>
              </a:ext>
            </a:extLst>
          </p:cNvPr>
          <p:cNvSpPr/>
          <p:nvPr/>
        </p:nvSpPr>
        <p:spPr>
          <a:xfrm>
            <a:off x="729590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7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CF77855-85D6-408C-AA5D-DDA484B5B7D8}"/>
              </a:ext>
            </a:extLst>
          </p:cNvPr>
          <p:cNvSpPr/>
          <p:nvPr/>
        </p:nvSpPr>
        <p:spPr>
          <a:xfrm>
            <a:off x="805983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0C2044-9305-46D3-B408-A0C656ED475F}"/>
              </a:ext>
            </a:extLst>
          </p:cNvPr>
          <p:cNvSpPr/>
          <p:nvPr/>
        </p:nvSpPr>
        <p:spPr>
          <a:xfrm>
            <a:off x="882376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55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13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99F3E0-7E1E-4F5E-9CDD-1CF58A3522F4}"/>
              </a:ext>
            </a:extLst>
          </p:cNvPr>
          <p:cNvSpPr/>
          <p:nvPr/>
        </p:nvSpPr>
        <p:spPr>
          <a:xfrm>
            <a:off x="3226443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67AD90-FF7A-45D6-A57F-0D72ACB58315}"/>
              </a:ext>
            </a:extLst>
          </p:cNvPr>
          <p:cNvSpPr/>
          <p:nvPr/>
        </p:nvSpPr>
        <p:spPr>
          <a:xfrm>
            <a:off x="3219685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3057" y="1152350"/>
            <a:ext cx="10461237" cy="954107"/>
            <a:chOff x="1484284" y="1464304"/>
            <a:chExt cx="10461237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2222786" y="1464304"/>
              <a:ext cx="9722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Mai có </a:t>
              </a:r>
              <a:r>
                <a:rPr lang="en-US" sz="2800" dirty="0" err="1"/>
                <a:t>các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tư</a:t>
              </a:r>
              <a:r>
                <a:rPr lang="en-US" sz="2800" dirty="0"/>
                <a:t>̀ 0 </a:t>
              </a:r>
              <a:r>
                <a:rPr lang="en-US" sz="2800" dirty="0" err="1"/>
                <a:t>đến</a:t>
              </a:r>
              <a:r>
                <a:rPr lang="en-US" sz="2800" dirty="0"/>
                <a:t> 9. Mai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đặt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nào</a:t>
              </a:r>
              <a:r>
                <a:rPr lang="en-US" sz="2800" dirty="0"/>
                <a:t> </a:t>
              </a:r>
              <a:r>
                <a:rPr lang="en-US" sz="2800" dirty="0" err="1"/>
                <a:t>vào</a:t>
              </a:r>
              <a:r>
                <a:rPr lang="en-US" sz="2800" dirty="0"/>
                <a:t> vị trí </a:t>
              </a:r>
              <a:r>
                <a:rPr lang="en-US" sz="2800" dirty="0" err="1"/>
                <a:t>dấu</a:t>
              </a:r>
              <a:r>
                <a:rPr lang="en-US" sz="2800" dirty="0"/>
                <a:t> “?” </a:t>
              </a:r>
              <a:r>
                <a:rPr lang="en-US" sz="2800" dirty="0" err="1"/>
                <a:t>đê</a:t>
              </a:r>
              <a:r>
                <a:rPr lang="en-US" sz="2800" dirty="0"/>
                <a:t>̉ </a:t>
              </a:r>
              <a:r>
                <a:rPr lang="en-US" sz="2800" dirty="0" err="1"/>
                <a:t>được</a:t>
              </a:r>
              <a:r>
                <a:rPr lang="en-US" sz="2800" dirty="0"/>
                <a:t> </a:t>
              </a:r>
              <a:r>
                <a:rPr lang="en-US" sz="2800" dirty="0" err="1"/>
                <a:t>phép</a:t>
              </a:r>
              <a:r>
                <a:rPr lang="en-US" sz="2800" dirty="0"/>
                <a:t> so </a:t>
              </a:r>
              <a:r>
                <a:rPr lang="en-US" sz="2800" dirty="0" err="1"/>
                <a:t>sánh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84284" y="1556901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373442" y="3950399"/>
            <a:ext cx="9722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Mai có </a:t>
            </a:r>
            <a:r>
              <a:rPr lang="en-US" sz="2800" dirty="0" err="1"/>
              <a:t>tất</a:t>
            </a:r>
            <a:r>
              <a:rPr lang="en-US" sz="2800" dirty="0"/>
              <a:t> cả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cách</a:t>
            </a:r>
            <a:r>
              <a:rPr lang="en-US" sz="2800" dirty="0"/>
              <a:t> </a:t>
            </a:r>
            <a:r>
              <a:rPr lang="en-US" sz="2800" dirty="0" err="1"/>
              <a:t>chọn</a:t>
            </a:r>
            <a:r>
              <a:rPr lang="en-US" sz="2800" dirty="0"/>
              <a:t> thẻ </a:t>
            </a:r>
            <a:r>
              <a:rPr lang="en-US" sz="2800" dirty="0" err="1"/>
              <a:t>sô</a:t>
            </a:r>
            <a:r>
              <a:rPr lang="en-US" sz="2800" dirty="0"/>
              <a:t>́ </a:t>
            </a:r>
            <a:r>
              <a:rPr lang="en-US" sz="2800" dirty="0" err="1"/>
              <a:t>phu</a:t>
            </a:r>
            <a:r>
              <a:rPr lang="en-US" sz="2800" dirty="0"/>
              <a:t>̀ </a:t>
            </a:r>
            <a:r>
              <a:rPr lang="en-US" sz="2800" dirty="0" err="1"/>
              <a:t>hợp</a:t>
            </a:r>
            <a:r>
              <a:rPr lang="en-US" sz="2800" dirty="0"/>
              <a:t> </a:t>
            </a:r>
            <a:r>
              <a:rPr lang="en-US" sz="2800" dirty="0" err="1"/>
              <a:t>với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cầu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444BE1-B470-41E1-977F-5E230C88CDD2}"/>
              </a:ext>
            </a:extLst>
          </p:cNvPr>
          <p:cNvSpPr/>
          <p:nvPr/>
        </p:nvSpPr>
        <p:spPr>
          <a:xfrm>
            <a:off x="2470224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DD7A4A8-F0D4-41AC-A29A-ADE9EFB41DBA}"/>
              </a:ext>
            </a:extLst>
          </p:cNvPr>
          <p:cNvSpPr/>
          <p:nvPr/>
        </p:nvSpPr>
        <p:spPr>
          <a:xfrm>
            <a:off x="3219686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6CDBF16-09B0-4650-B9A4-F2E3A8AFFEC2}"/>
              </a:ext>
            </a:extLst>
          </p:cNvPr>
          <p:cNvSpPr/>
          <p:nvPr/>
        </p:nvSpPr>
        <p:spPr>
          <a:xfrm>
            <a:off x="3969148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4F0D6D9-99CF-493A-BBBE-9DBF91B37001}"/>
              </a:ext>
            </a:extLst>
          </p:cNvPr>
          <p:cNvSpPr/>
          <p:nvPr/>
        </p:nvSpPr>
        <p:spPr>
          <a:xfrm>
            <a:off x="4718610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42B60D4-BCB3-4D39-920B-E624D68AF456}"/>
              </a:ext>
            </a:extLst>
          </p:cNvPr>
          <p:cNvSpPr/>
          <p:nvPr/>
        </p:nvSpPr>
        <p:spPr>
          <a:xfrm>
            <a:off x="5660025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&gt;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48CCA58-15A2-4D19-8B1F-8B790088D011}"/>
              </a:ext>
            </a:extLst>
          </p:cNvPr>
          <p:cNvSpPr/>
          <p:nvPr/>
        </p:nvSpPr>
        <p:spPr>
          <a:xfrm>
            <a:off x="653197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A2178C0-4592-4E65-A610-A5633C6F9D83}"/>
              </a:ext>
            </a:extLst>
          </p:cNvPr>
          <p:cNvSpPr/>
          <p:nvPr/>
        </p:nvSpPr>
        <p:spPr>
          <a:xfrm>
            <a:off x="729590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7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CF77855-85D6-408C-AA5D-DDA484B5B7D8}"/>
              </a:ext>
            </a:extLst>
          </p:cNvPr>
          <p:cNvSpPr/>
          <p:nvPr/>
        </p:nvSpPr>
        <p:spPr>
          <a:xfrm>
            <a:off x="805983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0C2044-9305-46D3-B408-A0C656ED475F}"/>
              </a:ext>
            </a:extLst>
          </p:cNvPr>
          <p:cNvSpPr/>
          <p:nvPr/>
        </p:nvSpPr>
        <p:spPr>
          <a:xfrm>
            <a:off x="882376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536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5" grpId="1" animBg="1"/>
      <p:bldP spid="40" grpId="0" uiExpand="1" build="p"/>
      <p:bldP spid="13" grpId="0" animBg="1"/>
      <p:bldP spid="39" grpId="0" animBg="1"/>
      <p:bldP spid="39" grpId="1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5796" y="1301703"/>
            <a:ext cx="10645267" cy="1432362"/>
            <a:chOff x="1183343" y="1464304"/>
            <a:chExt cx="6722281" cy="1432362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1043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Chọn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tra</a:t>
              </a:r>
              <a:r>
                <a:rPr lang="en-US" sz="2800" dirty="0"/>
                <a:t>̉ </a:t>
              </a:r>
              <a:r>
                <a:rPr lang="en-US" sz="2800" dirty="0" err="1"/>
                <a:t>lời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:</a:t>
              </a:r>
            </a:p>
            <a:p>
              <a:r>
                <a:rPr lang="en-US" sz="2800" dirty="0" err="1"/>
                <a:t>Trường</a:t>
              </a:r>
              <a:r>
                <a:rPr lang="en-US" sz="2800" dirty="0"/>
                <a:t>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Rô</a:t>
              </a:r>
              <a:r>
                <a:rPr lang="en-US" sz="2800" dirty="0"/>
                <a:t> – </a:t>
              </a:r>
              <a:r>
                <a:rPr lang="en-US" sz="2800" dirty="0" err="1"/>
                <a:t>bốt</a:t>
              </a:r>
              <a:r>
                <a:rPr lang="en-US" sz="2800" dirty="0"/>
                <a:t> có 1 992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. </a:t>
              </a:r>
              <a:r>
                <a:rPr lang="en-US" sz="2800" dirty="0" err="1"/>
                <a:t>Nếu</a:t>
              </a:r>
              <a:r>
                <a:rPr lang="en-US" sz="2800" dirty="0"/>
                <a:t> </a:t>
              </a:r>
              <a:r>
                <a:rPr lang="en-US" sz="2800" dirty="0" err="1"/>
                <a:t>làm</a:t>
              </a:r>
              <a:r>
                <a:rPr lang="en-US" sz="2800" dirty="0"/>
                <a:t> </a:t>
              </a:r>
              <a:r>
                <a:rPr lang="en-US" sz="2800" dirty="0" err="1"/>
                <a:t>tròn</a:t>
              </a:r>
              <a:r>
                <a:rPr lang="en-US" sz="2800" dirty="0"/>
                <a:t>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đến</a:t>
              </a:r>
              <a:r>
                <a:rPr lang="en-US" sz="2800" dirty="0"/>
                <a:t> </a:t>
              </a:r>
              <a:r>
                <a:rPr lang="en-US" sz="2800" dirty="0" err="1"/>
                <a:t>hàng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, ta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nói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4647" y="2808496"/>
            <a:ext cx="5061353" cy="2778650"/>
            <a:chOff x="879861" y="1651893"/>
            <a:chExt cx="5061353" cy="277865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sp>
          <p:nvSpPr>
            <p:cNvPr id="8" name="Oval Callout 7"/>
            <p:cNvSpPr/>
            <p:nvPr/>
          </p:nvSpPr>
          <p:spPr>
            <a:xfrm>
              <a:off x="879861" y="1651893"/>
              <a:ext cx="5061353" cy="1063030"/>
            </a:xfrm>
            <a:prstGeom prst="wedgeEllipseCallout">
              <a:avLst>
                <a:gd name="adj1" fmla="val -21478"/>
                <a:gd name="adj2" fmla="val 62500"/>
              </a:avLst>
            </a:prstGeom>
            <a:solidFill>
              <a:schemeClr val="bg1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Trường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học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của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Rô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–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bốt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có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khoảng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: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936B27-636C-461F-BB1F-978A024C5FA1}"/>
              </a:ext>
            </a:extLst>
          </p:cNvPr>
          <p:cNvGrpSpPr/>
          <p:nvPr/>
        </p:nvGrpSpPr>
        <p:grpSpPr>
          <a:xfrm>
            <a:off x="3143540" y="4031983"/>
            <a:ext cx="3542905" cy="549079"/>
            <a:chOff x="3143540" y="4031983"/>
            <a:chExt cx="3542905" cy="54907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7326FBE-FC2E-4617-B226-339B3903A011}"/>
                </a:ext>
              </a:extLst>
            </p:cNvPr>
            <p:cNvSpPr/>
            <p:nvPr/>
          </p:nvSpPr>
          <p:spPr>
            <a:xfrm>
              <a:off x="3701521" y="4043791"/>
              <a:ext cx="2984924" cy="525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  2 000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579DDB-6738-4B8E-8C49-D0B5F099FFF9}"/>
                </a:ext>
              </a:extLst>
            </p:cNvPr>
            <p:cNvSpPr/>
            <p:nvPr/>
          </p:nvSpPr>
          <p:spPr>
            <a:xfrm>
              <a:off x="3143540" y="4031983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19D483-BBC1-447D-AAFA-A436A2E0FEA1}"/>
              </a:ext>
            </a:extLst>
          </p:cNvPr>
          <p:cNvGrpSpPr/>
          <p:nvPr/>
        </p:nvGrpSpPr>
        <p:grpSpPr>
          <a:xfrm>
            <a:off x="7342754" y="4039361"/>
            <a:ext cx="3658622" cy="554038"/>
            <a:chOff x="7342754" y="4039361"/>
            <a:chExt cx="3658622" cy="55403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1EC6D75-4B63-40AB-825B-DC0763E5A343}"/>
                </a:ext>
              </a:extLst>
            </p:cNvPr>
            <p:cNvSpPr/>
            <p:nvPr/>
          </p:nvSpPr>
          <p:spPr>
            <a:xfrm>
              <a:off x="7906510" y="4067937"/>
              <a:ext cx="3094866" cy="52546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1 950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D6C3387-807A-4E78-9CE9-B740F7874DA7}"/>
                </a:ext>
              </a:extLst>
            </p:cNvPr>
            <p:cNvSpPr/>
            <p:nvPr/>
          </p:nvSpPr>
          <p:spPr>
            <a:xfrm>
              <a:off x="7342754" y="4039361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A4B2DF-7FBE-4ABD-A0F7-33B48E3D21CE}"/>
              </a:ext>
            </a:extLst>
          </p:cNvPr>
          <p:cNvGrpSpPr/>
          <p:nvPr/>
        </p:nvGrpSpPr>
        <p:grpSpPr>
          <a:xfrm>
            <a:off x="3168467" y="4971968"/>
            <a:ext cx="3517978" cy="549079"/>
            <a:chOff x="3168467" y="4971968"/>
            <a:chExt cx="3517978" cy="54907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3F117EA-0613-4368-ABE7-8308428E973D}"/>
                </a:ext>
              </a:extLst>
            </p:cNvPr>
            <p:cNvSpPr/>
            <p:nvPr/>
          </p:nvSpPr>
          <p:spPr>
            <a:xfrm>
              <a:off x="3419885" y="4983777"/>
              <a:ext cx="3266560" cy="52546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     1 900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1A3EADB-9224-413A-B4B5-0FB18F00C1CB}"/>
                </a:ext>
              </a:extLst>
            </p:cNvPr>
            <p:cNvSpPr/>
            <p:nvPr/>
          </p:nvSpPr>
          <p:spPr>
            <a:xfrm>
              <a:off x="3168467" y="4971968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459CED-191C-454A-816F-78AE47FC2A92}"/>
              </a:ext>
            </a:extLst>
          </p:cNvPr>
          <p:cNvGrpSpPr/>
          <p:nvPr/>
        </p:nvGrpSpPr>
        <p:grpSpPr>
          <a:xfrm>
            <a:off x="7342755" y="4946432"/>
            <a:ext cx="3658622" cy="549079"/>
            <a:chOff x="7342755" y="4946432"/>
            <a:chExt cx="3658622" cy="54907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A0F2F3C-0EE7-45DA-85DA-2FD56016AA9C}"/>
                </a:ext>
              </a:extLst>
            </p:cNvPr>
            <p:cNvSpPr/>
            <p:nvPr/>
          </p:nvSpPr>
          <p:spPr>
            <a:xfrm>
              <a:off x="7906511" y="4965483"/>
              <a:ext cx="3094866" cy="52546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1 000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A9A7B77-0F28-40E2-9B7D-DACA25BC3E89}"/>
                </a:ext>
              </a:extLst>
            </p:cNvPr>
            <p:cNvSpPr/>
            <p:nvPr/>
          </p:nvSpPr>
          <p:spPr>
            <a:xfrm>
              <a:off x="7342755" y="4946432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3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8900" y="-1"/>
            <a:ext cx="19431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DBA72B9-39F9-45D7-88E8-D259804FB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221382" cy="1390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C5A1B-A2FB-4ED7-ABD1-FCF089AAD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3" y="1885952"/>
            <a:ext cx="6408210" cy="4667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BDC28-32BF-46E2-B125-6A1566D1D7E1}"/>
              </a:ext>
            </a:extLst>
          </p:cNvPr>
          <p:cNvSpPr txBox="1"/>
          <p:nvPr/>
        </p:nvSpPr>
        <p:spPr>
          <a:xfrm>
            <a:off x="2495549" y="98287"/>
            <a:ext cx="783907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 err="1">
                <a:ln/>
                <a:solidFill>
                  <a:srgbClr val="4C5ECE"/>
                </a:solidFill>
              </a:rPr>
              <a:t>Cách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n/>
                <a:solidFill>
                  <a:srgbClr val="4C5ECE"/>
                </a:solidFill>
              </a:rPr>
              <a:t>Người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bắt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đầu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tư</a:t>
            </a:r>
            <a:r>
              <a:rPr lang="en-US" b="1" dirty="0">
                <a:ln/>
                <a:solidFill>
                  <a:srgbClr val="4C5ECE"/>
                </a:solidFill>
              </a:rPr>
              <a:t>̀ ô XUẤT PHÁT. Khi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lượt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người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gieo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xúc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xắc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rồi</a:t>
            </a:r>
            <a:r>
              <a:rPr lang="en-US" b="1" dirty="0">
                <a:ln/>
                <a:solidFill>
                  <a:srgbClr val="4C5ECE"/>
                </a:solidFill>
              </a:rPr>
              <a:t> di </a:t>
            </a:r>
            <a:r>
              <a:rPr lang="en-US" b="1" dirty="0" err="1">
                <a:ln/>
                <a:solidFill>
                  <a:srgbClr val="4C5ECE"/>
                </a:solidFill>
              </a:rPr>
              <a:t>chuyển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ô </a:t>
            </a:r>
            <a:r>
              <a:rPr lang="en-US" b="1" dirty="0" err="1">
                <a:ln/>
                <a:solidFill>
                  <a:srgbClr val="4C5ECE"/>
                </a:solidFill>
              </a:rPr>
              <a:t>bằng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</a:t>
            </a:r>
            <a:r>
              <a:rPr lang="en-US" b="1" dirty="0" err="1">
                <a:ln/>
                <a:solidFill>
                  <a:srgbClr val="4C5ECE"/>
                </a:solidFill>
              </a:rPr>
              <a:t>chấm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nhận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được</a:t>
            </a:r>
            <a:r>
              <a:rPr lang="en-US" b="1" dirty="0">
                <a:ln/>
                <a:solidFill>
                  <a:srgbClr val="4C5ECE"/>
                </a:solidFill>
              </a:rPr>
              <a:t>. </a:t>
            </a:r>
            <a:r>
              <a:rPr lang="en-US" b="1" dirty="0" err="1">
                <a:ln/>
                <a:solidFill>
                  <a:srgbClr val="4C5ECE"/>
                </a:solidFill>
              </a:rPr>
              <a:t>Nếu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ô </a:t>
            </a:r>
            <a:r>
              <a:rPr lang="en-US" b="1" dirty="0" err="1">
                <a:ln/>
                <a:solidFill>
                  <a:srgbClr val="4C5ECE"/>
                </a:solidFill>
              </a:rPr>
              <a:t>màu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xanh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thi</a:t>
            </a:r>
            <a:r>
              <a:rPr lang="en-US" b="1" dirty="0">
                <a:ln/>
                <a:solidFill>
                  <a:srgbClr val="4C5ECE"/>
                </a:solidFill>
              </a:rPr>
              <a:t>̀ di </a:t>
            </a:r>
            <a:r>
              <a:rPr lang="en-US" b="1" dirty="0" err="1">
                <a:ln/>
                <a:solidFill>
                  <a:srgbClr val="4C5ECE"/>
                </a:solidFill>
              </a:rPr>
              <a:t>chuyển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theo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hướng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mũi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tên</a:t>
            </a:r>
            <a:r>
              <a:rPr lang="en-US" b="1" dirty="0">
                <a:ln/>
                <a:solidFill>
                  <a:srgbClr val="4C5ECE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/>
                <a:solidFill>
                  <a:srgbClr val="4C5ECE"/>
                </a:solidFill>
              </a:rPr>
              <a:t> So </a:t>
            </a:r>
            <a:r>
              <a:rPr lang="en-US" b="1" dirty="0" err="1">
                <a:ln/>
                <a:solidFill>
                  <a:srgbClr val="4C5ECE"/>
                </a:solidFill>
              </a:rPr>
              <a:t>sánh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</a:t>
            </a:r>
            <a:r>
              <a:rPr lang="en-US" b="1" dirty="0" err="1">
                <a:ln/>
                <a:solidFill>
                  <a:srgbClr val="4C5ECE"/>
                </a:solidFill>
              </a:rPr>
              <a:t>trong</a:t>
            </a:r>
            <a:r>
              <a:rPr lang="en-US" b="1" dirty="0">
                <a:ln/>
                <a:solidFill>
                  <a:srgbClr val="4C5ECE"/>
                </a:solidFill>
              </a:rPr>
              <a:t> ô </a:t>
            </a:r>
            <a:r>
              <a:rPr lang="en-US" b="1" dirty="0" err="1">
                <a:ln/>
                <a:solidFill>
                  <a:srgbClr val="4C5ECE"/>
                </a:solidFill>
              </a:rPr>
              <a:t>mới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với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ở ô XUẤT PHÁT( SỐ 3 579 ). </a:t>
            </a:r>
            <a:r>
              <a:rPr lang="en-US" b="1" dirty="0" err="1">
                <a:ln/>
                <a:solidFill>
                  <a:srgbClr val="4C5ECE"/>
                </a:solidFill>
              </a:rPr>
              <a:t>Nếu</a:t>
            </a:r>
            <a:r>
              <a:rPr lang="en-US" b="1" dirty="0">
                <a:ln/>
                <a:solidFill>
                  <a:srgbClr val="4C5ECE"/>
                </a:solidFill>
              </a:rPr>
              <a:t> so </a:t>
            </a:r>
            <a:r>
              <a:rPr lang="en-US" b="1" dirty="0" err="1">
                <a:ln/>
                <a:solidFill>
                  <a:srgbClr val="4C5ECE"/>
                </a:solidFill>
              </a:rPr>
              <a:t>sánh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sai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thi</a:t>
            </a:r>
            <a:r>
              <a:rPr lang="en-US" b="1" dirty="0">
                <a:ln/>
                <a:solidFill>
                  <a:srgbClr val="4C5ECE"/>
                </a:solidFill>
              </a:rPr>
              <a:t>̀ </a:t>
            </a:r>
            <a:r>
              <a:rPr lang="en-US" b="1" dirty="0" err="1">
                <a:ln/>
                <a:solidFill>
                  <a:srgbClr val="4C5ECE"/>
                </a:solidFill>
              </a:rPr>
              <a:t>phải</a:t>
            </a:r>
            <a:r>
              <a:rPr lang="en-US" b="1" dirty="0">
                <a:ln/>
                <a:solidFill>
                  <a:srgbClr val="4C5ECE"/>
                </a:solidFill>
              </a:rPr>
              <a:t> quay </a:t>
            </a:r>
            <a:r>
              <a:rPr lang="en-US" b="1" dirty="0" err="1">
                <a:ln/>
                <a:solidFill>
                  <a:srgbClr val="4C5ECE"/>
                </a:solidFill>
              </a:rPr>
              <a:t>vê</a:t>
            </a:r>
            <a:r>
              <a:rPr lang="en-US" b="1" dirty="0">
                <a:ln/>
                <a:solidFill>
                  <a:srgbClr val="4C5ECE"/>
                </a:solidFill>
              </a:rPr>
              <a:t>̀ ô </a:t>
            </a:r>
            <a:r>
              <a:rPr lang="en-US" b="1" dirty="0" err="1">
                <a:ln/>
                <a:solidFill>
                  <a:srgbClr val="4C5ECE"/>
                </a:solidFill>
              </a:rPr>
              <a:t>xuất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phát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trước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đo</a:t>
            </a:r>
            <a:r>
              <a:rPr lang="en-US" b="1" dirty="0">
                <a:ln/>
                <a:solidFill>
                  <a:srgbClr val="4C5ECE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80228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224502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4984" y="-124922"/>
            <a:ext cx="6158308" cy="666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8039" y="5333532"/>
            <a:ext cx="1586601" cy="164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1854" y="5512745"/>
            <a:ext cx="1461958" cy="166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217" y="3171566"/>
            <a:ext cx="3203040" cy="34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1193" y="815050"/>
            <a:ext cx="1206947" cy="129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>
            <a:hlinkClick r:id="rId8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1193" y="815050"/>
            <a:ext cx="1206947" cy="129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9233" y="2210609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>
            <a:hlinkClick r:id="rId10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9233" y="2210609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24517" y="703048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>
            <a:hlinkClick r:id="rId12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24516" y="703046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28863" y="1746191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>
            <a:hlinkClick r:id="rId14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28863" y="175022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>
            <a:hlinkClick r:id="rId15" action="ppaction://hlinksldjump"/>
          </p:cNvPr>
          <p:cNvSpPr/>
          <p:nvPr/>
        </p:nvSpPr>
        <p:spPr>
          <a:xfrm>
            <a:off x="11129352" y="187986"/>
            <a:ext cx="843975" cy="41804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593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4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4581" y="3171566"/>
            <a:ext cx="3200677" cy="342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>
            <a:spLocks noGrp="1"/>
          </p:cNvSpPr>
          <p:nvPr>
            <p:ph type="ctrTitle"/>
          </p:nvPr>
        </p:nvSpPr>
        <p:spPr>
          <a:xfrm>
            <a:off x="1433790" y="760553"/>
            <a:ext cx="9002872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Làm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tròn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3 565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đến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hàng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:</a:t>
            </a:r>
            <a:endParaRPr sz="4000" dirty="0"/>
          </a:p>
        </p:txBody>
      </p:sp>
      <p:pic>
        <p:nvPicPr>
          <p:cNvPr id="128" name="Google Shape;128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848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48406-3B59-45F7-9AD9-DC3AB771E282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3 600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D29572-DD9B-460F-A461-F484BB80D8C1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80DA8F2-B6D2-4938-A8B5-8EB4EB37F539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3 500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AE45433-85B5-479F-BF24-5ED3CBF748E0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2" grpId="0" animBg="1"/>
      <p:bldP spid="82" grpId="1" animBg="1"/>
      <p:bldP spid="83" grpId="0" animBg="1"/>
      <p:bldP spid="8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3435" y="10789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ctrTitle"/>
          </p:nvPr>
        </p:nvSpPr>
        <p:spPr>
          <a:xfrm>
            <a:off x="155759" y="905355"/>
            <a:ext cx="11254865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các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3 801, 3 989, 4 001, 3 999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lớn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nhất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sz="4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104EAE-5E44-4659-90C8-EAFF8D3F2FD7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3 801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972A84-712A-4B8F-8FA1-9F9A8AADA2EA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A51F49-A8EF-4B9F-B1DC-B027EA61C52A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3 989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223689-D845-4A30-B811-01EC8379838B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D0FC27-D913-4D41-B245-35C6886988DA}"/>
              </a:ext>
            </a:extLst>
          </p:cNvPr>
          <p:cNvSpPr/>
          <p:nvPr/>
        </p:nvSpPr>
        <p:spPr>
          <a:xfrm>
            <a:off x="1934318" y="4208584"/>
            <a:ext cx="3567165" cy="8943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4 001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FD3B40-12F7-4214-9FA8-422786A31774}"/>
              </a:ext>
            </a:extLst>
          </p:cNvPr>
          <p:cNvSpPr/>
          <p:nvPr/>
        </p:nvSpPr>
        <p:spPr>
          <a:xfrm>
            <a:off x="1351513" y="4208584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0B813D-6329-4D1A-B0D9-5D96B9BE4AA8}"/>
              </a:ext>
            </a:extLst>
          </p:cNvPr>
          <p:cNvSpPr/>
          <p:nvPr/>
        </p:nvSpPr>
        <p:spPr>
          <a:xfrm>
            <a:off x="7573135" y="4240408"/>
            <a:ext cx="3567165" cy="8943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3 999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D03807-0B92-41DC-A7E5-DDDCEE321372}"/>
              </a:ext>
            </a:extLst>
          </p:cNvPr>
          <p:cNvSpPr/>
          <p:nvPr/>
        </p:nvSpPr>
        <p:spPr>
          <a:xfrm>
            <a:off x="6990330" y="4240408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848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34;p16">
            <a:extLst>
              <a:ext uri="{FF2B5EF4-FFF2-40B4-BE49-F238E27FC236}">
                <a16:creationId xmlns:a16="http://schemas.microsoft.com/office/drawing/2014/main" id="{335E3DF0-1AA1-4814-B0BA-F330257A83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5759" y="905355"/>
            <a:ext cx="11254865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các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5 801, 4 989, 4 001, 4 999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bé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nhất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sz="40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DAFC03D-43F3-4C27-AC0C-2FD1A92E6373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5 801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C82A3C6-E304-44E3-BF46-D14A8734AC63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C105E3-19F9-42D2-9C96-B1202B3AD7DB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4 989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273BE7-AF97-4B9C-911D-4B55FF62C7A7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58EAE46-BC76-457C-A441-B4DB4A7F55DF}"/>
              </a:ext>
            </a:extLst>
          </p:cNvPr>
          <p:cNvSpPr/>
          <p:nvPr/>
        </p:nvSpPr>
        <p:spPr>
          <a:xfrm>
            <a:off x="1934318" y="4208584"/>
            <a:ext cx="3567165" cy="8943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4 001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17CD887-4CB8-4A98-B45D-D0A7E682CC02}"/>
              </a:ext>
            </a:extLst>
          </p:cNvPr>
          <p:cNvSpPr/>
          <p:nvPr/>
        </p:nvSpPr>
        <p:spPr>
          <a:xfrm>
            <a:off x="1351513" y="4208584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8A7AC67-07E8-40C7-99B5-1A9160E83165}"/>
              </a:ext>
            </a:extLst>
          </p:cNvPr>
          <p:cNvSpPr/>
          <p:nvPr/>
        </p:nvSpPr>
        <p:spPr>
          <a:xfrm>
            <a:off x="7573135" y="4240408"/>
            <a:ext cx="3567165" cy="8943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4 999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149F98A-4F21-49E3-AED8-FABD694AD563}"/>
              </a:ext>
            </a:extLst>
          </p:cNvPr>
          <p:cNvSpPr/>
          <p:nvPr/>
        </p:nvSpPr>
        <p:spPr>
          <a:xfrm>
            <a:off x="6990330" y="4240408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50714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>
            <a:spLocks noGrp="1"/>
          </p:cNvSpPr>
          <p:nvPr>
            <p:ph type="ctrTitle"/>
          </p:nvPr>
        </p:nvSpPr>
        <p:spPr>
          <a:xfrm>
            <a:off x="706743" y="850999"/>
            <a:ext cx="9685762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́ 3 609 có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chư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̃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́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hàng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D0153D-819E-4AFE-A369-A1FE042F1BD4}"/>
              </a:ext>
            </a:extLst>
          </p:cNvPr>
          <p:cNvSpPr/>
          <p:nvPr/>
        </p:nvSpPr>
        <p:spPr>
          <a:xfrm>
            <a:off x="2567364" y="2672863"/>
            <a:ext cx="2347960" cy="7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AD4995-4494-4E3B-955B-62F46C58F747}"/>
              </a:ext>
            </a:extLst>
          </p:cNvPr>
          <p:cNvSpPr/>
          <p:nvPr/>
        </p:nvSpPr>
        <p:spPr>
          <a:xfrm>
            <a:off x="1984559" y="2672863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DDEFE6-09D8-48C6-B6B9-66DEFD583CCF}"/>
              </a:ext>
            </a:extLst>
          </p:cNvPr>
          <p:cNvSpPr/>
          <p:nvPr/>
        </p:nvSpPr>
        <p:spPr>
          <a:xfrm>
            <a:off x="7573133" y="2704687"/>
            <a:ext cx="2347960" cy="756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412665-50E1-4E78-9371-C67B860E8D2B}"/>
              </a:ext>
            </a:extLst>
          </p:cNvPr>
          <p:cNvSpPr/>
          <p:nvPr/>
        </p:nvSpPr>
        <p:spPr>
          <a:xfrm>
            <a:off x="6990329" y="2704687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AE107F0-690C-4483-A792-4E970A37E729}"/>
              </a:ext>
            </a:extLst>
          </p:cNvPr>
          <p:cNvSpPr/>
          <p:nvPr/>
        </p:nvSpPr>
        <p:spPr>
          <a:xfrm>
            <a:off x="7573135" y="3970779"/>
            <a:ext cx="2347960" cy="7561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5771B2-CABF-419A-9DD6-BF50B600E4B1}"/>
              </a:ext>
            </a:extLst>
          </p:cNvPr>
          <p:cNvSpPr/>
          <p:nvPr/>
        </p:nvSpPr>
        <p:spPr>
          <a:xfrm>
            <a:off x="6990330" y="3970779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2C72EA-5DB7-45BD-B121-8EEE28CBAFF6}"/>
              </a:ext>
            </a:extLst>
          </p:cNvPr>
          <p:cNvSpPr/>
          <p:nvPr/>
        </p:nvSpPr>
        <p:spPr>
          <a:xfrm>
            <a:off x="2579088" y="3985846"/>
            <a:ext cx="2347960" cy="7561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7AC7F6-8C2E-45CE-B22C-81FA7A13AF82}"/>
              </a:ext>
            </a:extLst>
          </p:cNvPr>
          <p:cNvSpPr/>
          <p:nvPr/>
        </p:nvSpPr>
        <p:spPr>
          <a:xfrm>
            <a:off x="1996283" y="3985846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2520069" y="365093"/>
            <a:ext cx="7151863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vi-VN"/>
              <a:t>Chúc mừng các em đã khởi động xuất sắc!</a:t>
            </a:r>
            <a:endParaRPr/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3926" y="3374918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12642" y="3631343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342574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2131" y="1225977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80199" y="1521866"/>
            <a:ext cx="2121600" cy="21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81250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</a:t>
            </a:r>
          </a:p>
          <a:p>
            <a:pPr algn="ctr"/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 CHUNG (TIẾT 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8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583546" y="517052"/>
            <a:ext cx="6755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CÁC SỐ ĐẾN 10 000</a:t>
            </a:r>
            <a:endParaRPr lang="vi-V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8883853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830</Words>
  <Application>Microsoft Office PowerPoint</Application>
  <PresentationFormat>Widescreen</PresentationFormat>
  <Paragraphs>124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Itim</vt:lpstr>
      <vt:lpstr>Times New Roman</vt:lpstr>
      <vt:lpstr>UTM Cookies</vt:lpstr>
      <vt:lpstr>Varela Round</vt:lpstr>
      <vt:lpstr>Office Theme</vt:lpstr>
      <vt:lpstr>Learning the Alphabet by Slidesgo</vt:lpstr>
      <vt:lpstr>PowerPoint Presentation</vt:lpstr>
      <vt:lpstr>PowerPoint Presentation</vt:lpstr>
      <vt:lpstr>PowerPoint Presentation</vt:lpstr>
      <vt:lpstr>Làm tròn số 3 565 đến hàng trăm:</vt:lpstr>
      <vt:lpstr> Trong các số 3 801, 3 989, 4 001, 3 999 số lớn nhất là:</vt:lpstr>
      <vt:lpstr> Trong các số 5 801, 4 989, 4 001, 4 999 số bé nhất là:</vt:lpstr>
      <vt:lpstr>Số 3 609 có chữ số hàng trăm là:</vt:lpstr>
      <vt:lpstr>Chúc mừng các em đã khởi động xuất sắc!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Lê Thị Khánh Ly (420000327)</cp:lastModifiedBy>
  <cp:revision>117</cp:revision>
  <dcterms:created xsi:type="dcterms:W3CDTF">2021-06-02T01:34:28Z</dcterms:created>
  <dcterms:modified xsi:type="dcterms:W3CDTF">2023-02-02T10:56:59Z</dcterms:modified>
</cp:coreProperties>
</file>