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4" r:id="rId2"/>
    <p:sldId id="258" r:id="rId3"/>
    <p:sldId id="257" r:id="rId4"/>
    <p:sldId id="2655" r:id="rId5"/>
    <p:sldId id="260" r:id="rId6"/>
    <p:sldId id="261" r:id="rId7"/>
    <p:sldId id="270" r:id="rId8"/>
    <p:sldId id="2656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" y="-103228"/>
            <a:ext cx="12323500" cy="684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9"/>
            <a:ext cx="817110" cy="81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131" y="829710"/>
            <a:ext cx="6453057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6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79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4349614" y="1621800"/>
            <a:ext cx="3492775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45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70" y="2399235"/>
            <a:ext cx="9064033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To¸n</a:t>
            </a:r>
            <a:endParaRPr lang="en-US" sz="4045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pPr algn="ctr"/>
            <a:r>
              <a:rPr lang="en-US" sz="4045" b="1" dirty="0" err="1">
                <a:solidFill>
                  <a:schemeClr val="tx2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4045" b="1" dirty="0">
                <a:solidFill>
                  <a:schemeClr val="tx2"/>
                </a:solidFill>
                <a:latin typeface=".VnMemorandum" panose="020B7200000000000000" pitchFamily="34" charset="0"/>
                <a:ea typeface="Zilla Slab" pitchFamily="2" charset="0"/>
              </a:rPr>
              <a:t> 45: </a:t>
            </a:r>
            <a:r>
              <a:rPr lang="en-US" sz="4045" b="1" dirty="0" err="1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Các</a:t>
            </a:r>
            <a:r>
              <a:rPr lang="en-US" sz="4045" b="1" dirty="0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45" b="1" dirty="0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có</a:t>
            </a:r>
            <a:r>
              <a:rPr lang="en-US" sz="4045" b="1" dirty="0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bốn</a:t>
            </a:r>
            <a:r>
              <a:rPr lang="en-US" sz="4045" b="1" dirty="0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chữ</a:t>
            </a:r>
            <a:r>
              <a:rPr lang="en-US" sz="4045" b="1" dirty="0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tx2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endParaRPr lang="en-US" sz="4045" b="1" dirty="0">
              <a:solidFill>
                <a:schemeClr val="tx2"/>
              </a:solidFill>
              <a:latin typeface=".VnMemorandum" panose="020B7200000000000000" pitchFamily="34" charset="0"/>
              <a:ea typeface="Zilla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xmlns="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xmlns="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xmlns="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356659"/>
            <a:ext cx="10465163" cy="5856651"/>
            <a:chOff x="467544" y="123478"/>
            <a:chExt cx="7848872" cy="4392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23478"/>
              <a:ext cx="7848872" cy="43924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39752" y="2228962"/>
              <a:ext cx="5413876" cy="19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ngược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thế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nào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tròn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52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527" y="1694419"/>
            <a:ext cx="7218502" cy="255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nếu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trăm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chục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ngược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610292-C1B0-4DF2-95CD-89969B32E6AE}"/>
              </a:ext>
            </a:extLst>
          </p:cNvPr>
          <p:cNvSpPr/>
          <p:nvPr/>
        </p:nvSpPr>
        <p:spPr>
          <a:xfrm>
            <a:off x="3201976" y="771089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46705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xmlns="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646EFA-6DF3-405A-B99F-7C080191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6" t="25503" r="23644" b="44578"/>
          <a:stretch/>
        </p:blipFill>
        <p:spPr>
          <a:xfrm>
            <a:off x="2313543" y="1905917"/>
            <a:ext cx="6279614" cy="4237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4A11EA-9C68-4FCA-B574-4EDE6DC826FA}"/>
              </a:ext>
            </a:extLst>
          </p:cNvPr>
          <p:cNvSpPr txBox="1"/>
          <p:nvPr/>
        </p:nvSpPr>
        <p:spPr>
          <a:xfrm>
            <a:off x="1927952" y="1068636"/>
            <a:ext cx="590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3165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646EFA-6DF3-405A-B99F-7C080191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6" t="25503" r="23644" b="44578"/>
          <a:stretch/>
        </p:blipFill>
        <p:spPr>
          <a:xfrm>
            <a:off x="2313543" y="1905917"/>
            <a:ext cx="6279614" cy="4237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4A11EA-9C68-4FCA-B574-4EDE6DC826FA}"/>
              </a:ext>
            </a:extLst>
          </p:cNvPr>
          <p:cNvSpPr txBox="1"/>
          <p:nvPr/>
        </p:nvSpPr>
        <p:spPr>
          <a:xfrm>
            <a:off x="1927952" y="1068636"/>
            <a:ext cx="590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9C389FF-B67E-4E3C-A105-0B8D563EE432}"/>
              </a:ext>
            </a:extLst>
          </p:cNvPr>
          <p:cNvCxnSpPr/>
          <p:nvPr/>
        </p:nvCxnSpPr>
        <p:spPr>
          <a:xfrm>
            <a:off x="3585990" y="3910987"/>
            <a:ext cx="958468" cy="1024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B061792-AF8C-4839-A72F-CA083CC9670F}"/>
              </a:ext>
            </a:extLst>
          </p:cNvPr>
          <p:cNvCxnSpPr>
            <a:cxnSpLocks/>
          </p:cNvCxnSpPr>
          <p:nvPr/>
        </p:nvCxnSpPr>
        <p:spPr>
          <a:xfrm flipH="1">
            <a:off x="3536414" y="3910987"/>
            <a:ext cx="1057620" cy="716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E517A7F-2C20-427B-B76B-55C0F8A74CD3}"/>
              </a:ext>
            </a:extLst>
          </p:cNvPr>
          <p:cNvCxnSpPr/>
          <p:nvPr/>
        </p:nvCxnSpPr>
        <p:spPr>
          <a:xfrm>
            <a:off x="6454048" y="3602515"/>
            <a:ext cx="958468" cy="1024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215764B-671A-40C8-9741-55B8E0FB7CF1}"/>
              </a:ext>
            </a:extLst>
          </p:cNvPr>
          <p:cNvCxnSpPr>
            <a:cxnSpLocks/>
          </p:cNvCxnSpPr>
          <p:nvPr/>
        </p:nvCxnSpPr>
        <p:spPr>
          <a:xfrm flipH="1">
            <a:off x="6454048" y="3608023"/>
            <a:ext cx="664686" cy="1019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30160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5005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381</Words>
  <Application>Microsoft Office PowerPoint</Application>
  <PresentationFormat>Widescreen</PresentationFormat>
  <Paragraphs>92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.VnMemorandum</vt:lpstr>
      <vt:lpstr>Arial</vt:lpstr>
      <vt:lpstr>Calibri</vt:lpstr>
      <vt:lpstr>Calibri Light</vt:lpstr>
      <vt:lpstr>Coiny</vt:lpstr>
      <vt:lpstr>inpin heiti</vt:lpstr>
      <vt:lpstr>LNTH-Kids  Chinese Font 1</vt:lpstr>
      <vt:lpstr>Times New Roman</vt:lpstr>
      <vt:lpstr>UVN Van Chuong Nang</vt:lpstr>
      <vt:lpstr>Zilla Slab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6</cp:revision>
  <dcterms:created xsi:type="dcterms:W3CDTF">2022-08-02T09:47:45Z</dcterms:created>
  <dcterms:modified xsi:type="dcterms:W3CDTF">2023-01-11T03:36:23Z</dcterms:modified>
</cp:coreProperties>
</file>