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0" r:id="rId2"/>
    <p:sldId id="299" r:id="rId3"/>
    <p:sldId id="321" r:id="rId4"/>
    <p:sldId id="262" r:id="rId5"/>
    <p:sldId id="264" r:id="rId6"/>
    <p:sldId id="269" r:id="rId7"/>
    <p:sldId id="320" r:id="rId8"/>
    <p:sldId id="318" r:id="rId9"/>
    <p:sldId id="311" r:id="rId10"/>
    <p:sldId id="322" r:id="rId11"/>
    <p:sldId id="323" r:id="rId12"/>
    <p:sldId id="326" r:id="rId13"/>
    <p:sldId id="325" r:id="rId14"/>
    <p:sldId id="324" r:id="rId15"/>
    <p:sldId id="327" r:id="rId16"/>
    <p:sldId id="328" r:id="rId17"/>
    <p:sldId id="30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2A9"/>
    <a:srgbClr val="99CCFF"/>
    <a:srgbClr val="3399FF"/>
    <a:srgbClr val="006666"/>
    <a:srgbClr val="CCECFF"/>
    <a:srgbClr val="FFFFFF"/>
    <a:srgbClr val="FFE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88A3A-C180-4ED1-B056-EBB5F778FC7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67892-81CC-491E-8443-F485CBA30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0" name="Google Shape;9860;g99bc3d0d5b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1" name="Google Shape;9861;g99bc3d0d5b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23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76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90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749A5F-00CB-4880-A38A-E20CD52CBC62}" type="slidenum">
              <a:rPr lang="zh-CN" altLang="en-US" sz="1200" smtClean="0">
                <a:solidFill>
                  <a:srgbClr val="000000"/>
                </a:solidFill>
              </a:rPr>
              <a:pPr/>
              <a:t>15</a:t>
            </a:fld>
            <a:endParaRPr lang="zh-CN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01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19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52400" y="1700384"/>
            <a:ext cx="7887200" cy="26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98600" y="4442697"/>
            <a:ext cx="67948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1903989" y="1088855"/>
            <a:ext cx="215884" cy="194555"/>
            <a:chOff x="7737341" y="1046941"/>
            <a:chExt cx="161913" cy="145916"/>
          </a:xfrm>
        </p:grpSpPr>
        <p:sp>
          <p:nvSpPr>
            <p:cNvPr id="12" name="Google Shape;12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61648" y="906691"/>
            <a:ext cx="179120" cy="162549"/>
            <a:chOff x="737385" y="1492952"/>
            <a:chExt cx="161913" cy="146935"/>
          </a:xfrm>
        </p:grpSpPr>
        <p:sp>
          <p:nvSpPr>
            <p:cNvPr id="16" name="Google Shape;16;p2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-228700" y="6075499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6095367" y="-62933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2"/>
          <p:cNvGrpSpPr/>
          <p:nvPr/>
        </p:nvGrpSpPr>
        <p:grpSpPr>
          <a:xfrm>
            <a:off x="1888156" y="-335454"/>
            <a:ext cx="479189" cy="1242276"/>
            <a:chOff x="1823086" y="-208516"/>
            <a:chExt cx="433159" cy="1122944"/>
          </a:xfrm>
        </p:grpSpPr>
        <p:sp>
          <p:nvSpPr>
            <p:cNvPr id="22" name="Google Shape;22;p2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-356851" y="288714"/>
            <a:ext cx="1555768" cy="994700"/>
            <a:chOff x="-206267" y="355694"/>
            <a:chExt cx="1406323" cy="899150"/>
          </a:xfrm>
        </p:grpSpPr>
        <p:sp>
          <p:nvSpPr>
            <p:cNvPr id="31" name="Google Shape;31;p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-185548" y="-227458"/>
            <a:ext cx="996813" cy="963903"/>
            <a:chOff x="-168381" y="-168706"/>
            <a:chExt cx="901061" cy="871312"/>
          </a:xfrm>
        </p:grpSpPr>
        <p:sp>
          <p:nvSpPr>
            <p:cNvPr id="40" name="Google Shape;40;p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871928" y="-374260"/>
            <a:ext cx="485067" cy="1312843"/>
            <a:chOff x="904476" y="-243594"/>
            <a:chExt cx="438472" cy="1186732"/>
          </a:xfrm>
        </p:grpSpPr>
        <p:sp>
          <p:nvSpPr>
            <p:cNvPr id="60" name="Google Shape;60;p2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" name="Google Shape;87;p2"/>
          <p:cNvGrpSpPr/>
          <p:nvPr/>
        </p:nvGrpSpPr>
        <p:grpSpPr>
          <a:xfrm>
            <a:off x="1481878" y="-581576"/>
            <a:ext cx="730884" cy="1256335"/>
            <a:chOff x="1455834" y="-430995"/>
            <a:chExt cx="660677" cy="1135653"/>
          </a:xfrm>
        </p:grpSpPr>
        <p:sp>
          <p:nvSpPr>
            <p:cNvPr id="88" name="Google Shape;88;p2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1970473" y="-615211"/>
            <a:ext cx="902097" cy="1260939"/>
            <a:chOff x="1897495" y="-461400"/>
            <a:chExt cx="815443" cy="1139815"/>
          </a:xfrm>
        </p:grpSpPr>
        <p:sp>
          <p:nvSpPr>
            <p:cNvPr id="109" name="Google Shape;109;p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2"/>
          <p:cNvGrpSpPr/>
          <p:nvPr/>
        </p:nvGrpSpPr>
        <p:grpSpPr>
          <a:xfrm rot="10800000" flipH="1">
            <a:off x="586229" y="1836235"/>
            <a:ext cx="482896" cy="630069"/>
            <a:chOff x="1304140" y="978228"/>
            <a:chExt cx="436509" cy="569545"/>
          </a:xfrm>
        </p:grpSpPr>
        <p:sp>
          <p:nvSpPr>
            <p:cNvPr id="132" name="Google Shape;132;p2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" name="Google Shape;154;p2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155" name="Google Shape;155;p2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11460151" y="5217917"/>
            <a:ext cx="1389679" cy="1396017"/>
            <a:chOff x="8276926" y="3750868"/>
            <a:chExt cx="1239162" cy="1244814"/>
          </a:xfrm>
        </p:grpSpPr>
        <p:sp>
          <p:nvSpPr>
            <p:cNvPr id="164" name="Google Shape;164;p2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" name="Google Shape;191;p2"/>
          <p:cNvGrpSpPr/>
          <p:nvPr/>
        </p:nvGrpSpPr>
        <p:grpSpPr>
          <a:xfrm>
            <a:off x="11378331" y="5903209"/>
            <a:ext cx="491221" cy="1330575"/>
            <a:chOff x="7607455" y="4238363"/>
            <a:chExt cx="438017" cy="1186459"/>
          </a:xfrm>
        </p:grpSpPr>
        <p:sp>
          <p:nvSpPr>
            <p:cNvPr id="192" name="Google Shape;192;p2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6" name="Google Shape;216;p2"/>
          <p:cNvGrpSpPr/>
          <p:nvPr/>
        </p:nvGrpSpPr>
        <p:grpSpPr>
          <a:xfrm rot="-5400000" flipH="1">
            <a:off x="9862469" y="5940303"/>
            <a:ext cx="485732" cy="1259287"/>
            <a:chOff x="7916001" y="4222802"/>
            <a:chExt cx="364299" cy="944465"/>
          </a:xfrm>
        </p:grpSpPr>
        <p:sp>
          <p:nvSpPr>
            <p:cNvPr id="217" name="Google Shape;217;p2"/>
            <p:cNvSpPr/>
            <p:nvPr/>
          </p:nvSpPr>
          <p:spPr>
            <a:xfrm>
              <a:off x="7954650" y="4270825"/>
              <a:ext cx="325649" cy="896443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159489" y="4463672"/>
              <a:ext cx="54905" cy="89148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8053845" y="4468005"/>
              <a:ext cx="86578" cy="46917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8092495" y="4353366"/>
              <a:ext cx="52133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010231" y="4260999"/>
              <a:ext cx="36914" cy="74130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937845" y="4303554"/>
              <a:ext cx="68965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916001" y="4222802"/>
              <a:ext cx="62237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" name="Google Shape;225;p2"/>
          <p:cNvSpPr/>
          <p:nvPr/>
        </p:nvSpPr>
        <p:spPr>
          <a:xfrm>
            <a:off x="10720520" y="5866435"/>
            <a:ext cx="730720" cy="1173453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"/>
          <p:cNvSpPr/>
          <p:nvPr/>
        </p:nvSpPr>
        <p:spPr>
          <a:xfrm>
            <a:off x="10711047" y="5950856"/>
            <a:ext cx="648040" cy="1188739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"/>
          <p:cNvSpPr/>
          <p:nvPr/>
        </p:nvSpPr>
        <p:spPr>
          <a:xfrm>
            <a:off x="11148978" y="6050329"/>
            <a:ext cx="226708" cy="187433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"/>
          <p:cNvSpPr/>
          <p:nvPr/>
        </p:nvSpPr>
        <p:spPr>
          <a:xfrm>
            <a:off x="11062306" y="6155982"/>
            <a:ext cx="314831" cy="243573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"/>
          <p:cNvSpPr/>
          <p:nvPr/>
        </p:nvSpPr>
        <p:spPr>
          <a:xfrm>
            <a:off x="10952487" y="6272519"/>
            <a:ext cx="434939" cy="298000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"/>
          <p:cNvSpPr/>
          <p:nvPr/>
        </p:nvSpPr>
        <p:spPr>
          <a:xfrm>
            <a:off x="10864403" y="6495516"/>
            <a:ext cx="501728" cy="279555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"/>
          <p:cNvSpPr/>
          <p:nvPr/>
        </p:nvSpPr>
        <p:spPr>
          <a:xfrm>
            <a:off x="10842131" y="6740249"/>
            <a:ext cx="313621" cy="199227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"/>
          <p:cNvSpPr/>
          <p:nvPr/>
        </p:nvSpPr>
        <p:spPr>
          <a:xfrm>
            <a:off x="10896453" y="638529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"/>
          <p:cNvSpPr/>
          <p:nvPr/>
        </p:nvSpPr>
        <p:spPr>
          <a:xfrm>
            <a:off x="10857249" y="642224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"/>
          <p:cNvSpPr/>
          <p:nvPr/>
        </p:nvSpPr>
        <p:spPr>
          <a:xfrm>
            <a:off x="10841561" y="63561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"/>
          <p:cNvSpPr/>
          <p:nvPr/>
        </p:nvSpPr>
        <p:spPr>
          <a:xfrm>
            <a:off x="11269614" y="6553366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"/>
          <p:cNvSpPr/>
          <p:nvPr/>
        </p:nvSpPr>
        <p:spPr>
          <a:xfrm>
            <a:off x="11054445" y="691198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"/>
          <p:cNvSpPr/>
          <p:nvPr/>
        </p:nvSpPr>
        <p:spPr>
          <a:xfrm>
            <a:off x="11046617" y="6331511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"/>
          <p:cNvSpPr/>
          <p:nvPr/>
        </p:nvSpPr>
        <p:spPr>
          <a:xfrm>
            <a:off x="11020852" y="6265364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"/>
          <p:cNvSpPr/>
          <p:nvPr/>
        </p:nvSpPr>
        <p:spPr>
          <a:xfrm>
            <a:off x="11339086" y="6213831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"/>
          <p:cNvSpPr/>
          <p:nvPr/>
        </p:nvSpPr>
        <p:spPr>
          <a:xfrm>
            <a:off x="11284193" y="625417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"/>
          <p:cNvSpPr/>
          <p:nvPr/>
        </p:nvSpPr>
        <p:spPr>
          <a:xfrm>
            <a:off x="11218081" y="60166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"/>
          <p:cNvSpPr/>
          <p:nvPr/>
        </p:nvSpPr>
        <p:spPr>
          <a:xfrm>
            <a:off x="10042563" y="5894789"/>
            <a:ext cx="914828" cy="1148020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"/>
          <p:cNvSpPr/>
          <p:nvPr/>
        </p:nvSpPr>
        <p:spPr>
          <a:xfrm>
            <a:off x="10126346" y="5997385"/>
            <a:ext cx="644479" cy="1175972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"/>
          <p:cNvSpPr/>
          <p:nvPr/>
        </p:nvSpPr>
        <p:spPr>
          <a:xfrm>
            <a:off x="10528599" y="6820069"/>
            <a:ext cx="186359" cy="177825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"/>
          <p:cNvSpPr/>
          <p:nvPr/>
        </p:nvSpPr>
        <p:spPr>
          <a:xfrm>
            <a:off x="10384044" y="6550006"/>
            <a:ext cx="256979" cy="255769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"/>
          <p:cNvSpPr/>
          <p:nvPr/>
        </p:nvSpPr>
        <p:spPr>
          <a:xfrm>
            <a:off x="10277553" y="6306852"/>
            <a:ext cx="288391" cy="365360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"/>
          <p:cNvSpPr/>
          <p:nvPr/>
        </p:nvSpPr>
        <p:spPr>
          <a:xfrm>
            <a:off x="10296331" y="6298993"/>
            <a:ext cx="148563" cy="192708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"/>
          <p:cNvSpPr/>
          <p:nvPr/>
        </p:nvSpPr>
        <p:spPr>
          <a:xfrm>
            <a:off x="10150232" y="6091683"/>
            <a:ext cx="190457" cy="228119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"/>
          <p:cNvSpPr/>
          <p:nvPr/>
        </p:nvSpPr>
        <p:spPr>
          <a:xfrm>
            <a:off x="10120635" y="6021102"/>
            <a:ext cx="135997" cy="158037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"/>
          <p:cNvSpPr/>
          <p:nvPr/>
        </p:nvSpPr>
        <p:spPr>
          <a:xfrm>
            <a:off x="10712660" y="6314681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"/>
          <p:cNvSpPr/>
          <p:nvPr/>
        </p:nvSpPr>
        <p:spPr>
          <a:xfrm>
            <a:off x="10673457" y="626761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"/>
          <p:cNvSpPr/>
          <p:nvPr/>
        </p:nvSpPr>
        <p:spPr>
          <a:xfrm>
            <a:off x="10657767" y="6333728"/>
            <a:ext cx="38132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"/>
          <p:cNvSpPr/>
          <p:nvPr/>
        </p:nvSpPr>
        <p:spPr>
          <a:xfrm>
            <a:off x="10125473" y="661165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2"/>
          <p:cNvSpPr/>
          <p:nvPr/>
        </p:nvSpPr>
        <p:spPr>
          <a:xfrm>
            <a:off x="10136693" y="6548898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2"/>
          <p:cNvSpPr/>
          <p:nvPr/>
        </p:nvSpPr>
        <p:spPr>
          <a:xfrm>
            <a:off x="10199446" y="659596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2"/>
          <p:cNvSpPr/>
          <p:nvPr/>
        </p:nvSpPr>
        <p:spPr>
          <a:xfrm>
            <a:off x="10293577" y="596953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"/>
          <p:cNvSpPr/>
          <p:nvPr/>
        </p:nvSpPr>
        <p:spPr>
          <a:xfrm>
            <a:off x="10250979" y="5950488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"/>
          <p:cNvSpPr/>
          <p:nvPr/>
        </p:nvSpPr>
        <p:spPr>
          <a:xfrm>
            <a:off x="10086269" y="618917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"/>
          <p:cNvSpPr/>
          <p:nvPr/>
        </p:nvSpPr>
        <p:spPr>
          <a:xfrm>
            <a:off x="10086269" y="622841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"/>
          <p:cNvSpPr/>
          <p:nvPr/>
        </p:nvSpPr>
        <p:spPr>
          <a:xfrm>
            <a:off x="10673457" y="6682232"/>
            <a:ext cx="38132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"/>
          <p:cNvSpPr/>
          <p:nvPr/>
        </p:nvSpPr>
        <p:spPr>
          <a:xfrm>
            <a:off x="10317092" y="651416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"/>
          <p:cNvSpPr/>
          <p:nvPr/>
        </p:nvSpPr>
        <p:spPr>
          <a:xfrm>
            <a:off x="10610703" y="6486145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7" name="Google Shape;267;p2"/>
          <p:cNvGrpSpPr/>
          <p:nvPr/>
        </p:nvGrpSpPr>
        <p:grpSpPr>
          <a:xfrm>
            <a:off x="9628483" y="330399"/>
            <a:ext cx="582003" cy="758991"/>
            <a:chOff x="3289399" y="3455662"/>
            <a:chExt cx="436502" cy="569243"/>
          </a:xfrm>
        </p:grpSpPr>
        <p:sp>
          <p:nvSpPr>
            <p:cNvPr id="268" name="Google Shape;268;p2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" name="Google Shape;290;p2"/>
          <p:cNvGrpSpPr/>
          <p:nvPr/>
        </p:nvGrpSpPr>
        <p:grpSpPr>
          <a:xfrm>
            <a:off x="-241359" y="5671703"/>
            <a:ext cx="1489548" cy="1450015"/>
            <a:chOff x="-181020" y="4253777"/>
            <a:chExt cx="1117161" cy="1087511"/>
          </a:xfrm>
        </p:grpSpPr>
        <p:sp>
          <p:nvSpPr>
            <p:cNvPr id="291" name="Google Shape;291;p2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" name="Google Shape;305;p2"/>
          <p:cNvGrpSpPr/>
          <p:nvPr/>
        </p:nvGrpSpPr>
        <p:grpSpPr>
          <a:xfrm>
            <a:off x="-276515" y="5172514"/>
            <a:ext cx="1178764" cy="1581305"/>
            <a:chOff x="-168050" y="4195214"/>
            <a:chExt cx="719519" cy="965231"/>
          </a:xfrm>
        </p:grpSpPr>
        <p:sp>
          <p:nvSpPr>
            <p:cNvPr id="306" name="Google Shape;306;p2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3" name="Google Shape;353;p2"/>
          <p:cNvGrpSpPr/>
          <p:nvPr/>
        </p:nvGrpSpPr>
        <p:grpSpPr>
          <a:xfrm>
            <a:off x="10630865" y="-268122"/>
            <a:ext cx="1489000" cy="1527017"/>
            <a:chOff x="7973149" y="-201092"/>
            <a:chExt cx="1116750" cy="1145263"/>
          </a:xfrm>
        </p:grpSpPr>
        <p:sp>
          <p:nvSpPr>
            <p:cNvPr id="354" name="Google Shape;354;p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5" name="Google Shape;415;p2"/>
          <p:cNvGrpSpPr/>
          <p:nvPr/>
        </p:nvGrpSpPr>
        <p:grpSpPr>
          <a:xfrm rot="-5400000" flipH="1">
            <a:off x="7482459" y="-290349"/>
            <a:ext cx="1342667" cy="1122328"/>
            <a:chOff x="3579657" y="4246288"/>
            <a:chExt cx="1007000" cy="841746"/>
          </a:xfrm>
        </p:grpSpPr>
        <p:sp>
          <p:nvSpPr>
            <p:cNvPr id="416" name="Google Shape;416;p2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7" name="Google Shape;447;p2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448" name="Google Shape;448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3912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448733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1899059" y="2090067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1885888" y="260418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86914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5540045" y="2090067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5526880" y="2601151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9174477" y="2090067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9161307" y="260726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8105452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1899059" y="3985419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1885888" y="4510593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856719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5540045" y="3985419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5526880" y="4507576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4487313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9174477" y="3985419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9161307" y="4513655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8105485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13"/>
          <p:cNvGrpSpPr/>
          <p:nvPr/>
        </p:nvGrpSpPr>
        <p:grpSpPr>
          <a:xfrm>
            <a:off x="1268619" y="6633413"/>
            <a:ext cx="164224" cy="147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9958407" y="6557401"/>
            <a:ext cx="215884" cy="195873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6777467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0" name="Google Shape;3340;p13"/>
          <p:cNvSpPr/>
          <p:nvPr/>
        </p:nvSpPr>
        <p:spPr>
          <a:xfrm flipH="1">
            <a:off x="-466233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76751" y="-362388"/>
            <a:ext cx="577545" cy="1497259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32602" y="-141076"/>
            <a:ext cx="584629" cy="1582309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10783968" y="5880807"/>
            <a:ext cx="1543253" cy="987469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11135112" y="5944389"/>
            <a:ext cx="480533" cy="1301625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11103252" y="6058847"/>
            <a:ext cx="1244629" cy="729685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11278716" y="300799"/>
            <a:ext cx="1167001" cy="884565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39774" y="5714164"/>
            <a:ext cx="1133099" cy="1103025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126602" y="5430606"/>
            <a:ext cx="896617" cy="1202807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11023569" y="-341610"/>
            <a:ext cx="1131343" cy="1160228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352641" y="5993512"/>
            <a:ext cx="444265" cy="1203385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10818355" y="125172"/>
            <a:ext cx="215884" cy="194555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111555" y="141239"/>
            <a:ext cx="215884" cy="194555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91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63957" y="782621"/>
            <a:ext cx="215884" cy="194555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338726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7" name="Google Shape;3607;p14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242143" y="-709867"/>
            <a:ext cx="577541" cy="1497249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248889" y="-413523"/>
            <a:ext cx="584625" cy="1582299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11139410" y="601088"/>
            <a:ext cx="1167001" cy="884565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11079521" y="5714164"/>
            <a:ext cx="1133099" cy="1103025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11275942" y="5993512"/>
            <a:ext cx="444265" cy="1203385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11614957" y="5902955"/>
            <a:ext cx="215884" cy="194555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10863657" y="5995888"/>
            <a:ext cx="215884" cy="194555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94120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3" name="Google Shape;3823;p1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3824" name="Google Shape;3824;p1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1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1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1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1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1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1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1" name="Google Shape;3831;p1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1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3" name="Google Shape;3833;p15"/>
          <p:cNvSpPr txBox="1">
            <a:spLocks noGrp="1"/>
          </p:cNvSpPr>
          <p:nvPr>
            <p:ph type="subTitle" idx="1"/>
          </p:nvPr>
        </p:nvSpPr>
        <p:spPr>
          <a:xfrm>
            <a:off x="48130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4" name="Google Shape;3834;p15"/>
          <p:cNvSpPr txBox="1">
            <a:spLocks noGrp="1"/>
          </p:cNvSpPr>
          <p:nvPr>
            <p:ph type="subTitle" idx="2"/>
          </p:nvPr>
        </p:nvSpPr>
        <p:spPr>
          <a:xfrm>
            <a:off x="7544900" y="3748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5" name="Google Shape;3835;p15"/>
          <p:cNvSpPr txBox="1">
            <a:spLocks noGrp="1"/>
          </p:cNvSpPr>
          <p:nvPr>
            <p:ph type="subTitle" idx="3"/>
          </p:nvPr>
        </p:nvSpPr>
        <p:spPr>
          <a:xfrm>
            <a:off x="20811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6" name="Google Shape;3836;p15"/>
          <p:cNvSpPr txBox="1">
            <a:spLocks noGrp="1"/>
          </p:cNvSpPr>
          <p:nvPr>
            <p:ph type="subTitle" idx="4"/>
          </p:nvPr>
        </p:nvSpPr>
        <p:spPr>
          <a:xfrm>
            <a:off x="21091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7" name="Google Shape;3837;p15"/>
          <p:cNvSpPr txBox="1">
            <a:spLocks noGrp="1"/>
          </p:cNvSpPr>
          <p:nvPr>
            <p:ph type="subTitle" idx="5"/>
          </p:nvPr>
        </p:nvSpPr>
        <p:spPr>
          <a:xfrm>
            <a:off x="48410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8" name="Google Shape;3838;p15"/>
          <p:cNvSpPr txBox="1">
            <a:spLocks noGrp="1"/>
          </p:cNvSpPr>
          <p:nvPr>
            <p:ph type="subTitle" idx="6"/>
          </p:nvPr>
        </p:nvSpPr>
        <p:spPr>
          <a:xfrm>
            <a:off x="7572900" y="4191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9" name="Google Shape;3839;p15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40" name="Google Shape;3840;p15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3841" name="Google Shape;3841;p15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15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15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44" name="Google Shape;3844;p1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5" name="Google Shape;3845;p1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46" name="Google Shape;3846;p1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3847" name="Google Shape;3847;p1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1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" name="Google Shape;3849;p1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" name="Google Shape;3850;p1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" name="Google Shape;3851;p1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" name="Google Shape;3852;p1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" name="Google Shape;3853;p1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1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55" name="Google Shape;3855;p1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3856" name="Google Shape;3856;p1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1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1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1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1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1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1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1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" name="Google Shape;3864;p1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" name="Google Shape;3865;p1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1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1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1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1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1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1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1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1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1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1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" name="Google Shape;3876;p1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" name="Google Shape;3877;p1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1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1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1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1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1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3" name="Google Shape;3883;p15"/>
          <p:cNvGrpSpPr/>
          <p:nvPr/>
        </p:nvGrpSpPr>
        <p:grpSpPr>
          <a:xfrm flipH="1">
            <a:off x="78882" y="6054893"/>
            <a:ext cx="1169069" cy="748043"/>
            <a:chOff x="7750342" y="3926048"/>
            <a:chExt cx="1406709" cy="900099"/>
          </a:xfrm>
        </p:grpSpPr>
        <p:sp>
          <p:nvSpPr>
            <p:cNvPr id="3884" name="Google Shape;3884;p1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1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1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" name="Google Shape;3887;p1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" name="Google Shape;3888;p1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1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1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1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2" name="Google Shape;3892;p1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3893" name="Google Shape;3893;p1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1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1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" name="Google Shape;3896;p1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" name="Google Shape;3897;p1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1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1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1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1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1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1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1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1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1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1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" name="Google Shape;3908;p1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" name="Google Shape;3909;p1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" name="Google Shape;3910;p1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" name="Google Shape;3911;p1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" name="Google Shape;3912;p1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" name="Google Shape;3913;p1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" name="Google Shape;3914;p1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" name="Google Shape;3915;p1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" name="Google Shape;3916;p1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" name="Google Shape;3917;p1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" name="Google Shape;3918;p1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" name="Google Shape;3919;p1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20" name="Google Shape;3920;p15"/>
          <p:cNvGrpSpPr/>
          <p:nvPr/>
        </p:nvGrpSpPr>
        <p:grpSpPr>
          <a:xfrm rot="5400000" flipH="1">
            <a:off x="768154" y="6246411"/>
            <a:ext cx="364021" cy="986027"/>
            <a:chOff x="7607455" y="4238363"/>
            <a:chExt cx="438017" cy="1186459"/>
          </a:xfrm>
        </p:grpSpPr>
        <p:sp>
          <p:nvSpPr>
            <p:cNvPr id="3921" name="Google Shape;392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" name="Google Shape;392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" name="Google Shape;392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" name="Google Shape;392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" name="Google Shape;392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" name="Google Shape;392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" name="Google Shape;394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5" name="Google Shape;3945;p1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3946" name="Google Shape;3946;p1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1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1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1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1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1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1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53" name="Google Shape;3953;p1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3954" name="Google Shape;3954;p1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1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" name="Google Shape;3956;p1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1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1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1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1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1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1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1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1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1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1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1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1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1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1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1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1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1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1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5" name="Google Shape;3975;p1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3976" name="Google Shape;3976;p1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1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1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1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1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1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1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3" name="Google Shape;3983;p1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4" name="Google Shape;3984;p1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5" name="Google Shape;3985;p1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6" name="Google Shape;3986;p1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7" name="Google Shape;3987;p1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8" name="Google Shape;3988;p1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9" name="Google Shape;3989;p1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0" name="Google Shape;3990;p1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3991" name="Google Shape;3991;p1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2" name="Google Shape;3992;p1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3" name="Google Shape;3993;p1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4" name="Google Shape;3994;p1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5" name="Google Shape;3995;p1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6" name="Google Shape;3996;p1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7" name="Google Shape;3997;p1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8" name="Google Shape;3998;p1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9" name="Google Shape;3999;p1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0" name="Google Shape;4000;p1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1" name="Google Shape;4001;p1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2" name="Google Shape;4002;p1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3" name="Google Shape;4003;p1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4" name="Google Shape;4004;p1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5" name="Google Shape;4005;p1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6" name="Google Shape;4006;p1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7" name="Google Shape;4007;p1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8" name="Google Shape;4008;p1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9" name="Google Shape;4009;p1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0" name="Google Shape;4010;p1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1" name="Google Shape;4011;p1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2" name="Google Shape;4012;p1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3" name="Google Shape;4013;p1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4" name="Google Shape;4014;p1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5" name="Google Shape;4015;p1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6" name="Google Shape;4016;p1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7" name="Google Shape;4017;p1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8" name="Google Shape;4018;p1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9" name="Google Shape;4019;p1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0" name="Google Shape;4020;p1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1" name="Google Shape;4021;p1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2" name="Google Shape;4022;p1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3" name="Google Shape;4023;p1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4" name="Google Shape;4024;p1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5" name="Google Shape;4025;p1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6" name="Google Shape;4026;p1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7" name="Google Shape;4027;p1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8" name="Google Shape;4028;p1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9" name="Google Shape;4029;p1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0" name="Google Shape;4030;p1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1" name="Google Shape;4031;p1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2" name="Google Shape;4032;p1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3" name="Google Shape;4033;p1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4" name="Google Shape;4034;p1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5" name="Google Shape;4035;p1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6" name="Google Shape;4036;p1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7" name="Google Shape;4037;p1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38" name="Google Shape;4038;p1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039" name="Google Shape;4039;p1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0" name="Google Shape;4040;p1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1" name="Google Shape;4041;p1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2" name="Google Shape;4042;p1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3" name="Google Shape;4043;p1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4" name="Google Shape;4044;p1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5" name="Google Shape;4045;p1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6" name="Google Shape;4046;p1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7" name="Google Shape;4047;p1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8" name="Google Shape;4048;p1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9" name="Google Shape;4049;p1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0" name="Google Shape;4050;p1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1" name="Google Shape;4051;p1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2" name="Google Shape;4052;p1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3" name="Google Shape;4053;p1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4" name="Google Shape;4054;p1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5" name="Google Shape;4055;p1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6" name="Google Shape;4056;p1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7" name="Google Shape;4057;p1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8" name="Google Shape;4058;p1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9" name="Google Shape;4059;p1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1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1" name="Google Shape;4061;p1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2" name="Google Shape;4062;p1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3" name="Google Shape;4063;p1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4" name="Google Shape;4064;p1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5" name="Google Shape;4065;p1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6" name="Google Shape;4066;p1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7" name="Google Shape;4067;p1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8" name="Google Shape;4068;p1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9" name="Google Shape;4069;p1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0" name="Google Shape;4070;p1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1" name="Google Shape;4071;p1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2" name="Google Shape;4072;p1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3" name="Google Shape;4073;p1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4" name="Google Shape;4074;p1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5" name="Google Shape;4075;p1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6" name="Google Shape;4076;p1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7" name="Google Shape;4077;p1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8" name="Google Shape;4078;p1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9" name="Google Shape;4079;p1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0" name="Google Shape;4080;p1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1" name="Google Shape;4081;p1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2" name="Google Shape;4082;p1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3" name="Google Shape;4083;p1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4" name="Google Shape;4084;p1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5" name="Google Shape;4085;p1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6" name="Google Shape;4086;p1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7" name="Google Shape;4087;p1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8" name="Google Shape;4088;p1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9" name="Google Shape;4089;p1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0" name="Google Shape;4090;p1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1" name="Google Shape;4091;p1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2" name="Google Shape;4092;p1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3" name="Google Shape;4093;p1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4" name="Google Shape;4094;p1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5" name="Google Shape;4095;p1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6" name="Google Shape;4096;p1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7" name="Google Shape;4097;p1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8" name="Google Shape;4098;p1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9" name="Google Shape;4099;p1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00" name="Google Shape;4100;p1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101" name="Google Shape;410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2" name="Google Shape;410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3" name="Google Shape;410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6" name="Google Shape;410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7" name="Google Shape;410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8" name="Google Shape;410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9" name="Google Shape;410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0" name="Google Shape;411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1" name="Google Shape;411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2" name="Google Shape;411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3" name="Google Shape;411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4" name="Google Shape;411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5" name="Google Shape;411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6" name="Google Shape;411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7" name="Google Shape;411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8" name="Google Shape;411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9" name="Google Shape;411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0" name="Google Shape;412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1" name="Google Shape;412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2" name="Google Shape;412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3" name="Google Shape;412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4" name="Google Shape;412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5" name="Google Shape;4125;p1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126" name="Google Shape;4126;p1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7" name="Google Shape;4127;p1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8" name="Google Shape;4128;p1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9" name="Google Shape;4129;p1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0" name="Google Shape;4130;p1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1" name="Google Shape;4131;p1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2" name="Google Shape;4132;p1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3" name="Google Shape;4133;p1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4" name="Google Shape;4134;p1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5" name="Google Shape;4135;p1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6" name="Google Shape;4136;p1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7" name="Google Shape;4137;p1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8" name="Google Shape;4138;p1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9" name="Google Shape;4139;p1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0" name="Google Shape;4140;p1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1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2" name="Google Shape;4142;p1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3" name="Google Shape;4143;p1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1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85581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6" name="Google Shape;4146;p16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4147" name="Google Shape;4147;p1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8" name="Google Shape;4148;p1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9" name="Google Shape;4149;p1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0" name="Google Shape;4150;p1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1" name="Google Shape;4151;p1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2" name="Google Shape;4152;p1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3" name="Google Shape;4153;p1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4" name="Google Shape;4154;p1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5" name="Google Shape;4155;p1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56" name="Google Shape;4156;p16"/>
          <p:cNvSpPr txBox="1">
            <a:spLocks noGrp="1"/>
          </p:cNvSpPr>
          <p:nvPr>
            <p:ph type="subTitle" idx="1"/>
          </p:nvPr>
        </p:nvSpPr>
        <p:spPr>
          <a:xfrm>
            <a:off x="48130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7" name="Google Shape;4157;p16"/>
          <p:cNvSpPr txBox="1">
            <a:spLocks noGrp="1"/>
          </p:cNvSpPr>
          <p:nvPr>
            <p:ph type="subTitle" idx="2"/>
          </p:nvPr>
        </p:nvSpPr>
        <p:spPr>
          <a:xfrm>
            <a:off x="7849700" y="1716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8" name="Google Shape;4158;p16"/>
          <p:cNvSpPr txBox="1">
            <a:spLocks noGrp="1"/>
          </p:cNvSpPr>
          <p:nvPr>
            <p:ph type="subTitle" idx="3"/>
          </p:nvPr>
        </p:nvSpPr>
        <p:spPr>
          <a:xfrm>
            <a:off x="17763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9" name="Google Shape;4159;p16"/>
          <p:cNvSpPr txBox="1">
            <a:spLocks noGrp="1"/>
          </p:cNvSpPr>
          <p:nvPr>
            <p:ph type="subTitle" idx="4"/>
          </p:nvPr>
        </p:nvSpPr>
        <p:spPr>
          <a:xfrm>
            <a:off x="18043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0" name="Google Shape;4160;p16"/>
          <p:cNvSpPr txBox="1">
            <a:spLocks noGrp="1"/>
          </p:cNvSpPr>
          <p:nvPr>
            <p:ph type="subTitle" idx="5"/>
          </p:nvPr>
        </p:nvSpPr>
        <p:spPr>
          <a:xfrm>
            <a:off x="48410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1" name="Google Shape;4161;p16"/>
          <p:cNvSpPr txBox="1">
            <a:spLocks noGrp="1"/>
          </p:cNvSpPr>
          <p:nvPr>
            <p:ph type="subTitle" idx="6"/>
          </p:nvPr>
        </p:nvSpPr>
        <p:spPr>
          <a:xfrm>
            <a:off x="7877700" y="2159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2" name="Google Shape;4162;p16"/>
          <p:cNvSpPr/>
          <p:nvPr/>
        </p:nvSpPr>
        <p:spPr>
          <a:xfrm rot="-10468820">
            <a:off x="11396191" y="-508535"/>
            <a:ext cx="41275" cy="36848"/>
          </a:xfrm>
          <a:custGeom>
            <a:avLst/>
            <a:gdLst/>
            <a:ahLst/>
            <a:cxnLst/>
            <a:rect l="l" t="t" r="r" b="b"/>
            <a:pathLst>
              <a:path w="671" h="599" extrusionOk="0">
                <a:moveTo>
                  <a:pt x="317" y="0"/>
                </a:moveTo>
                <a:cubicBezTo>
                  <a:pt x="171" y="0"/>
                  <a:pt x="35" y="107"/>
                  <a:pt x="13" y="254"/>
                </a:cubicBezTo>
                <a:cubicBezTo>
                  <a:pt x="0" y="341"/>
                  <a:pt x="25" y="416"/>
                  <a:pt x="63" y="491"/>
                </a:cubicBezTo>
                <a:cubicBezTo>
                  <a:pt x="130" y="566"/>
                  <a:pt x="214" y="598"/>
                  <a:pt x="296" y="598"/>
                </a:cubicBezTo>
                <a:cubicBezTo>
                  <a:pt x="488" y="598"/>
                  <a:pt x="670" y="419"/>
                  <a:pt x="600" y="191"/>
                </a:cubicBezTo>
                <a:cubicBezTo>
                  <a:pt x="588" y="166"/>
                  <a:pt x="575" y="141"/>
                  <a:pt x="563" y="116"/>
                </a:cubicBezTo>
                <a:cubicBezTo>
                  <a:pt x="513" y="54"/>
                  <a:pt x="438" y="16"/>
                  <a:pt x="363" y="4"/>
                </a:cubicBezTo>
                <a:cubicBezTo>
                  <a:pt x="347" y="2"/>
                  <a:pt x="332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3" name="Google Shape;4163;p16"/>
          <p:cNvSpPr/>
          <p:nvPr/>
        </p:nvSpPr>
        <p:spPr>
          <a:xfrm rot="-10468820">
            <a:off x="11463599" y="-451515"/>
            <a:ext cx="44104" cy="35740"/>
          </a:xfrm>
          <a:custGeom>
            <a:avLst/>
            <a:gdLst/>
            <a:ahLst/>
            <a:cxnLst/>
            <a:rect l="l" t="t" r="r" b="b"/>
            <a:pathLst>
              <a:path w="717" h="581" extrusionOk="0">
                <a:moveTo>
                  <a:pt x="313" y="0"/>
                </a:moveTo>
                <a:cubicBezTo>
                  <a:pt x="167" y="0"/>
                  <a:pt x="26" y="106"/>
                  <a:pt x="1" y="276"/>
                </a:cubicBezTo>
                <a:cubicBezTo>
                  <a:pt x="1" y="326"/>
                  <a:pt x="1" y="376"/>
                  <a:pt x="26" y="414"/>
                </a:cubicBezTo>
                <a:cubicBezTo>
                  <a:pt x="51" y="532"/>
                  <a:pt x="145" y="580"/>
                  <a:pt x="252" y="580"/>
                </a:cubicBezTo>
                <a:cubicBezTo>
                  <a:pt x="460" y="580"/>
                  <a:pt x="716" y="395"/>
                  <a:pt x="600" y="189"/>
                </a:cubicBezTo>
                <a:cubicBezTo>
                  <a:pt x="575" y="151"/>
                  <a:pt x="550" y="114"/>
                  <a:pt x="513" y="76"/>
                </a:cubicBezTo>
                <a:cubicBezTo>
                  <a:pt x="453" y="24"/>
                  <a:pt x="382" y="0"/>
                  <a:pt x="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4" name="Google Shape;4164;p16"/>
          <p:cNvSpPr/>
          <p:nvPr/>
        </p:nvSpPr>
        <p:spPr>
          <a:xfrm rot="-10468820">
            <a:off x="11090626" y="-432796"/>
            <a:ext cx="49701" cy="38571"/>
          </a:xfrm>
          <a:custGeom>
            <a:avLst/>
            <a:gdLst/>
            <a:ahLst/>
            <a:cxnLst/>
            <a:rect l="l" t="t" r="r" b="b"/>
            <a:pathLst>
              <a:path w="808" h="627" extrusionOk="0">
                <a:moveTo>
                  <a:pt x="431" y="0"/>
                </a:moveTo>
                <a:cubicBezTo>
                  <a:pt x="142" y="0"/>
                  <a:pt x="1" y="366"/>
                  <a:pt x="236" y="554"/>
                </a:cubicBezTo>
                <a:cubicBezTo>
                  <a:pt x="299" y="604"/>
                  <a:pt x="367" y="626"/>
                  <a:pt x="433" y="626"/>
                </a:cubicBezTo>
                <a:cubicBezTo>
                  <a:pt x="632" y="626"/>
                  <a:pt x="808" y="429"/>
                  <a:pt x="723" y="204"/>
                </a:cubicBezTo>
                <a:cubicBezTo>
                  <a:pt x="686" y="92"/>
                  <a:pt x="586" y="29"/>
                  <a:pt x="486" y="4"/>
                </a:cubicBezTo>
                <a:cubicBezTo>
                  <a:pt x="467" y="1"/>
                  <a:pt x="449" y="0"/>
                  <a:pt x="4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5" name="Google Shape;4165;p16"/>
          <p:cNvSpPr/>
          <p:nvPr/>
        </p:nvSpPr>
        <p:spPr>
          <a:xfrm rot="-10468820">
            <a:off x="10990674" y="-411812"/>
            <a:ext cx="41951" cy="38877"/>
          </a:xfrm>
          <a:custGeom>
            <a:avLst/>
            <a:gdLst/>
            <a:ahLst/>
            <a:cxnLst/>
            <a:rect l="l" t="t" r="r" b="b"/>
            <a:pathLst>
              <a:path w="682" h="632" extrusionOk="0">
                <a:moveTo>
                  <a:pt x="350" y="1"/>
                </a:moveTo>
                <a:cubicBezTo>
                  <a:pt x="259" y="1"/>
                  <a:pt x="166" y="39"/>
                  <a:pt x="101" y="124"/>
                </a:cubicBezTo>
                <a:cubicBezTo>
                  <a:pt x="1" y="261"/>
                  <a:pt x="26" y="449"/>
                  <a:pt x="151" y="561"/>
                </a:cubicBezTo>
                <a:cubicBezTo>
                  <a:pt x="210" y="610"/>
                  <a:pt x="277" y="632"/>
                  <a:pt x="344" y="632"/>
                </a:cubicBezTo>
                <a:cubicBezTo>
                  <a:pt x="516" y="632"/>
                  <a:pt x="681" y="485"/>
                  <a:pt x="663" y="286"/>
                </a:cubicBezTo>
                <a:cubicBezTo>
                  <a:pt x="647" y="107"/>
                  <a:pt x="500" y="1"/>
                  <a:pt x="3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6" name="Google Shape;4166;p16"/>
          <p:cNvSpPr/>
          <p:nvPr/>
        </p:nvSpPr>
        <p:spPr>
          <a:xfrm rot="-10468820">
            <a:off x="11131384" y="-515916"/>
            <a:ext cx="48779" cy="37893"/>
          </a:xfrm>
          <a:custGeom>
            <a:avLst/>
            <a:gdLst/>
            <a:ahLst/>
            <a:cxnLst/>
            <a:rect l="l" t="t" r="r" b="b"/>
            <a:pathLst>
              <a:path w="793" h="616" extrusionOk="0">
                <a:moveTo>
                  <a:pt x="340" y="1"/>
                </a:moveTo>
                <a:cubicBezTo>
                  <a:pt x="251" y="1"/>
                  <a:pt x="164" y="39"/>
                  <a:pt x="100" y="110"/>
                </a:cubicBezTo>
                <a:cubicBezTo>
                  <a:pt x="0" y="247"/>
                  <a:pt x="25" y="435"/>
                  <a:pt x="150" y="547"/>
                </a:cubicBezTo>
                <a:cubicBezTo>
                  <a:pt x="194" y="596"/>
                  <a:pt x="245" y="616"/>
                  <a:pt x="298" y="616"/>
                </a:cubicBezTo>
                <a:cubicBezTo>
                  <a:pt x="532" y="616"/>
                  <a:pt x="793" y="215"/>
                  <a:pt x="538" y="72"/>
                </a:cubicBezTo>
                <a:cubicBezTo>
                  <a:pt x="478" y="24"/>
                  <a:pt x="409" y="1"/>
                  <a:pt x="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7" name="Google Shape;4167;p16"/>
          <p:cNvSpPr/>
          <p:nvPr/>
        </p:nvSpPr>
        <p:spPr>
          <a:xfrm rot="-10468820">
            <a:off x="10926995" y="-507588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1"/>
                </a:moveTo>
                <a:cubicBezTo>
                  <a:pt x="311" y="1"/>
                  <a:pt x="274" y="7"/>
                  <a:pt x="238" y="21"/>
                </a:cubicBezTo>
                <a:cubicBezTo>
                  <a:pt x="76" y="84"/>
                  <a:pt x="1" y="259"/>
                  <a:pt x="63" y="421"/>
                </a:cubicBezTo>
                <a:cubicBezTo>
                  <a:pt x="111" y="545"/>
                  <a:pt x="224" y="618"/>
                  <a:pt x="347" y="618"/>
                </a:cubicBezTo>
                <a:cubicBezTo>
                  <a:pt x="385" y="618"/>
                  <a:pt x="425" y="611"/>
                  <a:pt x="463" y="596"/>
                </a:cubicBezTo>
                <a:cubicBezTo>
                  <a:pt x="626" y="533"/>
                  <a:pt x="701" y="359"/>
                  <a:pt x="638" y="196"/>
                </a:cubicBezTo>
                <a:cubicBezTo>
                  <a:pt x="590" y="80"/>
                  <a:pt x="473" y="1"/>
                  <a:pt x="3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8" name="Google Shape;4168;p16"/>
          <p:cNvSpPr/>
          <p:nvPr/>
        </p:nvSpPr>
        <p:spPr>
          <a:xfrm rot="-10468820">
            <a:off x="10750838" y="-530077"/>
            <a:ext cx="45273" cy="39000"/>
          </a:xfrm>
          <a:custGeom>
            <a:avLst/>
            <a:gdLst/>
            <a:ahLst/>
            <a:cxnLst/>
            <a:rect l="l" t="t" r="r" b="b"/>
            <a:pathLst>
              <a:path w="736" h="634" extrusionOk="0">
                <a:moveTo>
                  <a:pt x="400" y="1"/>
                </a:moveTo>
                <a:cubicBezTo>
                  <a:pt x="184" y="1"/>
                  <a:pt x="1" y="233"/>
                  <a:pt x="125" y="472"/>
                </a:cubicBezTo>
                <a:cubicBezTo>
                  <a:pt x="186" y="584"/>
                  <a:pt x="289" y="633"/>
                  <a:pt x="391" y="633"/>
                </a:cubicBezTo>
                <a:cubicBezTo>
                  <a:pt x="564" y="633"/>
                  <a:pt x="736" y="496"/>
                  <a:pt x="712" y="285"/>
                </a:cubicBezTo>
                <a:cubicBezTo>
                  <a:pt x="700" y="260"/>
                  <a:pt x="700" y="235"/>
                  <a:pt x="687" y="210"/>
                </a:cubicBezTo>
                <a:cubicBezTo>
                  <a:pt x="675" y="147"/>
                  <a:pt x="637" y="110"/>
                  <a:pt x="600" y="72"/>
                </a:cubicBezTo>
                <a:cubicBezTo>
                  <a:pt x="536" y="22"/>
                  <a:pt x="466" y="1"/>
                  <a:pt x="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9" name="Google Shape;4169;p16"/>
          <p:cNvSpPr/>
          <p:nvPr/>
        </p:nvSpPr>
        <p:spPr>
          <a:xfrm rot="-10468820">
            <a:off x="10845053" y="-459088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7" y="8"/>
                  <a:pt x="238" y="23"/>
                </a:cubicBezTo>
                <a:cubicBezTo>
                  <a:pt x="75" y="85"/>
                  <a:pt x="1" y="260"/>
                  <a:pt x="63" y="423"/>
                </a:cubicBezTo>
                <a:cubicBezTo>
                  <a:pt x="112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48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0" name="Google Shape;4170;p16"/>
          <p:cNvSpPr/>
          <p:nvPr/>
        </p:nvSpPr>
        <p:spPr>
          <a:xfrm rot="-10468820">
            <a:off x="11298039" y="-488937"/>
            <a:ext cx="46133" cy="34017"/>
          </a:xfrm>
          <a:custGeom>
            <a:avLst/>
            <a:gdLst/>
            <a:ahLst/>
            <a:cxnLst/>
            <a:rect l="l" t="t" r="r" b="b"/>
            <a:pathLst>
              <a:path w="750" h="553" extrusionOk="0">
                <a:moveTo>
                  <a:pt x="535" y="0"/>
                </a:moveTo>
                <a:cubicBezTo>
                  <a:pt x="308" y="0"/>
                  <a:pt x="1" y="312"/>
                  <a:pt x="231" y="487"/>
                </a:cubicBezTo>
                <a:cubicBezTo>
                  <a:pt x="293" y="532"/>
                  <a:pt x="361" y="552"/>
                  <a:pt x="425" y="552"/>
                </a:cubicBezTo>
                <a:cubicBezTo>
                  <a:pt x="597" y="552"/>
                  <a:pt x="749" y="412"/>
                  <a:pt x="731" y="212"/>
                </a:cubicBezTo>
                <a:cubicBezTo>
                  <a:pt x="731" y="187"/>
                  <a:pt x="731" y="162"/>
                  <a:pt x="719" y="137"/>
                </a:cubicBezTo>
                <a:cubicBezTo>
                  <a:pt x="686" y="39"/>
                  <a:pt x="616" y="0"/>
                  <a:pt x="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1" name="Google Shape;4171;p16"/>
          <p:cNvSpPr/>
          <p:nvPr/>
        </p:nvSpPr>
        <p:spPr>
          <a:xfrm rot="-10468820">
            <a:off x="10850103" y="-564117"/>
            <a:ext cx="41336" cy="37524"/>
          </a:xfrm>
          <a:custGeom>
            <a:avLst/>
            <a:gdLst/>
            <a:ahLst/>
            <a:cxnLst/>
            <a:rect l="l" t="t" r="r" b="b"/>
            <a:pathLst>
              <a:path w="672" h="610" extrusionOk="0">
                <a:moveTo>
                  <a:pt x="324" y="1"/>
                </a:moveTo>
                <a:cubicBezTo>
                  <a:pt x="184" y="1"/>
                  <a:pt x="44" y="96"/>
                  <a:pt x="13" y="257"/>
                </a:cubicBezTo>
                <a:cubicBezTo>
                  <a:pt x="1" y="332"/>
                  <a:pt x="13" y="420"/>
                  <a:pt x="63" y="482"/>
                </a:cubicBezTo>
                <a:cubicBezTo>
                  <a:pt x="113" y="545"/>
                  <a:pt x="188" y="595"/>
                  <a:pt x="263" y="607"/>
                </a:cubicBezTo>
                <a:cubicBezTo>
                  <a:pt x="276" y="609"/>
                  <a:pt x="288" y="609"/>
                  <a:pt x="299" y="609"/>
                </a:cubicBezTo>
                <a:cubicBezTo>
                  <a:pt x="518" y="609"/>
                  <a:pt x="672" y="396"/>
                  <a:pt x="601" y="195"/>
                </a:cubicBezTo>
                <a:cubicBezTo>
                  <a:pt x="588" y="170"/>
                  <a:pt x="576" y="145"/>
                  <a:pt x="563" y="120"/>
                </a:cubicBezTo>
                <a:cubicBezTo>
                  <a:pt x="501" y="38"/>
                  <a:pt x="412" y="1"/>
                  <a:pt x="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2" name="Google Shape;4172;p16"/>
          <p:cNvSpPr/>
          <p:nvPr/>
        </p:nvSpPr>
        <p:spPr>
          <a:xfrm rot="-10468820">
            <a:off x="11020116" y="-510334"/>
            <a:ext cx="46749" cy="38755"/>
          </a:xfrm>
          <a:custGeom>
            <a:avLst/>
            <a:gdLst/>
            <a:ahLst/>
            <a:cxnLst/>
            <a:rect l="l" t="t" r="r" b="b"/>
            <a:pathLst>
              <a:path w="760" h="630" extrusionOk="0">
                <a:moveTo>
                  <a:pt x="388" y="1"/>
                </a:moveTo>
                <a:cubicBezTo>
                  <a:pt x="285" y="1"/>
                  <a:pt x="183" y="51"/>
                  <a:pt x="126" y="153"/>
                </a:cubicBezTo>
                <a:cubicBezTo>
                  <a:pt x="1" y="340"/>
                  <a:pt x="126" y="590"/>
                  <a:pt x="351" y="627"/>
                </a:cubicBezTo>
                <a:cubicBezTo>
                  <a:pt x="363" y="629"/>
                  <a:pt x="375" y="629"/>
                  <a:pt x="387" y="629"/>
                </a:cubicBezTo>
                <a:cubicBezTo>
                  <a:pt x="605" y="629"/>
                  <a:pt x="759" y="417"/>
                  <a:pt x="688" y="215"/>
                </a:cubicBezTo>
                <a:cubicBezTo>
                  <a:pt x="676" y="178"/>
                  <a:pt x="663" y="165"/>
                  <a:pt x="651" y="140"/>
                </a:cubicBezTo>
                <a:cubicBezTo>
                  <a:pt x="589" y="48"/>
                  <a:pt x="488" y="1"/>
                  <a:pt x="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3" name="Google Shape;4173;p16"/>
          <p:cNvSpPr/>
          <p:nvPr/>
        </p:nvSpPr>
        <p:spPr>
          <a:xfrm rot="-10468820">
            <a:off x="11202511" y="-451709"/>
            <a:ext cx="48287" cy="38632"/>
          </a:xfrm>
          <a:custGeom>
            <a:avLst/>
            <a:gdLst/>
            <a:ahLst/>
            <a:cxnLst/>
            <a:rect l="l" t="t" r="r" b="b"/>
            <a:pathLst>
              <a:path w="785" h="628" extrusionOk="0">
                <a:moveTo>
                  <a:pt x="406" y="1"/>
                </a:moveTo>
                <a:cubicBezTo>
                  <a:pt x="196" y="1"/>
                  <a:pt x="0" y="226"/>
                  <a:pt x="132" y="463"/>
                </a:cubicBezTo>
                <a:cubicBezTo>
                  <a:pt x="192" y="578"/>
                  <a:pt x="293" y="628"/>
                  <a:pt x="395" y="628"/>
                </a:cubicBezTo>
                <a:cubicBezTo>
                  <a:pt x="589" y="628"/>
                  <a:pt x="785" y="446"/>
                  <a:pt x="694" y="200"/>
                </a:cubicBezTo>
                <a:cubicBezTo>
                  <a:pt x="682" y="175"/>
                  <a:pt x="669" y="150"/>
                  <a:pt x="657" y="138"/>
                </a:cubicBezTo>
                <a:cubicBezTo>
                  <a:pt x="586" y="41"/>
                  <a:pt x="495" y="1"/>
                  <a:pt x="4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4" name="Google Shape;4174;p16"/>
          <p:cNvSpPr/>
          <p:nvPr/>
        </p:nvSpPr>
        <p:spPr>
          <a:xfrm rot="-10468820">
            <a:off x="10901310" y="-370756"/>
            <a:ext cx="44719" cy="38755"/>
          </a:xfrm>
          <a:custGeom>
            <a:avLst/>
            <a:gdLst/>
            <a:ahLst/>
            <a:cxnLst/>
            <a:rect l="l" t="t" r="r" b="b"/>
            <a:pathLst>
              <a:path w="727" h="630" extrusionOk="0">
                <a:moveTo>
                  <a:pt x="333" y="0"/>
                </a:moveTo>
                <a:cubicBezTo>
                  <a:pt x="185" y="0"/>
                  <a:pt x="37" y="104"/>
                  <a:pt x="13" y="274"/>
                </a:cubicBezTo>
                <a:cubicBezTo>
                  <a:pt x="1" y="349"/>
                  <a:pt x="26" y="437"/>
                  <a:pt x="76" y="499"/>
                </a:cubicBezTo>
                <a:cubicBezTo>
                  <a:pt x="113" y="562"/>
                  <a:pt x="188" y="612"/>
                  <a:pt x="276" y="624"/>
                </a:cubicBezTo>
                <a:cubicBezTo>
                  <a:pt x="296" y="628"/>
                  <a:pt x="315" y="629"/>
                  <a:pt x="334" y="629"/>
                </a:cubicBezTo>
                <a:cubicBezTo>
                  <a:pt x="576" y="629"/>
                  <a:pt x="726" y="344"/>
                  <a:pt x="576" y="124"/>
                </a:cubicBezTo>
                <a:cubicBezTo>
                  <a:pt x="514" y="39"/>
                  <a:pt x="424" y="0"/>
                  <a:pt x="3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5" name="Google Shape;4175;p16"/>
          <p:cNvSpPr/>
          <p:nvPr/>
        </p:nvSpPr>
        <p:spPr>
          <a:xfrm rot="-10468820">
            <a:off x="10733493" y="-425421"/>
            <a:ext cx="44780" cy="38877"/>
          </a:xfrm>
          <a:custGeom>
            <a:avLst/>
            <a:gdLst/>
            <a:ahLst/>
            <a:cxnLst/>
            <a:rect l="l" t="t" r="r" b="b"/>
            <a:pathLst>
              <a:path w="728" h="632" extrusionOk="0">
                <a:moveTo>
                  <a:pt x="316" y="1"/>
                </a:moveTo>
                <a:cubicBezTo>
                  <a:pt x="174" y="1"/>
                  <a:pt x="35" y="99"/>
                  <a:pt x="13" y="266"/>
                </a:cubicBezTo>
                <a:cubicBezTo>
                  <a:pt x="0" y="354"/>
                  <a:pt x="13" y="429"/>
                  <a:pt x="63" y="504"/>
                </a:cubicBezTo>
                <a:cubicBezTo>
                  <a:pt x="113" y="566"/>
                  <a:pt x="187" y="604"/>
                  <a:pt x="262" y="629"/>
                </a:cubicBezTo>
                <a:cubicBezTo>
                  <a:pt x="278" y="631"/>
                  <a:pt x="293" y="632"/>
                  <a:pt x="308" y="632"/>
                </a:cubicBezTo>
                <a:cubicBezTo>
                  <a:pt x="558" y="632"/>
                  <a:pt x="728" y="341"/>
                  <a:pt x="562" y="129"/>
                </a:cubicBezTo>
                <a:cubicBezTo>
                  <a:pt x="499" y="41"/>
                  <a:pt x="407" y="1"/>
                  <a:pt x="3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6" name="Google Shape;4176;p16"/>
          <p:cNvSpPr/>
          <p:nvPr/>
        </p:nvSpPr>
        <p:spPr>
          <a:xfrm rot="-10468820">
            <a:off x="11170313" y="-369352"/>
            <a:ext cx="46011" cy="33587"/>
          </a:xfrm>
          <a:custGeom>
            <a:avLst/>
            <a:gdLst/>
            <a:ahLst/>
            <a:cxnLst/>
            <a:rect l="l" t="t" r="r" b="b"/>
            <a:pathLst>
              <a:path w="748" h="546" extrusionOk="0">
                <a:moveTo>
                  <a:pt x="361" y="0"/>
                </a:moveTo>
                <a:cubicBezTo>
                  <a:pt x="181" y="0"/>
                  <a:pt x="1" y="153"/>
                  <a:pt x="49" y="378"/>
                </a:cubicBezTo>
                <a:cubicBezTo>
                  <a:pt x="74" y="497"/>
                  <a:pt x="170" y="545"/>
                  <a:pt x="278" y="545"/>
                </a:cubicBezTo>
                <a:cubicBezTo>
                  <a:pt x="489" y="545"/>
                  <a:pt x="748" y="360"/>
                  <a:pt x="624" y="154"/>
                </a:cubicBezTo>
                <a:cubicBezTo>
                  <a:pt x="562" y="47"/>
                  <a:pt x="461" y="0"/>
                  <a:pt x="3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7" name="Google Shape;4177;p16"/>
          <p:cNvSpPr/>
          <p:nvPr/>
        </p:nvSpPr>
        <p:spPr>
          <a:xfrm rot="-10468820">
            <a:off x="10483731" y="-529756"/>
            <a:ext cx="46749" cy="38693"/>
          </a:xfrm>
          <a:custGeom>
            <a:avLst/>
            <a:gdLst/>
            <a:ahLst/>
            <a:cxnLst/>
            <a:rect l="l" t="t" r="r" b="b"/>
            <a:pathLst>
              <a:path w="760" h="629" extrusionOk="0">
                <a:moveTo>
                  <a:pt x="389" y="0"/>
                </a:moveTo>
                <a:cubicBezTo>
                  <a:pt x="285" y="0"/>
                  <a:pt x="183" y="50"/>
                  <a:pt x="126" y="152"/>
                </a:cubicBezTo>
                <a:cubicBezTo>
                  <a:pt x="1" y="339"/>
                  <a:pt x="126" y="602"/>
                  <a:pt x="351" y="627"/>
                </a:cubicBezTo>
                <a:cubicBezTo>
                  <a:pt x="363" y="628"/>
                  <a:pt x="375" y="628"/>
                  <a:pt x="387" y="628"/>
                </a:cubicBezTo>
                <a:cubicBezTo>
                  <a:pt x="606" y="628"/>
                  <a:pt x="759" y="416"/>
                  <a:pt x="688" y="214"/>
                </a:cubicBezTo>
                <a:cubicBezTo>
                  <a:pt x="676" y="189"/>
                  <a:pt x="663" y="164"/>
                  <a:pt x="651" y="139"/>
                </a:cubicBezTo>
                <a:cubicBezTo>
                  <a:pt x="589" y="47"/>
                  <a:pt x="489" y="0"/>
                  <a:pt x="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8" name="Google Shape;4178;p16"/>
          <p:cNvSpPr/>
          <p:nvPr/>
        </p:nvSpPr>
        <p:spPr>
          <a:xfrm rot="-10468820">
            <a:off x="10451440" y="-429972"/>
            <a:ext cx="40536" cy="38877"/>
          </a:xfrm>
          <a:custGeom>
            <a:avLst/>
            <a:gdLst/>
            <a:ahLst/>
            <a:cxnLst/>
            <a:rect l="l" t="t" r="r" b="b"/>
            <a:pathLst>
              <a:path w="659" h="632" extrusionOk="0">
                <a:moveTo>
                  <a:pt x="349" y="1"/>
                </a:moveTo>
                <a:cubicBezTo>
                  <a:pt x="206" y="1"/>
                  <a:pt x="61" y="96"/>
                  <a:pt x="34" y="275"/>
                </a:cubicBezTo>
                <a:cubicBezTo>
                  <a:pt x="0" y="484"/>
                  <a:pt x="168" y="631"/>
                  <a:pt x="343" y="631"/>
                </a:cubicBezTo>
                <a:cubicBezTo>
                  <a:pt x="429" y="631"/>
                  <a:pt x="517" y="595"/>
                  <a:pt x="584" y="513"/>
                </a:cubicBezTo>
                <a:cubicBezTo>
                  <a:pt x="634" y="450"/>
                  <a:pt x="659" y="363"/>
                  <a:pt x="659" y="288"/>
                </a:cubicBezTo>
                <a:cubicBezTo>
                  <a:pt x="646" y="263"/>
                  <a:pt x="646" y="225"/>
                  <a:pt x="634" y="200"/>
                </a:cubicBezTo>
                <a:cubicBezTo>
                  <a:pt x="583" y="65"/>
                  <a:pt x="466" y="1"/>
                  <a:pt x="3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9" name="Google Shape;4179;p16"/>
          <p:cNvSpPr/>
          <p:nvPr/>
        </p:nvSpPr>
        <p:spPr>
          <a:xfrm rot="-10468820">
            <a:off x="10354406" y="-436594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5" y="1"/>
                </a:moveTo>
                <a:cubicBezTo>
                  <a:pt x="282" y="1"/>
                  <a:pt x="177" y="51"/>
                  <a:pt x="113" y="148"/>
                </a:cubicBezTo>
                <a:cubicBezTo>
                  <a:pt x="0" y="348"/>
                  <a:pt x="125" y="597"/>
                  <a:pt x="350" y="622"/>
                </a:cubicBezTo>
                <a:cubicBezTo>
                  <a:pt x="367" y="625"/>
                  <a:pt x="384" y="627"/>
                  <a:pt x="400" y="627"/>
                </a:cubicBezTo>
                <a:cubicBezTo>
                  <a:pt x="602" y="627"/>
                  <a:pt x="756" y="418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7" y="45"/>
                  <a:pt x="482" y="1"/>
                  <a:pt x="3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0" name="Google Shape;4180;p16"/>
          <p:cNvSpPr/>
          <p:nvPr/>
        </p:nvSpPr>
        <p:spPr>
          <a:xfrm rot="-10468820">
            <a:off x="10540719" y="-345681"/>
            <a:ext cx="43551" cy="35740"/>
          </a:xfrm>
          <a:custGeom>
            <a:avLst/>
            <a:gdLst/>
            <a:ahLst/>
            <a:cxnLst/>
            <a:rect l="l" t="t" r="r" b="b"/>
            <a:pathLst>
              <a:path w="708" h="581" extrusionOk="0">
                <a:moveTo>
                  <a:pt x="370" y="1"/>
                </a:moveTo>
                <a:cubicBezTo>
                  <a:pt x="280" y="1"/>
                  <a:pt x="190" y="42"/>
                  <a:pt x="132" y="121"/>
                </a:cubicBezTo>
                <a:cubicBezTo>
                  <a:pt x="1" y="347"/>
                  <a:pt x="188" y="580"/>
                  <a:pt x="400" y="580"/>
                </a:cubicBezTo>
                <a:cubicBezTo>
                  <a:pt x="470" y="580"/>
                  <a:pt x="542" y="555"/>
                  <a:pt x="607" y="496"/>
                </a:cubicBezTo>
                <a:cubicBezTo>
                  <a:pt x="707" y="371"/>
                  <a:pt x="695" y="171"/>
                  <a:pt x="557" y="71"/>
                </a:cubicBezTo>
                <a:cubicBezTo>
                  <a:pt x="504" y="24"/>
                  <a:pt x="437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1" name="Google Shape;4181;p16"/>
          <p:cNvSpPr/>
          <p:nvPr/>
        </p:nvSpPr>
        <p:spPr>
          <a:xfrm rot="-10468820">
            <a:off x="10570554" y="-566593"/>
            <a:ext cx="46933" cy="37032"/>
          </a:xfrm>
          <a:custGeom>
            <a:avLst/>
            <a:gdLst/>
            <a:ahLst/>
            <a:cxnLst/>
            <a:rect l="l" t="t" r="r" b="b"/>
            <a:pathLst>
              <a:path w="763" h="602" extrusionOk="0">
                <a:moveTo>
                  <a:pt x="252" y="0"/>
                </a:moveTo>
                <a:cubicBezTo>
                  <a:pt x="181" y="0"/>
                  <a:pt x="117" y="31"/>
                  <a:pt x="75" y="105"/>
                </a:cubicBezTo>
                <a:cubicBezTo>
                  <a:pt x="25" y="167"/>
                  <a:pt x="0" y="255"/>
                  <a:pt x="13" y="330"/>
                </a:cubicBezTo>
                <a:cubicBezTo>
                  <a:pt x="36" y="503"/>
                  <a:pt x="178" y="601"/>
                  <a:pt x="324" y="601"/>
                </a:cubicBezTo>
                <a:cubicBezTo>
                  <a:pt x="410" y="601"/>
                  <a:pt x="498" y="567"/>
                  <a:pt x="563" y="492"/>
                </a:cubicBezTo>
                <a:cubicBezTo>
                  <a:pt x="763" y="311"/>
                  <a:pt x="477" y="0"/>
                  <a:pt x="2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2" name="Google Shape;4182;p16"/>
          <p:cNvSpPr/>
          <p:nvPr/>
        </p:nvSpPr>
        <p:spPr>
          <a:xfrm rot="-10468820">
            <a:off x="10652940" y="-503385"/>
            <a:ext cx="47979" cy="38324"/>
          </a:xfrm>
          <a:custGeom>
            <a:avLst/>
            <a:gdLst/>
            <a:ahLst/>
            <a:cxnLst/>
            <a:rect l="l" t="t" r="r" b="b"/>
            <a:pathLst>
              <a:path w="780" h="623" extrusionOk="0">
                <a:moveTo>
                  <a:pt x="385" y="0"/>
                </a:moveTo>
                <a:cubicBezTo>
                  <a:pt x="282" y="0"/>
                  <a:pt x="178" y="54"/>
                  <a:pt x="113" y="157"/>
                </a:cubicBezTo>
                <a:cubicBezTo>
                  <a:pt x="1" y="344"/>
                  <a:pt x="126" y="594"/>
                  <a:pt x="351" y="619"/>
                </a:cubicBezTo>
                <a:cubicBezTo>
                  <a:pt x="366" y="621"/>
                  <a:pt x="381" y="622"/>
                  <a:pt x="395" y="622"/>
                </a:cubicBezTo>
                <a:cubicBezTo>
                  <a:pt x="632" y="622"/>
                  <a:pt x="779" y="344"/>
                  <a:pt x="638" y="144"/>
                </a:cubicBezTo>
                <a:cubicBezTo>
                  <a:pt x="577" y="47"/>
                  <a:pt x="482" y="0"/>
                  <a:pt x="3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3" name="Google Shape;4183;p16"/>
          <p:cNvSpPr/>
          <p:nvPr/>
        </p:nvSpPr>
        <p:spPr>
          <a:xfrm rot="-10468820">
            <a:off x="10633627" y="-402701"/>
            <a:ext cx="42136" cy="38016"/>
          </a:xfrm>
          <a:custGeom>
            <a:avLst/>
            <a:gdLst/>
            <a:ahLst/>
            <a:cxnLst/>
            <a:rect l="l" t="t" r="r" b="b"/>
            <a:pathLst>
              <a:path w="685" h="618" extrusionOk="0">
                <a:moveTo>
                  <a:pt x="327" y="0"/>
                </a:moveTo>
                <a:cubicBezTo>
                  <a:pt x="174" y="0"/>
                  <a:pt x="48" y="107"/>
                  <a:pt x="26" y="266"/>
                </a:cubicBezTo>
                <a:cubicBezTo>
                  <a:pt x="1" y="429"/>
                  <a:pt x="113" y="591"/>
                  <a:pt x="276" y="616"/>
                </a:cubicBezTo>
                <a:cubicBezTo>
                  <a:pt x="288" y="617"/>
                  <a:pt x="300" y="618"/>
                  <a:pt x="312" y="618"/>
                </a:cubicBezTo>
                <a:cubicBezTo>
                  <a:pt x="530" y="618"/>
                  <a:pt x="684" y="405"/>
                  <a:pt x="613" y="204"/>
                </a:cubicBezTo>
                <a:cubicBezTo>
                  <a:pt x="600" y="179"/>
                  <a:pt x="588" y="154"/>
                  <a:pt x="575" y="129"/>
                </a:cubicBezTo>
                <a:cubicBezTo>
                  <a:pt x="525" y="66"/>
                  <a:pt x="451" y="16"/>
                  <a:pt x="376" y="4"/>
                </a:cubicBezTo>
                <a:cubicBezTo>
                  <a:pt x="359" y="1"/>
                  <a:pt x="343" y="0"/>
                  <a:pt x="3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4" name="Google Shape;4184;p16"/>
          <p:cNvSpPr/>
          <p:nvPr/>
        </p:nvSpPr>
        <p:spPr>
          <a:xfrm rot="-10468820">
            <a:off x="10253588" y="-396080"/>
            <a:ext cx="46933" cy="38571"/>
          </a:xfrm>
          <a:custGeom>
            <a:avLst/>
            <a:gdLst/>
            <a:ahLst/>
            <a:cxnLst/>
            <a:rect l="l" t="t" r="r" b="b"/>
            <a:pathLst>
              <a:path w="763" h="627" extrusionOk="0">
                <a:moveTo>
                  <a:pt x="415" y="1"/>
                </a:moveTo>
                <a:cubicBezTo>
                  <a:pt x="352" y="1"/>
                  <a:pt x="286" y="19"/>
                  <a:pt x="225" y="61"/>
                </a:cubicBezTo>
                <a:cubicBezTo>
                  <a:pt x="1" y="223"/>
                  <a:pt x="88" y="586"/>
                  <a:pt x="375" y="623"/>
                </a:cubicBezTo>
                <a:cubicBezTo>
                  <a:pt x="391" y="626"/>
                  <a:pt x="406" y="627"/>
                  <a:pt x="421" y="627"/>
                </a:cubicBezTo>
                <a:cubicBezTo>
                  <a:pt x="567" y="627"/>
                  <a:pt x="703" y="521"/>
                  <a:pt x="725" y="373"/>
                </a:cubicBezTo>
                <a:cubicBezTo>
                  <a:pt x="763" y="159"/>
                  <a:pt x="599" y="1"/>
                  <a:pt x="4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5" name="Google Shape;4185;p16"/>
          <p:cNvSpPr/>
          <p:nvPr/>
        </p:nvSpPr>
        <p:spPr>
          <a:xfrm rot="-10468820">
            <a:off x="10392342" y="-529468"/>
            <a:ext cx="43735" cy="39000"/>
          </a:xfrm>
          <a:custGeom>
            <a:avLst/>
            <a:gdLst/>
            <a:ahLst/>
            <a:cxnLst/>
            <a:rect l="l" t="t" r="r" b="b"/>
            <a:pathLst>
              <a:path w="711" h="634" extrusionOk="0">
                <a:moveTo>
                  <a:pt x="347" y="0"/>
                </a:moveTo>
                <a:cubicBezTo>
                  <a:pt x="206" y="0"/>
                  <a:pt x="67" y="95"/>
                  <a:pt x="36" y="257"/>
                </a:cubicBezTo>
                <a:cubicBezTo>
                  <a:pt x="1" y="456"/>
                  <a:pt x="142" y="634"/>
                  <a:pt x="336" y="634"/>
                </a:cubicBezTo>
                <a:cubicBezTo>
                  <a:pt x="348" y="634"/>
                  <a:pt x="361" y="633"/>
                  <a:pt x="373" y="632"/>
                </a:cubicBezTo>
                <a:cubicBezTo>
                  <a:pt x="586" y="607"/>
                  <a:pt x="711" y="382"/>
                  <a:pt x="623" y="194"/>
                </a:cubicBezTo>
                <a:cubicBezTo>
                  <a:pt x="623" y="169"/>
                  <a:pt x="611" y="144"/>
                  <a:pt x="586" y="119"/>
                </a:cubicBezTo>
                <a:cubicBezTo>
                  <a:pt x="523" y="37"/>
                  <a:pt x="435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6" name="Google Shape;4186;p16"/>
          <p:cNvSpPr/>
          <p:nvPr/>
        </p:nvSpPr>
        <p:spPr>
          <a:xfrm rot="-10468820">
            <a:off x="10550191" y="-463523"/>
            <a:ext cx="44043" cy="34633"/>
          </a:xfrm>
          <a:custGeom>
            <a:avLst/>
            <a:gdLst/>
            <a:ahLst/>
            <a:cxnLst/>
            <a:rect l="l" t="t" r="r" b="b"/>
            <a:pathLst>
              <a:path w="716" h="563" extrusionOk="0">
                <a:moveTo>
                  <a:pt x="395" y="1"/>
                </a:moveTo>
                <a:cubicBezTo>
                  <a:pt x="188" y="1"/>
                  <a:pt x="1" y="225"/>
                  <a:pt x="121" y="456"/>
                </a:cubicBezTo>
                <a:cubicBezTo>
                  <a:pt x="184" y="531"/>
                  <a:pt x="266" y="563"/>
                  <a:pt x="347" y="563"/>
                </a:cubicBezTo>
                <a:cubicBezTo>
                  <a:pt x="534" y="563"/>
                  <a:pt x="716" y="387"/>
                  <a:pt x="646" y="168"/>
                </a:cubicBezTo>
                <a:cubicBezTo>
                  <a:pt x="646" y="143"/>
                  <a:pt x="633" y="118"/>
                  <a:pt x="608" y="93"/>
                </a:cubicBezTo>
                <a:cubicBezTo>
                  <a:pt x="543" y="28"/>
                  <a:pt x="468" y="1"/>
                  <a:pt x="3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7" name="Google Shape;4187;p16"/>
          <p:cNvSpPr/>
          <p:nvPr/>
        </p:nvSpPr>
        <p:spPr>
          <a:xfrm rot="-10468820">
            <a:off x="12388510" y="-415124"/>
            <a:ext cx="38445" cy="37463"/>
          </a:xfrm>
          <a:custGeom>
            <a:avLst/>
            <a:gdLst/>
            <a:ahLst/>
            <a:cxnLst/>
            <a:rect l="l" t="t" r="r" b="b"/>
            <a:pathLst>
              <a:path w="625" h="609" extrusionOk="0">
                <a:moveTo>
                  <a:pt x="317" y="1"/>
                </a:moveTo>
                <a:cubicBezTo>
                  <a:pt x="225" y="1"/>
                  <a:pt x="133" y="40"/>
                  <a:pt x="75" y="112"/>
                </a:cubicBezTo>
                <a:cubicBezTo>
                  <a:pt x="25" y="175"/>
                  <a:pt x="0" y="262"/>
                  <a:pt x="0" y="337"/>
                </a:cubicBezTo>
                <a:cubicBezTo>
                  <a:pt x="31" y="510"/>
                  <a:pt x="171" y="609"/>
                  <a:pt x="314" y="609"/>
                </a:cubicBezTo>
                <a:cubicBezTo>
                  <a:pt x="399" y="609"/>
                  <a:pt x="485" y="574"/>
                  <a:pt x="550" y="500"/>
                </a:cubicBezTo>
                <a:cubicBezTo>
                  <a:pt x="600" y="437"/>
                  <a:pt x="625" y="350"/>
                  <a:pt x="612" y="275"/>
                </a:cubicBezTo>
                <a:cubicBezTo>
                  <a:pt x="612" y="250"/>
                  <a:pt x="612" y="225"/>
                  <a:pt x="600" y="200"/>
                </a:cubicBezTo>
                <a:cubicBezTo>
                  <a:pt x="575" y="137"/>
                  <a:pt x="550" y="100"/>
                  <a:pt x="500" y="62"/>
                </a:cubicBezTo>
                <a:cubicBezTo>
                  <a:pt x="448" y="21"/>
                  <a:pt x="383" y="1"/>
                  <a:pt x="3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8" name="Google Shape;4188;p16"/>
          <p:cNvSpPr/>
          <p:nvPr/>
        </p:nvSpPr>
        <p:spPr>
          <a:xfrm rot="-10468820">
            <a:off x="12291462" y="-422260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6" y="1"/>
                </a:moveTo>
                <a:cubicBezTo>
                  <a:pt x="282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7" y="626"/>
                  <a:pt x="384" y="627"/>
                  <a:pt x="400" y="627"/>
                </a:cubicBezTo>
                <a:cubicBezTo>
                  <a:pt x="602" y="627"/>
                  <a:pt x="756" y="419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9" name="Google Shape;4189;p16"/>
          <p:cNvSpPr/>
          <p:nvPr/>
        </p:nvSpPr>
        <p:spPr>
          <a:xfrm rot="-10468820">
            <a:off x="12090891" y="-347963"/>
            <a:ext cx="45335" cy="38877"/>
          </a:xfrm>
          <a:custGeom>
            <a:avLst/>
            <a:gdLst/>
            <a:ahLst/>
            <a:cxnLst/>
            <a:rect l="l" t="t" r="r" b="b"/>
            <a:pathLst>
              <a:path w="737" h="632" extrusionOk="0">
                <a:moveTo>
                  <a:pt x="410" y="0"/>
                </a:moveTo>
                <a:cubicBezTo>
                  <a:pt x="195" y="0"/>
                  <a:pt x="1" y="239"/>
                  <a:pt x="126" y="470"/>
                </a:cubicBezTo>
                <a:cubicBezTo>
                  <a:pt x="187" y="582"/>
                  <a:pt x="289" y="632"/>
                  <a:pt x="392" y="632"/>
                </a:cubicBezTo>
                <a:cubicBezTo>
                  <a:pt x="564" y="632"/>
                  <a:pt x="737" y="494"/>
                  <a:pt x="713" y="283"/>
                </a:cubicBezTo>
                <a:cubicBezTo>
                  <a:pt x="713" y="258"/>
                  <a:pt x="701" y="233"/>
                  <a:pt x="701" y="208"/>
                </a:cubicBezTo>
                <a:cubicBezTo>
                  <a:pt x="676" y="158"/>
                  <a:pt x="638" y="108"/>
                  <a:pt x="601" y="70"/>
                </a:cubicBezTo>
                <a:cubicBezTo>
                  <a:pt x="541" y="22"/>
                  <a:pt x="474" y="0"/>
                  <a:pt x="4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0" name="Google Shape;4190;p16"/>
          <p:cNvSpPr/>
          <p:nvPr/>
        </p:nvSpPr>
        <p:spPr>
          <a:xfrm rot="-10468820">
            <a:off x="12115200" y="-440523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6" y="8"/>
                  <a:pt x="238" y="23"/>
                </a:cubicBezTo>
                <a:cubicBezTo>
                  <a:pt x="75" y="85"/>
                  <a:pt x="0" y="260"/>
                  <a:pt x="63" y="423"/>
                </a:cubicBezTo>
                <a:cubicBezTo>
                  <a:pt x="111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60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1" name="Google Shape;4191;p16"/>
          <p:cNvSpPr/>
          <p:nvPr/>
        </p:nvSpPr>
        <p:spPr>
          <a:xfrm rot="-10468820">
            <a:off x="12186743" y="-382355"/>
            <a:ext cx="44719" cy="38571"/>
          </a:xfrm>
          <a:custGeom>
            <a:avLst/>
            <a:gdLst/>
            <a:ahLst/>
            <a:cxnLst/>
            <a:rect l="l" t="t" r="r" b="b"/>
            <a:pathLst>
              <a:path w="727" h="627" extrusionOk="0">
                <a:moveTo>
                  <a:pt x="327" y="1"/>
                </a:moveTo>
                <a:cubicBezTo>
                  <a:pt x="181" y="1"/>
                  <a:pt x="36" y="103"/>
                  <a:pt x="13" y="272"/>
                </a:cubicBezTo>
                <a:cubicBezTo>
                  <a:pt x="1" y="347"/>
                  <a:pt x="26" y="434"/>
                  <a:pt x="63" y="496"/>
                </a:cubicBezTo>
                <a:cubicBezTo>
                  <a:pt x="113" y="559"/>
                  <a:pt x="188" y="609"/>
                  <a:pt x="276" y="621"/>
                </a:cubicBezTo>
                <a:cubicBezTo>
                  <a:pt x="296" y="625"/>
                  <a:pt x="315" y="627"/>
                  <a:pt x="334" y="627"/>
                </a:cubicBezTo>
                <a:cubicBezTo>
                  <a:pt x="576" y="627"/>
                  <a:pt x="726" y="343"/>
                  <a:pt x="576" y="134"/>
                </a:cubicBezTo>
                <a:cubicBezTo>
                  <a:pt x="513" y="42"/>
                  <a:pt x="419" y="1"/>
                  <a:pt x="3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2" name="Google Shape;4192;p16"/>
          <p:cNvSpPr/>
          <p:nvPr/>
        </p:nvSpPr>
        <p:spPr>
          <a:xfrm rot="-10468820">
            <a:off x="12014544" y="-437218"/>
            <a:ext cx="46933" cy="37771"/>
          </a:xfrm>
          <a:custGeom>
            <a:avLst/>
            <a:gdLst/>
            <a:ahLst/>
            <a:cxnLst/>
            <a:rect l="l" t="t" r="r" b="b"/>
            <a:pathLst>
              <a:path w="763" h="614" extrusionOk="0">
                <a:moveTo>
                  <a:pt x="400" y="1"/>
                </a:moveTo>
                <a:cubicBezTo>
                  <a:pt x="50" y="38"/>
                  <a:pt x="0" y="513"/>
                  <a:pt x="338" y="613"/>
                </a:cubicBezTo>
                <a:cubicBezTo>
                  <a:pt x="688" y="613"/>
                  <a:pt x="763" y="113"/>
                  <a:pt x="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3" name="Google Shape;4193;p16"/>
          <p:cNvSpPr/>
          <p:nvPr/>
        </p:nvSpPr>
        <p:spPr>
          <a:xfrm rot="-10468820">
            <a:off x="11760351" y="-442105"/>
            <a:ext cx="41397" cy="37340"/>
          </a:xfrm>
          <a:custGeom>
            <a:avLst/>
            <a:gdLst/>
            <a:ahLst/>
            <a:cxnLst/>
            <a:rect l="l" t="t" r="r" b="b"/>
            <a:pathLst>
              <a:path w="673" h="607" extrusionOk="0">
                <a:moveTo>
                  <a:pt x="352" y="1"/>
                </a:moveTo>
                <a:cubicBezTo>
                  <a:pt x="265" y="1"/>
                  <a:pt x="177" y="38"/>
                  <a:pt x="113" y="117"/>
                </a:cubicBezTo>
                <a:cubicBezTo>
                  <a:pt x="1" y="242"/>
                  <a:pt x="26" y="442"/>
                  <a:pt x="163" y="542"/>
                </a:cubicBezTo>
                <a:cubicBezTo>
                  <a:pt x="222" y="587"/>
                  <a:pt x="287" y="607"/>
                  <a:pt x="351" y="607"/>
                </a:cubicBezTo>
                <a:cubicBezTo>
                  <a:pt x="518" y="607"/>
                  <a:pt x="672" y="469"/>
                  <a:pt x="663" y="279"/>
                </a:cubicBezTo>
                <a:cubicBezTo>
                  <a:pt x="651" y="242"/>
                  <a:pt x="651" y="217"/>
                  <a:pt x="638" y="192"/>
                </a:cubicBezTo>
                <a:cubicBezTo>
                  <a:pt x="588" y="69"/>
                  <a:pt x="471" y="1"/>
                  <a:pt x="3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4" name="Google Shape;4194;p16"/>
          <p:cNvSpPr/>
          <p:nvPr/>
        </p:nvSpPr>
        <p:spPr>
          <a:xfrm rot="-10468820">
            <a:off x="11651388" y="-398306"/>
            <a:ext cx="47979" cy="38508"/>
          </a:xfrm>
          <a:custGeom>
            <a:avLst/>
            <a:gdLst/>
            <a:ahLst/>
            <a:cxnLst/>
            <a:rect l="l" t="t" r="r" b="b"/>
            <a:pathLst>
              <a:path w="780" h="626" extrusionOk="0">
                <a:moveTo>
                  <a:pt x="386" y="1"/>
                </a:moveTo>
                <a:cubicBezTo>
                  <a:pt x="283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6" y="625"/>
                  <a:pt x="381" y="626"/>
                  <a:pt x="395" y="626"/>
                </a:cubicBezTo>
                <a:cubicBezTo>
                  <a:pt x="632" y="626"/>
                  <a:pt x="780" y="347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5" name="Google Shape;4195;p16"/>
          <p:cNvSpPr/>
          <p:nvPr/>
        </p:nvSpPr>
        <p:spPr>
          <a:xfrm rot="-10468820">
            <a:off x="11822115" y="-348380"/>
            <a:ext cx="48901" cy="38877"/>
          </a:xfrm>
          <a:custGeom>
            <a:avLst/>
            <a:gdLst/>
            <a:ahLst/>
            <a:cxnLst/>
            <a:rect l="l" t="t" r="r" b="b"/>
            <a:pathLst>
              <a:path w="795" h="632" extrusionOk="0">
                <a:moveTo>
                  <a:pt x="414" y="0"/>
                </a:moveTo>
                <a:cubicBezTo>
                  <a:pt x="204" y="0"/>
                  <a:pt x="1" y="222"/>
                  <a:pt x="133" y="469"/>
                </a:cubicBezTo>
                <a:cubicBezTo>
                  <a:pt x="196" y="583"/>
                  <a:pt x="298" y="631"/>
                  <a:pt x="400" y="631"/>
                </a:cubicBezTo>
                <a:cubicBezTo>
                  <a:pt x="598" y="631"/>
                  <a:pt x="794" y="446"/>
                  <a:pt x="695" y="206"/>
                </a:cubicBezTo>
                <a:cubicBezTo>
                  <a:pt x="695" y="181"/>
                  <a:pt x="683" y="156"/>
                  <a:pt x="658" y="131"/>
                </a:cubicBezTo>
                <a:cubicBezTo>
                  <a:pt x="591" y="39"/>
                  <a:pt x="502" y="0"/>
                  <a:pt x="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6" name="Google Shape;4196;p16"/>
          <p:cNvSpPr/>
          <p:nvPr/>
        </p:nvSpPr>
        <p:spPr>
          <a:xfrm rot="-10468820">
            <a:off x="11445921" y="-353361"/>
            <a:ext cx="46627" cy="33895"/>
          </a:xfrm>
          <a:custGeom>
            <a:avLst/>
            <a:gdLst/>
            <a:ahLst/>
            <a:cxnLst/>
            <a:rect l="l" t="t" r="r" b="b"/>
            <a:pathLst>
              <a:path w="758" h="551" extrusionOk="0">
                <a:moveTo>
                  <a:pt x="540" y="0"/>
                </a:moveTo>
                <a:cubicBezTo>
                  <a:pt x="312" y="0"/>
                  <a:pt x="1" y="319"/>
                  <a:pt x="233" y="485"/>
                </a:cubicBezTo>
                <a:cubicBezTo>
                  <a:pt x="292" y="529"/>
                  <a:pt x="361" y="551"/>
                  <a:pt x="430" y="551"/>
                </a:cubicBezTo>
                <a:cubicBezTo>
                  <a:pt x="519" y="551"/>
                  <a:pt x="606" y="513"/>
                  <a:pt x="670" y="435"/>
                </a:cubicBezTo>
                <a:lnTo>
                  <a:pt x="670" y="448"/>
                </a:lnTo>
                <a:cubicBezTo>
                  <a:pt x="745" y="360"/>
                  <a:pt x="757" y="235"/>
                  <a:pt x="720" y="135"/>
                </a:cubicBezTo>
                <a:cubicBezTo>
                  <a:pt x="688" y="39"/>
                  <a:pt x="619" y="0"/>
                  <a:pt x="5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7" name="Google Shape;4197;p16"/>
          <p:cNvSpPr/>
          <p:nvPr/>
        </p:nvSpPr>
        <p:spPr>
          <a:xfrm rot="-10468820">
            <a:off x="11918430" y="-383973"/>
            <a:ext cx="45765" cy="33833"/>
          </a:xfrm>
          <a:custGeom>
            <a:avLst/>
            <a:gdLst/>
            <a:ahLst/>
            <a:cxnLst/>
            <a:rect l="l" t="t" r="r" b="b"/>
            <a:pathLst>
              <a:path w="744" h="550" extrusionOk="0">
                <a:moveTo>
                  <a:pt x="535" y="1"/>
                </a:moveTo>
                <a:cubicBezTo>
                  <a:pt x="308" y="1"/>
                  <a:pt x="0" y="312"/>
                  <a:pt x="231" y="488"/>
                </a:cubicBezTo>
                <a:cubicBezTo>
                  <a:pt x="288" y="529"/>
                  <a:pt x="355" y="549"/>
                  <a:pt x="420" y="549"/>
                </a:cubicBezTo>
                <a:cubicBezTo>
                  <a:pt x="512" y="549"/>
                  <a:pt x="603" y="510"/>
                  <a:pt x="668" y="438"/>
                </a:cubicBezTo>
                <a:cubicBezTo>
                  <a:pt x="718" y="375"/>
                  <a:pt x="743" y="288"/>
                  <a:pt x="731" y="213"/>
                </a:cubicBezTo>
                <a:cubicBezTo>
                  <a:pt x="731" y="188"/>
                  <a:pt x="731" y="163"/>
                  <a:pt x="718" y="138"/>
                </a:cubicBezTo>
                <a:cubicBezTo>
                  <a:pt x="686" y="40"/>
                  <a:pt x="615" y="1"/>
                  <a:pt x="5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8" name="Google Shape;4198;p16"/>
          <p:cNvSpPr/>
          <p:nvPr/>
        </p:nvSpPr>
        <p:spPr>
          <a:xfrm rot="-10468820">
            <a:off x="11846708" y="-457015"/>
            <a:ext cx="42136" cy="38571"/>
          </a:xfrm>
          <a:custGeom>
            <a:avLst/>
            <a:gdLst/>
            <a:ahLst/>
            <a:cxnLst/>
            <a:rect l="l" t="t" r="r" b="b"/>
            <a:pathLst>
              <a:path w="685" h="627" extrusionOk="0">
                <a:moveTo>
                  <a:pt x="320" y="0"/>
                </a:moveTo>
                <a:cubicBezTo>
                  <a:pt x="179" y="0"/>
                  <a:pt x="39" y="91"/>
                  <a:pt x="13" y="272"/>
                </a:cubicBezTo>
                <a:cubicBezTo>
                  <a:pt x="1" y="347"/>
                  <a:pt x="26" y="435"/>
                  <a:pt x="76" y="497"/>
                </a:cubicBezTo>
                <a:cubicBezTo>
                  <a:pt x="141" y="587"/>
                  <a:pt x="232" y="626"/>
                  <a:pt x="322" y="626"/>
                </a:cubicBezTo>
                <a:cubicBezTo>
                  <a:pt x="506" y="626"/>
                  <a:pt x="684" y="462"/>
                  <a:pt x="626" y="235"/>
                </a:cubicBezTo>
                <a:cubicBezTo>
                  <a:pt x="583" y="78"/>
                  <a:pt x="452" y="0"/>
                  <a:pt x="3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9" name="Google Shape;4199;p16"/>
          <p:cNvSpPr/>
          <p:nvPr/>
        </p:nvSpPr>
        <p:spPr>
          <a:xfrm rot="-10468820">
            <a:off x="11533653" y="-376371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0"/>
                </a:moveTo>
                <a:cubicBezTo>
                  <a:pt x="311" y="0"/>
                  <a:pt x="274" y="6"/>
                  <a:pt x="238" y="20"/>
                </a:cubicBezTo>
                <a:cubicBezTo>
                  <a:pt x="75" y="83"/>
                  <a:pt x="0" y="258"/>
                  <a:pt x="63" y="420"/>
                </a:cubicBezTo>
                <a:cubicBezTo>
                  <a:pt x="111" y="544"/>
                  <a:pt x="224" y="617"/>
                  <a:pt x="347" y="617"/>
                </a:cubicBezTo>
                <a:cubicBezTo>
                  <a:pt x="385" y="617"/>
                  <a:pt x="424" y="610"/>
                  <a:pt x="463" y="595"/>
                </a:cubicBezTo>
                <a:cubicBezTo>
                  <a:pt x="625" y="533"/>
                  <a:pt x="700" y="358"/>
                  <a:pt x="638" y="195"/>
                </a:cubicBezTo>
                <a:cubicBezTo>
                  <a:pt x="589" y="79"/>
                  <a:pt x="473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0" name="Google Shape;4200;p16"/>
          <p:cNvSpPr/>
          <p:nvPr/>
        </p:nvSpPr>
        <p:spPr>
          <a:xfrm rot="-10468820">
            <a:off x="11568867" y="-458814"/>
            <a:ext cx="46749" cy="38447"/>
          </a:xfrm>
          <a:custGeom>
            <a:avLst/>
            <a:gdLst/>
            <a:ahLst/>
            <a:cxnLst/>
            <a:rect l="l" t="t" r="r" b="b"/>
            <a:pathLst>
              <a:path w="760" h="625" extrusionOk="0">
                <a:moveTo>
                  <a:pt x="392" y="1"/>
                </a:moveTo>
                <a:cubicBezTo>
                  <a:pt x="353" y="1"/>
                  <a:pt x="314" y="8"/>
                  <a:pt x="276" y="23"/>
                </a:cubicBezTo>
                <a:cubicBezTo>
                  <a:pt x="13" y="110"/>
                  <a:pt x="1" y="485"/>
                  <a:pt x="251" y="597"/>
                </a:cubicBezTo>
                <a:cubicBezTo>
                  <a:pt x="294" y="616"/>
                  <a:pt x="337" y="624"/>
                  <a:pt x="378" y="624"/>
                </a:cubicBezTo>
                <a:cubicBezTo>
                  <a:pt x="589" y="624"/>
                  <a:pt x="759" y="406"/>
                  <a:pt x="675" y="198"/>
                </a:cubicBezTo>
                <a:cubicBezTo>
                  <a:pt x="628" y="74"/>
                  <a:pt x="515" y="1"/>
                  <a:pt x="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1" name="Google Shape;4201;p16"/>
          <p:cNvSpPr/>
          <p:nvPr/>
        </p:nvSpPr>
        <p:spPr>
          <a:xfrm rot="-10468820">
            <a:off x="11275743" y="-398467"/>
            <a:ext cx="47056" cy="35617"/>
          </a:xfrm>
          <a:custGeom>
            <a:avLst/>
            <a:gdLst/>
            <a:ahLst/>
            <a:cxnLst/>
            <a:rect l="l" t="t" r="r" b="b"/>
            <a:pathLst>
              <a:path w="765" h="579" extrusionOk="0">
                <a:moveTo>
                  <a:pt x="370" y="1"/>
                </a:moveTo>
                <a:cubicBezTo>
                  <a:pt x="177" y="1"/>
                  <a:pt x="1" y="189"/>
                  <a:pt x="66" y="412"/>
                </a:cubicBezTo>
                <a:cubicBezTo>
                  <a:pt x="91" y="530"/>
                  <a:pt x="187" y="578"/>
                  <a:pt x="295" y="578"/>
                </a:cubicBezTo>
                <a:cubicBezTo>
                  <a:pt x="506" y="578"/>
                  <a:pt x="765" y="394"/>
                  <a:pt x="641" y="187"/>
                </a:cubicBezTo>
                <a:cubicBezTo>
                  <a:pt x="628" y="149"/>
                  <a:pt x="603" y="112"/>
                  <a:pt x="566" y="74"/>
                </a:cubicBezTo>
                <a:cubicBezTo>
                  <a:pt x="505" y="23"/>
                  <a:pt x="436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2" name="Google Shape;4202;p16"/>
          <p:cNvSpPr/>
          <p:nvPr/>
        </p:nvSpPr>
        <p:spPr>
          <a:xfrm rot="-10468820">
            <a:off x="11362048" y="-414707"/>
            <a:ext cx="44657" cy="37893"/>
          </a:xfrm>
          <a:custGeom>
            <a:avLst/>
            <a:gdLst/>
            <a:ahLst/>
            <a:cxnLst/>
            <a:rect l="l" t="t" r="r" b="b"/>
            <a:pathLst>
              <a:path w="726" h="616" extrusionOk="0">
                <a:moveTo>
                  <a:pt x="370" y="0"/>
                </a:moveTo>
                <a:cubicBezTo>
                  <a:pt x="338" y="0"/>
                  <a:pt x="306" y="5"/>
                  <a:pt x="275" y="15"/>
                </a:cubicBezTo>
                <a:cubicBezTo>
                  <a:pt x="225" y="40"/>
                  <a:pt x="188" y="65"/>
                  <a:pt x="150" y="103"/>
                </a:cubicBezTo>
                <a:cubicBezTo>
                  <a:pt x="0" y="290"/>
                  <a:pt x="100" y="578"/>
                  <a:pt x="350" y="615"/>
                </a:cubicBezTo>
                <a:cubicBezTo>
                  <a:pt x="400" y="615"/>
                  <a:pt x="450" y="615"/>
                  <a:pt x="488" y="590"/>
                </a:cubicBezTo>
                <a:cubicBezTo>
                  <a:pt x="650" y="528"/>
                  <a:pt x="725" y="353"/>
                  <a:pt x="675" y="203"/>
                </a:cubicBezTo>
                <a:cubicBezTo>
                  <a:pt x="616" y="74"/>
                  <a:pt x="493" y="0"/>
                  <a:pt x="3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3" name="Google Shape;4203;p1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04" name="Google Shape;4204;p16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4205" name="Google Shape;4205;p16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6" name="Google Shape;4206;p16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7" name="Google Shape;4207;p16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08" name="Google Shape;4208;p16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9" name="Google Shape;4209;p16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10" name="Google Shape;4210;p1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4211" name="Google Shape;4211;p1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2" name="Google Shape;4212;p1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3" name="Google Shape;4213;p1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4" name="Google Shape;4214;p1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5" name="Google Shape;4215;p1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6" name="Google Shape;4216;p1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7" name="Google Shape;4217;p1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8" name="Google Shape;4218;p1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19" name="Google Shape;4219;p1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4220" name="Google Shape;4220;p1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1" name="Google Shape;4221;p1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2" name="Google Shape;4222;p1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3" name="Google Shape;4223;p1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4" name="Google Shape;4224;p1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5" name="Google Shape;4225;p1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6" name="Google Shape;4226;p1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1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1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9" name="Google Shape;4229;p1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0" name="Google Shape;4230;p1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1" name="Google Shape;4231;p1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2" name="Google Shape;4232;p1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3" name="Google Shape;4233;p1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4" name="Google Shape;4234;p1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5" name="Google Shape;4235;p1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6" name="Google Shape;4236;p1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7" name="Google Shape;4237;p1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8" name="Google Shape;4238;p1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9" name="Google Shape;4239;p1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0" name="Google Shape;4240;p1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1" name="Google Shape;4241;p1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2" name="Google Shape;4242;p1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3" name="Google Shape;4243;p1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4" name="Google Shape;4244;p1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5" name="Google Shape;4245;p1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6" name="Google Shape;4246;p1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47" name="Google Shape;4247;p16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4248" name="Google Shape;4248;p1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9" name="Google Shape;4249;p1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0" name="Google Shape;4250;p1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1" name="Google Shape;4251;p1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2" name="Google Shape;4252;p1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3" name="Google Shape;4253;p1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4" name="Google Shape;4254;p1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5" name="Google Shape;4255;p1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56" name="Google Shape;4256;p16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4257" name="Google Shape;4257;p1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8" name="Google Shape;4258;p1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9" name="Google Shape;4259;p1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0" name="Google Shape;4260;p1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1" name="Google Shape;4261;p1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2" name="Google Shape;4262;p1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3" name="Google Shape;4263;p1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4" name="Google Shape;4264;p1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5" name="Google Shape;4265;p1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6" name="Google Shape;4266;p1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7" name="Google Shape;4267;p1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8" name="Google Shape;4268;p1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9" name="Google Shape;4269;p1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0" name="Google Shape;4270;p1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1" name="Google Shape;4271;p1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2" name="Google Shape;4272;p1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3" name="Google Shape;4273;p1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4" name="Google Shape;4274;p1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5" name="Google Shape;4275;p1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6" name="Google Shape;4276;p1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7" name="Google Shape;4277;p1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8" name="Google Shape;4278;p1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9" name="Google Shape;4279;p1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0" name="Google Shape;4280;p1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1" name="Google Shape;4281;p1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2" name="Google Shape;4282;p1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3" name="Google Shape;4283;p1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4" name="Google Shape;4284;p16"/>
          <p:cNvGrpSpPr/>
          <p:nvPr/>
        </p:nvGrpSpPr>
        <p:grpSpPr>
          <a:xfrm rot="5400000" flipH="1">
            <a:off x="795720" y="6205677"/>
            <a:ext cx="364021" cy="986027"/>
            <a:chOff x="7607455" y="4238363"/>
            <a:chExt cx="438017" cy="1186459"/>
          </a:xfrm>
        </p:grpSpPr>
        <p:sp>
          <p:nvSpPr>
            <p:cNvPr id="4285" name="Google Shape;428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6" name="Google Shape;428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7" name="Google Shape;428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8" name="Google Shape;428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9" name="Google Shape;428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0" name="Google Shape;429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1" name="Google Shape;429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2" name="Google Shape;429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3" name="Google Shape;429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4" name="Google Shape;429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5" name="Google Shape;429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6" name="Google Shape;429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7" name="Google Shape;429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8" name="Google Shape;429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9" name="Google Shape;429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0" name="Google Shape;430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1" name="Google Shape;430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2" name="Google Shape;430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3" name="Google Shape;430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4" name="Google Shape;430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5" name="Google Shape;430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6" name="Google Shape;430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7" name="Google Shape;430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8" name="Google Shape;430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09" name="Google Shape;4309;p1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4310" name="Google Shape;4310;p1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1" name="Google Shape;4311;p1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2" name="Google Shape;4312;p1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3" name="Google Shape;4313;p1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4" name="Google Shape;4314;p1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1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1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17" name="Google Shape;4317;p1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4318" name="Google Shape;4318;p1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1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1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1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1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3" name="Google Shape;4323;p1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4" name="Google Shape;4324;p1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5" name="Google Shape;4325;p1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6" name="Google Shape;4326;p1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7" name="Google Shape;4327;p1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8" name="Google Shape;4328;p1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9" name="Google Shape;4329;p1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0" name="Google Shape;4330;p1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1" name="Google Shape;4331;p1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2" name="Google Shape;4332;p1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3" name="Google Shape;4333;p1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4" name="Google Shape;4334;p1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5" name="Google Shape;4335;p1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6" name="Google Shape;4336;p1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7" name="Google Shape;4337;p1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8" name="Google Shape;4338;p1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39" name="Google Shape;4339;p16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4340" name="Google Shape;4340;p1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1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1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1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1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1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1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1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1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1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1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1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1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1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4" name="Google Shape;4354;p16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4355" name="Google Shape;4355;p1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1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1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1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1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1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1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1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1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1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1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1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1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1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1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1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1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1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1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1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1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6" name="Google Shape;4376;p1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1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1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1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1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1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1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1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1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1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1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1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1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1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1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1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1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1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1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1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1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1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1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1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1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1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2" name="Google Shape;4402;p1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403" name="Google Shape;4403;p1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1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1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1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1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1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1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1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1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1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1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1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1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6" name="Google Shape;4416;p1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7" name="Google Shape;4417;p1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8" name="Google Shape;4418;p1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9" name="Google Shape;4419;p1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0" name="Google Shape;4420;p1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1" name="Google Shape;4421;p1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2" name="Google Shape;4422;p1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3" name="Google Shape;4423;p1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4" name="Google Shape;4424;p1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5" name="Google Shape;4425;p1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6" name="Google Shape;4426;p1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7" name="Google Shape;4427;p1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8" name="Google Shape;4428;p1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9" name="Google Shape;4429;p1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0" name="Google Shape;4430;p1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1" name="Google Shape;4431;p1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2" name="Google Shape;4432;p1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3" name="Google Shape;4433;p1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4" name="Google Shape;4434;p1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5" name="Google Shape;4435;p1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6" name="Google Shape;4436;p1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7" name="Google Shape;4437;p1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8" name="Google Shape;4438;p1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9" name="Google Shape;4439;p1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0" name="Google Shape;4440;p1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1" name="Google Shape;4441;p1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2" name="Google Shape;4442;p1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3" name="Google Shape;4443;p1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4" name="Google Shape;4444;p1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5" name="Google Shape;4445;p1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6" name="Google Shape;4446;p1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7" name="Google Shape;4447;p1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8" name="Google Shape;4448;p1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9" name="Google Shape;4449;p1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0" name="Google Shape;4450;p1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1" name="Google Shape;4451;p1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2" name="Google Shape;4452;p1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3" name="Google Shape;4453;p1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4" name="Google Shape;4454;p1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5" name="Google Shape;4455;p1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6" name="Google Shape;4456;p1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7" name="Google Shape;4457;p1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8" name="Google Shape;4458;p1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9" name="Google Shape;4459;p1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0" name="Google Shape;4460;p1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1" name="Google Shape;4461;p1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2" name="Google Shape;4462;p1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3" name="Google Shape;4463;p1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4" name="Google Shape;4464;p16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465" name="Google Shape;446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6" name="Google Shape;446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7" name="Google Shape;446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8" name="Google Shape;446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9" name="Google Shape;446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0" name="Google Shape;447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1" name="Google Shape;447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2" name="Google Shape;447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3" name="Google Shape;447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4" name="Google Shape;447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5" name="Google Shape;447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6" name="Google Shape;447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7" name="Google Shape;447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8" name="Google Shape;447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0" name="Google Shape;448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1" name="Google Shape;448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2" name="Google Shape;448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3" name="Google Shape;448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4" name="Google Shape;448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5" name="Google Shape;448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6" name="Google Shape;448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7" name="Google Shape;448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8" name="Google Shape;448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89" name="Google Shape;4489;p16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490" name="Google Shape;4490;p1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1" name="Google Shape;4491;p1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2" name="Google Shape;4492;p1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3" name="Google Shape;4493;p1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4" name="Google Shape;4494;p1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5" name="Google Shape;4495;p1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6" name="Google Shape;4496;p1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7" name="Google Shape;4497;p1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8" name="Google Shape;4498;p1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9" name="Google Shape;4499;p1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0" name="Google Shape;4500;p1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1" name="Google Shape;4501;p1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2" name="Google Shape;4502;p1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3" name="Google Shape;4503;p1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4" name="Google Shape;4504;p1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5" name="Google Shape;4505;p1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6" name="Google Shape;4506;p1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7" name="Google Shape;4507;p1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8" name="Google Shape;4508;p1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27675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4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" name="Google Shape;4510;p17"/>
          <p:cNvSpPr txBox="1">
            <a:spLocks noGrp="1"/>
          </p:cNvSpPr>
          <p:nvPr>
            <p:ph type="ctrTitle"/>
          </p:nvPr>
        </p:nvSpPr>
        <p:spPr>
          <a:xfrm>
            <a:off x="2807845" y="25578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1" name="Google Shape;4511;p17"/>
          <p:cNvSpPr txBox="1">
            <a:spLocks noGrp="1"/>
          </p:cNvSpPr>
          <p:nvPr>
            <p:ph type="subTitle" idx="1"/>
          </p:nvPr>
        </p:nvSpPr>
        <p:spPr>
          <a:xfrm>
            <a:off x="234204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2" name="Google Shape;4512;p17"/>
          <p:cNvSpPr txBox="1">
            <a:spLocks noGrp="1"/>
          </p:cNvSpPr>
          <p:nvPr>
            <p:ph type="ctrTitle" idx="2"/>
          </p:nvPr>
        </p:nvSpPr>
        <p:spPr>
          <a:xfrm>
            <a:off x="6954955" y="2546800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3" name="Google Shape;4513;p17"/>
          <p:cNvSpPr txBox="1">
            <a:spLocks noGrp="1"/>
          </p:cNvSpPr>
          <p:nvPr>
            <p:ph type="subTitle" idx="3"/>
          </p:nvPr>
        </p:nvSpPr>
        <p:spPr>
          <a:xfrm>
            <a:off x="648915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4" name="Google Shape;4514;p17"/>
          <p:cNvSpPr txBox="1">
            <a:spLocks noGrp="1"/>
          </p:cNvSpPr>
          <p:nvPr>
            <p:ph type="ctrTitle" idx="4"/>
          </p:nvPr>
        </p:nvSpPr>
        <p:spPr>
          <a:xfrm>
            <a:off x="2807845" y="4943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5" name="Google Shape;4515;p17"/>
          <p:cNvSpPr txBox="1">
            <a:spLocks noGrp="1"/>
          </p:cNvSpPr>
          <p:nvPr>
            <p:ph type="subTitle" idx="5"/>
          </p:nvPr>
        </p:nvSpPr>
        <p:spPr>
          <a:xfrm>
            <a:off x="234204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6" name="Google Shape;4516;p17"/>
          <p:cNvSpPr txBox="1">
            <a:spLocks noGrp="1"/>
          </p:cNvSpPr>
          <p:nvPr>
            <p:ph type="ctrTitle" idx="6"/>
          </p:nvPr>
        </p:nvSpPr>
        <p:spPr>
          <a:xfrm>
            <a:off x="6954955" y="4934184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7" name="Google Shape;4517;p17"/>
          <p:cNvSpPr txBox="1">
            <a:spLocks noGrp="1"/>
          </p:cNvSpPr>
          <p:nvPr>
            <p:ph type="subTitle" idx="7"/>
          </p:nvPr>
        </p:nvSpPr>
        <p:spPr>
          <a:xfrm>
            <a:off x="648915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8" name="Google Shape;4518;p17"/>
          <p:cNvSpPr txBox="1">
            <a:spLocks noGrp="1"/>
          </p:cNvSpPr>
          <p:nvPr>
            <p:ph type="title" idx="8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9" name="Google Shape;4519;p17"/>
          <p:cNvGrpSpPr/>
          <p:nvPr/>
        </p:nvGrpSpPr>
        <p:grpSpPr>
          <a:xfrm rot="10800000">
            <a:off x="34653" y="6173235"/>
            <a:ext cx="134712" cy="121403"/>
            <a:chOff x="7737341" y="1046941"/>
            <a:chExt cx="161913" cy="145916"/>
          </a:xfrm>
        </p:grpSpPr>
        <p:sp>
          <p:nvSpPr>
            <p:cNvPr id="4520" name="Google Shape;4520;p1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1" name="Google Shape;4521;p1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1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3" name="Google Shape;4523;p17"/>
          <p:cNvGrpSpPr/>
          <p:nvPr/>
        </p:nvGrpSpPr>
        <p:grpSpPr>
          <a:xfrm rot="10800000">
            <a:off x="11953227" y="5972948"/>
            <a:ext cx="161157" cy="146249"/>
            <a:chOff x="737385" y="1492952"/>
            <a:chExt cx="161913" cy="146935"/>
          </a:xfrm>
        </p:grpSpPr>
        <p:sp>
          <p:nvSpPr>
            <p:cNvPr id="4524" name="Google Shape;4524;p1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5" name="Google Shape;4525;p1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6" name="Google Shape;4526;p1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7" name="Google Shape;4527;p17"/>
          <p:cNvSpPr/>
          <p:nvPr/>
        </p:nvSpPr>
        <p:spPr>
          <a:xfrm rot="10800000">
            <a:off x="8086171" y="-52490"/>
            <a:ext cx="4366563" cy="68142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8" name="Google Shape;4528;p17"/>
          <p:cNvSpPr/>
          <p:nvPr/>
        </p:nvSpPr>
        <p:spPr>
          <a:xfrm rot="10800000">
            <a:off x="-80381" y="6431244"/>
            <a:ext cx="3727520" cy="582120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9" name="Google Shape;4529;p17"/>
          <p:cNvGrpSpPr/>
          <p:nvPr/>
        </p:nvGrpSpPr>
        <p:grpSpPr>
          <a:xfrm rot="10800000">
            <a:off x="10129836" y="6119035"/>
            <a:ext cx="431137" cy="1117704"/>
            <a:chOff x="1823086" y="-208516"/>
            <a:chExt cx="433159" cy="1122944"/>
          </a:xfrm>
        </p:grpSpPr>
        <p:sp>
          <p:nvSpPr>
            <p:cNvPr id="4530" name="Google Shape;4530;p1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1" name="Google Shape;4531;p1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2" name="Google Shape;4532;p1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3" name="Google Shape;4533;p1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4" name="Google Shape;4534;p1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5" name="Google Shape;4535;p1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6" name="Google Shape;4536;p1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7" name="Google Shape;4537;p1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38" name="Google Shape;4538;p17"/>
          <p:cNvGrpSpPr/>
          <p:nvPr/>
        </p:nvGrpSpPr>
        <p:grpSpPr>
          <a:xfrm rot="10800000">
            <a:off x="11181096" y="5780207"/>
            <a:ext cx="1399760" cy="894955"/>
            <a:chOff x="-206267" y="355694"/>
            <a:chExt cx="1406323" cy="899150"/>
          </a:xfrm>
        </p:grpSpPr>
        <p:sp>
          <p:nvSpPr>
            <p:cNvPr id="4539" name="Google Shape;4539;p1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0" name="Google Shape;4540;p1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1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1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1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1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1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1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47" name="Google Shape;4547;p17"/>
          <p:cNvGrpSpPr/>
          <p:nvPr/>
        </p:nvGrpSpPr>
        <p:grpSpPr>
          <a:xfrm rot="10800000">
            <a:off x="11529868" y="6272322"/>
            <a:ext cx="896856" cy="867245"/>
            <a:chOff x="-168381" y="-168706"/>
            <a:chExt cx="901061" cy="871312"/>
          </a:xfrm>
        </p:grpSpPr>
        <p:sp>
          <p:nvSpPr>
            <p:cNvPr id="4548" name="Google Shape;4548;p1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1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1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1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1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1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1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1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1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1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1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1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1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1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1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1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1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1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1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67" name="Google Shape;4567;p17"/>
          <p:cNvGrpSpPr/>
          <p:nvPr/>
        </p:nvGrpSpPr>
        <p:grpSpPr>
          <a:xfrm rot="10800000">
            <a:off x="11038871" y="6090459"/>
            <a:ext cx="436427" cy="1181195"/>
            <a:chOff x="904476" y="-243594"/>
            <a:chExt cx="438472" cy="1186732"/>
          </a:xfrm>
        </p:grpSpPr>
        <p:sp>
          <p:nvSpPr>
            <p:cNvPr id="4568" name="Google Shape;4568;p1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1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1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1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1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1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1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1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1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1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1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1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1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1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1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1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1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1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1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1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1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1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1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1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1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1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1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95" name="Google Shape;4595;p17"/>
          <p:cNvGrpSpPr/>
          <p:nvPr/>
        </p:nvGrpSpPr>
        <p:grpSpPr>
          <a:xfrm rot="10800000">
            <a:off x="10268920" y="6327826"/>
            <a:ext cx="657593" cy="1130353"/>
            <a:chOff x="1455834" y="-430995"/>
            <a:chExt cx="660677" cy="1135653"/>
          </a:xfrm>
        </p:grpSpPr>
        <p:sp>
          <p:nvSpPr>
            <p:cNvPr id="4596" name="Google Shape;4596;p17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17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17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17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17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17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17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17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17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17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17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17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17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17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17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17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17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17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17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17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6" name="Google Shape;4616;p17"/>
          <p:cNvGrpSpPr/>
          <p:nvPr/>
        </p:nvGrpSpPr>
        <p:grpSpPr>
          <a:xfrm rot="10800000">
            <a:off x="9675274" y="6353945"/>
            <a:ext cx="811637" cy="1134496"/>
            <a:chOff x="1897495" y="-461400"/>
            <a:chExt cx="815443" cy="1139815"/>
          </a:xfrm>
        </p:grpSpPr>
        <p:sp>
          <p:nvSpPr>
            <p:cNvPr id="4617" name="Google Shape;4617;p1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1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1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1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1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1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1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1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1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1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1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1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1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1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1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1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1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1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1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1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1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1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9" name="Google Shape;4639;p17"/>
          <p:cNvGrpSpPr/>
          <p:nvPr/>
        </p:nvGrpSpPr>
        <p:grpSpPr>
          <a:xfrm flipH="1">
            <a:off x="11297919" y="4715680"/>
            <a:ext cx="434472" cy="566888"/>
            <a:chOff x="1304140" y="978228"/>
            <a:chExt cx="436509" cy="569545"/>
          </a:xfrm>
        </p:grpSpPr>
        <p:sp>
          <p:nvSpPr>
            <p:cNvPr id="4640" name="Google Shape;4640;p17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17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17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17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17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17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17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17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17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17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17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17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17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17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17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17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17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17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17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17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17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17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62" name="Google Shape;4662;p17"/>
          <p:cNvGrpSpPr/>
          <p:nvPr/>
        </p:nvGrpSpPr>
        <p:grpSpPr>
          <a:xfrm>
            <a:off x="-625813" y="-360507"/>
            <a:ext cx="3013544" cy="2059124"/>
            <a:chOff x="-469344" y="-270371"/>
            <a:chExt cx="2664966" cy="1820945"/>
          </a:xfrm>
        </p:grpSpPr>
        <p:grpSp>
          <p:nvGrpSpPr>
            <p:cNvPr id="4663" name="Google Shape;4663;p17"/>
            <p:cNvGrpSpPr/>
            <p:nvPr/>
          </p:nvGrpSpPr>
          <p:grpSpPr>
            <a:xfrm rot="10800000">
              <a:off x="-341273" y="793500"/>
              <a:ext cx="1190020" cy="757074"/>
              <a:chOff x="7742212" y="3926048"/>
              <a:chExt cx="1414838" cy="900099"/>
            </a:xfrm>
          </p:grpSpPr>
          <p:sp>
            <p:nvSpPr>
              <p:cNvPr id="4664" name="Google Shape;4664;p17"/>
              <p:cNvSpPr/>
              <p:nvPr/>
            </p:nvSpPr>
            <p:spPr>
              <a:xfrm>
                <a:off x="7827357" y="3979099"/>
                <a:ext cx="1329694" cy="847048"/>
              </a:xfrm>
              <a:custGeom>
                <a:avLst/>
                <a:gdLst/>
                <a:ahLst/>
                <a:cxnLst/>
                <a:rect l="l" t="t" r="r" b="b"/>
                <a:pathLst>
                  <a:path w="44386" h="28275" extrusionOk="0">
                    <a:moveTo>
                      <a:pt x="395" y="1"/>
                    </a:moveTo>
                    <a:cubicBezTo>
                      <a:pt x="103" y="1"/>
                      <a:pt x="1" y="500"/>
                      <a:pt x="331" y="620"/>
                    </a:cubicBezTo>
                    <a:cubicBezTo>
                      <a:pt x="1132" y="921"/>
                      <a:pt x="1999" y="987"/>
                      <a:pt x="2800" y="1221"/>
                    </a:cubicBezTo>
                    <a:cubicBezTo>
                      <a:pt x="3600" y="1421"/>
                      <a:pt x="4367" y="1688"/>
                      <a:pt x="5101" y="2021"/>
                    </a:cubicBezTo>
                    <a:cubicBezTo>
                      <a:pt x="6602" y="2622"/>
                      <a:pt x="8003" y="3456"/>
                      <a:pt x="9304" y="4356"/>
                    </a:cubicBezTo>
                    <a:cubicBezTo>
                      <a:pt x="11973" y="6224"/>
                      <a:pt x="14308" y="8493"/>
                      <a:pt x="16643" y="10761"/>
                    </a:cubicBezTo>
                    <a:cubicBezTo>
                      <a:pt x="19078" y="13096"/>
                      <a:pt x="21580" y="15364"/>
                      <a:pt x="24148" y="17566"/>
                    </a:cubicBezTo>
                    <a:cubicBezTo>
                      <a:pt x="26883" y="19834"/>
                      <a:pt x="29685" y="22036"/>
                      <a:pt x="32721" y="23904"/>
                    </a:cubicBezTo>
                    <a:cubicBezTo>
                      <a:pt x="36157" y="25972"/>
                      <a:pt x="39859" y="27573"/>
                      <a:pt x="43829" y="28273"/>
                    </a:cubicBezTo>
                    <a:cubicBezTo>
                      <a:pt x="43840" y="28274"/>
                      <a:pt x="43850" y="28275"/>
                      <a:pt x="43861" y="28275"/>
                    </a:cubicBezTo>
                    <a:cubicBezTo>
                      <a:pt x="44238" y="28275"/>
                      <a:pt x="44385" y="27705"/>
                      <a:pt x="43996" y="27640"/>
                    </a:cubicBezTo>
                    <a:cubicBezTo>
                      <a:pt x="36791" y="26405"/>
                      <a:pt x="30653" y="22136"/>
                      <a:pt x="25116" y="17532"/>
                    </a:cubicBezTo>
                    <a:cubicBezTo>
                      <a:pt x="22514" y="15364"/>
                      <a:pt x="19979" y="13096"/>
                      <a:pt x="17543" y="10728"/>
                    </a:cubicBezTo>
                    <a:cubicBezTo>
                      <a:pt x="15208" y="8493"/>
                      <a:pt x="12907" y="6224"/>
                      <a:pt x="10305" y="4323"/>
                    </a:cubicBezTo>
                    <a:cubicBezTo>
                      <a:pt x="8871" y="3256"/>
                      <a:pt x="7370" y="2322"/>
                      <a:pt x="5735" y="1588"/>
                    </a:cubicBezTo>
                    <a:cubicBezTo>
                      <a:pt x="4934" y="1254"/>
                      <a:pt x="4134" y="921"/>
                      <a:pt x="3267" y="687"/>
                    </a:cubicBezTo>
                    <a:cubicBezTo>
                      <a:pt x="2366" y="420"/>
                      <a:pt x="1399" y="320"/>
                      <a:pt x="498" y="20"/>
                    </a:cubicBezTo>
                    <a:cubicBezTo>
                      <a:pt x="462" y="7"/>
                      <a:pt x="427" y="1"/>
                      <a:pt x="395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5" name="Google Shape;4665;p17"/>
              <p:cNvSpPr/>
              <p:nvPr/>
            </p:nvSpPr>
            <p:spPr>
              <a:xfrm>
                <a:off x="8282917" y="4136724"/>
                <a:ext cx="69981" cy="1592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5316" extrusionOk="0">
                    <a:moveTo>
                      <a:pt x="981" y="1"/>
                    </a:moveTo>
                    <a:cubicBezTo>
                      <a:pt x="815" y="1"/>
                      <a:pt x="692" y="91"/>
                      <a:pt x="601" y="228"/>
                    </a:cubicBezTo>
                    <a:cubicBezTo>
                      <a:pt x="568" y="262"/>
                      <a:pt x="534" y="295"/>
                      <a:pt x="501" y="362"/>
                    </a:cubicBezTo>
                    <a:cubicBezTo>
                      <a:pt x="401" y="529"/>
                      <a:pt x="367" y="762"/>
                      <a:pt x="301" y="962"/>
                    </a:cubicBezTo>
                    <a:cubicBezTo>
                      <a:pt x="0" y="2197"/>
                      <a:pt x="801" y="3464"/>
                      <a:pt x="1068" y="4632"/>
                    </a:cubicBezTo>
                    <a:cubicBezTo>
                      <a:pt x="1101" y="4765"/>
                      <a:pt x="1201" y="4832"/>
                      <a:pt x="1335" y="4832"/>
                    </a:cubicBezTo>
                    <a:cubicBezTo>
                      <a:pt x="1301" y="4898"/>
                      <a:pt x="1301" y="4965"/>
                      <a:pt x="1301" y="5065"/>
                    </a:cubicBezTo>
                    <a:cubicBezTo>
                      <a:pt x="1285" y="5232"/>
                      <a:pt x="1410" y="5315"/>
                      <a:pt x="1539" y="5315"/>
                    </a:cubicBezTo>
                    <a:cubicBezTo>
                      <a:pt x="1668" y="5315"/>
                      <a:pt x="1802" y="5232"/>
                      <a:pt x="1802" y="5065"/>
                    </a:cubicBezTo>
                    <a:cubicBezTo>
                      <a:pt x="1902" y="3898"/>
                      <a:pt x="2335" y="2897"/>
                      <a:pt x="2035" y="1730"/>
                    </a:cubicBezTo>
                    <a:cubicBezTo>
                      <a:pt x="1935" y="1296"/>
                      <a:pt x="1735" y="295"/>
                      <a:pt x="1235" y="62"/>
                    </a:cubicBezTo>
                    <a:cubicBezTo>
                      <a:pt x="1140" y="20"/>
                      <a:pt x="1056" y="1"/>
                      <a:pt x="98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6" name="Google Shape;4666;p17"/>
              <p:cNvSpPr/>
              <p:nvPr/>
            </p:nvSpPr>
            <p:spPr>
              <a:xfrm>
                <a:off x="8109057" y="4195107"/>
                <a:ext cx="139123" cy="70969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369" extrusionOk="0">
                    <a:moveTo>
                      <a:pt x="3495" y="0"/>
                    </a:moveTo>
                    <a:cubicBezTo>
                      <a:pt x="3475" y="0"/>
                      <a:pt x="3456" y="4"/>
                      <a:pt x="3436" y="14"/>
                    </a:cubicBezTo>
                    <a:cubicBezTo>
                      <a:pt x="3403" y="14"/>
                      <a:pt x="3336" y="47"/>
                      <a:pt x="3269" y="47"/>
                    </a:cubicBezTo>
                    <a:cubicBezTo>
                      <a:pt x="3103" y="81"/>
                      <a:pt x="2936" y="114"/>
                      <a:pt x="2802" y="147"/>
                    </a:cubicBezTo>
                    <a:cubicBezTo>
                      <a:pt x="1568" y="314"/>
                      <a:pt x="0" y="748"/>
                      <a:pt x="200" y="1949"/>
                    </a:cubicBezTo>
                    <a:cubicBezTo>
                      <a:pt x="256" y="2281"/>
                      <a:pt x="588" y="2368"/>
                      <a:pt x="935" y="2368"/>
                    </a:cubicBezTo>
                    <a:cubicBezTo>
                      <a:pt x="1215" y="2368"/>
                      <a:pt x="1505" y="2312"/>
                      <a:pt x="1668" y="2282"/>
                    </a:cubicBezTo>
                    <a:cubicBezTo>
                      <a:pt x="2736" y="2049"/>
                      <a:pt x="3636" y="1348"/>
                      <a:pt x="4437" y="614"/>
                    </a:cubicBezTo>
                    <a:cubicBezTo>
                      <a:pt x="4644" y="434"/>
                      <a:pt x="4450" y="173"/>
                      <a:pt x="4244" y="173"/>
                    </a:cubicBezTo>
                    <a:cubicBezTo>
                      <a:pt x="4184" y="173"/>
                      <a:pt x="4123" y="195"/>
                      <a:pt x="4070" y="248"/>
                    </a:cubicBezTo>
                    <a:cubicBezTo>
                      <a:pt x="4037" y="181"/>
                      <a:pt x="3970" y="114"/>
                      <a:pt x="3836" y="81"/>
                    </a:cubicBezTo>
                    <a:cubicBezTo>
                      <a:pt x="3836" y="81"/>
                      <a:pt x="3803" y="47"/>
                      <a:pt x="3770" y="47"/>
                    </a:cubicBezTo>
                    <a:lnTo>
                      <a:pt x="3636" y="47"/>
                    </a:lnTo>
                    <a:cubicBezTo>
                      <a:pt x="3589" y="24"/>
                      <a:pt x="3542" y="0"/>
                      <a:pt x="3495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7" name="Google Shape;4667;p17"/>
              <p:cNvSpPr/>
              <p:nvPr/>
            </p:nvSpPr>
            <p:spPr>
              <a:xfrm>
                <a:off x="8135028" y="4026788"/>
                <a:ext cx="63001" cy="125941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4204" extrusionOk="0">
                    <a:moveTo>
                      <a:pt x="941" y="1"/>
                    </a:moveTo>
                    <a:cubicBezTo>
                      <a:pt x="801" y="1"/>
                      <a:pt x="652" y="76"/>
                      <a:pt x="501" y="263"/>
                    </a:cubicBezTo>
                    <a:cubicBezTo>
                      <a:pt x="1" y="863"/>
                      <a:pt x="234" y="1764"/>
                      <a:pt x="401" y="2431"/>
                    </a:cubicBezTo>
                    <a:cubicBezTo>
                      <a:pt x="468" y="2764"/>
                      <a:pt x="701" y="3865"/>
                      <a:pt x="1201" y="3932"/>
                    </a:cubicBezTo>
                    <a:cubicBezTo>
                      <a:pt x="1142" y="4091"/>
                      <a:pt x="1296" y="4203"/>
                      <a:pt x="1452" y="4203"/>
                    </a:cubicBezTo>
                    <a:cubicBezTo>
                      <a:pt x="1557" y="4203"/>
                      <a:pt x="1662" y="4153"/>
                      <a:pt x="1702" y="4032"/>
                    </a:cubicBezTo>
                    <a:cubicBezTo>
                      <a:pt x="2102" y="3098"/>
                      <a:pt x="2069" y="1930"/>
                      <a:pt x="1769" y="963"/>
                    </a:cubicBezTo>
                    <a:cubicBezTo>
                      <a:pt x="1646" y="572"/>
                      <a:pt x="1326" y="1"/>
                      <a:pt x="94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8" name="Google Shape;4668;p17"/>
              <p:cNvSpPr/>
              <p:nvPr/>
            </p:nvSpPr>
            <p:spPr>
              <a:xfrm>
                <a:off x="7979140" y="4081576"/>
                <a:ext cx="117793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2823" extrusionOk="0">
                    <a:moveTo>
                      <a:pt x="3622" y="1"/>
                    </a:moveTo>
                    <a:cubicBezTo>
                      <a:pt x="3523" y="1"/>
                      <a:pt x="3422" y="52"/>
                      <a:pt x="3370" y="168"/>
                    </a:cubicBezTo>
                    <a:cubicBezTo>
                      <a:pt x="3337" y="101"/>
                      <a:pt x="3270" y="68"/>
                      <a:pt x="3170" y="68"/>
                    </a:cubicBezTo>
                    <a:cubicBezTo>
                      <a:pt x="2336" y="168"/>
                      <a:pt x="1469" y="368"/>
                      <a:pt x="801" y="869"/>
                    </a:cubicBezTo>
                    <a:cubicBezTo>
                      <a:pt x="234" y="1269"/>
                      <a:pt x="1" y="2136"/>
                      <a:pt x="601" y="2637"/>
                    </a:cubicBezTo>
                    <a:cubicBezTo>
                      <a:pt x="743" y="2769"/>
                      <a:pt x="905" y="2822"/>
                      <a:pt x="1076" y="2822"/>
                    </a:cubicBezTo>
                    <a:cubicBezTo>
                      <a:pt x="1549" y="2822"/>
                      <a:pt x="2084" y="2415"/>
                      <a:pt x="2403" y="2170"/>
                    </a:cubicBezTo>
                    <a:cubicBezTo>
                      <a:pt x="2970" y="1703"/>
                      <a:pt x="3637" y="1035"/>
                      <a:pt x="3870" y="335"/>
                    </a:cubicBezTo>
                    <a:cubicBezTo>
                      <a:pt x="3932" y="130"/>
                      <a:pt x="3780" y="1"/>
                      <a:pt x="362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9" name="Google Shape;4669;p17"/>
              <p:cNvSpPr/>
              <p:nvPr/>
            </p:nvSpPr>
            <p:spPr>
              <a:xfrm>
                <a:off x="7966170" y="3926048"/>
                <a:ext cx="62971" cy="11575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3864" extrusionOk="0">
                    <a:moveTo>
                      <a:pt x="811" y="0"/>
                    </a:moveTo>
                    <a:cubicBezTo>
                      <a:pt x="709" y="0"/>
                      <a:pt x="604" y="46"/>
                      <a:pt x="501" y="156"/>
                    </a:cubicBezTo>
                    <a:cubicBezTo>
                      <a:pt x="0" y="690"/>
                      <a:pt x="134" y="1491"/>
                      <a:pt x="334" y="2124"/>
                    </a:cubicBezTo>
                    <a:cubicBezTo>
                      <a:pt x="467" y="2692"/>
                      <a:pt x="767" y="3492"/>
                      <a:pt x="1401" y="3692"/>
                    </a:cubicBezTo>
                    <a:lnTo>
                      <a:pt x="1435" y="3692"/>
                    </a:lnTo>
                    <a:cubicBezTo>
                      <a:pt x="1486" y="3796"/>
                      <a:pt x="1609" y="3863"/>
                      <a:pt x="1721" y="3863"/>
                    </a:cubicBezTo>
                    <a:cubicBezTo>
                      <a:pt x="1825" y="3863"/>
                      <a:pt x="1919" y="3804"/>
                      <a:pt x="1935" y="3659"/>
                    </a:cubicBezTo>
                    <a:cubicBezTo>
                      <a:pt x="2102" y="2692"/>
                      <a:pt x="2002" y="1758"/>
                      <a:pt x="1635" y="824"/>
                    </a:cubicBezTo>
                    <a:cubicBezTo>
                      <a:pt x="1505" y="564"/>
                      <a:pt x="1173" y="0"/>
                      <a:pt x="811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0" name="Google Shape;4670;p17"/>
              <p:cNvSpPr/>
              <p:nvPr/>
            </p:nvSpPr>
            <p:spPr>
              <a:xfrm>
                <a:off x="7862255" y="4013278"/>
                <a:ext cx="88944" cy="73636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458" extrusionOk="0">
                    <a:moveTo>
                      <a:pt x="2496" y="1"/>
                    </a:moveTo>
                    <a:cubicBezTo>
                      <a:pt x="2466" y="1"/>
                      <a:pt x="2435" y="5"/>
                      <a:pt x="2402" y="13"/>
                    </a:cubicBezTo>
                    <a:cubicBezTo>
                      <a:pt x="1801" y="313"/>
                      <a:pt x="1168" y="380"/>
                      <a:pt x="667" y="814"/>
                    </a:cubicBezTo>
                    <a:cubicBezTo>
                      <a:pt x="267" y="1147"/>
                      <a:pt x="0" y="2048"/>
                      <a:pt x="534" y="2381"/>
                    </a:cubicBezTo>
                    <a:cubicBezTo>
                      <a:pt x="627" y="2434"/>
                      <a:pt x="722" y="2457"/>
                      <a:pt x="818" y="2457"/>
                    </a:cubicBezTo>
                    <a:cubicBezTo>
                      <a:pt x="1205" y="2457"/>
                      <a:pt x="1601" y="2088"/>
                      <a:pt x="1868" y="1848"/>
                    </a:cubicBezTo>
                    <a:cubicBezTo>
                      <a:pt x="2268" y="1481"/>
                      <a:pt x="2735" y="980"/>
                      <a:pt x="2902" y="413"/>
                    </a:cubicBezTo>
                    <a:cubicBezTo>
                      <a:pt x="2969" y="247"/>
                      <a:pt x="2835" y="146"/>
                      <a:pt x="2702" y="113"/>
                    </a:cubicBezTo>
                    <a:cubicBezTo>
                      <a:pt x="2652" y="38"/>
                      <a:pt x="2583" y="1"/>
                      <a:pt x="2496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1" name="Google Shape;4671;p17"/>
              <p:cNvSpPr/>
              <p:nvPr/>
            </p:nvSpPr>
            <p:spPr>
              <a:xfrm>
                <a:off x="7742212" y="3936832"/>
                <a:ext cx="138374" cy="76422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551" extrusionOk="0">
                    <a:moveTo>
                      <a:pt x="1182" y="1"/>
                    </a:moveTo>
                    <a:cubicBezTo>
                      <a:pt x="952" y="1"/>
                      <a:pt x="738" y="69"/>
                      <a:pt x="567" y="251"/>
                    </a:cubicBezTo>
                    <a:cubicBezTo>
                      <a:pt x="0" y="851"/>
                      <a:pt x="767" y="1551"/>
                      <a:pt x="1301" y="1785"/>
                    </a:cubicBezTo>
                    <a:cubicBezTo>
                      <a:pt x="2168" y="2185"/>
                      <a:pt x="3136" y="2252"/>
                      <a:pt x="4036" y="2352"/>
                    </a:cubicBezTo>
                    <a:cubicBezTo>
                      <a:pt x="4036" y="2385"/>
                      <a:pt x="4070" y="2385"/>
                      <a:pt x="4070" y="2419"/>
                    </a:cubicBezTo>
                    <a:cubicBezTo>
                      <a:pt x="4121" y="2512"/>
                      <a:pt x="4199" y="2550"/>
                      <a:pt x="4276" y="2550"/>
                    </a:cubicBezTo>
                    <a:cubicBezTo>
                      <a:pt x="4448" y="2550"/>
                      <a:pt x="4618" y="2359"/>
                      <a:pt x="4503" y="2152"/>
                    </a:cubicBezTo>
                    <a:cubicBezTo>
                      <a:pt x="4136" y="1451"/>
                      <a:pt x="3236" y="884"/>
                      <a:pt x="2569" y="517"/>
                    </a:cubicBezTo>
                    <a:cubicBezTo>
                      <a:pt x="2228" y="313"/>
                      <a:pt x="1671" y="1"/>
                      <a:pt x="118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2" name="Google Shape;4672;p17"/>
            <p:cNvGrpSpPr/>
            <p:nvPr/>
          </p:nvGrpSpPr>
          <p:grpSpPr>
            <a:xfrm rot="10800000">
              <a:off x="-469344" y="194516"/>
              <a:ext cx="1042259" cy="1047013"/>
              <a:chOff x="8276926" y="3750868"/>
              <a:chExt cx="1239162" cy="1244814"/>
            </a:xfrm>
          </p:grpSpPr>
          <p:sp>
            <p:nvSpPr>
              <p:cNvPr id="4673" name="Google Shape;4673;p17"/>
              <p:cNvSpPr/>
              <p:nvPr/>
            </p:nvSpPr>
            <p:spPr>
              <a:xfrm>
                <a:off x="8276926" y="3750868"/>
                <a:ext cx="1239162" cy="1227089"/>
              </a:xfrm>
              <a:custGeom>
                <a:avLst/>
                <a:gdLst/>
                <a:ahLst/>
                <a:cxnLst/>
                <a:rect l="l" t="t" r="r" b="b"/>
                <a:pathLst>
                  <a:path w="41364" h="409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80" y="4593"/>
                      <a:pt x="11205" y="40961"/>
                      <a:pt x="33709" y="40961"/>
                    </a:cubicBezTo>
                    <a:cubicBezTo>
                      <a:pt x="34088" y="40961"/>
                      <a:pt x="34472" y="40950"/>
                      <a:pt x="34859" y="40929"/>
                    </a:cubicBezTo>
                    <a:cubicBezTo>
                      <a:pt x="41363" y="15645"/>
                      <a:pt x="3703" y="1301"/>
                      <a:pt x="0" y="0"/>
                    </a:cubicBezTo>
                    <a:close/>
                  </a:path>
                </a:pathLst>
              </a:custGeom>
              <a:solidFill>
                <a:srgbClr val="E8B9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4" name="Google Shape;4674;p17"/>
              <p:cNvSpPr/>
              <p:nvPr/>
            </p:nvSpPr>
            <p:spPr>
              <a:xfrm>
                <a:off x="8392314" y="3892198"/>
                <a:ext cx="958460" cy="1103485"/>
              </a:xfrm>
              <a:custGeom>
                <a:avLst/>
                <a:gdLst/>
                <a:ahLst/>
                <a:cxnLst/>
                <a:rect l="l" t="t" r="r" b="b"/>
                <a:pathLst>
                  <a:path w="31994" h="36835" extrusionOk="0">
                    <a:moveTo>
                      <a:pt x="584" y="1"/>
                    </a:moveTo>
                    <a:cubicBezTo>
                      <a:pt x="276" y="1"/>
                      <a:pt x="1" y="410"/>
                      <a:pt x="285" y="719"/>
                    </a:cubicBezTo>
                    <a:cubicBezTo>
                      <a:pt x="4888" y="5523"/>
                      <a:pt x="9224" y="10593"/>
                      <a:pt x="13427" y="15797"/>
                    </a:cubicBezTo>
                    <a:cubicBezTo>
                      <a:pt x="15529" y="18399"/>
                      <a:pt x="17564" y="21034"/>
                      <a:pt x="19632" y="23669"/>
                    </a:cubicBezTo>
                    <a:cubicBezTo>
                      <a:pt x="20566" y="24870"/>
                      <a:pt x="21466" y="26104"/>
                      <a:pt x="22400" y="27305"/>
                    </a:cubicBezTo>
                    <a:cubicBezTo>
                      <a:pt x="23301" y="28539"/>
                      <a:pt x="24202" y="29773"/>
                      <a:pt x="25269" y="30874"/>
                    </a:cubicBezTo>
                    <a:cubicBezTo>
                      <a:pt x="26270" y="31842"/>
                      <a:pt x="27371" y="32642"/>
                      <a:pt x="28438" y="33543"/>
                    </a:cubicBezTo>
                    <a:cubicBezTo>
                      <a:pt x="29439" y="34377"/>
                      <a:pt x="30540" y="35311"/>
                      <a:pt x="31073" y="36545"/>
                    </a:cubicBezTo>
                    <a:cubicBezTo>
                      <a:pt x="31154" y="36747"/>
                      <a:pt x="31333" y="36835"/>
                      <a:pt x="31504" y="36835"/>
                    </a:cubicBezTo>
                    <a:cubicBezTo>
                      <a:pt x="31757" y="36835"/>
                      <a:pt x="31993" y="36643"/>
                      <a:pt x="31874" y="36345"/>
                    </a:cubicBezTo>
                    <a:cubicBezTo>
                      <a:pt x="30907" y="34077"/>
                      <a:pt x="28638" y="32676"/>
                      <a:pt x="26837" y="31174"/>
                    </a:cubicBezTo>
                    <a:cubicBezTo>
                      <a:pt x="24569" y="29240"/>
                      <a:pt x="22901" y="26605"/>
                      <a:pt x="21100" y="24269"/>
                    </a:cubicBezTo>
                    <a:cubicBezTo>
                      <a:pt x="17063" y="18932"/>
                      <a:pt x="12927" y="13695"/>
                      <a:pt x="8557" y="8625"/>
                    </a:cubicBezTo>
                    <a:cubicBezTo>
                      <a:pt x="6055" y="5756"/>
                      <a:pt x="3520" y="2888"/>
                      <a:pt x="852" y="119"/>
                    </a:cubicBezTo>
                    <a:cubicBezTo>
                      <a:pt x="769" y="36"/>
                      <a:pt x="675" y="1"/>
                      <a:pt x="58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5" name="Google Shape;4675;p17"/>
              <p:cNvSpPr/>
              <p:nvPr/>
            </p:nvSpPr>
            <p:spPr>
              <a:xfrm>
                <a:off x="8441201" y="3944710"/>
                <a:ext cx="148529" cy="162939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5439" extrusionOk="0">
                    <a:moveTo>
                      <a:pt x="4290" y="0"/>
                    </a:moveTo>
                    <a:cubicBezTo>
                      <a:pt x="4056" y="0"/>
                      <a:pt x="3890" y="201"/>
                      <a:pt x="3890" y="434"/>
                    </a:cubicBezTo>
                    <a:cubicBezTo>
                      <a:pt x="3770" y="1778"/>
                      <a:pt x="3865" y="3150"/>
                      <a:pt x="4054" y="4500"/>
                    </a:cubicBezTo>
                    <a:lnTo>
                      <a:pt x="4054" y="4500"/>
                    </a:lnTo>
                    <a:cubicBezTo>
                      <a:pt x="3610" y="4566"/>
                      <a:pt x="3160" y="4601"/>
                      <a:pt x="2711" y="4601"/>
                    </a:cubicBezTo>
                    <a:cubicBezTo>
                      <a:pt x="2025" y="4601"/>
                      <a:pt x="1341" y="4518"/>
                      <a:pt x="687" y="4337"/>
                    </a:cubicBezTo>
                    <a:cubicBezTo>
                      <a:pt x="638" y="4321"/>
                      <a:pt x="591" y="4314"/>
                      <a:pt x="547" y="4314"/>
                    </a:cubicBezTo>
                    <a:cubicBezTo>
                      <a:pt x="122" y="4314"/>
                      <a:pt x="0" y="4986"/>
                      <a:pt x="454" y="5137"/>
                    </a:cubicBezTo>
                    <a:cubicBezTo>
                      <a:pt x="1172" y="5348"/>
                      <a:pt x="1918" y="5438"/>
                      <a:pt x="2663" y="5438"/>
                    </a:cubicBezTo>
                    <a:cubicBezTo>
                      <a:pt x="3336" y="5438"/>
                      <a:pt x="4008" y="5364"/>
                      <a:pt x="4657" y="5237"/>
                    </a:cubicBezTo>
                    <a:cubicBezTo>
                      <a:pt x="4890" y="5204"/>
                      <a:pt x="4957" y="4937"/>
                      <a:pt x="4924" y="4737"/>
                    </a:cubicBezTo>
                    <a:cubicBezTo>
                      <a:pt x="4690" y="3303"/>
                      <a:pt x="4624" y="1868"/>
                      <a:pt x="4724" y="401"/>
                    </a:cubicBezTo>
                    <a:cubicBezTo>
                      <a:pt x="4724" y="201"/>
                      <a:pt x="4523" y="0"/>
                      <a:pt x="4290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6" name="Google Shape;4676;p17"/>
              <p:cNvSpPr/>
              <p:nvPr/>
            </p:nvSpPr>
            <p:spPr>
              <a:xfrm>
                <a:off x="8509679" y="4032569"/>
                <a:ext cx="204370" cy="189331"/>
              </a:xfrm>
              <a:custGeom>
                <a:avLst/>
                <a:gdLst/>
                <a:ahLst/>
                <a:cxnLst/>
                <a:rect l="l" t="t" r="r" b="b"/>
                <a:pathLst>
                  <a:path w="6822" h="6320" extrusionOk="0">
                    <a:moveTo>
                      <a:pt x="6305" y="1"/>
                    </a:moveTo>
                    <a:cubicBezTo>
                      <a:pt x="6138" y="1"/>
                      <a:pt x="5973" y="92"/>
                      <a:pt x="5907" y="303"/>
                    </a:cubicBezTo>
                    <a:cubicBezTo>
                      <a:pt x="5473" y="1976"/>
                      <a:pt x="5529" y="3736"/>
                      <a:pt x="5378" y="5475"/>
                    </a:cubicBezTo>
                    <a:lnTo>
                      <a:pt x="5378" y="5475"/>
                    </a:lnTo>
                    <a:cubicBezTo>
                      <a:pt x="4795" y="5481"/>
                      <a:pt x="4208" y="5497"/>
                      <a:pt x="3623" y="5497"/>
                    </a:cubicBezTo>
                    <a:cubicBezTo>
                      <a:pt x="2651" y="5497"/>
                      <a:pt x="1683" y="5452"/>
                      <a:pt x="736" y="5240"/>
                    </a:cubicBezTo>
                    <a:cubicBezTo>
                      <a:pt x="705" y="5234"/>
                      <a:pt x="675" y="5231"/>
                      <a:pt x="646" y="5231"/>
                    </a:cubicBezTo>
                    <a:cubicBezTo>
                      <a:pt x="178" y="5231"/>
                      <a:pt x="0" y="5946"/>
                      <a:pt x="503" y="6040"/>
                    </a:cubicBezTo>
                    <a:cubicBezTo>
                      <a:pt x="1625" y="6278"/>
                      <a:pt x="2762" y="6320"/>
                      <a:pt x="3894" y="6320"/>
                    </a:cubicBezTo>
                    <a:cubicBezTo>
                      <a:pt x="4511" y="6320"/>
                      <a:pt x="5128" y="6307"/>
                      <a:pt x="5740" y="6307"/>
                    </a:cubicBezTo>
                    <a:cubicBezTo>
                      <a:pt x="5973" y="6307"/>
                      <a:pt x="6140" y="6107"/>
                      <a:pt x="6174" y="5874"/>
                    </a:cubicBezTo>
                    <a:cubicBezTo>
                      <a:pt x="6374" y="4106"/>
                      <a:pt x="6274" y="2271"/>
                      <a:pt x="6741" y="537"/>
                    </a:cubicBezTo>
                    <a:cubicBezTo>
                      <a:pt x="6821" y="214"/>
                      <a:pt x="6561" y="1"/>
                      <a:pt x="6305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7" name="Google Shape;4677;p17"/>
              <p:cNvSpPr/>
              <p:nvPr/>
            </p:nvSpPr>
            <p:spPr>
              <a:xfrm>
                <a:off x="8605656" y="4119560"/>
                <a:ext cx="241877" cy="254848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507" extrusionOk="0">
                    <a:moveTo>
                      <a:pt x="7656" y="1"/>
                    </a:moveTo>
                    <a:cubicBezTo>
                      <a:pt x="7448" y="1"/>
                      <a:pt x="7239" y="134"/>
                      <a:pt x="7239" y="401"/>
                    </a:cubicBezTo>
                    <a:cubicBezTo>
                      <a:pt x="7239" y="2748"/>
                      <a:pt x="6636" y="4975"/>
                      <a:pt x="6348" y="7281"/>
                    </a:cubicBezTo>
                    <a:lnTo>
                      <a:pt x="6348" y="7281"/>
                    </a:lnTo>
                    <a:cubicBezTo>
                      <a:pt x="4429" y="7581"/>
                      <a:pt x="2483" y="7673"/>
                      <a:pt x="568" y="7673"/>
                    </a:cubicBezTo>
                    <a:cubicBezTo>
                      <a:pt x="1" y="7673"/>
                      <a:pt x="1" y="8507"/>
                      <a:pt x="568" y="8507"/>
                    </a:cubicBezTo>
                    <a:cubicBezTo>
                      <a:pt x="2669" y="8507"/>
                      <a:pt x="4771" y="8407"/>
                      <a:pt x="6839" y="8040"/>
                    </a:cubicBezTo>
                    <a:cubicBezTo>
                      <a:pt x="7039" y="8007"/>
                      <a:pt x="7139" y="7806"/>
                      <a:pt x="7139" y="7640"/>
                    </a:cubicBezTo>
                    <a:cubicBezTo>
                      <a:pt x="7406" y="5238"/>
                      <a:pt x="8073" y="2870"/>
                      <a:pt x="8073" y="401"/>
                    </a:cubicBezTo>
                    <a:cubicBezTo>
                      <a:pt x="8073" y="134"/>
                      <a:pt x="7865" y="1"/>
                      <a:pt x="7656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8" name="Google Shape;4678;p17"/>
              <p:cNvSpPr/>
              <p:nvPr/>
            </p:nvSpPr>
            <p:spPr>
              <a:xfrm>
                <a:off x="8710590" y="4263465"/>
                <a:ext cx="283817" cy="296819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9908" extrusionOk="0">
                    <a:moveTo>
                      <a:pt x="8928" y="0"/>
                    </a:moveTo>
                    <a:cubicBezTo>
                      <a:pt x="8723" y="0"/>
                      <a:pt x="8523" y="134"/>
                      <a:pt x="8540" y="401"/>
                    </a:cubicBezTo>
                    <a:cubicBezTo>
                      <a:pt x="8637" y="3207"/>
                      <a:pt x="8109" y="5982"/>
                      <a:pt x="7652" y="8726"/>
                    </a:cubicBezTo>
                    <a:lnTo>
                      <a:pt x="7652" y="8726"/>
                    </a:lnTo>
                    <a:cubicBezTo>
                      <a:pt x="5271" y="8861"/>
                      <a:pt x="2918" y="9073"/>
                      <a:pt x="534" y="9073"/>
                    </a:cubicBezTo>
                    <a:cubicBezTo>
                      <a:pt x="0" y="9073"/>
                      <a:pt x="0" y="9907"/>
                      <a:pt x="534" y="9907"/>
                    </a:cubicBezTo>
                    <a:cubicBezTo>
                      <a:pt x="3036" y="9907"/>
                      <a:pt x="5538" y="9674"/>
                      <a:pt x="8006" y="9540"/>
                    </a:cubicBezTo>
                    <a:cubicBezTo>
                      <a:pt x="8173" y="9540"/>
                      <a:pt x="8373" y="9440"/>
                      <a:pt x="8406" y="9240"/>
                    </a:cubicBezTo>
                    <a:cubicBezTo>
                      <a:pt x="8907" y="6305"/>
                      <a:pt x="9474" y="3369"/>
                      <a:pt x="9340" y="401"/>
                    </a:cubicBezTo>
                    <a:cubicBezTo>
                      <a:pt x="9340" y="134"/>
                      <a:pt x="9132" y="0"/>
                      <a:pt x="892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9" name="Google Shape;4679;p17"/>
              <p:cNvSpPr/>
              <p:nvPr/>
            </p:nvSpPr>
            <p:spPr>
              <a:xfrm>
                <a:off x="8857491" y="4402339"/>
                <a:ext cx="286813" cy="364463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2166" extrusionOk="0">
                    <a:moveTo>
                      <a:pt x="8898" y="1"/>
                    </a:moveTo>
                    <a:cubicBezTo>
                      <a:pt x="8689" y="1"/>
                      <a:pt x="8489" y="134"/>
                      <a:pt x="8506" y="401"/>
                    </a:cubicBezTo>
                    <a:cubicBezTo>
                      <a:pt x="8732" y="4076"/>
                      <a:pt x="8210" y="7689"/>
                      <a:pt x="8054" y="11329"/>
                    </a:cubicBezTo>
                    <a:lnTo>
                      <a:pt x="8054" y="11329"/>
                    </a:lnTo>
                    <a:cubicBezTo>
                      <a:pt x="7990" y="11330"/>
                      <a:pt x="7927" y="11331"/>
                      <a:pt x="7864" y="11331"/>
                    </a:cubicBezTo>
                    <a:cubicBezTo>
                      <a:pt x="5589" y="11331"/>
                      <a:pt x="3417" y="10453"/>
                      <a:pt x="1143" y="10453"/>
                    </a:cubicBezTo>
                    <a:cubicBezTo>
                      <a:pt x="940" y="10453"/>
                      <a:pt x="737" y="10460"/>
                      <a:pt x="534" y="10475"/>
                    </a:cubicBezTo>
                    <a:cubicBezTo>
                      <a:pt x="20" y="10539"/>
                      <a:pt x="1" y="11313"/>
                      <a:pt x="474" y="11313"/>
                    </a:cubicBezTo>
                    <a:cubicBezTo>
                      <a:pt x="493" y="11313"/>
                      <a:pt x="513" y="11312"/>
                      <a:pt x="534" y="11309"/>
                    </a:cubicBezTo>
                    <a:cubicBezTo>
                      <a:pt x="737" y="11294"/>
                      <a:pt x="940" y="11287"/>
                      <a:pt x="1143" y="11287"/>
                    </a:cubicBezTo>
                    <a:cubicBezTo>
                      <a:pt x="3417" y="11287"/>
                      <a:pt x="5589" y="12165"/>
                      <a:pt x="7864" y="12165"/>
                    </a:cubicBezTo>
                    <a:cubicBezTo>
                      <a:pt x="8066" y="12165"/>
                      <a:pt x="8269" y="12158"/>
                      <a:pt x="8473" y="12143"/>
                    </a:cubicBezTo>
                    <a:cubicBezTo>
                      <a:pt x="8706" y="12110"/>
                      <a:pt x="8873" y="11976"/>
                      <a:pt x="8873" y="11709"/>
                    </a:cubicBezTo>
                    <a:cubicBezTo>
                      <a:pt x="9006" y="7940"/>
                      <a:pt x="9573" y="4204"/>
                      <a:pt x="9340" y="401"/>
                    </a:cubicBezTo>
                    <a:cubicBezTo>
                      <a:pt x="9323" y="134"/>
                      <a:pt x="9106" y="1"/>
                      <a:pt x="889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0" name="Google Shape;4680;p17"/>
              <p:cNvSpPr/>
              <p:nvPr/>
            </p:nvSpPr>
            <p:spPr>
              <a:xfrm>
                <a:off x="8748543" y="444232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1" name="Google Shape;4681;p17"/>
              <p:cNvSpPr/>
              <p:nvPr/>
            </p:nvSpPr>
            <p:spPr>
              <a:xfrm>
                <a:off x="8716581" y="4491277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2" name="Google Shape;4682;p17"/>
              <p:cNvSpPr/>
              <p:nvPr/>
            </p:nvSpPr>
            <p:spPr>
              <a:xfrm>
                <a:off x="8689591" y="4449309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34" y="1"/>
                    </a:moveTo>
                    <a:cubicBezTo>
                      <a:pt x="1" y="1"/>
                      <a:pt x="1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3" name="Google Shape;4683;p17"/>
              <p:cNvSpPr/>
              <p:nvPr/>
            </p:nvSpPr>
            <p:spPr>
              <a:xfrm>
                <a:off x="8779517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4" name="Google Shape;4684;p17"/>
              <p:cNvSpPr/>
              <p:nvPr/>
            </p:nvSpPr>
            <p:spPr>
              <a:xfrm>
                <a:off x="8755553" y="4131572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5" name="Google Shape;4685;p17"/>
              <p:cNvSpPr/>
              <p:nvPr/>
            </p:nvSpPr>
            <p:spPr>
              <a:xfrm>
                <a:off x="8727574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6" name="Google Shape;4686;p17"/>
              <p:cNvSpPr/>
              <p:nvPr/>
            </p:nvSpPr>
            <p:spPr>
              <a:xfrm>
                <a:off x="8357866" y="393272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7" name="Google Shape;4687;p17"/>
              <p:cNvSpPr/>
              <p:nvPr/>
            </p:nvSpPr>
            <p:spPr>
              <a:xfrm>
                <a:off x="8339862" y="387677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8" name="Google Shape;4688;p17"/>
              <p:cNvSpPr/>
              <p:nvPr/>
            </p:nvSpPr>
            <p:spPr>
              <a:xfrm>
                <a:off x="8902424" y="4610200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9" name="Google Shape;4689;p17"/>
              <p:cNvSpPr/>
              <p:nvPr/>
            </p:nvSpPr>
            <p:spPr>
              <a:xfrm>
                <a:off x="8884450" y="4656151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0" name="Google Shape;4690;p17"/>
              <p:cNvSpPr/>
              <p:nvPr/>
            </p:nvSpPr>
            <p:spPr>
              <a:xfrm>
                <a:off x="8849462" y="4621193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1" name="Google Shape;4691;p17"/>
              <p:cNvSpPr/>
              <p:nvPr/>
            </p:nvSpPr>
            <p:spPr>
              <a:xfrm>
                <a:off x="9237174" y="462418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2" name="Google Shape;4692;p17"/>
              <p:cNvSpPr/>
              <p:nvPr/>
            </p:nvSpPr>
            <p:spPr>
              <a:xfrm>
                <a:off x="9213210" y="4690121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34" y="1"/>
                    </a:moveTo>
                    <a:cubicBezTo>
                      <a:pt x="0" y="1"/>
                      <a:pt x="0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3" name="Google Shape;4693;p17"/>
              <p:cNvSpPr/>
              <p:nvPr/>
            </p:nvSpPr>
            <p:spPr>
              <a:xfrm>
                <a:off x="9171243" y="463817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4" name="Google Shape;4694;p17"/>
              <p:cNvSpPr/>
              <p:nvPr/>
            </p:nvSpPr>
            <p:spPr>
              <a:xfrm>
                <a:off x="8979379" y="4820037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5" name="Google Shape;4695;p17"/>
              <p:cNvSpPr/>
              <p:nvPr/>
            </p:nvSpPr>
            <p:spPr>
              <a:xfrm>
                <a:off x="8933427" y="4830013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6" name="Google Shape;4696;p17"/>
              <p:cNvSpPr/>
              <p:nvPr/>
            </p:nvSpPr>
            <p:spPr>
              <a:xfrm>
                <a:off x="8902419" y="4681074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7" name="Google Shape;4697;p17"/>
              <p:cNvSpPr/>
              <p:nvPr/>
            </p:nvSpPr>
            <p:spPr>
              <a:xfrm>
                <a:off x="8664608" y="4296446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8" name="Google Shape;4698;p17"/>
              <p:cNvSpPr/>
              <p:nvPr/>
            </p:nvSpPr>
            <p:spPr>
              <a:xfrm>
                <a:off x="8884450" y="4264454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9" name="Google Shape;4699;p17"/>
              <p:cNvSpPr/>
              <p:nvPr/>
            </p:nvSpPr>
            <p:spPr>
              <a:xfrm>
                <a:off x="8461781" y="414556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01" y="701"/>
                      <a:pt x="901" y="0"/>
                      <a:pt x="467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00" name="Google Shape;4700;p17"/>
            <p:cNvGrpSpPr/>
            <p:nvPr/>
          </p:nvGrpSpPr>
          <p:grpSpPr>
            <a:xfrm rot="10800000">
              <a:off x="265864" y="-270371"/>
              <a:ext cx="368416" cy="997931"/>
              <a:chOff x="7607455" y="4238363"/>
              <a:chExt cx="438017" cy="1186459"/>
            </a:xfrm>
          </p:grpSpPr>
          <p:sp>
            <p:nvSpPr>
              <p:cNvPr id="4701" name="Google Shape;4701;p17"/>
              <p:cNvSpPr/>
              <p:nvPr/>
            </p:nvSpPr>
            <p:spPr>
              <a:xfrm>
                <a:off x="7911202" y="4620055"/>
                <a:ext cx="134270" cy="198019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6610" extrusionOk="0">
                    <a:moveTo>
                      <a:pt x="3267" y="1"/>
                    </a:moveTo>
                    <a:cubicBezTo>
                      <a:pt x="2782" y="1"/>
                      <a:pt x="2218" y="255"/>
                      <a:pt x="1735" y="739"/>
                    </a:cubicBezTo>
                    <a:cubicBezTo>
                      <a:pt x="734" y="1739"/>
                      <a:pt x="501" y="3374"/>
                      <a:pt x="334" y="4642"/>
                    </a:cubicBezTo>
                    <a:cubicBezTo>
                      <a:pt x="234" y="5242"/>
                      <a:pt x="267" y="6142"/>
                      <a:pt x="34" y="6609"/>
                    </a:cubicBezTo>
                    <a:lnTo>
                      <a:pt x="34" y="6609"/>
                    </a:lnTo>
                    <a:cubicBezTo>
                      <a:pt x="2551" y="6553"/>
                      <a:pt x="4304" y="3997"/>
                      <a:pt x="4404" y="1606"/>
                    </a:cubicBezTo>
                    <a:cubicBezTo>
                      <a:pt x="4482" y="511"/>
                      <a:pt x="3953" y="1"/>
                      <a:pt x="3267" y="1"/>
                    </a:cubicBezTo>
                    <a:close/>
                    <a:moveTo>
                      <a:pt x="34" y="6609"/>
                    </a:moveTo>
                    <a:lnTo>
                      <a:pt x="34" y="6609"/>
                    </a:lnTo>
                    <a:cubicBezTo>
                      <a:pt x="23" y="6609"/>
                      <a:pt x="12" y="6609"/>
                      <a:pt x="1" y="6610"/>
                    </a:cubicBezTo>
                    <a:lnTo>
                      <a:pt x="34" y="6610"/>
                    </a:lnTo>
                    <a:cubicBezTo>
                      <a:pt x="34" y="6609"/>
                      <a:pt x="34" y="6609"/>
                      <a:pt x="34" y="6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2" name="Google Shape;4702;p17"/>
              <p:cNvSpPr/>
              <p:nvPr/>
            </p:nvSpPr>
            <p:spPr>
              <a:xfrm>
                <a:off x="7607455" y="4894537"/>
                <a:ext cx="220847" cy="138703"/>
              </a:xfrm>
              <a:custGeom>
                <a:avLst/>
                <a:gdLst/>
                <a:ahLst/>
                <a:cxnLst/>
                <a:rect l="l" t="t" r="r" b="b"/>
                <a:pathLst>
                  <a:path w="7372" h="4630" extrusionOk="0">
                    <a:moveTo>
                      <a:pt x="2707" y="0"/>
                    </a:moveTo>
                    <a:cubicBezTo>
                      <a:pt x="2193" y="0"/>
                      <a:pt x="1713" y="194"/>
                      <a:pt x="1334" y="682"/>
                    </a:cubicBezTo>
                    <a:cubicBezTo>
                      <a:pt x="0" y="2417"/>
                      <a:pt x="2435" y="3918"/>
                      <a:pt x="3836" y="4218"/>
                    </a:cubicBezTo>
                    <a:cubicBezTo>
                      <a:pt x="4807" y="4424"/>
                      <a:pt x="5882" y="4630"/>
                      <a:pt x="6923" y="4630"/>
                    </a:cubicBezTo>
                    <a:cubicBezTo>
                      <a:pt x="7062" y="4630"/>
                      <a:pt x="7201" y="4626"/>
                      <a:pt x="7339" y="4618"/>
                    </a:cubicBezTo>
                    <a:lnTo>
                      <a:pt x="7372" y="4518"/>
                    </a:lnTo>
                    <a:cubicBezTo>
                      <a:pt x="7038" y="3651"/>
                      <a:pt x="6571" y="2584"/>
                      <a:pt x="6004" y="1883"/>
                    </a:cubicBezTo>
                    <a:cubicBezTo>
                      <a:pt x="5303" y="1065"/>
                      <a:pt x="3913" y="0"/>
                      <a:pt x="27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3" name="Google Shape;4703;p17"/>
              <p:cNvSpPr/>
              <p:nvPr/>
            </p:nvSpPr>
            <p:spPr>
              <a:xfrm>
                <a:off x="7905211" y="4892829"/>
                <a:ext cx="118362" cy="243015"/>
              </a:xfrm>
              <a:custGeom>
                <a:avLst/>
                <a:gdLst/>
                <a:ahLst/>
                <a:cxnLst/>
                <a:rect l="l" t="t" r="r" b="b"/>
                <a:pathLst>
                  <a:path w="3951" h="8112" extrusionOk="0">
                    <a:moveTo>
                      <a:pt x="2540" y="0"/>
                    </a:moveTo>
                    <a:cubicBezTo>
                      <a:pt x="2197" y="0"/>
                      <a:pt x="1809" y="179"/>
                      <a:pt x="1401" y="606"/>
                    </a:cubicBezTo>
                    <a:cubicBezTo>
                      <a:pt x="301" y="1707"/>
                      <a:pt x="134" y="3475"/>
                      <a:pt x="67" y="4976"/>
                    </a:cubicBezTo>
                    <a:cubicBezTo>
                      <a:pt x="0" y="6043"/>
                      <a:pt x="134" y="7077"/>
                      <a:pt x="134" y="8111"/>
                    </a:cubicBezTo>
                    <a:cubicBezTo>
                      <a:pt x="2469" y="8111"/>
                      <a:pt x="3903" y="4042"/>
                      <a:pt x="3903" y="2174"/>
                    </a:cubicBezTo>
                    <a:cubicBezTo>
                      <a:pt x="3951" y="1062"/>
                      <a:pt x="3377" y="0"/>
                      <a:pt x="25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17"/>
              <p:cNvSpPr/>
              <p:nvPr/>
            </p:nvSpPr>
            <p:spPr>
              <a:xfrm>
                <a:off x="7664130" y="4671009"/>
                <a:ext cx="171177" cy="210032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011" extrusionOk="0">
                    <a:moveTo>
                      <a:pt x="1775" y="1"/>
                    </a:moveTo>
                    <a:cubicBezTo>
                      <a:pt x="329" y="1"/>
                      <a:pt x="1" y="1969"/>
                      <a:pt x="543" y="3174"/>
                    </a:cubicBezTo>
                    <a:cubicBezTo>
                      <a:pt x="1177" y="4742"/>
                      <a:pt x="2411" y="5442"/>
                      <a:pt x="3879" y="6143"/>
                    </a:cubicBezTo>
                    <a:cubicBezTo>
                      <a:pt x="4379" y="6443"/>
                      <a:pt x="5046" y="6843"/>
                      <a:pt x="5613" y="7010"/>
                    </a:cubicBezTo>
                    <a:lnTo>
                      <a:pt x="5547" y="6910"/>
                    </a:lnTo>
                    <a:cubicBezTo>
                      <a:pt x="5713" y="6076"/>
                      <a:pt x="5246" y="5042"/>
                      <a:pt x="5080" y="4208"/>
                    </a:cubicBezTo>
                    <a:cubicBezTo>
                      <a:pt x="4746" y="2640"/>
                      <a:pt x="4079" y="539"/>
                      <a:pt x="2278" y="72"/>
                    </a:cubicBezTo>
                    <a:cubicBezTo>
                      <a:pt x="2097" y="23"/>
                      <a:pt x="1930" y="1"/>
                      <a:pt x="1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5" name="Google Shape;4705;p17"/>
              <p:cNvSpPr/>
              <p:nvPr/>
            </p:nvSpPr>
            <p:spPr>
              <a:xfrm>
                <a:off x="7844252" y="4313910"/>
                <a:ext cx="142777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0492" extrusionOk="0">
                    <a:moveTo>
                      <a:pt x="2352" y="1"/>
                    </a:moveTo>
                    <a:cubicBezTo>
                      <a:pt x="2102" y="1"/>
                      <a:pt x="1830" y="67"/>
                      <a:pt x="1535" y="218"/>
                    </a:cubicBezTo>
                    <a:cubicBezTo>
                      <a:pt x="1" y="1052"/>
                      <a:pt x="534" y="3954"/>
                      <a:pt x="768" y="5255"/>
                    </a:cubicBezTo>
                    <a:cubicBezTo>
                      <a:pt x="930" y="6323"/>
                      <a:pt x="1814" y="9433"/>
                      <a:pt x="921" y="10409"/>
                    </a:cubicBezTo>
                    <a:lnTo>
                      <a:pt x="921" y="10409"/>
                    </a:lnTo>
                    <a:cubicBezTo>
                      <a:pt x="3487" y="8976"/>
                      <a:pt x="4766" y="6065"/>
                      <a:pt x="4504" y="3153"/>
                    </a:cubicBezTo>
                    <a:cubicBezTo>
                      <a:pt x="4391" y="1970"/>
                      <a:pt x="3707" y="1"/>
                      <a:pt x="2352" y="1"/>
                    </a:cubicBezTo>
                    <a:close/>
                    <a:moveTo>
                      <a:pt x="921" y="10409"/>
                    </a:moveTo>
                    <a:cubicBezTo>
                      <a:pt x="871" y="10437"/>
                      <a:pt x="819" y="10465"/>
                      <a:pt x="768" y="10492"/>
                    </a:cubicBezTo>
                    <a:lnTo>
                      <a:pt x="835" y="10492"/>
                    </a:lnTo>
                    <a:cubicBezTo>
                      <a:pt x="865" y="10466"/>
                      <a:pt x="894" y="10438"/>
                      <a:pt x="921" y="104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6" name="Google Shape;4706;p17"/>
              <p:cNvSpPr/>
              <p:nvPr/>
            </p:nvSpPr>
            <p:spPr>
              <a:xfrm>
                <a:off x="7689173" y="4238363"/>
                <a:ext cx="152124" cy="256975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8578" extrusionOk="0">
                    <a:moveTo>
                      <a:pt x="2093" y="1"/>
                    </a:moveTo>
                    <a:cubicBezTo>
                      <a:pt x="743" y="1"/>
                      <a:pt x="1" y="2105"/>
                      <a:pt x="241" y="3440"/>
                    </a:cubicBezTo>
                    <a:cubicBezTo>
                      <a:pt x="508" y="5075"/>
                      <a:pt x="1909" y="7143"/>
                      <a:pt x="3210" y="8110"/>
                    </a:cubicBezTo>
                    <a:cubicBezTo>
                      <a:pt x="3443" y="8277"/>
                      <a:pt x="3710" y="8410"/>
                      <a:pt x="3943" y="8577"/>
                    </a:cubicBezTo>
                    <a:cubicBezTo>
                      <a:pt x="4611" y="6609"/>
                      <a:pt x="5078" y="1772"/>
                      <a:pt x="3210" y="438"/>
                    </a:cubicBezTo>
                    <a:cubicBezTo>
                      <a:pt x="2804" y="132"/>
                      <a:pt x="2429" y="1"/>
                      <a:pt x="20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7" name="Google Shape;4707;p17"/>
              <p:cNvSpPr/>
              <p:nvPr/>
            </p:nvSpPr>
            <p:spPr>
              <a:xfrm>
                <a:off x="7764720" y="4348509"/>
                <a:ext cx="112550" cy="1076313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35928" extrusionOk="0">
                    <a:moveTo>
                      <a:pt x="386" y="1"/>
                    </a:moveTo>
                    <a:cubicBezTo>
                      <a:pt x="209" y="1"/>
                      <a:pt x="0" y="157"/>
                      <a:pt x="20" y="397"/>
                    </a:cubicBezTo>
                    <a:cubicBezTo>
                      <a:pt x="321" y="2599"/>
                      <a:pt x="1021" y="4767"/>
                      <a:pt x="1588" y="6935"/>
                    </a:cubicBezTo>
                    <a:cubicBezTo>
                      <a:pt x="2189" y="9203"/>
                      <a:pt x="2556" y="11438"/>
                      <a:pt x="2756" y="13773"/>
                    </a:cubicBezTo>
                    <a:cubicBezTo>
                      <a:pt x="3189" y="18377"/>
                      <a:pt x="3189" y="23013"/>
                      <a:pt x="2956" y="27616"/>
                    </a:cubicBezTo>
                    <a:cubicBezTo>
                      <a:pt x="2789" y="30285"/>
                      <a:pt x="2722" y="32920"/>
                      <a:pt x="2122" y="35555"/>
                    </a:cubicBezTo>
                    <a:cubicBezTo>
                      <a:pt x="2061" y="35779"/>
                      <a:pt x="2259" y="35928"/>
                      <a:pt x="2447" y="35928"/>
                    </a:cubicBezTo>
                    <a:cubicBezTo>
                      <a:pt x="2567" y="35928"/>
                      <a:pt x="2683" y="35866"/>
                      <a:pt x="2722" y="35722"/>
                    </a:cubicBezTo>
                    <a:cubicBezTo>
                      <a:pt x="3256" y="33454"/>
                      <a:pt x="3390" y="31119"/>
                      <a:pt x="3523" y="28817"/>
                    </a:cubicBezTo>
                    <a:cubicBezTo>
                      <a:pt x="3623" y="26449"/>
                      <a:pt x="3756" y="24081"/>
                      <a:pt x="3756" y="21712"/>
                    </a:cubicBezTo>
                    <a:cubicBezTo>
                      <a:pt x="3756" y="19344"/>
                      <a:pt x="3656" y="17009"/>
                      <a:pt x="3456" y="14641"/>
                    </a:cubicBezTo>
                    <a:cubicBezTo>
                      <a:pt x="3289" y="12339"/>
                      <a:pt x="3023" y="10071"/>
                      <a:pt x="2456" y="7802"/>
                    </a:cubicBezTo>
                    <a:cubicBezTo>
                      <a:pt x="1822" y="5267"/>
                      <a:pt x="988" y="2799"/>
                      <a:pt x="621" y="230"/>
                    </a:cubicBezTo>
                    <a:cubicBezTo>
                      <a:pt x="608" y="70"/>
                      <a:pt x="503" y="1"/>
                      <a:pt x="386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8" name="Google Shape;4708;p17"/>
              <p:cNvSpPr/>
              <p:nvPr/>
            </p:nvSpPr>
            <p:spPr>
              <a:xfrm>
                <a:off x="7852399" y="4935066"/>
                <a:ext cx="148979" cy="280073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9349" extrusionOk="0">
                    <a:moveTo>
                      <a:pt x="4591" y="0"/>
                    </a:moveTo>
                    <a:cubicBezTo>
                      <a:pt x="4471" y="0"/>
                      <a:pt x="4359" y="70"/>
                      <a:pt x="4332" y="230"/>
                    </a:cubicBezTo>
                    <a:cubicBezTo>
                      <a:pt x="3698" y="3399"/>
                      <a:pt x="1964" y="6234"/>
                      <a:pt x="162" y="8903"/>
                    </a:cubicBezTo>
                    <a:cubicBezTo>
                      <a:pt x="1" y="9134"/>
                      <a:pt x="206" y="9348"/>
                      <a:pt x="426" y="9348"/>
                    </a:cubicBezTo>
                    <a:cubicBezTo>
                      <a:pt x="524" y="9348"/>
                      <a:pt x="624" y="9306"/>
                      <a:pt x="696" y="9203"/>
                    </a:cubicBezTo>
                    <a:cubicBezTo>
                      <a:pt x="2531" y="6534"/>
                      <a:pt x="4299" y="3632"/>
                      <a:pt x="4932" y="397"/>
                    </a:cubicBezTo>
                    <a:cubicBezTo>
                      <a:pt x="4972" y="156"/>
                      <a:pt x="4772" y="0"/>
                      <a:pt x="4591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9" name="Google Shape;4709;p17"/>
              <p:cNvSpPr/>
              <p:nvPr/>
            </p:nvSpPr>
            <p:spPr>
              <a:xfrm>
                <a:off x="7738300" y="4739937"/>
                <a:ext cx="140081" cy="186096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212" extrusionOk="0">
                    <a:moveTo>
                      <a:pt x="393" y="0"/>
                    </a:moveTo>
                    <a:cubicBezTo>
                      <a:pt x="195" y="0"/>
                      <a:pt x="0" y="149"/>
                      <a:pt x="102" y="373"/>
                    </a:cubicBezTo>
                    <a:cubicBezTo>
                      <a:pt x="902" y="2541"/>
                      <a:pt x="2470" y="4442"/>
                      <a:pt x="4005" y="6110"/>
                    </a:cubicBezTo>
                    <a:cubicBezTo>
                      <a:pt x="4076" y="6182"/>
                      <a:pt x="4155" y="6211"/>
                      <a:pt x="4231" y="6211"/>
                    </a:cubicBezTo>
                    <a:cubicBezTo>
                      <a:pt x="4472" y="6211"/>
                      <a:pt x="4675" y="5905"/>
                      <a:pt x="4472" y="5676"/>
                    </a:cubicBezTo>
                    <a:cubicBezTo>
                      <a:pt x="3704" y="4843"/>
                      <a:pt x="2971" y="3975"/>
                      <a:pt x="2337" y="3075"/>
                    </a:cubicBezTo>
                    <a:cubicBezTo>
                      <a:pt x="1703" y="2174"/>
                      <a:pt x="1103" y="1240"/>
                      <a:pt x="702" y="206"/>
                    </a:cubicBezTo>
                    <a:cubicBezTo>
                      <a:pt x="650" y="62"/>
                      <a:pt x="521" y="0"/>
                      <a:pt x="393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0" name="Google Shape;4710;p17"/>
              <p:cNvSpPr/>
              <p:nvPr/>
            </p:nvSpPr>
            <p:spPr>
              <a:xfrm>
                <a:off x="7832240" y="4369508"/>
                <a:ext cx="111981" cy="28519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9520" extrusionOk="0">
                    <a:moveTo>
                      <a:pt x="2944" y="0"/>
                    </a:moveTo>
                    <a:cubicBezTo>
                      <a:pt x="2763" y="0"/>
                      <a:pt x="2563" y="156"/>
                      <a:pt x="2603" y="396"/>
                    </a:cubicBezTo>
                    <a:cubicBezTo>
                      <a:pt x="3104" y="3265"/>
                      <a:pt x="2603" y="7001"/>
                      <a:pt x="235" y="9003"/>
                    </a:cubicBezTo>
                    <a:cubicBezTo>
                      <a:pt x="1" y="9211"/>
                      <a:pt x="213" y="9520"/>
                      <a:pt x="460" y="9520"/>
                    </a:cubicBezTo>
                    <a:cubicBezTo>
                      <a:pt x="530" y="9520"/>
                      <a:pt x="602" y="9495"/>
                      <a:pt x="669" y="9436"/>
                    </a:cubicBezTo>
                    <a:cubicBezTo>
                      <a:pt x="3237" y="7301"/>
                      <a:pt x="3737" y="3332"/>
                      <a:pt x="3204" y="230"/>
                    </a:cubicBezTo>
                    <a:cubicBezTo>
                      <a:pt x="3177" y="70"/>
                      <a:pt x="3065" y="0"/>
                      <a:pt x="294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1" name="Google Shape;4711;p17"/>
              <p:cNvSpPr/>
              <p:nvPr/>
            </p:nvSpPr>
            <p:spPr>
              <a:xfrm>
                <a:off x="7858570" y="4654144"/>
                <a:ext cx="160093" cy="196761"/>
              </a:xfrm>
              <a:custGeom>
                <a:avLst/>
                <a:gdLst/>
                <a:ahLst/>
                <a:cxnLst/>
                <a:rect l="l" t="t" r="r" b="b"/>
                <a:pathLst>
                  <a:path w="5344" h="6568" extrusionOk="0">
                    <a:moveTo>
                      <a:pt x="5035" y="1"/>
                    </a:moveTo>
                    <a:cubicBezTo>
                      <a:pt x="4877" y="1"/>
                      <a:pt x="4710" y="101"/>
                      <a:pt x="4693" y="301"/>
                    </a:cubicBezTo>
                    <a:cubicBezTo>
                      <a:pt x="4460" y="2770"/>
                      <a:pt x="2558" y="5005"/>
                      <a:pt x="323" y="5939"/>
                    </a:cubicBezTo>
                    <a:cubicBezTo>
                      <a:pt x="0" y="6085"/>
                      <a:pt x="91" y="6568"/>
                      <a:pt x="367" y="6568"/>
                    </a:cubicBezTo>
                    <a:cubicBezTo>
                      <a:pt x="405" y="6568"/>
                      <a:pt x="446" y="6559"/>
                      <a:pt x="490" y="6539"/>
                    </a:cubicBezTo>
                    <a:cubicBezTo>
                      <a:pt x="3025" y="5505"/>
                      <a:pt x="5060" y="3070"/>
                      <a:pt x="5327" y="301"/>
                    </a:cubicBezTo>
                    <a:cubicBezTo>
                      <a:pt x="5344" y="101"/>
                      <a:pt x="5193" y="1"/>
                      <a:pt x="5035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17"/>
              <p:cNvSpPr/>
              <p:nvPr/>
            </p:nvSpPr>
            <p:spPr>
              <a:xfrm>
                <a:off x="7692198" y="4929614"/>
                <a:ext cx="181752" cy="12324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4114" extrusionOk="0">
                    <a:moveTo>
                      <a:pt x="428" y="1"/>
                    </a:moveTo>
                    <a:cubicBezTo>
                      <a:pt x="216" y="1"/>
                      <a:pt x="1" y="223"/>
                      <a:pt x="140" y="479"/>
                    </a:cubicBezTo>
                    <a:cubicBezTo>
                      <a:pt x="707" y="1379"/>
                      <a:pt x="1541" y="2113"/>
                      <a:pt x="2408" y="2747"/>
                    </a:cubicBezTo>
                    <a:cubicBezTo>
                      <a:pt x="3309" y="3414"/>
                      <a:pt x="4476" y="3581"/>
                      <a:pt x="5444" y="4081"/>
                    </a:cubicBezTo>
                    <a:cubicBezTo>
                      <a:pt x="5492" y="4103"/>
                      <a:pt x="5540" y="4113"/>
                      <a:pt x="5585" y="4113"/>
                    </a:cubicBezTo>
                    <a:cubicBezTo>
                      <a:pt x="5879" y="4113"/>
                      <a:pt x="6067" y="3692"/>
                      <a:pt x="5777" y="3547"/>
                    </a:cubicBezTo>
                    <a:cubicBezTo>
                      <a:pt x="4843" y="3047"/>
                      <a:pt x="3742" y="2880"/>
                      <a:pt x="2875" y="2313"/>
                    </a:cubicBezTo>
                    <a:cubicBezTo>
                      <a:pt x="2041" y="1746"/>
                      <a:pt x="1207" y="1012"/>
                      <a:pt x="674" y="145"/>
                    </a:cubicBezTo>
                    <a:cubicBezTo>
                      <a:pt x="613" y="43"/>
                      <a:pt x="521" y="1"/>
                      <a:pt x="428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17"/>
              <p:cNvSpPr/>
              <p:nvPr/>
            </p:nvSpPr>
            <p:spPr>
              <a:xfrm>
                <a:off x="7935196" y="4960918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1"/>
                    </a:moveTo>
                    <a:cubicBezTo>
                      <a:pt x="0" y="1"/>
                      <a:pt x="0" y="534"/>
                      <a:pt x="334" y="534"/>
                    </a:cubicBezTo>
                    <a:cubicBezTo>
                      <a:pt x="701" y="534"/>
                      <a:pt x="701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4" name="Google Shape;4714;p17"/>
              <p:cNvSpPr/>
              <p:nvPr/>
            </p:nvSpPr>
            <p:spPr>
              <a:xfrm>
                <a:off x="7928186" y="4990903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34" y="0"/>
                    </a:moveTo>
                    <a:cubicBezTo>
                      <a:pt x="1" y="0"/>
                      <a:pt x="1" y="501"/>
                      <a:pt x="334" y="501"/>
                    </a:cubicBezTo>
                    <a:cubicBezTo>
                      <a:pt x="701" y="501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5" name="Google Shape;4715;p17"/>
              <p:cNvSpPr/>
              <p:nvPr/>
            </p:nvSpPr>
            <p:spPr>
              <a:xfrm>
                <a:off x="7956165" y="4688144"/>
                <a:ext cx="2103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17"/>
              <p:cNvSpPr/>
              <p:nvPr/>
            </p:nvSpPr>
            <p:spPr>
              <a:xfrm>
                <a:off x="7949185" y="4714115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0"/>
                    </a:moveTo>
                    <a:cubicBezTo>
                      <a:pt x="0" y="0"/>
                      <a:pt x="0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7" name="Google Shape;4717;p17"/>
              <p:cNvSpPr/>
              <p:nvPr/>
            </p:nvSpPr>
            <p:spPr>
              <a:xfrm>
                <a:off x="7719368" y="4704110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8" name="Google Shape;4718;p17"/>
              <p:cNvSpPr/>
              <p:nvPr/>
            </p:nvSpPr>
            <p:spPr>
              <a:xfrm>
                <a:off x="7706367" y="4734095"/>
                <a:ext cx="2100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01" extrusionOk="0">
                    <a:moveTo>
                      <a:pt x="367" y="1"/>
                    </a:moveTo>
                    <a:cubicBezTo>
                      <a:pt x="0" y="1"/>
                      <a:pt x="0" y="501"/>
                      <a:pt x="367" y="501"/>
                    </a:cubicBezTo>
                    <a:cubicBezTo>
                      <a:pt x="701" y="501"/>
                      <a:pt x="701" y="1"/>
                      <a:pt x="367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17"/>
              <p:cNvSpPr/>
              <p:nvPr/>
            </p:nvSpPr>
            <p:spPr>
              <a:xfrm>
                <a:off x="7689383" y="4707105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0" name="Google Shape;4720;p17"/>
              <p:cNvSpPr/>
              <p:nvPr/>
            </p:nvSpPr>
            <p:spPr>
              <a:xfrm>
                <a:off x="7907218" y="4335418"/>
                <a:ext cx="2100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4" extrusionOk="0">
                    <a:moveTo>
                      <a:pt x="367" y="0"/>
                    </a:moveTo>
                    <a:cubicBezTo>
                      <a:pt x="0" y="0"/>
                      <a:pt x="0" y="534"/>
                      <a:pt x="367" y="534"/>
                    </a:cubicBezTo>
                    <a:cubicBezTo>
                      <a:pt x="701" y="534"/>
                      <a:pt x="701" y="0"/>
                      <a:pt x="367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1" name="Google Shape;4721;p17"/>
              <p:cNvSpPr/>
              <p:nvPr/>
            </p:nvSpPr>
            <p:spPr>
              <a:xfrm>
                <a:off x="7883223" y="4349408"/>
                <a:ext cx="20012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668" y="534"/>
                      <a:pt x="668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2" name="Google Shape;4722;p17"/>
              <p:cNvSpPr/>
              <p:nvPr/>
            </p:nvSpPr>
            <p:spPr>
              <a:xfrm>
                <a:off x="7755314" y="4299442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68" y="0"/>
                    </a:moveTo>
                    <a:cubicBezTo>
                      <a:pt x="1" y="0"/>
                      <a:pt x="1" y="501"/>
                      <a:pt x="368" y="501"/>
                    </a:cubicBezTo>
                    <a:cubicBezTo>
                      <a:pt x="701" y="501"/>
                      <a:pt x="701" y="0"/>
                      <a:pt x="368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3" name="Google Shape;4723;p17"/>
              <p:cNvSpPr/>
              <p:nvPr/>
            </p:nvSpPr>
            <p:spPr>
              <a:xfrm>
                <a:off x="7738330" y="4328409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1" y="1"/>
                      <a:pt x="1" y="534"/>
                      <a:pt x="334" y="534"/>
                    </a:cubicBezTo>
                    <a:cubicBezTo>
                      <a:pt x="668" y="534"/>
                      <a:pt x="668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4" name="Google Shape;4724;p17"/>
              <p:cNvSpPr/>
              <p:nvPr/>
            </p:nvSpPr>
            <p:spPr>
              <a:xfrm>
                <a:off x="7722363" y="4299442"/>
                <a:ext cx="20012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01" extrusionOk="0">
                    <a:moveTo>
                      <a:pt x="334" y="0"/>
                    </a:moveTo>
                    <a:cubicBezTo>
                      <a:pt x="0" y="0"/>
                      <a:pt x="0" y="501"/>
                      <a:pt x="334" y="501"/>
                    </a:cubicBezTo>
                    <a:cubicBezTo>
                      <a:pt x="667" y="501"/>
                      <a:pt x="667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25" name="Google Shape;4725;p17"/>
            <p:cNvGrpSpPr/>
            <p:nvPr/>
          </p:nvGrpSpPr>
          <p:grpSpPr>
            <a:xfrm rot="4992369" flipH="1">
              <a:off x="1522987" y="-258355"/>
              <a:ext cx="364310" cy="944495"/>
              <a:chOff x="7916001" y="4222802"/>
              <a:chExt cx="364302" cy="944474"/>
            </a:xfrm>
          </p:grpSpPr>
          <p:sp>
            <p:nvSpPr>
              <p:cNvPr id="4726" name="Google Shape;4726;p17"/>
              <p:cNvSpPr/>
              <p:nvPr/>
            </p:nvSpPr>
            <p:spPr>
              <a:xfrm>
                <a:off x="7954650" y="4270825"/>
                <a:ext cx="325652" cy="896451"/>
              </a:xfrm>
              <a:custGeom>
                <a:avLst/>
                <a:gdLst/>
                <a:ahLst/>
                <a:cxnLst/>
                <a:rect l="l" t="t" r="r" b="b"/>
                <a:pathLst>
                  <a:path w="12924" h="35577" extrusionOk="0">
                    <a:moveTo>
                      <a:pt x="489" y="0"/>
                    </a:moveTo>
                    <a:cubicBezTo>
                      <a:pt x="233" y="0"/>
                      <a:pt x="1" y="309"/>
                      <a:pt x="235" y="517"/>
                    </a:cubicBezTo>
                    <a:cubicBezTo>
                      <a:pt x="3537" y="3386"/>
                      <a:pt x="6506" y="6622"/>
                      <a:pt x="7940" y="10858"/>
                    </a:cubicBezTo>
                    <a:cubicBezTo>
                      <a:pt x="8741" y="13193"/>
                      <a:pt x="9007" y="15628"/>
                      <a:pt x="9241" y="18097"/>
                    </a:cubicBezTo>
                    <a:cubicBezTo>
                      <a:pt x="9474" y="20832"/>
                      <a:pt x="9575" y="23567"/>
                      <a:pt x="9908" y="26303"/>
                    </a:cubicBezTo>
                    <a:cubicBezTo>
                      <a:pt x="10275" y="29472"/>
                      <a:pt x="10976" y="32507"/>
                      <a:pt x="12243" y="35409"/>
                    </a:cubicBezTo>
                    <a:cubicBezTo>
                      <a:pt x="12297" y="35527"/>
                      <a:pt x="12392" y="35576"/>
                      <a:pt x="12490" y="35576"/>
                    </a:cubicBezTo>
                    <a:cubicBezTo>
                      <a:pt x="12699" y="35576"/>
                      <a:pt x="12923" y="35358"/>
                      <a:pt x="12810" y="35109"/>
                    </a:cubicBezTo>
                    <a:cubicBezTo>
                      <a:pt x="10442" y="29705"/>
                      <a:pt x="10342" y="23868"/>
                      <a:pt x="9841" y="18097"/>
                    </a:cubicBezTo>
                    <a:cubicBezTo>
                      <a:pt x="9641" y="15662"/>
                      <a:pt x="9374" y="13260"/>
                      <a:pt x="8641" y="10958"/>
                    </a:cubicBezTo>
                    <a:cubicBezTo>
                      <a:pt x="8007" y="8990"/>
                      <a:pt x="7073" y="7189"/>
                      <a:pt x="5872" y="5521"/>
                    </a:cubicBezTo>
                    <a:cubicBezTo>
                      <a:pt x="4404" y="3486"/>
                      <a:pt x="2570" y="1718"/>
                      <a:pt x="702" y="84"/>
                    </a:cubicBezTo>
                    <a:cubicBezTo>
                      <a:pt x="635" y="25"/>
                      <a:pt x="561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7" name="Google Shape;4727;p17"/>
              <p:cNvSpPr/>
              <p:nvPr/>
            </p:nvSpPr>
            <p:spPr>
              <a:xfrm>
                <a:off x="8159489" y="4463672"/>
                <a:ext cx="54905" cy="89149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38" extrusionOk="0">
                    <a:moveTo>
                      <a:pt x="1288" y="0"/>
                    </a:moveTo>
                    <a:cubicBezTo>
                      <a:pt x="15" y="0"/>
                      <a:pt x="176" y="2216"/>
                      <a:pt x="77" y="3037"/>
                    </a:cubicBezTo>
                    <a:cubicBezTo>
                      <a:pt x="44" y="3104"/>
                      <a:pt x="77" y="3137"/>
                      <a:pt x="77" y="3171"/>
                    </a:cubicBezTo>
                    <a:cubicBezTo>
                      <a:pt x="0" y="3324"/>
                      <a:pt x="159" y="3537"/>
                      <a:pt x="343" y="3537"/>
                    </a:cubicBezTo>
                    <a:cubicBezTo>
                      <a:pt x="398" y="3537"/>
                      <a:pt x="456" y="3518"/>
                      <a:pt x="511" y="3471"/>
                    </a:cubicBezTo>
                    <a:cubicBezTo>
                      <a:pt x="1244" y="2837"/>
                      <a:pt x="1845" y="2370"/>
                      <a:pt x="2078" y="1403"/>
                    </a:cubicBezTo>
                    <a:cubicBezTo>
                      <a:pt x="2178" y="836"/>
                      <a:pt x="2078" y="2"/>
                      <a:pt x="1344" y="2"/>
                    </a:cubicBezTo>
                    <a:cubicBezTo>
                      <a:pt x="1325" y="1"/>
                      <a:pt x="1306" y="0"/>
                      <a:pt x="1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8" name="Google Shape;4728;p17"/>
              <p:cNvSpPr/>
              <p:nvPr/>
            </p:nvSpPr>
            <p:spPr>
              <a:xfrm>
                <a:off x="8053845" y="4468005"/>
                <a:ext cx="86579" cy="46918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62" extrusionOk="0">
                    <a:moveTo>
                      <a:pt x="1421" y="1"/>
                    </a:moveTo>
                    <a:cubicBezTo>
                      <a:pt x="946" y="1"/>
                      <a:pt x="519" y="153"/>
                      <a:pt x="300" y="564"/>
                    </a:cubicBezTo>
                    <a:cubicBezTo>
                      <a:pt x="0" y="1097"/>
                      <a:pt x="601" y="1598"/>
                      <a:pt x="1034" y="1765"/>
                    </a:cubicBezTo>
                    <a:cubicBezTo>
                      <a:pt x="1230" y="1833"/>
                      <a:pt x="1427" y="1862"/>
                      <a:pt x="1624" y="1862"/>
                    </a:cubicBezTo>
                    <a:cubicBezTo>
                      <a:pt x="2201" y="1862"/>
                      <a:pt x="2772" y="1613"/>
                      <a:pt x="3269" y="1364"/>
                    </a:cubicBezTo>
                    <a:cubicBezTo>
                      <a:pt x="3436" y="1264"/>
                      <a:pt x="3436" y="1131"/>
                      <a:pt x="3369" y="997"/>
                    </a:cubicBezTo>
                    <a:cubicBezTo>
                      <a:pt x="3436" y="897"/>
                      <a:pt x="3436" y="731"/>
                      <a:pt x="3303" y="630"/>
                    </a:cubicBezTo>
                    <a:cubicBezTo>
                      <a:pt x="2889" y="316"/>
                      <a:pt x="2105" y="1"/>
                      <a:pt x="14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9" name="Google Shape;4729;p17"/>
              <p:cNvSpPr/>
              <p:nvPr/>
            </p:nvSpPr>
            <p:spPr>
              <a:xfrm>
                <a:off x="8092495" y="4353366"/>
                <a:ext cx="52134" cy="8680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3445" extrusionOk="0">
                    <a:moveTo>
                      <a:pt x="1049" y="0"/>
                    </a:moveTo>
                    <a:cubicBezTo>
                      <a:pt x="500" y="0"/>
                      <a:pt x="261" y="641"/>
                      <a:pt x="167" y="1078"/>
                    </a:cubicBezTo>
                    <a:cubicBezTo>
                      <a:pt x="1" y="1878"/>
                      <a:pt x="134" y="2479"/>
                      <a:pt x="468" y="3179"/>
                    </a:cubicBezTo>
                    <a:cubicBezTo>
                      <a:pt x="534" y="3279"/>
                      <a:pt x="601" y="3312"/>
                      <a:pt x="701" y="3312"/>
                    </a:cubicBezTo>
                    <a:cubicBezTo>
                      <a:pt x="740" y="3390"/>
                      <a:pt x="812" y="3445"/>
                      <a:pt x="892" y="3445"/>
                    </a:cubicBezTo>
                    <a:cubicBezTo>
                      <a:pt x="950" y="3445"/>
                      <a:pt x="1012" y="3416"/>
                      <a:pt x="1068" y="3346"/>
                    </a:cubicBezTo>
                    <a:cubicBezTo>
                      <a:pt x="1535" y="2779"/>
                      <a:pt x="2069" y="2045"/>
                      <a:pt x="2002" y="1278"/>
                    </a:cubicBezTo>
                    <a:cubicBezTo>
                      <a:pt x="1969" y="777"/>
                      <a:pt x="1735" y="110"/>
                      <a:pt x="1168" y="10"/>
                    </a:cubicBezTo>
                    <a:cubicBezTo>
                      <a:pt x="1127" y="4"/>
                      <a:pt x="1087" y="0"/>
                      <a:pt x="1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0" name="Google Shape;4730;p17"/>
              <p:cNvSpPr/>
              <p:nvPr/>
            </p:nvSpPr>
            <p:spPr>
              <a:xfrm>
                <a:off x="7991637" y="4373446"/>
                <a:ext cx="80733" cy="48404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1921" extrusionOk="0">
                    <a:moveTo>
                      <a:pt x="2084" y="0"/>
                    </a:moveTo>
                    <a:cubicBezTo>
                      <a:pt x="1874" y="0"/>
                      <a:pt x="1664" y="21"/>
                      <a:pt x="1468" y="47"/>
                    </a:cubicBezTo>
                    <a:cubicBezTo>
                      <a:pt x="935" y="114"/>
                      <a:pt x="368" y="314"/>
                      <a:pt x="201" y="881"/>
                    </a:cubicBezTo>
                    <a:cubicBezTo>
                      <a:pt x="1" y="1481"/>
                      <a:pt x="735" y="1848"/>
                      <a:pt x="1235" y="1915"/>
                    </a:cubicBezTo>
                    <a:cubicBezTo>
                      <a:pt x="1273" y="1919"/>
                      <a:pt x="1311" y="1920"/>
                      <a:pt x="1349" y="1920"/>
                    </a:cubicBezTo>
                    <a:cubicBezTo>
                      <a:pt x="2011" y="1920"/>
                      <a:pt x="2661" y="1389"/>
                      <a:pt x="3103" y="948"/>
                    </a:cubicBezTo>
                    <a:cubicBezTo>
                      <a:pt x="3203" y="814"/>
                      <a:pt x="3170" y="681"/>
                      <a:pt x="3103" y="581"/>
                    </a:cubicBezTo>
                    <a:cubicBezTo>
                      <a:pt x="3170" y="481"/>
                      <a:pt x="3170" y="314"/>
                      <a:pt x="3003" y="214"/>
                    </a:cubicBezTo>
                    <a:cubicBezTo>
                      <a:pt x="2739" y="51"/>
                      <a:pt x="2412" y="0"/>
                      <a:pt x="20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1" name="Google Shape;4731;p17"/>
              <p:cNvSpPr/>
              <p:nvPr/>
            </p:nvSpPr>
            <p:spPr>
              <a:xfrm>
                <a:off x="8010231" y="4260999"/>
                <a:ext cx="36914" cy="7413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42" extrusionOk="0">
                    <a:moveTo>
                      <a:pt x="669" y="1"/>
                    </a:moveTo>
                    <a:cubicBezTo>
                      <a:pt x="206" y="1"/>
                      <a:pt x="0" y="724"/>
                      <a:pt x="30" y="1108"/>
                    </a:cubicBezTo>
                    <a:cubicBezTo>
                      <a:pt x="63" y="1608"/>
                      <a:pt x="330" y="1975"/>
                      <a:pt x="497" y="2442"/>
                    </a:cubicBezTo>
                    <a:cubicBezTo>
                      <a:pt x="497" y="2475"/>
                      <a:pt x="497" y="2509"/>
                      <a:pt x="530" y="2575"/>
                    </a:cubicBezTo>
                    <a:cubicBezTo>
                      <a:pt x="428" y="2729"/>
                      <a:pt x="601" y="2942"/>
                      <a:pt x="792" y="2942"/>
                    </a:cubicBezTo>
                    <a:cubicBezTo>
                      <a:pt x="850" y="2942"/>
                      <a:pt x="910" y="2922"/>
                      <a:pt x="964" y="2876"/>
                    </a:cubicBezTo>
                    <a:cubicBezTo>
                      <a:pt x="1398" y="2509"/>
                      <a:pt x="1431" y="1841"/>
                      <a:pt x="1464" y="1308"/>
                    </a:cubicBezTo>
                    <a:cubicBezTo>
                      <a:pt x="1464" y="874"/>
                      <a:pt x="1331" y="207"/>
                      <a:pt x="864" y="40"/>
                    </a:cubicBezTo>
                    <a:cubicBezTo>
                      <a:pt x="795" y="13"/>
                      <a:pt x="730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17"/>
              <p:cNvSpPr/>
              <p:nvPr/>
            </p:nvSpPr>
            <p:spPr>
              <a:xfrm>
                <a:off x="7937845" y="4303554"/>
                <a:ext cx="68966" cy="47119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870" extrusionOk="0">
                    <a:moveTo>
                      <a:pt x="1780" y="1"/>
                    </a:moveTo>
                    <a:cubicBezTo>
                      <a:pt x="960" y="1"/>
                      <a:pt x="26" y="432"/>
                      <a:pt x="1" y="1253"/>
                    </a:cubicBezTo>
                    <a:cubicBezTo>
                      <a:pt x="1" y="1704"/>
                      <a:pt x="430" y="1870"/>
                      <a:pt x="804" y="1870"/>
                    </a:cubicBezTo>
                    <a:cubicBezTo>
                      <a:pt x="873" y="1870"/>
                      <a:pt x="940" y="1864"/>
                      <a:pt x="1002" y="1854"/>
                    </a:cubicBezTo>
                    <a:cubicBezTo>
                      <a:pt x="1702" y="1787"/>
                      <a:pt x="2269" y="1187"/>
                      <a:pt x="2536" y="553"/>
                    </a:cubicBezTo>
                    <a:cubicBezTo>
                      <a:pt x="2703" y="453"/>
                      <a:pt x="2736" y="219"/>
                      <a:pt x="2536" y="152"/>
                    </a:cubicBezTo>
                    <a:cubicBezTo>
                      <a:pt x="2324" y="51"/>
                      <a:pt x="2059" y="1"/>
                      <a:pt x="1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3" name="Google Shape;4733;p17"/>
              <p:cNvSpPr/>
              <p:nvPr/>
            </p:nvSpPr>
            <p:spPr>
              <a:xfrm>
                <a:off x="7916001" y="4222802"/>
                <a:ext cx="62238" cy="6191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457" extrusionOk="0">
                    <a:moveTo>
                      <a:pt x="798" y="0"/>
                    </a:moveTo>
                    <a:cubicBezTo>
                      <a:pt x="721" y="0"/>
                      <a:pt x="644" y="17"/>
                      <a:pt x="568" y="55"/>
                    </a:cubicBezTo>
                    <a:cubicBezTo>
                      <a:pt x="1" y="355"/>
                      <a:pt x="201" y="1123"/>
                      <a:pt x="534" y="1489"/>
                    </a:cubicBezTo>
                    <a:cubicBezTo>
                      <a:pt x="868" y="1923"/>
                      <a:pt x="1468" y="2390"/>
                      <a:pt x="2035" y="2390"/>
                    </a:cubicBezTo>
                    <a:cubicBezTo>
                      <a:pt x="2091" y="2435"/>
                      <a:pt x="2158" y="2457"/>
                      <a:pt x="2222" y="2457"/>
                    </a:cubicBezTo>
                    <a:cubicBezTo>
                      <a:pt x="2350" y="2457"/>
                      <a:pt x="2469" y="2368"/>
                      <a:pt x="2469" y="2190"/>
                    </a:cubicBezTo>
                    <a:cubicBezTo>
                      <a:pt x="2469" y="1690"/>
                      <a:pt x="2102" y="1123"/>
                      <a:pt x="1802" y="722"/>
                    </a:cubicBezTo>
                    <a:cubicBezTo>
                      <a:pt x="1579" y="443"/>
                      <a:pt x="1192" y="0"/>
                      <a:pt x="7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4" name="Google Shape;4734;p17"/>
            <p:cNvSpPr/>
            <p:nvPr/>
          </p:nvSpPr>
          <p:spPr>
            <a:xfrm rot="10800000">
              <a:off x="579592" y="-124958"/>
              <a:ext cx="548046" cy="880098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17"/>
            <p:cNvSpPr/>
            <p:nvPr/>
          </p:nvSpPr>
          <p:spPr>
            <a:xfrm rot="10800000">
              <a:off x="648708" y="-199739"/>
              <a:ext cx="486035" cy="891563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17"/>
            <p:cNvSpPr/>
            <p:nvPr/>
          </p:nvSpPr>
          <p:spPr>
            <a:xfrm rot="10800000">
              <a:off x="636262" y="476643"/>
              <a:ext cx="170033" cy="140577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17"/>
            <p:cNvSpPr/>
            <p:nvPr/>
          </p:nvSpPr>
          <p:spPr>
            <a:xfrm rot="10800000">
              <a:off x="635173" y="355298"/>
              <a:ext cx="236126" cy="18268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17"/>
            <p:cNvSpPr/>
            <p:nvPr/>
          </p:nvSpPr>
          <p:spPr>
            <a:xfrm rot="10800000">
              <a:off x="627456" y="227075"/>
              <a:ext cx="326207" cy="223502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17"/>
            <p:cNvSpPr/>
            <p:nvPr/>
          </p:nvSpPr>
          <p:spPr>
            <a:xfrm rot="10800000">
              <a:off x="643426" y="73660"/>
              <a:ext cx="376299" cy="209668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17"/>
            <p:cNvSpPr/>
            <p:nvPr/>
          </p:nvSpPr>
          <p:spPr>
            <a:xfrm rot="10800000">
              <a:off x="801211" y="-49642"/>
              <a:ext cx="235219" cy="149421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17"/>
            <p:cNvSpPr/>
            <p:nvPr/>
          </p:nvSpPr>
          <p:spPr>
            <a:xfrm rot="10800000">
              <a:off x="968778" y="34495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17"/>
            <p:cNvSpPr/>
            <p:nvPr/>
          </p:nvSpPr>
          <p:spPr>
            <a:xfrm rot="10800000">
              <a:off x="999012" y="317240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17"/>
            <p:cNvSpPr/>
            <p:nvPr/>
          </p:nvSpPr>
          <p:spPr>
            <a:xfrm rot="10800000">
              <a:off x="1009947" y="36682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17"/>
            <p:cNvSpPr/>
            <p:nvPr/>
          </p:nvSpPr>
          <p:spPr>
            <a:xfrm rot="10800000">
              <a:off x="689739" y="218902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17"/>
            <p:cNvSpPr/>
            <p:nvPr/>
          </p:nvSpPr>
          <p:spPr>
            <a:xfrm rot="10800000">
              <a:off x="722518" y="194513"/>
              <a:ext cx="26079" cy="20208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17"/>
            <p:cNvSpPr/>
            <p:nvPr/>
          </p:nvSpPr>
          <p:spPr>
            <a:xfrm rot="10800000">
              <a:off x="856986" y="386150"/>
              <a:ext cx="26079" cy="20183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17"/>
            <p:cNvSpPr/>
            <p:nvPr/>
          </p:nvSpPr>
          <p:spPr>
            <a:xfrm rot="10800000">
              <a:off x="875479" y="435735"/>
              <a:ext cx="26911" cy="20208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17"/>
            <p:cNvSpPr/>
            <p:nvPr/>
          </p:nvSpPr>
          <p:spPr>
            <a:xfrm rot="10800000">
              <a:off x="637634" y="473553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17"/>
            <p:cNvSpPr/>
            <p:nvPr/>
          </p:nvSpPr>
          <p:spPr>
            <a:xfrm rot="10800000">
              <a:off x="678804" y="443294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17"/>
            <p:cNvSpPr/>
            <p:nvPr/>
          </p:nvSpPr>
          <p:spPr>
            <a:xfrm rot="10800000">
              <a:off x="727557" y="621476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17"/>
            <p:cNvSpPr/>
            <p:nvPr/>
          </p:nvSpPr>
          <p:spPr>
            <a:xfrm rot="10800000">
              <a:off x="700673" y="665190"/>
              <a:ext cx="26079" cy="2101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17"/>
            <p:cNvSpPr/>
            <p:nvPr/>
          </p:nvSpPr>
          <p:spPr>
            <a:xfrm rot="10392468">
              <a:off x="1077340" y="-106134"/>
              <a:ext cx="686110" cy="861001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17"/>
            <p:cNvSpPr/>
            <p:nvPr/>
          </p:nvSpPr>
          <p:spPr>
            <a:xfrm rot="10392468">
              <a:off x="1206649" y="-207988"/>
              <a:ext cx="483351" cy="881965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17"/>
            <p:cNvSpPr/>
            <p:nvPr/>
          </p:nvSpPr>
          <p:spPr>
            <a:xfrm rot="10392468">
              <a:off x="1220736" y="-59328"/>
              <a:ext cx="139767" cy="133367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5" name="Google Shape;4755;p17"/>
            <p:cNvSpPr/>
            <p:nvPr/>
          </p:nvSpPr>
          <p:spPr>
            <a:xfrm rot="10392468">
              <a:off x="1296116" y="73853"/>
              <a:ext cx="192731" cy="191824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6" name="Google Shape;4756;p17"/>
            <p:cNvSpPr/>
            <p:nvPr/>
          </p:nvSpPr>
          <p:spPr>
            <a:xfrm rot="10392468">
              <a:off x="1368660" y="164979"/>
              <a:ext cx="216290" cy="274016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7" name="Google Shape;4757;p17"/>
            <p:cNvSpPr/>
            <p:nvPr/>
          </p:nvSpPr>
          <p:spPr>
            <a:xfrm rot="10392468">
              <a:off x="1467531" y="295330"/>
              <a:ext cx="111420" cy="144529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17"/>
            <p:cNvSpPr/>
            <p:nvPr/>
          </p:nvSpPr>
          <p:spPr>
            <a:xfrm rot="10392468">
              <a:off x="1561848" y="412152"/>
              <a:ext cx="142841" cy="171087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17"/>
            <p:cNvSpPr/>
            <p:nvPr/>
          </p:nvSpPr>
          <p:spPr>
            <a:xfrm rot="10392468">
              <a:off x="1633960" y="512051"/>
              <a:ext cx="101997" cy="118526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17"/>
            <p:cNvSpPr/>
            <p:nvPr/>
          </p:nvSpPr>
          <p:spPr>
            <a:xfrm rot="10800000">
              <a:off x="1104909" y="397085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17"/>
            <p:cNvSpPr/>
            <p:nvPr/>
          </p:nvSpPr>
          <p:spPr>
            <a:xfrm rot="10392468">
              <a:off x="1279241" y="469486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17"/>
            <p:cNvSpPr/>
            <p:nvPr/>
          </p:nvSpPr>
          <p:spPr>
            <a:xfrm rot="10392468">
              <a:off x="1285058" y="418832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17"/>
            <p:cNvSpPr/>
            <p:nvPr/>
          </p:nvSpPr>
          <p:spPr>
            <a:xfrm rot="10392468">
              <a:off x="1656821" y="16465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17"/>
            <p:cNvSpPr/>
            <p:nvPr/>
          </p:nvSpPr>
          <p:spPr>
            <a:xfrm rot="10392468">
              <a:off x="1654032" y="21238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17"/>
            <p:cNvSpPr/>
            <p:nvPr/>
          </p:nvSpPr>
          <p:spPr>
            <a:xfrm rot="10392468">
              <a:off x="1603122" y="18290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17"/>
            <p:cNvSpPr/>
            <p:nvPr/>
          </p:nvSpPr>
          <p:spPr>
            <a:xfrm rot="10392468">
              <a:off x="1588596" y="657773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17"/>
            <p:cNvSpPr/>
            <p:nvPr/>
          </p:nvSpPr>
          <p:spPr>
            <a:xfrm rot="10392468">
              <a:off x="1622838" y="668131"/>
              <a:ext cx="27767" cy="21871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17"/>
            <p:cNvSpPr/>
            <p:nvPr/>
          </p:nvSpPr>
          <p:spPr>
            <a:xfrm rot="10392468">
              <a:off x="1723499" y="47581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17"/>
            <p:cNvSpPr/>
            <p:nvPr/>
          </p:nvSpPr>
          <p:spPr>
            <a:xfrm rot="10392468">
              <a:off x="1720018" y="446588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17"/>
            <p:cNvSpPr/>
            <p:nvPr/>
          </p:nvSpPr>
          <p:spPr>
            <a:xfrm rot="10392468">
              <a:off x="1242455" y="160681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17"/>
            <p:cNvSpPr/>
            <p:nvPr/>
          </p:nvSpPr>
          <p:spPr>
            <a:xfrm rot="10392468">
              <a:off x="1522739" y="254259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17"/>
            <p:cNvSpPr/>
            <p:nvPr/>
          </p:nvSpPr>
          <p:spPr>
            <a:xfrm rot="10392468">
              <a:off x="1306539" y="300344"/>
              <a:ext cx="28598" cy="2270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73" name="Google Shape;4773;p17"/>
          <p:cNvGrpSpPr/>
          <p:nvPr/>
        </p:nvGrpSpPr>
        <p:grpSpPr>
          <a:xfrm rot="10800000">
            <a:off x="1226129" y="6294233"/>
            <a:ext cx="363169" cy="473611"/>
            <a:chOff x="3289399" y="3455662"/>
            <a:chExt cx="436502" cy="569243"/>
          </a:xfrm>
        </p:grpSpPr>
        <p:sp>
          <p:nvSpPr>
            <p:cNvPr id="4774" name="Google Shape;4774;p1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1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1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1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1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1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1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1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1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1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1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1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1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1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1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1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1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1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1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1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1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1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96" name="Google Shape;4796;p17"/>
          <p:cNvGrpSpPr/>
          <p:nvPr/>
        </p:nvGrpSpPr>
        <p:grpSpPr>
          <a:xfrm rot="10800000">
            <a:off x="10453017" y="-248785"/>
            <a:ext cx="2000313" cy="1947369"/>
            <a:chOff x="-181020" y="4253777"/>
            <a:chExt cx="1117161" cy="1087511"/>
          </a:xfrm>
        </p:grpSpPr>
        <p:sp>
          <p:nvSpPr>
            <p:cNvPr id="4797" name="Google Shape;4797;p17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17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17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17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17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17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17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17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17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17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17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17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17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17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11" name="Google Shape;4811;p17"/>
          <p:cNvGrpSpPr/>
          <p:nvPr/>
        </p:nvGrpSpPr>
        <p:grpSpPr>
          <a:xfrm rot="10800000">
            <a:off x="10917521" y="245521"/>
            <a:ext cx="1583039" cy="2123636"/>
            <a:chOff x="-168050" y="4195214"/>
            <a:chExt cx="719519" cy="965231"/>
          </a:xfrm>
        </p:grpSpPr>
        <p:sp>
          <p:nvSpPr>
            <p:cNvPr id="4812" name="Google Shape;4812;p17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17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17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17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17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17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17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17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17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17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17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17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17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17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17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17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17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17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17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17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17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17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17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17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17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17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17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17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17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17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17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17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17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17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17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17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17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17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17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17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17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17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17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17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17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17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17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9" name="Google Shape;4859;p17"/>
          <p:cNvGrpSpPr/>
          <p:nvPr/>
        </p:nvGrpSpPr>
        <p:grpSpPr>
          <a:xfrm rot="10800000">
            <a:off x="34651" y="6188537"/>
            <a:ext cx="929136" cy="952859"/>
            <a:chOff x="7973149" y="-201092"/>
            <a:chExt cx="1116750" cy="1145263"/>
          </a:xfrm>
        </p:grpSpPr>
        <p:sp>
          <p:nvSpPr>
            <p:cNvPr id="4860" name="Google Shape;4860;p1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1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1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1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1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1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1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1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1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1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1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1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1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1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1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1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1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1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1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1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1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1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1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1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1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1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1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1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1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1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1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1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1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1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1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1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1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1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1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1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1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1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1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1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1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1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1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1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1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1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1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1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1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1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1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1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6" name="Google Shape;4916;p1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7" name="Google Shape;4917;p1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1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1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1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1" name="Google Shape;4921;p17"/>
          <p:cNvGrpSpPr/>
          <p:nvPr/>
        </p:nvGrpSpPr>
        <p:grpSpPr>
          <a:xfrm rot="-620">
            <a:off x="2037372" y="6450719"/>
            <a:ext cx="744240" cy="563072"/>
            <a:chOff x="3579657" y="4246288"/>
            <a:chExt cx="1007000" cy="841746"/>
          </a:xfrm>
        </p:grpSpPr>
        <p:sp>
          <p:nvSpPr>
            <p:cNvPr id="4922" name="Google Shape;4922;p17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17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17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17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17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17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17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17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17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17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17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17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17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17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17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17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17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17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17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17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17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17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17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17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17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17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17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17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17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17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17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3471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4" name="Google Shape;4954;p18"/>
          <p:cNvSpPr txBox="1">
            <a:spLocks noGrp="1"/>
          </p:cNvSpPr>
          <p:nvPr>
            <p:ph type="title"/>
          </p:nvPr>
        </p:nvSpPr>
        <p:spPr>
          <a:xfrm>
            <a:off x="1314292" y="2581333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5" name="Google Shape;4955;p18"/>
          <p:cNvSpPr txBox="1">
            <a:spLocks noGrp="1"/>
          </p:cNvSpPr>
          <p:nvPr>
            <p:ph type="subTitle" idx="1"/>
          </p:nvPr>
        </p:nvSpPr>
        <p:spPr>
          <a:xfrm>
            <a:off x="1275292" y="3257667"/>
            <a:ext cx="2533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6" name="Google Shape;4956;p18"/>
          <p:cNvSpPr txBox="1">
            <a:spLocks noGrp="1"/>
          </p:cNvSpPr>
          <p:nvPr>
            <p:ph type="title" idx="2"/>
          </p:nvPr>
        </p:nvSpPr>
        <p:spPr>
          <a:xfrm>
            <a:off x="8436900" y="2588731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7" name="Google Shape;4957;p18"/>
          <p:cNvSpPr txBox="1">
            <a:spLocks noGrp="1"/>
          </p:cNvSpPr>
          <p:nvPr>
            <p:ph type="subTitle" idx="3"/>
          </p:nvPr>
        </p:nvSpPr>
        <p:spPr>
          <a:xfrm>
            <a:off x="8436900" y="32650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8" name="Google Shape;4958;p18"/>
          <p:cNvSpPr txBox="1">
            <a:spLocks noGrp="1"/>
          </p:cNvSpPr>
          <p:nvPr>
            <p:ph type="title" idx="4"/>
          </p:nvPr>
        </p:nvSpPr>
        <p:spPr>
          <a:xfrm>
            <a:off x="4875584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9" name="Google Shape;4959;p18"/>
          <p:cNvSpPr txBox="1">
            <a:spLocks noGrp="1"/>
          </p:cNvSpPr>
          <p:nvPr>
            <p:ph type="subTitle" idx="5"/>
          </p:nvPr>
        </p:nvSpPr>
        <p:spPr>
          <a:xfrm>
            <a:off x="4875584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0" name="Google Shape;4960;p18"/>
          <p:cNvSpPr txBox="1">
            <a:spLocks noGrp="1"/>
          </p:cNvSpPr>
          <p:nvPr>
            <p:ph type="title" idx="6"/>
          </p:nvPr>
        </p:nvSpPr>
        <p:spPr>
          <a:xfrm>
            <a:off x="4875584" y="2581347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1" name="Google Shape;4961;p18"/>
          <p:cNvSpPr txBox="1">
            <a:spLocks noGrp="1"/>
          </p:cNvSpPr>
          <p:nvPr>
            <p:ph type="subTitle" idx="7"/>
          </p:nvPr>
        </p:nvSpPr>
        <p:spPr>
          <a:xfrm>
            <a:off x="4875584" y="32576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2" name="Google Shape;4962;p18"/>
          <p:cNvSpPr txBox="1">
            <a:spLocks noGrp="1"/>
          </p:cNvSpPr>
          <p:nvPr>
            <p:ph type="title" idx="8"/>
          </p:nvPr>
        </p:nvSpPr>
        <p:spPr>
          <a:xfrm>
            <a:off x="1314292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3" name="Google Shape;4963;p18"/>
          <p:cNvSpPr txBox="1">
            <a:spLocks noGrp="1"/>
          </p:cNvSpPr>
          <p:nvPr>
            <p:ph type="subTitle" idx="9"/>
          </p:nvPr>
        </p:nvSpPr>
        <p:spPr>
          <a:xfrm>
            <a:off x="1314292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4" name="Google Shape;4964;p18"/>
          <p:cNvSpPr txBox="1">
            <a:spLocks noGrp="1"/>
          </p:cNvSpPr>
          <p:nvPr>
            <p:ph type="title" idx="13"/>
          </p:nvPr>
        </p:nvSpPr>
        <p:spPr>
          <a:xfrm>
            <a:off x="8436900" y="47512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5" name="Google Shape;4965;p18"/>
          <p:cNvSpPr txBox="1">
            <a:spLocks noGrp="1"/>
          </p:cNvSpPr>
          <p:nvPr>
            <p:ph type="subTitle" idx="14"/>
          </p:nvPr>
        </p:nvSpPr>
        <p:spPr>
          <a:xfrm>
            <a:off x="8436900" y="54230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6" name="Google Shape;4966;p18"/>
          <p:cNvSpPr txBox="1">
            <a:spLocks noGrp="1"/>
          </p:cNvSpPr>
          <p:nvPr>
            <p:ph type="title" idx="15"/>
          </p:nvPr>
        </p:nvSpPr>
        <p:spPr>
          <a:xfrm>
            <a:off x="1237300" y="695500"/>
            <a:ext cx="9157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7" name="Google Shape;4967;p18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68" name="Google Shape;4968;p18"/>
          <p:cNvGrpSpPr/>
          <p:nvPr/>
        </p:nvGrpSpPr>
        <p:grpSpPr>
          <a:xfrm rot="-1081952">
            <a:off x="377249" y="855897"/>
            <a:ext cx="187600" cy="169065"/>
            <a:chOff x="7737341" y="1046941"/>
            <a:chExt cx="161913" cy="145916"/>
          </a:xfrm>
        </p:grpSpPr>
        <p:sp>
          <p:nvSpPr>
            <p:cNvPr id="4969" name="Google Shape;4969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72" name="Google Shape;4972;p18"/>
          <p:cNvSpPr/>
          <p:nvPr/>
        </p:nvSpPr>
        <p:spPr>
          <a:xfrm flipH="1">
            <a:off x="-338799" y="6436438"/>
            <a:ext cx="3943940" cy="44427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3" name="Google Shape;4973;p18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74" name="Google Shape;4974;p18"/>
          <p:cNvGrpSpPr/>
          <p:nvPr/>
        </p:nvGrpSpPr>
        <p:grpSpPr>
          <a:xfrm rot="-4252119">
            <a:off x="207438" y="-474994"/>
            <a:ext cx="501884" cy="1301111"/>
            <a:chOff x="1823086" y="-208516"/>
            <a:chExt cx="433159" cy="1122944"/>
          </a:xfrm>
        </p:grpSpPr>
        <p:sp>
          <p:nvSpPr>
            <p:cNvPr id="4975" name="Google Shape;4975;p1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1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1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1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1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1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1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1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83" name="Google Shape;4983;p18"/>
          <p:cNvGrpSpPr/>
          <p:nvPr/>
        </p:nvGrpSpPr>
        <p:grpSpPr>
          <a:xfrm rot="-4252119">
            <a:off x="303981" y="-234652"/>
            <a:ext cx="508040" cy="1375019"/>
            <a:chOff x="904476" y="-243594"/>
            <a:chExt cx="438472" cy="1186732"/>
          </a:xfrm>
        </p:grpSpPr>
        <p:sp>
          <p:nvSpPr>
            <p:cNvPr id="4984" name="Google Shape;4984;p1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1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1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1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1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1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1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1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1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1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1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1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1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1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1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1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1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1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1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1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1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1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1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1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1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1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1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11" name="Google Shape;5011;p18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5012" name="Google Shape;5012;p1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1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1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1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1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1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8" name="Google Shape;5018;p1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9" name="Google Shape;5019;p18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20" name="Google Shape;5020;p18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5021" name="Google Shape;5021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2" name="Google Shape;5022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3" name="Google Shape;5023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4" name="Google Shape;5024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5" name="Google Shape;5025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6" name="Google Shape;5026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7" name="Google Shape;5027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8" name="Google Shape;5028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9" name="Google Shape;5029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0" name="Google Shape;5030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1" name="Google Shape;5031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2" name="Google Shape;5032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3" name="Google Shape;5033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4" name="Google Shape;5034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5" name="Google Shape;5035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0" name="Google Shape;5040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1" name="Google Shape;5041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2" name="Google Shape;5042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5" name="Google Shape;5045;p18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5046" name="Google Shape;5046;p18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18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18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18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18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18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18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53" name="Google Shape;5053;p18"/>
          <p:cNvGrpSpPr/>
          <p:nvPr/>
        </p:nvGrpSpPr>
        <p:grpSpPr>
          <a:xfrm rot="-1172199">
            <a:off x="11351955" y="800343"/>
            <a:ext cx="1167072" cy="884619"/>
            <a:chOff x="8118223" y="2202382"/>
            <a:chExt cx="1151949" cy="873156"/>
          </a:xfrm>
        </p:grpSpPr>
        <p:sp>
          <p:nvSpPr>
            <p:cNvPr id="5054" name="Google Shape;5054;p18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18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18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18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18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18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18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18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18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18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18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18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18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18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18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18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18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18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18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18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74" name="Google Shape;5074;p18"/>
          <p:cNvGrpSpPr/>
          <p:nvPr/>
        </p:nvGrpSpPr>
        <p:grpSpPr>
          <a:xfrm rot="1768382" flipH="1">
            <a:off x="11236054" y="5674338"/>
            <a:ext cx="1133175" cy="1103100"/>
            <a:chOff x="-181020" y="4253777"/>
            <a:chExt cx="1117161" cy="1087511"/>
          </a:xfrm>
        </p:grpSpPr>
        <p:sp>
          <p:nvSpPr>
            <p:cNvPr id="5075" name="Google Shape;5075;p1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1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1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1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1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1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1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1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1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1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1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1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1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1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9" name="Google Shape;5089;p18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5090" name="Google Shape;5090;p1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1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1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1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1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1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1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1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1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1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1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1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1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1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1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1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1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1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1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1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1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1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1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1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1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1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1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1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1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1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1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1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1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1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1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1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1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1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1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1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1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1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1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1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1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1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1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1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1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1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1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1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1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1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1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1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1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1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1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1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1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51" name="Google Shape;5151;p18"/>
          <p:cNvGrpSpPr/>
          <p:nvPr/>
        </p:nvGrpSpPr>
        <p:grpSpPr>
          <a:xfrm rot="-3631618" flipH="1">
            <a:off x="11289534" y="5838700"/>
            <a:ext cx="444295" cy="1203467"/>
            <a:chOff x="7607455" y="4238363"/>
            <a:chExt cx="438017" cy="1186459"/>
          </a:xfrm>
        </p:grpSpPr>
        <p:sp>
          <p:nvSpPr>
            <p:cNvPr id="5152" name="Google Shape;5152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76" name="Google Shape;5176;p18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5177" name="Google Shape;5177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0" name="Google Shape;5180;p18"/>
          <p:cNvGrpSpPr/>
          <p:nvPr/>
        </p:nvGrpSpPr>
        <p:grpSpPr>
          <a:xfrm rot="1768319">
            <a:off x="11892423" y="5935330"/>
            <a:ext cx="215885" cy="194556"/>
            <a:chOff x="7737341" y="1046941"/>
            <a:chExt cx="161913" cy="145916"/>
          </a:xfrm>
        </p:grpSpPr>
        <p:sp>
          <p:nvSpPr>
            <p:cNvPr id="5181" name="Google Shape;5181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4" name="Google Shape;5184;p18"/>
          <p:cNvGrpSpPr/>
          <p:nvPr/>
        </p:nvGrpSpPr>
        <p:grpSpPr>
          <a:xfrm rot="1768319">
            <a:off x="11192616" y="5646613"/>
            <a:ext cx="215885" cy="194556"/>
            <a:chOff x="7737341" y="1046941"/>
            <a:chExt cx="161913" cy="145916"/>
          </a:xfrm>
        </p:grpSpPr>
        <p:sp>
          <p:nvSpPr>
            <p:cNvPr id="5185" name="Google Shape;5185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2274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81600" y="2568767"/>
            <a:ext cx="8828800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18933" y="3624833"/>
            <a:ext cx="4323600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2175521" y="5727057"/>
            <a:ext cx="554560" cy="1437668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8378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8775892" y="2492256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6915759" y="3328005"/>
            <a:ext cx="4383200" cy="1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8" name="Google Shape;5628;p20"/>
          <p:cNvSpPr/>
          <p:nvPr/>
        </p:nvSpPr>
        <p:spPr>
          <a:xfrm flipH="1">
            <a:off x="-85870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10695623" y="-150129"/>
            <a:ext cx="1432199" cy="915695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263851" y="6248626"/>
            <a:ext cx="1163840" cy="522269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47953" y="-192769"/>
            <a:ext cx="1079972" cy="1107545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947523" y="92207"/>
            <a:ext cx="156581" cy="141111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412452" y="-150142"/>
            <a:ext cx="916057" cy="918956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1003711" y="-185610"/>
            <a:ext cx="665584" cy="643609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2240157" y="-161459"/>
            <a:ext cx="530147" cy="741032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11477162" y="-14776"/>
            <a:ext cx="692257" cy="1084192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11197710" y="1210146"/>
            <a:ext cx="1173972" cy="889837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10009896" y="-124947"/>
            <a:ext cx="1163825" cy="522285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57719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4" name="Google Shape;5894;p21"/>
          <p:cNvSpPr/>
          <p:nvPr/>
        </p:nvSpPr>
        <p:spPr>
          <a:xfrm rot="5400000">
            <a:off x="-1702267" y="4545833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5" name="Google Shape;5895;p21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96" name="Google Shape;5896;p21"/>
          <p:cNvGrpSpPr/>
          <p:nvPr/>
        </p:nvGrpSpPr>
        <p:grpSpPr>
          <a:xfrm rot="10800000">
            <a:off x="10658059" y="6048775"/>
            <a:ext cx="1432199" cy="915695"/>
            <a:chOff x="-206267" y="355694"/>
            <a:chExt cx="1406323" cy="899150"/>
          </a:xfrm>
        </p:grpSpPr>
        <p:sp>
          <p:nvSpPr>
            <p:cNvPr id="5897" name="Google Shape;5897;p2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8" name="Google Shape;5898;p2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9" name="Google Shape;5899;p2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0" name="Google Shape;5900;p2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1" name="Google Shape;5901;p2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2" name="Google Shape;5902;p2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3" name="Google Shape;5903;p2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4" name="Google Shape;5904;p2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05" name="Google Shape;5905;p21"/>
          <p:cNvGrpSpPr/>
          <p:nvPr/>
        </p:nvGrpSpPr>
        <p:grpSpPr>
          <a:xfrm rot="5400000">
            <a:off x="-46729" y="5489364"/>
            <a:ext cx="1306181" cy="1430685"/>
            <a:chOff x="2318158" y="4088320"/>
            <a:chExt cx="1256104" cy="1375835"/>
          </a:xfrm>
        </p:grpSpPr>
        <p:sp>
          <p:nvSpPr>
            <p:cNvPr id="5906" name="Google Shape;5906;p21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7" name="Google Shape;5907;p21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8" name="Google Shape;5908;p21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9" name="Google Shape;5909;p21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0" name="Google Shape;5910;p21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1" name="Google Shape;5911;p21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2" name="Google Shape;5912;p21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3" name="Google Shape;5913;p21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4" name="Google Shape;5914;p21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5" name="Google Shape;5915;p21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6" name="Google Shape;5916;p21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7" name="Google Shape;5917;p21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8" name="Google Shape;5918;p21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9" name="Google Shape;5919;p21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0" name="Google Shape;5920;p21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1" name="Google Shape;5921;p21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2" name="Google Shape;5922;p21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3" name="Google Shape;5923;p21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4" name="Google Shape;5924;p21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5" name="Google Shape;5925;p21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6" name="Google Shape;5926;p21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7" name="Google Shape;5927;p21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8" name="Google Shape;5928;p21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9" name="Google Shape;5929;p21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0" name="Google Shape;5930;p21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1" name="Google Shape;5931;p21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2" name="Google Shape;5932;p21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3" name="Google Shape;5933;p21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4" name="Google Shape;5934;p21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5" name="Google Shape;5935;p21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6" name="Google Shape;5936;p21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7" name="Google Shape;5937;p21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8" name="Google Shape;5938;p21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9" name="Google Shape;5939;p21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0" name="Google Shape;5940;p21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1" name="Google Shape;5941;p21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2" name="Google Shape;5942;p21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3" name="Google Shape;5943;p21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4" name="Google Shape;5944;p21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5" name="Google Shape;5945;p21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6" name="Google Shape;5946;p21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7" name="Google Shape;5947;p21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8" name="Google Shape;5948;p21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9" name="Google Shape;5949;p21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0" name="Google Shape;5950;p21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1" name="Google Shape;5951;p21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2" name="Google Shape;5952;p21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3" name="Google Shape;5953;p21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4" name="Google Shape;5954;p21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5" name="Google Shape;5955;p21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56" name="Google Shape;5956;p21"/>
          <p:cNvGrpSpPr/>
          <p:nvPr/>
        </p:nvGrpSpPr>
        <p:grpSpPr>
          <a:xfrm rot="2699802" flipH="1">
            <a:off x="61021" y="-52074"/>
            <a:ext cx="1163817" cy="522251"/>
            <a:chOff x="8502760" y="3542528"/>
            <a:chExt cx="711519" cy="319269"/>
          </a:xfrm>
        </p:grpSpPr>
        <p:sp>
          <p:nvSpPr>
            <p:cNvPr id="5957" name="Google Shape;5957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8" name="Google Shape;5958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9" name="Google Shape;5959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0" name="Google Shape;5960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1" name="Google Shape;5961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2" name="Google Shape;5962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3" name="Google Shape;5963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4" name="Google Shape;5964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5" name="Google Shape;5965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66" name="Google Shape;5966;p21"/>
          <p:cNvGrpSpPr/>
          <p:nvPr/>
        </p:nvGrpSpPr>
        <p:grpSpPr>
          <a:xfrm>
            <a:off x="11207159" y="-150135"/>
            <a:ext cx="1079972" cy="1107545"/>
            <a:chOff x="7973149" y="-201092"/>
            <a:chExt cx="1116750" cy="1145263"/>
          </a:xfrm>
        </p:grpSpPr>
        <p:sp>
          <p:nvSpPr>
            <p:cNvPr id="5967" name="Google Shape;5967;p2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8" name="Google Shape;5968;p2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9" name="Google Shape;5969;p2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0" name="Google Shape;5970;p2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1" name="Google Shape;5971;p2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2" name="Google Shape;5972;p2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3" name="Google Shape;5973;p2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4" name="Google Shape;5974;p2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5" name="Google Shape;5975;p2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6" name="Google Shape;5976;p2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7" name="Google Shape;5977;p2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8" name="Google Shape;5978;p2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9" name="Google Shape;5979;p2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0" name="Google Shape;5980;p2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1" name="Google Shape;5981;p2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2" name="Google Shape;5982;p2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3" name="Google Shape;5983;p2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4" name="Google Shape;5984;p2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5" name="Google Shape;5985;p2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6" name="Google Shape;5986;p2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7" name="Google Shape;5987;p2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8" name="Google Shape;5988;p2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9" name="Google Shape;5989;p2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0" name="Google Shape;5990;p2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1" name="Google Shape;5991;p2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2" name="Google Shape;5992;p2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3" name="Google Shape;5993;p2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4" name="Google Shape;5994;p2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5" name="Google Shape;5995;p2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6" name="Google Shape;5996;p2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7" name="Google Shape;5997;p2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8" name="Google Shape;5998;p2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9" name="Google Shape;5999;p2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0" name="Google Shape;6000;p2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1" name="Google Shape;6001;p2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2" name="Google Shape;6002;p2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3" name="Google Shape;6003;p2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4" name="Google Shape;6004;p2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5" name="Google Shape;6005;p2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6" name="Google Shape;6006;p2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7" name="Google Shape;6007;p2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8" name="Google Shape;6008;p2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2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2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2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2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3" name="Google Shape;6013;p2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4" name="Google Shape;6014;p2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5" name="Google Shape;6015;p2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6" name="Google Shape;6016;p2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7" name="Google Shape;6017;p2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8" name="Google Shape;6018;p2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9" name="Google Shape;6019;p2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0" name="Google Shape;6020;p2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1" name="Google Shape;6021;p2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2" name="Google Shape;6022;p2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3" name="Google Shape;6023;p2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4" name="Google Shape;6024;p2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5" name="Google Shape;6025;p2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6" name="Google Shape;6026;p2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7" name="Google Shape;6027;p2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28" name="Google Shape;6028;p21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029" name="Google Shape;6029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0" name="Google Shape;6030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1" name="Google Shape;6031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32" name="Google Shape;6032;p21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033" name="Google Shape;6033;p21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4" name="Google Shape;6034;p21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5" name="Google Shape;6035;p21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6" name="Google Shape;6036;p21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7" name="Google Shape;6037;p21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8" name="Google Shape;6038;p21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9" name="Google Shape;6039;p21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0" name="Google Shape;6040;p21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1" name="Google Shape;6041;p21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2" name="Google Shape;6042;p21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3" name="Google Shape;6043;p21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4" name="Google Shape;6044;p21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5" name="Google Shape;6045;p21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6" name="Google Shape;6046;p21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7" name="Google Shape;6047;p21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8" name="Google Shape;6048;p21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9" name="Google Shape;6049;p21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0" name="Google Shape;6050;p21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1" name="Google Shape;6051;p21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2" name="Google Shape;6052;p21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3" name="Google Shape;6053;p21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4" name="Google Shape;6054;p21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5" name="Google Shape;6055;p21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6" name="Google Shape;6056;p21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7" name="Google Shape;6057;p21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8" name="Google Shape;6058;p21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9" name="Google Shape;6059;p21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60" name="Google Shape;6060;p21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061" name="Google Shape;6061;p2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2" name="Google Shape;6062;p2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3" name="Google Shape;6063;p2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4" name="Google Shape;6064;p2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5" name="Google Shape;6065;p2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6" name="Google Shape;6066;p2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7" name="Google Shape;6067;p2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8" name="Google Shape;6068;p2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9" name="Google Shape;6069;p2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0" name="Google Shape;6070;p2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1" name="Google Shape;6071;p2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2" name="Google Shape;6072;p2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3" name="Google Shape;6073;p2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4" name="Google Shape;6074;p2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5" name="Google Shape;6075;p2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6" name="Google Shape;6076;p2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7" name="Google Shape;6077;p2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8" name="Google Shape;6078;p2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9" name="Google Shape;6079;p2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80" name="Google Shape;6080;p21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081" name="Google Shape;6081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2" name="Google Shape;6082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3" name="Google Shape;6083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4" name="Google Shape;6084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6" name="Google Shape;6086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7" name="Google Shape;6087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8" name="Google Shape;6088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9" name="Google Shape;6089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0" name="Google Shape;6090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1" name="Google Shape;6091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2" name="Google Shape;6092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3" name="Google Shape;6093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4" name="Google Shape;6094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5" name="Google Shape;6095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6" name="Google Shape;6096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7" name="Google Shape;6097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8" name="Google Shape;6098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9" name="Google Shape;6099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0" name="Google Shape;6100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1" name="Google Shape;6101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2" name="Google Shape;6102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3" name="Google Shape;6103;p21"/>
          <p:cNvGrpSpPr/>
          <p:nvPr/>
        </p:nvGrpSpPr>
        <p:grpSpPr>
          <a:xfrm rot="10800000">
            <a:off x="11439597" y="5744924"/>
            <a:ext cx="692257" cy="1084192"/>
            <a:chOff x="1897495" y="-461400"/>
            <a:chExt cx="815443" cy="1139815"/>
          </a:xfrm>
        </p:grpSpPr>
        <p:sp>
          <p:nvSpPr>
            <p:cNvPr id="6104" name="Google Shape;6104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5" name="Google Shape;6105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6" name="Google Shape;6106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7" name="Google Shape;6107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8" name="Google Shape;6108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9" name="Google Shape;6109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0" name="Google Shape;6110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1" name="Google Shape;6111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2" name="Google Shape;6112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3" name="Google Shape;6113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4" name="Google Shape;6114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5" name="Google Shape;6115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6" name="Google Shape;6116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7" name="Google Shape;6117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8" name="Google Shape;6118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9" name="Google Shape;6119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0" name="Google Shape;6120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1" name="Google Shape;6121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2" name="Google Shape;6122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3" name="Google Shape;6123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4" name="Google Shape;6124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5" name="Google Shape;6125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26" name="Google Shape;6126;p21"/>
          <p:cNvGrpSpPr/>
          <p:nvPr/>
        </p:nvGrpSpPr>
        <p:grpSpPr>
          <a:xfrm rot="10800000">
            <a:off x="11160146" y="4714358"/>
            <a:ext cx="1173972" cy="889837"/>
            <a:chOff x="-320607" y="2105391"/>
            <a:chExt cx="1152762" cy="873760"/>
          </a:xfrm>
        </p:grpSpPr>
        <p:sp>
          <p:nvSpPr>
            <p:cNvPr id="6127" name="Google Shape;6127;p21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8" name="Google Shape;6128;p21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9" name="Google Shape;6129;p21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0" name="Google Shape;6130;p21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1" name="Google Shape;6131;p21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2" name="Google Shape;6132;p21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3" name="Google Shape;6133;p21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4" name="Google Shape;6134;p21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5" name="Google Shape;6135;p21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6" name="Google Shape;6136;p21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7" name="Google Shape;6137;p21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8" name="Google Shape;6138;p21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9" name="Google Shape;6139;p21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0" name="Google Shape;6140;p21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1" name="Google Shape;6141;p21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2" name="Google Shape;6142;p21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3" name="Google Shape;6143;p21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4" name="Google Shape;6144;p21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5" name="Google Shape;6145;p21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46" name="Google Shape;6146;p21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147" name="Google Shape;6147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8" name="Google Shape;6148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9" name="Google Shape;6149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50" name="Google Shape;6150;p21"/>
          <p:cNvGrpSpPr/>
          <p:nvPr/>
        </p:nvGrpSpPr>
        <p:grpSpPr>
          <a:xfrm rot="-8257188" flipH="1">
            <a:off x="9972332" y="6417002"/>
            <a:ext cx="1163825" cy="522285"/>
            <a:chOff x="8502760" y="3542528"/>
            <a:chExt cx="711519" cy="319269"/>
          </a:xfrm>
        </p:grpSpPr>
        <p:sp>
          <p:nvSpPr>
            <p:cNvPr id="6151" name="Google Shape;6151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2" name="Google Shape;6152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3" name="Google Shape;6153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4" name="Google Shape;6154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5" name="Google Shape;6155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6" name="Google Shape;6156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7" name="Google Shape;6157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8" name="Google Shape;6158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9" name="Google Shape;6159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60" name="Google Shape;6160;p21"/>
          <p:cNvSpPr txBox="1">
            <a:spLocks noGrp="1"/>
          </p:cNvSpPr>
          <p:nvPr>
            <p:ph type="title"/>
          </p:nvPr>
        </p:nvSpPr>
        <p:spPr>
          <a:xfrm>
            <a:off x="978596" y="2503619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1" name="Google Shape;6161;p21"/>
          <p:cNvSpPr txBox="1">
            <a:spLocks noGrp="1"/>
          </p:cNvSpPr>
          <p:nvPr>
            <p:ph type="subTitle" idx="1"/>
          </p:nvPr>
        </p:nvSpPr>
        <p:spPr>
          <a:xfrm>
            <a:off x="831385" y="3339401"/>
            <a:ext cx="4383200" cy="1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762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Google Shape;6163;p22"/>
          <p:cNvSpPr/>
          <p:nvPr/>
        </p:nvSpPr>
        <p:spPr>
          <a:xfrm rot="5400000">
            <a:off x="-1687900" y="2145900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4" name="Google Shape;6164;p22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65" name="Google Shape;6165;p22"/>
          <p:cNvGrpSpPr/>
          <p:nvPr/>
        </p:nvGrpSpPr>
        <p:grpSpPr>
          <a:xfrm rot="-8282980">
            <a:off x="11312649" y="5297143"/>
            <a:ext cx="1385665" cy="1054364"/>
            <a:chOff x="-206267" y="355694"/>
            <a:chExt cx="1406323" cy="899150"/>
          </a:xfrm>
        </p:grpSpPr>
        <p:sp>
          <p:nvSpPr>
            <p:cNvPr id="6166" name="Google Shape;6166;p2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74" name="Google Shape;6174;p22"/>
          <p:cNvGrpSpPr/>
          <p:nvPr/>
        </p:nvGrpSpPr>
        <p:grpSpPr>
          <a:xfrm rot="7845114">
            <a:off x="-99748" y="-323359"/>
            <a:ext cx="1306163" cy="1430665"/>
            <a:chOff x="2318158" y="4088320"/>
            <a:chExt cx="1256104" cy="1375835"/>
          </a:xfrm>
        </p:grpSpPr>
        <p:sp>
          <p:nvSpPr>
            <p:cNvPr id="6175" name="Google Shape;6175;p22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7" name="Google Shape;6197;p22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8" name="Google Shape;6198;p22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1" name="Google Shape;6201;p22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2" name="Google Shape;6202;p22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5" name="Google Shape;6205;p22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6" name="Google Shape;6206;p22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7" name="Google Shape;6207;p22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8" name="Google Shape;6208;p22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9" name="Google Shape;6209;p22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0" name="Google Shape;6210;p22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1" name="Google Shape;6211;p22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2" name="Google Shape;6212;p22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3" name="Google Shape;6213;p22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4" name="Google Shape;6214;p22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5" name="Google Shape;6215;p22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6" name="Google Shape;6216;p22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7" name="Google Shape;6217;p22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8" name="Google Shape;6218;p22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9" name="Google Shape;6219;p22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0" name="Google Shape;6220;p22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1" name="Google Shape;6221;p22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2" name="Google Shape;6222;p22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3" name="Google Shape;6223;p22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4" name="Google Shape;6224;p22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25" name="Google Shape;6225;p22"/>
          <p:cNvGrpSpPr/>
          <p:nvPr/>
        </p:nvGrpSpPr>
        <p:grpSpPr>
          <a:xfrm>
            <a:off x="11184843" y="-246085"/>
            <a:ext cx="1079972" cy="1107545"/>
            <a:chOff x="7973149" y="-201092"/>
            <a:chExt cx="1116750" cy="1145263"/>
          </a:xfrm>
        </p:grpSpPr>
        <p:sp>
          <p:nvSpPr>
            <p:cNvPr id="6226" name="Google Shape;6226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7" name="Google Shape;6227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8" name="Google Shape;6228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9" name="Google Shape;6229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0" name="Google Shape;6230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1" name="Google Shape;6231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2" name="Google Shape;6232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3" name="Google Shape;6233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4" name="Google Shape;6234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5" name="Google Shape;6235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6" name="Google Shape;6236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7" name="Google Shape;6237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8" name="Google Shape;6238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9" name="Google Shape;6239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0" name="Google Shape;6240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1" name="Google Shape;6241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2" name="Google Shape;6242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3" name="Google Shape;6243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4" name="Google Shape;6244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5" name="Google Shape;6245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6" name="Google Shape;6246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7" name="Google Shape;6247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8" name="Google Shape;6248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9" name="Google Shape;6249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0" name="Google Shape;6250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1" name="Google Shape;6251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2" name="Google Shape;6252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3" name="Google Shape;6253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4" name="Google Shape;6254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5" name="Google Shape;6255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6" name="Google Shape;6256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7" name="Google Shape;6257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8" name="Google Shape;6258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9" name="Google Shape;6259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0" name="Google Shape;6260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1" name="Google Shape;6261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2" name="Google Shape;6262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3" name="Google Shape;6263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4" name="Google Shape;6264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5" name="Google Shape;6265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6" name="Google Shape;6266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7" name="Google Shape;6267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8" name="Google Shape;6268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9" name="Google Shape;6269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0" name="Google Shape;6270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1" name="Google Shape;6271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2" name="Google Shape;6272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3" name="Google Shape;6273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4" name="Google Shape;6274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5" name="Google Shape;6275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6" name="Google Shape;6276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7" name="Google Shape;6277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8" name="Google Shape;6278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9" name="Google Shape;6279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0" name="Google Shape;6280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1" name="Google Shape;6281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2" name="Google Shape;6282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3" name="Google Shape;6283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4" name="Google Shape;6284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5" name="Google Shape;6285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6" name="Google Shape;6286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87" name="Google Shape;6287;p22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288" name="Google Shape;6288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9" name="Google Shape;6289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0" name="Google Shape;6290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1" name="Google Shape;6291;p22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292" name="Google Shape;6292;p22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3" name="Google Shape;6293;p22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4" name="Google Shape;6294;p22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5" name="Google Shape;6295;p22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6" name="Google Shape;6296;p22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7" name="Google Shape;6297;p22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8" name="Google Shape;6298;p22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9" name="Google Shape;6299;p22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0" name="Google Shape;6300;p22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1" name="Google Shape;6301;p22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2" name="Google Shape;6302;p22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3" name="Google Shape;6303;p22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4" name="Google Shape;6304;p22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5" name="Google Shape;6305;p22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6" name="Google Shape;6306;p22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7" name="Google Shape;6307;p22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8" name="Google Shape;6308;p22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9" name="Google Shape;6309;p22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0" name="Google Shape;6310;p22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1" name="Google Shape;6311;p22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2" name="Google Shape;6312;p22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3" name="Google Shape;6313;p22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4" name="Google Shape;6314;p22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5" name="Google Shape;6315;p22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6" name="Google Shape;6316;p22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7" name="Google Shape;6317;p22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8" name="Google Shape;6318;p22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19" name="Google Shape;6319;p22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320" name="Google Shape;6320;p2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1" name="Google Shape;6321;p2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2" name="Google Shape;6322;p2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3" name="Google Shape;6323;p2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4" name="Google Shape;6324;p2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5" name="Google Shape;6325;p2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6" name="Google Shape;6326;p2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7" name="Google Shape;6327;p2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8" name="Google Shape;6328;p2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9" name="Google Shape;6329;p2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0" name="Google Shape;6330;p2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1" name="Google Shape;6331;p2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2" name="Google Shape;6332;p2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3" name="Google Shape;6333;p2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4" name="Google Shape;6334;p2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5" name="Google Shape;6335;p2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6" name="Google Shape;6336;p2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7" name="Google Shape;6337;p2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8" name="Google Shape;6338;p2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39" name="Google Shape;6339;p22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340" name="Google Shape;6340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1" name="Google Shape;6341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2" name="Google Shape;6342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3" name="Google Shape;6343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4" name="Google Shape;6344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5" name="Google Shape;6345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6" name="Google Shape;6346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7" name="Google Shape;6347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8" name="Google Shape;6348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9" name="Google Shape;6349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0" name="Google Shape;6350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1" name="Google Shape;6351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2" name="Google Shape;6352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3" name="Google Shape;6353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4" name="Google Shape;6354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5" name="Google Shape;6355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6" name="Google Shape;6356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7" name="Google Shape;6357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8" name="Google Shape;6358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9" name="Google Shape;6359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0" name="Google Shape;6360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1" name="Google Shape;6361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62" name="Google Shape;6362;p22"/>
          <p:cNvGrpSpPr/>
          <p:nvPr/>
        </p:nvGrpSpPr>
        <p:grpSpPr>
          <a:xfrm rot="10387032">
            <a:off x="11595919" y="5395717"/>
            <a:ext cx="692244" cy="1084123"/>
            <a:chOff x="1897495" y="-461400"/>
            <a:chExt cx="815443" cy="1139815"/>
          </a:xfrm>
        </p:grpSpPr>
        <p:sp>
          <p:nvSpPr>
            <p:cNvPr id="6363" name="Google Shape;6363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4" name="Google Shape;6364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5" name="Google Shape;6365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6" name="Google Shape;6366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7" name="Google Shape;6367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8" name="Google Shape;6368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9" name="Google Shape;6369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0" name="Google Shape;6370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1" name="Google Shape;6371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2" name="Google Shape;6372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3" name="Google Shape;6373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4" name="Google Shape;6374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5" name="Google Shape;6375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6" name="Google Shape;6376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7" name="Google Shape;6377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8" name="Google Shape;6378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9" name="Google Shape;6379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0" name="Google Shape;6380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1" name="Google Shape;6381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2" name="Google Shape;6382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3" name="Google Shape;6383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4" name="Google Shape;6384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85" name="Google Shape;6385;p22"/>
          <p:cNvGrpSpPr/>
          <p:nvPr/>
        </p:nvGrpSpPr>
        <p:grpSpPr>
          <a:xfrm rot="-479532">
            <a:off x="-274863" y="5842081"/>
            <a:ext cx="1174001" cy="889860"/>
            <a:chOff x="-320607" y="2105391"/>
            <a:chExt cx="1152762" cy="873760"/>
          </a:xfrm>
        </p:grpSpPr>
        <p:sp>
          <p:nvSpPr>
            <p:cNvPr id="6386" name="Google Shape;6386;p22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7" name="Google Shape;6387;p22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8" name="Google Shape;6388;p22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9" name="Google Shape;6389;p22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0" name="Google Shape;6390;p22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1" name="Google Shape;6391;p22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2" name="Google Shape;6392;p22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3" name="Google Shape;6393;p22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4" name="Google Shape;6394;p22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5" name="Google Shape;6395;p22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6" name="Google Shape;6396;p22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7" name="Google Shape;6397;p22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8" name="Google Shape;6398;p22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9" name="Google Shape;6399;p22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0" name="Google Shape;6400;p22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1" name="Google Shape;6401;p22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2" name="Google Shape;6402;p22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3" name="Google Shape;6403;p22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4" name="Google Shape;6404;p22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5" name="Google Shape;6405;p22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406" name="Google Shape;6406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7" name="Google Shape;6407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8" name="Google Shape;6408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9" name="Google Shape;6409;p22"/>
          <p:cNvGrpSpPr/>
          <p:nvPr/>
        </p:nvGrpSpPr>
        <p:grpSpPr>
          <a:xfrm rot="1609643">
            <a:off x="11613930" y="6533199"/>
            <a:ext cx="1010065" cy="362459"/>
            <a:chOff x="8502760" y="3542528"/>
            <a:chExt cx="711519" cy="319269"/>
          </a:xfrm>
        </p:grpSpPr>
        <p:sp>
          <p:nvSpPr>
            <p:cNvPr id="6410" name="Google Shape;6410;p22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1" name="Google Shape;6411;p22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2" name="Google Shape;6412;p22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3" name="Google Shape;6413;p22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4" name="Google Shape;6414;p22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5" name="Google Shape;6415;p22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6" name="Google Shape;6416;p22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7" name="Google Shape;6417;p22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8" name="Google Shape;6418;p22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19" name="Google Shape;6419;p22"/>
          <p:cNvSpPr txBox="1">
            <a:spLocks noGrp="1"/>
          </p:cNvSpPr>
          <p:nvPr>
            <p:ph type="subTitle" idx="1"/>
          </p:nvPr>
        </p:nvSpPr>
        <p:spPr>
          <a:xfrm>
            <a:off x="6707868" y="2249000"/>
            <a:ext cx="4161600" cy="3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420" name="Google Shape;6420;p22"/>
          <p:cNvGrpSpPr/>
          <p:nvPr/>
        </p:nvGrpSpPr>
        <p:grpSpPr>
          <a:xfrm rot="6386609">
            <a:off x="10812750" y="5773717"/>
            <a:ext cx="1079917" cy="1107491"/>
            <a:chOff x="7973149" y="-201092"/>
            <a:chExt cx="1116750" cy="1145263"/>
          </a:xfrm>
        </p:grpSpPr>
        <p:sp>
          <p:nvSpPr>
            <p:cNvPr id="6421" name="Google Shape;6421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2" name="Google Shape;6422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3" name="Google Shape;6423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4" name="Google Shape;6424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5" name="Google Shape;6425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6" name="Google Shape;6426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7" name="Google Shape;6427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8" name="Google Shape;6428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9" name="Google Shape;6429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0" name="Google Shape;6430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1" name="Google Shape;6431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2" name="Google Shape;6432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3" name="Google Shape;6433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4" name="Google Shape;6434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5" name="Google Shape;6435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6" name="Google Shape;6436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7" name="Google Shape;6437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8" name="Google Shape;6438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9" name="Google Shape;6439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0" name="Google Shape;6440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1" name="Google Shape;6441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2" name="Google Shape;6442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3" name="Google Shape;6443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4" name="Google Shape;6444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5" name="Google Shape;6445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6" name="Google Shape;6446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7" name="Google Shape;6447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8" name="Google Shape;6448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9" name="Google Shape;6449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0" name="Google Shape;6450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1" name="Google Shape;6451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2" name="Google Shape;6452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3" name="Google Shape;6453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4" name="Google Shape;6454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5" name="Google Shape;6455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6" name="Google Shape;6456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7" name="Google Shape;6457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8" name="Google Shape;6458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9" name="Google Shape;6459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0" name="Google Shape;6460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1" name="Google Shape;6461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2" name="Google Shape;6462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3" name="Google Shape;6463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4" name="Google Shape;6464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5" name="Google Shape;6465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6" name="Google Shape;6466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7" name="Google Shape;6467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8" name="Google Shape;6468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9" name="Google Shape;6469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0" name="Google Shape;6470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1" name="Google Shape;6471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2" name="Google Shape;6472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3" name="Google Shape;6473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4" name="Google Shape;6474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5" name="Google Shape;6475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6" name="Google Shape;6476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7" name="Google Shape;6477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8" name="Google Shape;6478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9" name="Google Shape;6479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0" name="Google Shape;6480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1" name="Google Shape;6481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82" name="Google Shape;6482;p22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99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5560" y="-219023"/>
            <a:ext cx="340579" cy="882933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52200" y="1523767"/>
            <a:ext cx="9941200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86532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425655" y="5664331"/>
            <a:ext cx="507223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748" y="5936809"/>
            <a:ext cx="895184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702999" y="-379955"/>
            <a:ext cx="1489000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06207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4" name="Google Shape;6484;p23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5" name="Google Shape;6485;p23"/>
          <p:cNvSpPr/>
          <p:nvPr/>
        </p:nvSpPr>
        <p:spPr>
          <a:xfrm rot="-5400000" flipH="1">
            <a:off x="9183774" y="381577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6" name="Google Shape;6486;p23"/>
          <p:cNvSpPr/>
          <p:nvPr/>
        </p:nvSpPr>
        <p:spPr>
          <a:xfrm flipH="1">
            <a:off x="-269861" y="-122445"/>
            <a:ext cx="4408516" cy="6884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87" name="Google Shape;6487;p23"/>
          <p:cNvGrpSpPr/>
          <p:nvPr/>
        </p:nvGrpSpPr>
        <p:grpSpPr>
          <a:xfrm rot="10800000" flipH="1">
            <a:off x="-89117" y="6039622"/>
            <a:ext cx="1432199" cy="915695"/>
            <a:chOff x="-206267" y="355694"/>
            <a:chExt cx="1406323" cy="899150"/>
          </a:xfrm>
        </p:grpSpPr>
        <p:sp>
          <p:nvSpPr>
            <p:cNvPr id="6488" name="Google Shape;6488;p23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9" name="Google Shape;6489;p23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0" name="Google Shape;6490;p23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1" name="Google Shape;6491;p23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2" name="Google Shape;6492;p23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3" name="Google Shape;6493;p23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4" name="Google Shape;6494;p23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5" name="Google Shape;6495;p23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96" name="Google Shape;6496;p23"/>
          <p:cNvGrpSpPr/>
          <p:nvPr/>
        </p:nvGrpSpPr>
        <p:grpSpPr>
          <a:xfrm rot="-5400000" flipH="1">
            <a:off x="10550298" y="5057390"/>
            <a:ext cx="1718685" cy="1882509"/>
            <a:chOff x="2318158" y="4088320"/>
            <a:chExt cx="1256104" cy="1375835"/>
          </a:xfrm>
        </p:grpSpPr>
        <p:sp>
          <p:nvSpPr>
            <p:cNvPr id="6497" name="Google Shape;6497;p2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8" name="Google Shape;6498;p2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9" name="Google Shape;6499;p2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0" name="Google Shape;6500;p2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1" name="Google Shape;6501;p2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2" name="Google Shape;6502;p2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3" name="Google Shape;6503;p2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4" name="Google Shape;6504;p2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5" name="Google Shape;6505;p2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6" name="Google Shape;6506;p2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7" name="Google Shape;6507;p2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8" name="Google Shape;6508;p2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9" name="Google Shape;6509;p2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0" name="Google Shape;6510;p2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1" name="Google Shape;6511;p2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2" name="Google Shape;6512;p2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3" name="Google Shape;6513;p2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4" name="Google Shape;6514;p2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5" name="Google Shape;6515;p2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6" name="Google Shape;6516;p2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7" name="Google Shape;6517;p2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8" name="Google Shape;6518;p2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9" name="Google Shape;6519;p2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0" name="Google Shape;6520;p2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1" name="Google Shape;6521;p2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2" name="Google Shape;6522;p2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3" name="Google Shape;6523;p2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4" name="Google Shape;6524;p2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5" name="Google Shape;6525;p2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6" name="Google Shape;6526;p2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7" name="Google Shape;6527;p2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8" name="Google Shape;6528;p2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9" name="Google Shape;6529;p2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0" name="Google Shape;6530;p2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1" name="Google Shape;6531;p2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2" name="Google Shape;6532;p2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3" name="Google Shape;6533;p2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4" name="Google Shape;6534;p2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5" name="Google Shape;6535;p2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6" name="Google Shape;6536;p2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7" name="Google Shape;6537;p2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8" name="Google Shape;6538;p2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9" name="Google Shape;6539;p2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0" name="Google Shape;6540;p2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1" name="Google Shape;6541;p2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2" name="Google Shape;6542;p2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3" name="Google Shape;6543;p2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4" name="Google Shape;6544;p2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5" name="Google Shape;6545;p2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6" name="Google Shape;6546;p2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47" name="Google Shape;6547;p23"/>
          <p:cNvGrpSpPr/>
          <p:nvPr/>
        </p:nvGrpSpPr>
        <p:grpSpPr>
          <a:xfrm rot="9042000" flipH="1">
            <a:off x="11233340" y="132099"/>
            <a:ext cx="1163904" cy="522260"/>
            <a:chOff x="8502760" y="3542528"/>
            <a:chExt cx="711519" cy="319269"/>
          </a:xfrm>
        </p:grpSpPr>
        <p:sp>
          <p:nvSpPr>
            <p:cNvPr id="6548" name="Google Shape;6548;p2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9" name="Google Shape;6549;p2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0" name="Google Shape;6550;p2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1" name="Google Shape;6551;p2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2" name="Google Shape;6552;p2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3" name="Google Shape;6553;p2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4" name="Google Shape;6554;p2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5" name="Google Shape;6555;p2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6" name="Google Shape;6556;p2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57" name="Google Shape;6557;p23"/>
          <p:cNvGrpSpPr/>
          <p:nvPr/>
        </p:nvGrpSpPr>
        <p:grpSpPr>
          <a:xfrm flipH="1">
            <a:off x="-138757" y="-268130"/>
            <a:ext cx="1057191" cy="1084183"/>
            <a:chOff x="7973149" y="-201092"/>
            <a:chExt cx="1116750" cy="1145263"/>
          </a:xfrm>
        </p:grpSpPr>
        <p:sp>
          <p:nvSpPr>
            <p:cNvPr id="6558" name="Google Shape;6558;p2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9" name="Google Shape;6559;p2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0" name="Google Shape;6560;p2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1" name="Google Shape;6561;p2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2" name="Google Shape;6562;p2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3" name="Google Shape;6563;p2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4" name="Google Shape;6564;p2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5" name="Google Shape;6565;p2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6" name="Google Shape;6566;p2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7" name="Google Shape;6567;p2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8" name="Google Shape;6568;p2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9" name="Google Shape;6569;p2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0" name="Google Shape;6570;p2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1" name="Google Shape;6571;p2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2" name="Google Shape;6572;p2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3" name="Google Shape;6573;p2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4" name="Google Shape;6574;p2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5" name="Google Shape;6575;p2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6" name="Google Shape;6576;p2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7" name="Google Shape;6577;p2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8" name="Google Shape;6578;p2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9" name="Google Shape;6579;p2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0" name="Google Shape;6580;p2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1" name="Google Shape;6581;p2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2" name="Google Shape;6582;p2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3" name="Google Shape;6583;p2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4" name="Google Shape;6584;p2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5" name="Google Shape;6585;p2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6" name="Google Shape;6586;p2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7" name="Google Shape;6587;p2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8" name="Google Shape;6588;p2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9" name="Google Shape;6589;p2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0" name="Google Shape;6590;p2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1" name="Google Shape;6591;p2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2" name="Google Shape;6592;p2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3" name="Google Shape;6593;p2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4" name="Google Shape;6594;p2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5" name="Google Shape;6595;p2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6" name="Google Shape;6596;p2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7" name="Google Shape;6597;p2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8" name="Google Shape;6598;p2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9" name="Google Shape;6599;p2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0" name="Google Shape;6600;p2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1" name="Google Shape;6601;p2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2" name="Google Shape;6602;p2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3" name="Google Shape;6603;p2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4" name="Google Shape;6604;p2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5" name="Google Shape;6605;p2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6" name="Google Shape;6606;p2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7" name="Google Shape;6607;p2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8" name="Google Shape;6608;p2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9" name="Google Shape;6609;p2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0" name="Google Shape;6610;p2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1" name="Google Shape;6611;p2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2" name="Google Shape;6612;p2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3" name="Google Shape;6613;p2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4" name="Google Shape;6614;p2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5" name="Google Shape;6615;p2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6" name="Google Shape;6616;p2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7" name="Google Shape;6617;p2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8" name="Google Shape;6618;p2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19" name="Google Shape;6619;p23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6620" name="Google Shape;6620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1" name="Google Shape;6621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2" name="Google Shape;6622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23" name="Google Shape;6623;p23"/>
          <p:cNvGrpSpPr/>
          <p:nvPr/>
        </p:nvGrpSpPr>
        <p:grpSpPr>
          <a:xfrm>
            <a:off x="217875" y="-226410"/>
            <a:ext cx="896712" cy="899548"/>
            <a:chOff x="-566600" y="186057"/>
            <a:chExt cx="1240151" cy="1244074"/>
          </a:xfrm>
        </p:grpSpPr>
        <p:sp>
          <p:nvSpPr>
            <p:cNvPr id="6624" name="Google Shape;6624;p23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5" name="Google Shape;6625;p23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6" name="Google Shape;6626;p23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7" name="Google Shape;6627;p23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8" name="Google Shape;6628;p23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9" name="Google Shape;6629;p23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0" name="Google Shape;6630;p23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1" name="Google Shape;6631;p23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2" name="Google Shape;6632;p23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3" name="Google Shape;6633;p23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4" name="Google Shape;6634;p23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5" name="Google Shape;6635;p23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6" name="Google Shape;6636;p23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7" name="Google Shape;6637;p23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8" name="Google Shape;6638;p23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9" name="Google Shape;6639;p23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0" name="Google Shape;6640;p23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1" name="Google Shape;6641;p23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2" name="Google Shape;6642;p23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3" name="Google Shape;6643;p23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4" name="Google Shape;6644;p23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5" name="Google Shape;6645;p23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6" name="Google Shape;6646;p23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7" name="Google Shape;6647;p23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8" name="Google Shape;6648;p23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9" name="Google Shape;6649;p23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0" name="Google Shape;6650;p23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51" name="Google Shape;6651;p23"/>
          <p:cNvGrpSpPr/>
          <p:nvPr/>
        </p:nvGrpSpPr>
        <p:grpSpPr>
          <a:xfrm>
            <a:off x="796662" y="-261121"/>
            <a:ext cx="651527" cy="630016"/>
            <a:chOff x="-168381" y="-168706"/>
            <a:chExt cx="901061" cy="871312"/>
          </a:xfrm>
        </p:grpSpPr>
        <p:sp>
          <p:nvSpPr>
            <p:cNvPr id="6652" name="Google Shape;6652;p23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3" name="Google Shape;6653;p23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4" name="Google Shape;6654;p23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5" name="Google Shape;6655;p23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6" name="Google Shape;6656;p23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7" name="Google Shape;6657;p23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8" name="Google Shape;6658;p23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9" name="Google Shape;6659;p23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0" name="Google Shape;6660;p23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1" name="Google Shape;6661;p23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2" name="Google Shape;6662;p23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3" name="Google Shape;6663;p23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4" name="Google Shape;6664;p23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5" name="Google Shape;6665;p23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6" name="Google Shape;6666;p23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7" name="Google Shape;6667;p23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8" name="Google Shape;6668;p23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9" name="Google Shape;6669;p23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0" name="Google Shape;6670;p23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71" name="Google Shape;6671;p23"/>
          <p:cNvGrpSpPr/>
          <p:nvPr/>
        </p:nvGrpSpPr>
        <p:grpSpPr>
          <a:xfrm flipH="1">
            <a:off x="2007142" y="-237470"/>
            <a:ext cx="518948" cy="725379"/>
            <a:chOff x="1897495" y="-461400"/>
            <a:chExt cx="815443" cy="1139815"/>
          </a:xfrm>
        </p:grpSpPr>
        <p:sp>
          <p:nvSpPr>
            <p:cNvPr id="6672" name="Google Shape;6672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3" name="Google Shape;6673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4" name="Google Shape;6674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5" name="Google Shape;6675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6" name="Google Shape;6676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7" name="Google Shape;6677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8" name="Google Shape;6678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9" name="Google Shape;6679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0" name="Google Shape;6680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1" name="Google Shape;6681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2" name="Google Shape;6682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3" name="Google Shape;6683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4" name="Google Shape;6684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5" name="Google Shape;6685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6" name="Google Shape;6686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7" name="Google Shape;6687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8" name="Google Shape;6688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9" name="Google Shape;6689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0" name="Google Shape;6690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1" name="Google Shape;6691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2" name="Google Shape;6692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3" name="Google Shape;6693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94" name="Google Shape;6694;p23"/>
          <p:cNvGrpSpPr/>
          <p:nvPr/>
        </p:nvGrpSpPr>
        <p:grpSpPr>
          <a:xfrm rot="10800000" flipH="1">
            <a:off x="-130711" y="5735771"/>
            <a:ext cx="692257" cy="1084192"/>
            <a:chOff x="1897495" y="-461400"/>
            <a:chExt cx="815443" cy="1139815"/>
          </a:xfrm>
        </p:grpSpPr>
        <p:sp>
          <p:nvSpPr>
            <p:cNvPr id="6695" name="Google Shape;6695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6" name="Google Shape;6696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7" name="Google Shape;6697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8" name="Google Shape;6698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9" name="Google Shape;6699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0" name="Google Shape;6700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1" name="Google Shape;6701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2" name="Google Shape;6702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3" name="Google Shape;6703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4" name="Google Shape;6704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5" name="Google Shape;6705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6" name="Google Shape;6706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7" name="Google Shape;6707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8" name="Google Shape;6708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9" name="Google Shape;6709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0" name="Google Shape;6710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1" name="Google Shape;6711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2" name="Google Shape;6712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3" name="Google Shape;6713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4" name="Google Shape;6714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5" name="Google Shape;6715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6" name="Google Shape;6716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17" name="Google Shape;6717;p23"/>
          <p:cNvGrpSpPr/>
          <p:nvPr/>
        </p:nvGrpSpPr>
        <p:grpSpPr>
          <a:xfrm rot="4699778" flipH="1">
            <a:off x="-327241" y="4823862"/>
            <a:ext cx="1173956" cy="889825"/>
            <a:chOff x="-320607" y="2105391"/>
            <a:chExt cx="1152762" cy="873760"/>
          </a:xfrm>
        </p:grpSpPr>
        <p:sp>
          <p:nvSpPr>
            <p:cNvPr id="6718" name="Google Shape;6718;p23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9" name="Google Shape;6719;p23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0" name="Google Shape;6720;p23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1" name="Google Shape;6721;p23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2" name="Google Shape;6722;p23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3" name="Google Shape;6723;p23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4" name="Google Shape;6724;p23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5" name="Google Shape;6725;p23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6" name="Google Shape;6726;p23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7" name="Google Shape;6727;p23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8" name="Google Shape;6728;p23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9" name="Google Shape;6729;p23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0" name="Google Shape;6730;p23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1" name="Google Shape;6731;p23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2" name="Google Shape;6732;p23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3" name="Google Shape;6733;p23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4" name="Google Shape;6734;p23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5" name="Google Shape;6735;p23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6" name="Google Shape;6736;p23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37" name="Google Shape;6737;p23"/>
          <p:cNvGrpSpPr/>
          <p:nvPr/>
        </p:nvGrpSpPr>
        <p:grpSpPr>
          <a:xfrm rot="-5400000" flipH="1">
            <a:off x="670752" y="5928103"/>
            <a:ext cx="156581" cy="141111"/>
            <a:chOff x="7737341" y="1046941"/>
            <a:chExt cx="161913" cy="145916"/>
          </a:xfrm>
        </p:grpSpPr>
        <p:sp>
          <p:nvSpPr>
            <p:cNvPr id="6738" name="Google Shape;6738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9" name="Google Shape;6739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0" name="Google Shape;6740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41" name="Google Shape;6741;p23"/>
          <p:cNvSpPr txBox="1">
            <a:spLocks noGrp="1"/>
          </p:cNvSpPr>
          <p:nvPr>
            <p:ph type="subTitle" idx="1"/>
          </p:nvPr>
        </p:nvSpPr>
        <p:spPr>
          <a:xfrm>
            <a:off x="7214325" y="1648567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2" name="Google Shape;6742;p23"/>
          <p:cNvSpPr txBox="1">
            <a:spLocks noGrp="1"/>
          </p:cNvSpPr>
          <p:nvPr>
            <p:ph type="subTitle" idx="2"/>
          </p:nvPr>
        </p:nvSpPr>
        <p:spPr>
          <a:xfrm>
            <a:off x="7200716" y="2165751"/>
            <a:ext cx="28184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3" name="Google Shape;6743;p23"/>
          <p:cNvSpPr txBox="1">
            <a:spLocks noGrp="1"/>
          </p:cNvSpPr>
          <p:nvPr>
            <p:ph type="subTitle" idx="3"/>
          </p:nvPr>
        </p:nvSpPr>
        <p:spPr>
          <a:xfrm>
            <a:off x="7210249" y="3338068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4" name="Google Shape;6744;p23"/>
          <p:cNvSpPr txBox="1">
            <a:spLocks noGrp="1"/>
          </p:cNvSpPr>
          <p:nvPr>
            <p:ph type="subTitle" idx="4"/>
          </p:nvPr>
        </p:nvSpPr>
        <p:spPr>
          <a:xfrm>
            <a:off x="7181316" y="385529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5" name="Google Shape;6745;p23"/>
          <p:cNvSpPr txBox="1">
            <a:spLocks noGrp="1"/>
          </p:cNvSpPr>
          <p:nvPr>
            <p:ph type="subTitle" idx="5"/>
          </p:nvPr>
        </p:nvSpPr>
        <p:spPr>
          <a:xfrm>
            <a:off x="7214317" y="5030235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6" name="Google Shape;6746;p23"/>
          <p:cNvSpPr txBox="1">
            <a:spLocks noGrp="1"/>
          </p:cNvSpPr>
          <p:nvPr>
            <p:ph type="subTitle" idx="6"/>
          </p:nvPr>
        </p:nvSpPr>
        <p:spPr>
          <a:xfrm>
            <a:off x="7200689" y="553883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981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" name="Google Shape;6748;p24"/>
          <p:cNvSpPr txBox="1">
            <a:spLocks noGrp="1"/>
          </p:cNvSpPr>
          <p:nvPr>
            <p:ph type="title"/>
          </p:nvPr>
        </p:nvSpPr>
        <p:spPr>
          <a:xfrm>
            <a:off x="1371600" y="1829833"/>
            <a:ext cx="6232800" cy="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9" name="Google Shape;6749;p24"/>
          <p:cNvSpPr txBox="1">
            <a:spLocks noGrp="1"/>
          </p:cNvSpPr>
          <p:nvPr>
            <p:ph type="subTitle" idx="1"/>
          </p:nvPr>
        </p:nvSpPr>
        <p:spPr>
          <a:xfrm>
            <a:off x="1244333" y="2559433"/>
            <a:ext cx="6049600" cy="2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750" name="Google Shape;6750;p24"/>
          <p:cNvGrpSpPr/>
          <p:nvPr/>
        </p:nvGrpSpPr>
        <p:grpSpPr>
          <a:xfrm rot="-5400000" flipH="1">
            <a:off x="-188209" y="5511576"/>
            <a:ext cx="780584" cy="350259"/>
            <a:chOff x="8502760" y="3542528"/>
            <a:chExt cx="711519" cy="319269"/>
          </a:xfrm>
        </p:grpSpPr>
        <p:sp>
          <p:nvSpPr>
            <p:cNvPr id="6751" name="Google Shape;6751;p24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2" name="Google Shape;6752;p24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3" name="Google Shape;6753;p24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60" name="Google Shape;6760;p24"/>
          <p:cNvSpPr/>
          <p:nvPr/>
        </p:nvSpPr>
        <p:spPr>
          <a:xfrm flipH="1">
            <a:off x="-58824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1" name="Google Shape;6761;p24"/>
          <p:cNvSpPr/>
          <p:nvPr/>
        </p:nvSpPr>
        <p:spPr>
          <a:xfrm rot="5400000" flipH="1">
            <a:off x="10071976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62" name="Google Shape;6762;p24"/>
          <p:cNvGrpSpPr/>
          <p:nvPr/>
        </p:nvGrpSpPr>
        <p:grpSpPr>
          <a:xfrm rot="8956076" flipH="1">
            <a:off x="11904031" y="137645"/>
            <a:ext cx="585429" cy="1517697"/>
            <a:chOff x="1823086" y="-208516"/>
            <a:chExt cx="433159" cy="1122944"/>
          </a:xfrm>
        </p:grpSpPr>
        <p:sp>
          <p:nvSpPr>
            <p:cNvPr id="6763" name="Google Shape;6763;p2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1" name="Google Shape;6771;p24"/>
          <p:cNvGrpSpPr/>
          <p:nvPr/>
        </p:nvGrpSpPr>
        <p:grpSpPr>
          <a:xfrm rot="8956076" flipH="1">
            <a:off x="11608403" y="383195"/>
            <a:ext cx="592611" cy="1603909"/>
            <a:chOff x="904476" y="-243594"/>
            <a:chExt cx="438472" cy="1186732"/>
          </a:xfrm>
        </p:grpSpPr>
        <p:sp>
          <p:nvSpPr>
            <p:cNvPr id="6772" name="Google Shape;6772;p2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5" name="Google Shape;6785;p2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6" name="Google Shape;6786;p2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99" name="Google Shape;6799;p24"/>
          <p:cNvGrpSpPr/>
          <p:nvPr/>
        </p:nvGrpSpPr>
        <p:grpSpPr>
          <a:xfrm flipH="1">
            <a:off x="-57241" y="6038960"/>
            <a:ext cx="1169069" cy="748043"/>
            <a:chOff x="7750342" y="3926048"/>
            <a:chExt cx="1406709" cy="900099"/>
          </a:xfrm>
        </p:grpSpPr>
        <p:sp>
          <p:nvSpPr>
            <p:cNvPr id="6800" name="Google Shape;6800;p2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08" name="Google Shape;6808;p24"/>
          <p:cNvGrpSpPr/>
          <p:nvPr/>
        </p:nvGrpSpPr>
        <p:grpSpPr>
          <a:xfrm flipH="1">
            <a:off x="-425746" y="5642023"/>
            <a:ext cx="1029827" cy="1034524"/>
            <a:chOff x="8276926" y="3750868"/>
            <a:chExt cx="1239162" cy="1244814"/>
          </a:xfrm>
        </p:grpSpPr>
        <p:sp>
          <p:nvSpPr>
            <p:cNvPr id="6809" name="Google Shape;6809;p24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36" name="Google Shape;6836;p24"/>
          <p:cNvGrpSpPr/>
          <p:nvPr/>
        </p:nvGrpSpPr>
        <p:grpSpPr>
          <a:xfrm flipH="1">
            <a:off x="-83214" y="6246622"/>
            <a:ext cx="748761" cy="724561"/>
            <a:chOff x="8202967" y="4478366"/>
            <a:chExt cx="900965" cy="871845"/>
          </a:xfrm>
        </p:grpSpPr>
        <p:sp>
          <p:nvSpPr>
            <p:cNvPr id="6837" name="Google Shape;6837;p24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56" name="Google Shape;6856;p24"/>
          <p:cNvGrpSpPr/>
          <p:nvPr/>
        </p:nvGrpSpPr>
        <p:grpSpPr>
          <a:xfrm rot="5400000" flipH="1">
            <a:off x="695898" y="6143395"/>
            <a:ext cx="364021" cy="986027"/>
            <a:chOff x="7607455" y="4238363"/>
            <a:chExt cx="438017" cy="1186459"/>
          </a:xfrm>
        </p:grpSpPr>
        <p:sp>
          <p:nvSpPr>
            <p:cNvPr id="6857" name="Google Shape;685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5" name="Google Shape;686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6" name="Google Shape;686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0" name="Google Shape;687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1" name="Google Shape;687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5" name="Google Shape;687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6" name="Google Shape;687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1" name="Google Shape;6881;p24"/>
          <p:cNvGrpSpPr/>
          <p:nvPr/>
        </p:nvGrpSpPr>
        <p:grpSpPr>
          <a:xfrm flipH="1">
            <a:off x="10908946" y="5296389"/>
            <a:ext cx="1528276" cy="1418404"/>
            <a:chOff x="-181020" y="4253777"/>
            <a:chExt cx="1117161" cy="1087511"/>
          </a:xfrm>
        </p:grpSpPr>
        <p:sp>
          <p:nvSpPr>
            <p:cNvPr id="6882" name="Google Shape;6882;p2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96" name="Google Shape;6896;p24"/>
          <p:cNvGrpSpPr/>
          <p:nvPr/>
        </p:nvGrpSpPr>
        <p:grpSpPr>
          <a:xfrm flipH="1">
            <a:off x="11210177" y="4932569"/>
            <a:ext cx="1209272" cy="1546943"/>
            <a:chOff x="-168050" y="4195214"/>
            <a:chExt cx="719519" cy="965231"/>
          </a:xfrm>
        </p:grpSpPr>
        <p:sp>
          <p:nvSpPr>
            <p:cNvPr id="6897" name="Google Shape;6897;p24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1" name="Google Shape;6941;p24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2" name="Google Shape;6942;p24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44" name="Google Shape;6944;p24"/>
          <p:cNvGrpSpPr/>
          <p:nvPr/>
        </p:nvGrpSpPr>
        <p:grpSpPr>
          <a:xfrm rot="-3844303" flipH="1">
            <a:off x="23164" y="40549"/>
            <a:ext cx="1228331" cy="1250937"/>
            <a:chOff x="7973149" y="-201092"/>
            <a:chExt cx="1116750" cy="1145263"/>
          </a:xfrm>
        </p:grpSpPr>
        <p:sp>
          <p:nvSpPr>
            <p:cNvPr id="6945" name="Google Shape;6945;p2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6" name="Google Shape;6946;p2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9" name="Google Shape;6949;p2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0" name="Google Shape;6950;p2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1" name="Google Shape;6951;p2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2" name="Google Shape;6952;p2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3" name="Google Shape;6953;p2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4" name="Google Shape;6954;p2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5" name="Google Shape;6955;p2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6" name="Google Shape;6956;p2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7" name="Google Shape;6957;p2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8" name="Google Shape;6958;p2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9" name="Google Shape;6959;p2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0" name="Google Shape;6960;p2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1" name="Google Shape;6961;p2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2" name="Google Shape;6962;p2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3" name="Google Shape;6963;p2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4" name="Google Shape;6964;p2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5" name="Google Shape;6965;p2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6" name="Google Shape;6966;p2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7" name="Google Shape;6967;p2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8" name="Google Shape;6968;p2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9" name="Google Shape;6969;p2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0" name="Google Shape;6970;p2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1" name="Google Shape;6971;p2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2" name="Google Shape;6972;p2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3" name="Google Shape;6973;p2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4" name="Google Shape;6974;p2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5" name="Google Shape;6975;p2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6" name="Google Shape;6976;p2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7" name="Google Shape;6977;p2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8" name="Google Shape;6978;p2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9" name="Google Shape;6979;p2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0" name="Google Shape;6980;p2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1" name="Google Shape;6981;p2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2" name="Google Shape;6982;p2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3" name="Google Shape;6983;p2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4" name="Google Shape;6984;p2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5" name="Google Shape;6985;p2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6" name="Google Shape;6986;p2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7" name="Google Shape;6987;p2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8" name="Google Shape;6988;p2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9" name="Google Shape;6989;p2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0" name="Google Shape;6990;p2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1" name="Google Shape;6991;p2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2" name="Google Shape;6992;p2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3" name="Google Shape;6993;p2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4" name="Google Shape;6994;p2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5" name="Google Shape;6995;p2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6" name="Google Shape;6996;p2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7" name="Google Shape;6997;p2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8" name="Google Shape;6998;p2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9" name="Google Shape;6999;p2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0" name="Google Shape;7000;p2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1" name="Google Shape;7001;p2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2" name="Google Shape;7002;p2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3" name="Google Shape;7003;p2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4" name="Google Shape;7004;p2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5" name="Google Shape;7005;p2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6" name="Google Shape;7006;p24"/>
          <p:cNvGrpSpPr/>
          <p:nvPr/>
        </p:nvGrpSpPr>
        <p:grpSpPr>
          <a:xfrm rot="-5400000" flipH="1">
            <a:off x="11188243" y="5617374"/>
            <a:ext cx="571291" cy="1623076"/>
            <a:chOff x="7607455" y="4238363"/>
            <a:chExt cx="438017" cy="1186459"/>
          </a:xfrm>
        </p:grpSpPr>
        <p:sp>
          <p:nvSpPr>
            <p:cNvPr id="7007" name="Google Shape;700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8" name="Google Shape;700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9" name="Google Shape;700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0" name="Google Shape;701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1" name="Google Shape;701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2" name="Google Shape;701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3" name="Google Shape;701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4" name="Google Shape;701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5" name="Google Shape;701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6" name="Google Shape;701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7" name="Google Shape;701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8" name="Google Shape;701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9" name="Google Shape;701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0" name="Google Shape;702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1" name="Google Shape;702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2" name="Google Shape;702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3" name="Google Shape;702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4" name="Google Shape;702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5" name="Google Shape;702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6" name="Google Shape;702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7" name="Google Shape;702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8" name="Google Shape;702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9" name="Google Shape;702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0" name="Google Shape;703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31" name="Google Shape;7031;p24"/>
          <p:cNvGrpSpPr/>
          <p:nvPr/>
        </p:nvGrpSpPr>
        <p:grpSpPr>
          <a:xfrm flipH="1">
            <a:off x="1473755" y="782486"/>
            <a:ext cx="844356" cy="506767"/>
            <a:chOff x="8365864" y="2993835"/>
            <a:chExt cx="933472" cy="547264"/>
          </a:xfrm>
        </p:grpSpPr>
        <p:sp>
          <p:nvSpPr>
            <p:cNvPr id="7032" name="Google Shape;7032;p2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3" name="Google Shape;7033;p2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4" name="Google Shape;7034;p2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5" name="Google Shape;7035;p2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6" name="Google Shape;7036;p2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7" name="Google Shape;7037;p2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8" name="Google Shape;7038;p2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8614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0" name="Google Shape;7040;p25"/>
          <p:cNvSpPr txBox="1">
            <a:spLocks noGrp="1"/>
          </p:cNvSpPr>
          <p:nvPr>
            <p:ph type="title"/>
          </p:nvPr>
        </p:nvSpPr>
        <p:spPr>
          <a:xfrm>
            <a:off x="7834835" y="2527833"/>
            <a:ext cx="1879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400"/>
              <a:buNone/>
              <a:defRPr sz="3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9pPr>
          </a:lstStyle>
          <a:p>
            <a:endParaRPr/>
          </a:p>
        </p:txBody>
      </p:sp>
      <p:sp>
        <p:nvSpPr>
          <p:cNvPr id="7041" name="Google Shape;7041;p25"/>
          <p:cNvSpPr txBox="1">
            <a:spLocks noGrp="1"/>
          </p:cNvSpPr>
          <p:nvPr>
            <p:ph type="subTitle" idx="1"/>
          </p:nvPr>
        </p:nvSpPr>
        <p:spPr>
          <a:xfrm>
            <a:off x="6902692" y="3481733"/>
            <a:ext cx="2959200" cy="15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7042" name="Google Shape;7042;p2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7043" name="Google Shape;7043;p2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4" name="Google Shape;7044;p2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5" name="Google Shape;7045;p2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6" name="Google Shape;7046;p2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7" name="Google Shape;7047;p2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8" name="Google Shape;7048;p2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9" name="Google Shape;7049;p2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0" name="Google Shape;7050;p2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1" name="Google Shape;7051;p2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52" name="Google Shape;7052;p2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53" name="Google Shape;7053;p2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54" name="Google Shape;7054;p2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7055" name="Google Shape;7055;p2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6" name="Google Shape;7056;p2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7" name="Google Shape;7057;p2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8" name="Google Shape;7058;p2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9" name="Google Shape;7059;p2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0" name="Google Shape;7060;p2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1" name="Google Shape;7061;p2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2" name="Google Shape;7062;p2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63" name="Google Shape;7063;p2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7064" name="Google Shape;7064;p2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5" name="Google Shape;7065;p2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6" name="Google Shape;7066;p2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7" name="Google Shape;7067;p2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8" name="Google Shape;7068;p2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9" name="Google Shape;7069;p2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0" name="Google Shape;7070;p2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1" name="Google Shape;7071;p2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2" name="Google Shape;7072;p2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3" name="Google Shape;7073;p2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4" name="Google Shape;7074;p2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5" name="Google Shape;7075;p2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6" name="Google Shape;7076;p2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7" name="Google Shape;7077;p2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8" name="Google Shape;7078;p2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9" name="Google Shape;7079;p2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0" name="Google Shape;7080;p2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1" name="Google Shape;7081;p2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2" name="Google Shape;7082;p2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3" name="Google Shape;7083;p2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4" name="Google Shape;7084;p2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5" name="Google Shape;7085;p2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6" name="Google Shape;7086;p2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7" name="Google Shape;7087;p2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8" name="Google Shape;7088;p2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9" name="Google Shape;7089;p2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0" name="Google Shape;7090;p2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1" name="Google Shape;7091;p25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7092" name="Google Shape;7092;p2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3" name="Google Shape;7093;p2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4" name="Google Shape;7094;p2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5" name="Google Shape;7095;p2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6" name="Google Shape;7096;p2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7" name="Google Shape;7097;p2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8" name="Google Shape;7098;p2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9" name="Google Shape;7099;p2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00" name="Google Shape;7100;p2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7101" name="Google Shape;7101;p2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2" name="Google Shape;7102;p2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3" name="Google Shape;7103;p2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4" name="Google Shape;7104;p2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5" name="Google Shape;7105;p2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6" name="Google Shape;7106;p2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7" name="Google Shape;7107;p2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8" name="Google Shape;7108;p2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9" name="Google Shape;7109;p2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0" name="Google Shape;7110;p2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1" name="Google Shape;7111;p2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2" name="Google Shape;7112;p2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3" name="Google Shape;7113;p2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4" name="Google Shape;7114;p2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5" name="Google Shape;7115;p2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6" name="Google Shape;7116;p2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7" name="Google Shape;7117;p2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8" name="Google Shape;7118;p2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9" name="Google Shape;7119;p2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0" name="Google Shape;7120;p2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1" name="Google Shape;7121;p2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2" name="Google Shape;7122;p2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3" name="Google Shape;7123;p2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4" name="Google Shape;7124;p2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5" name="Google Shape;7125;p2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6" name="Google Shape;7126;p2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7" name="Google Shape;7127;p2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28" name="Google Shape;7128;p2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7129" name="Google Shape;7129;p2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0" name="Google Shape;7130;p2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1" name="Google Shape;7131;p2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2" name="Google Shape;7132;p2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3" name="Google Shape;7133;p2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4" name="Google Shape;7134;p2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5" name="Google Shape;7135;p2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6" name="Google Shape;7136;p2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7" name="Google Shape;7137;p2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8" name="Google Shape;7138;p2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9" name="Google Shape;7139;p2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0" name="Google Shape;7140;p2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1" name="Google Shape;7141;p2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2" name="Google Shape;7142;p2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3" name="Google Shape;7143;p2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4" name="Google Shape;7144;p2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5" name="Google Shape;7145;p2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6" name="Google Shape;7146;p2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7" name="Google Shape;7147;p2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48" name="Google Shape;7148;p25"/>
          <p:cNvGrpSpPr/>
          <p:nvPr/>
        </p:nvGrpSpPr>
        <p:grpSpPr>
          <a:xfrm rot="5400000" flipH="1">
            <a:off x="699320" y="6052911"/>
            <a:ext cx="364021" cy="986027"/>
            <a:chOff x="7607455" y="4238363"/>
            <a:chExt cx="438017" cy="1186459"/>
          </a:xfrm>
        </p:grpSpPr>
        <p:sp>
          <p:nvSpPr>
            <p:cNvPr id="7149" name="Google Shape;714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0" name="Google Shape;715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1" name="Google Shape;715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2" name="Google Shape;715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3" name="Google Shape;715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4" name="Google Shape;715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5" name="Google Shape;715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6" name="Google Shape;715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7" name="Google Shape;715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8" name="Google Shape;715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9" name="Google Shape;715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0" name="Google Shape;716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1" name="Google Shape;716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2" name="Google Shape;716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3" name="Google Shape;716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4" name="Google Shape;716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5" name="Google Shape;716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6" name="Google Shape;716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7" name="Google Shape;716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8" name="Google Shape;716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9" name="Google Shape;716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0" name="Google Shape;717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1" name="Google Shape;717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2" name="Google Shape;717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73" name="Google Shape;7173;p2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7174" name="Google Shape;7174;p2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5" name="Google Shape;7175;p2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6" name="Google Shape;7176;p2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7" name="Google Shape;7177;p2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8" name="Google Shape;7178;p2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9" name="Google Shape;7179;p2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0" name="Google Shape;7180;p2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81" name="Google Shape;7181;p2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7182" name="Google Shape;7182;p2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3" name="Google Shape;7183;p2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4" name="Google Shape;7184;p2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5" name="Google Shape;7185;p2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6" name="Google Shape;7186;p2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7" name="Google Shape;7187;p2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8" name="Google Shape;7188;p2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9" name="Google Shape;7189;p2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0" name="Google Shape;7190;p2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1" name="Google Shape;7191;p2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2" name="Google Shape;7192;p2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3" name="Google Shape;7193;p2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4" name="Google Shape;7194;p2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5" name="Google Shape;7195;p2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6" name="Google Shape;7196;p2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7" name="Google Shape;7197;p2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8" name="Google Shape;7198;p2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9" name="Google Shape;7199;p2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0" name="Google Shape;7200;p2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1" name="Google Shape;7201;p2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2" name="Google Shape;7202;p2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03" name="Google Shape;7203;p2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7204" name="Google Shape;7204;p2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5" name="Google Shape;7205;p2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6" name="Google Shape;7206;p2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7" name="Google Shape;7207;p2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8" name="Google Shape;7208;p2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9" name="Google Shape;7209;p2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0" name="Google Shape;7210;p2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1" name="Google Shape;7211;p2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2" name="Google Shape;7212;p2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3" name="Google Shape;7213;p2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4" name="Google Shape;7214;p2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5" name="Google Shape;7215;p2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6" name="Google Shape;7216;p2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7" name="Google Shape;7217;p2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18" name="Google Shape;7218;p2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7219" name="Google Shape;7219;p2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0" name="Google Shape;7220;p2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1" name="Google Shape;7221;p2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2" name="Google Shape;7222;p2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3" name="Google Shape;7223;p2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4" name="Google Shape;7224;p2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5" name="Google Shape;7225;p2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6" name="Google Shape;7226;p2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7" name="Google Shape;7227;p2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8" name="Google Shape;7228;p2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9" name="Google Shape;7229;p2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0" name="Google Shape;7230;p2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1" name="Google Shape;7231;p2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2" name="Google Shape;7232;p2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3" name="Google Shape;7233;p2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4" name="Google Shape;7234;p2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5" name="Google Shape;7235;p2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6" name="Google Shape;7236;p2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7" name="Google Shape;7237;p2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8" name="Google Shape;7238;p2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9" name="Google Shape;7239;p2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0" name="Google Shape;7240;p2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1" name="Google Shape;7241;p2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2" name="Google Shape;7242;p2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3" name="Google Shape;7243;p2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4" name="Google Shape;7244;p2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5" name="Google Shape;7245;p2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6" name="Google Shape;7246;p2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7" name="Google Shape;7247;p2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8" name="Google Shape;7248;p2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9" name="Google Shape;7249;p2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0" name="Google Shape;7250;p2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1" name="Google Shape;7251;p2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2" name="Google Shape;7252;p2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3" name="Google Shape;7253;p2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4" name="Google Shape;7254;p2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5" name="Google Shape;7255;p2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6" name="Google Shape;7256;p2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7" name="Google Shape;7257;p2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8" name="Google Shape;7258;p2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9" name="Google Shape;7259;p2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0" name="Google Shape;7260;p2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1" name="Google Shape;7261;p2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2" name="Google Shape;7262;p2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3" name="Google Shape;7263;p2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4" name="Google Shape;7264;p2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5" name="Google Shape;7265;p2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66" name="Google Shape;7266;p2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7267" name="Google Shape;7267;p2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8" name="Google Shape;7268;p2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9" name="Google Shape;7269;p2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0" name="Google Shape;7270;p2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1" name="Google Shape;7271;p2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2" name="Google Shape;7272;p2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3" name="Google Shape;7273;p2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4" name="Google Shape;7274;p2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5" name="Google Shape;7275;p2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6" name="Google Shape;7276;p2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7" name="Google Shape;7277;p2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8" name="Google Shape;7278;p2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9" name="Google Shape;7279;p2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0" name="Google Shape;7280;p2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1" name="Google Shape;7281;p2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2" name="Google Shape;7282;p2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3" name="Google Shape;7283;p2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4" name="Google Shape;7284;p2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5" name="Google Shape;7285;p2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6" name="Google Shape;7286;p2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7" name="Google Shape;7287;p2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8" name="Google Shape;7288;p2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9" name="Google Shape;7289;p2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0" name="Google Shape;7290;p2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1" name="Google Shape;7291;p2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2" name="Google Shape;7292;p2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3" name="Google Shape;7293;p2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4" name="Google Shape;7294;p2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5" name="Google Shape;7295;p2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6" name="Google Shape;7296;p2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7" name="Google Shape;7297;p2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8" name="Google Shape;7298;p2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9" name="Google Shape;7299;p2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0" name="Google Shape;7300;p2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1" name="Google Shape;7301;p2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2" name="Google Shape;7302;p2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3" name="Google Shape;7303;p2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4" name="Google Shape;7304;p2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5" name="Google Shape;7305;p2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6" name="Google Shape;7306;p2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7" name="Google Shape;7307;p2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8" name="Google Shape;7308;p2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9" name="Google Shape;7309;p2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0" name="Google Shape;7310;p2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1" name="Google Shape;7311;p2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2" name="Google Shape;7312;p2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3" name="Google Shape;7313;p2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4" name="Google Shape;7314;p2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5" name="Google Shape;7315;p2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6" name="Google Shape;7316;p2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7" name="Google Shape;7317;p2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8" name="Google Shape;7318;p2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9" name="Google Shape;7319;p2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0" name="Google Shape;7320;p2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1" name="Google Shape;7321;p2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2" name="Google Shape;7322;p2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3" name="Google Shape;7323;p2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4" name="Google Shape;7324;p2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5" name="Google Shape;7325;p2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6" name="Google Shape;7326;p2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7" name="Google Shape;7327;p2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28" name="Google Shape;7328;p2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7329" name="Google Shape;732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0" name="Google Shape;733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1" name="Google Shape;733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2" name="Google Shape;733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3" name="Google Shape;733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4" name="Google Shape;733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5" name="Google Shape;733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6" name="Google Shape;733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7" name="Google Shape;733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8" name="Google Shape;733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9" name="Google Shape;733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0" name="Google Shape;734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1" name="Google Shape;734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2" name="Google Shape;734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3" name="Google Shape;734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4" name="Google Shape;734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5" name="Google Shape;734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6" name="Google Shape;734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7" name="Google Shape;734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8" name="Google Shape;734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9" name="Google Shape;734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0" name="Google Shape;735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1" name="Google Shape;735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2" name="Google Shape;735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19173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7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4" name="Google Shape;7354;p26"/>
          <p:cNvSpPr txBox="1">
            <a:spLocks noGrp="1"/>
          </p:cNvSpPr>
          <p:nvPr>
            <p:ph type="subTitle" idx="1"/>
          </p:nvPr>
        </p:nvSpPr>
        <p:spPr>
          <a:xfrm>
            <a:off x="7237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5" name="Google Shape;7355;p26"/>
          <p:cNvSpPr txBox="1">
            <a:spLocks noGrp="1"/>
          </p:cNvSpPr>
          <p:nvPr>
            <p:ph type="subTitle" idx="2"/>
          </p:nvPr>
        </p:nvSpPr>
        <p:spPr>
          <a:xfrm>
            <a:off x="4314400" y="5086599"/>
            <a:ext cx="36644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6" name="Google Shape;7356;p26"/>
          <p:cNvSpPr txBox="1">
            <a:spLocks noGrp="1"/>
          </p:cNvSpPr>
          <p:nvPr>
            <p:ph type="subTitle" idx="3"/>
          </p:nvPr>
        </p:nvSpPr>
        <p:spPr>
          <a:xfrm>
            <a:off x="81175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7" name="Google Shape;7357;p26"/>
          <p:cNvSpPr txBox="1">
            <a:spLocks noGrp="1"/>
          </p:cNvSpPr>
          <p:nvPr>
            <p:ph type="title" hasCustomPrompt="1"/>
          </p:nvPr>
        </p:nvSpPr>
        <p:spPr>
          <a:xfrm>
            <a:off x="7237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8" name="Google Shape;7358;p26"/>
          <p:cNvSpPr txBox="1">
            <a:spLocks noGrp="1"/>
          </p:cNvSpPr>
          <p:nvPr>
            <p:ph type="title" idx="4" hasCustomPrompt="1"/>
          </p:nvPr>
        </p:nvSpPr>
        <p:spPr>
          <a:xfrm>
            <a:off x="44206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9" name="Google Shape;7359;p26"/>
          <p:cNvSpPr txBox="1">
            <a:spLocks noGrp="1"/>
          </p:cNvSpPr>
          <p:nvPr>
            <p:ph type="title" idx="5" hasCustomPrompt="1"/>
          </p:nvPr>
        </p:nvSpPr>
        <p:spPr>
          <a:xfrm>
            <a:off x="81175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60" name="Google Shape;7360;p26"/>
          <p:cNvSpPr/>
          <p:nvPr/>
        </p:nvSpPr>
        <p:spPr>
          <a:xfrm rot="10800000" flipH="1">
            <a:off x="10769065" y="300510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1" name="Google Shape;7361;p26"/>
          <p:cNvGrpSpPr/>
          <p:nvPr/>
        </p:nvGrpSpPr>
        <p:grpSpPr>
          <a:xfrm rot="-8786653">
            <a:off x="11512179" y="6485251"/>
            <a:ext cx="160952" cy="145051"/>
            <a:chOff x="7737341" y="1046941"/>
            <a:chExt cx="161913" cy="145916"/>
          </a:xfrm>
        </p:grpSpPr>
        <p:sp>
          <p:nvSpPr>
            <p:cNvPr id="7362" name="Google Shape;7362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3" name="Google Shape;7363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4" name="Google Shape;7364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65" name="Google Shape;7365;p26"/>
          <p:cNvSpPr/>
          <p:nvPr/>
        </p:nvSpPr>
        <p:spPr>
          <a:xfrm rot="10800000" flipH="1">
            <a:off x="6763191" y="-11465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66" name="Google Shape;7366;p26"/>
          <p:cNvSpPr/>
          <p:nvPr/>
        </p:nvSpPr>
        <p:spPr>
          <a:xfrm rot="-5400000">
            <a:off x="-1474242" y="490494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7" name="Google Shape;7367;p26"/>
          <p:cNvGrpSpPr/>
          <p:nvPr/>
        </p:nvGrpSpPr>
        <p:grpSpPr>
          <a:xfrm rot="9643598">
            <a:off x="11537293" y="5909508"/>
            <a:ext cx="430611" cy="1116336"/>
            <a:chOff x="1823086" y="-208516"/>
            <a:chExt cx="433159" cy="1122944"/>
          </a:xfrm>
        </p:grpSpPr>
        <p:sp>
          <p:nvSpPr>
            <p:cNvPr id="7368" name="Google Shape;7368;p2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9" name="Google Shape;7369;p2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0" name="Google Shape;7370;p2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1" name="Google Shape;7371;p2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2" name="Google Shape;7372;p2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3" name="Google Shape;7373;p2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4" name="Google Shape;7374;p2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5" name="Google Shape;7375;p2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76" name="Google Shape;7376;p26"/>
          <p:cNvGrpSpPr/>
          <p:nvPr/>
        </p:nvGrpSpPr>
        <p:grpSpPr>
          <a:xfrm rot="9643598">
            <a:off x="11667995" y="5663090"/>
            <a:ext cx="435892" cy="1179749"/>
            <a:chOff x="904476" y="-243594"/>
            <a:chExt cx="438472" cy="1186732"/>
          </a:xfrm>
        </p:grpSpPr>
        <p:sp>
          <p:nvSpPr>
            <p:cNvPr id="7377" name="Google Shape;7377;p2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8" name="Google Shape;7378;p2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9" name="Google Shape;7379;p2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0" name="Google Shape;7380;p2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1" name="Google Shape;7381;p2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2" name="Google Shape;7382;p2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3" name="Google Shape;7383;p2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4" name="Google Shape;7384;p2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5" name="Google Shape;7385;p2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6" name="Google Shape;7386;p2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7" name="Google Shape;7387;p2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8" name="Google Shape;7388;p2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9" name="Google Shape;7389;p2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0" name="Google Shape;7390;p2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1" name="Google Shape;7391;p2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2" name="Google Shape;7392;p2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3" name="Google Shape;7393;p2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4" name="Google Shape;7394;p2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5" name="Google Shape;7395;p2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6" name="Google Shape;7396;p2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7" name="Google Shape;7397;p2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8" name="Google Shape;7398;p2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9" name="Google Shape;7399;p2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0" name="Google Shape;7400;p2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1" name="Google Shape;7401;p2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2" name="Google Shape;7402;p2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3" name="Google Shape;7403;p2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04" name="Google Shape;7404;p26"/>
          <p:cNvGrpSpPr/>
          <p:nvPr/>
        </p:nvGrpSpPr>
        <p:grpSpPr>
          <a:xfrm rot="7823798" flipH="1">
            <a:off x="10906302" y="218717"/>
            <a:ext cx="2027625" cy="1297400"/>
            <a:chOff x="7750342" y="3926048"/>
            <a:chExt cx="1406709" cy="900099"/>
          </a:xfrm>
        </p:grpSpPr>
        <p:sp>
          <p:nvSpPr>
            <p:cNvPr id="7405" name="Google Shape;7405;p2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6" name="Google Shape;7406;p2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7" name="Google Shape;7407;p2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8" name="Google Shape;7408;p2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9" name="Google Shape;7409;p2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0" name="Google Shape;7410;p2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1" name="Google Shape;7411;p2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2" name="Google Shape;7412;p2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13" name="Google Shape;7413;p26"/>
          <p:cNvGrpSpPr/>
          <p:nvPr/>
        </p:nvGrpSpPr>
        <p:grpSpPr>
          <a:xfrm rot="-7107846">
            <a:off x="10348155" y="-582340"/>
            <a:ext cx="631312" cy="1710040"/>
            <a:chOff x="7607455" y="4238363"/>
            <a:chExt cx="438017" cy="1186459"/>
          </a:xfrm>
        </p:grpSpPr>
        <p:sp>
          <p:nvSpPr>
            <p:cNvPr id="7414" name="Google Shape;7414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5" name="Google Shape;7415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6" name="Google Shape;7416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7" name="Google Shape;7417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8" name="Google Shape;7418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9" name="Google Shape;7419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0" name="Google Shape;7420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1" name="Google Shape;7421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2" name="Google Shape;7422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3" name="Google Shape;7423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4" name="Google Shape;7424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5" name="Google Shape;7425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6" name="Google Shape;7426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7" name="Google Shape;7427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8" name="Google Shape;7428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9" name="Google Shape;7429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0" name="Google Shape;7430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1" name="Google Shape;7431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2" name="Google Shape;7432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3" name="Google Shape;7433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4" name="Google Shape;7434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5" name="Google Shape;7435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6" name="Google Shape;7436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7" name="Google Shape;7437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38" name="Google Shape;7438;p26"/>
          <p:cNvGrpSpPr/>
          <p:nvPr/>
        </p:nvGrpSpPr>
        <p:grpSpPr>
          <a:xfrm rot="6072848" flipH="1">
            <a:off x="10600182" y="-18855"/>
            <a:ext cx="1635175" cy="958648"/>
            <a:chOff x="8365864" y="2993835"/>
            <a:chExt cx="933472" cy="547264"/>
          </a:xfrm>
        </p:grpSpPr>
        <p:sp>
          <p:nvSpPr>
            <p:cNvPr id="7439" name="Google Shape;7439;p2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0" name="Google Shape;7440;p2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1" name="Google Shape;7441;p2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2" name="Google Shape;7442;p2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3" name="Google Shape;7443;p2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4" name="Google Shape;7444;p2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5" name="Google Shape;7445;p2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46" name="Google Shape;7446;p26"/>
          <p:cNvGrpSpPr/>
          <p:nvPr/>
        </p:nvGrpSpPr>
        <p:grpSpPr>
          <a:xfrm rot="9201314">
            <a:off x="-387601" y="5095571"/>
            <a:ext cx="987405" cy="748435"/>
            <a:chOff x="8118223" y="2202382"/>
            <a:chExt cx="1151949" cy="873156"/>
          </a:xfrm>
        </p:grpSpPr>
        <p:sp>
          <p:nvSpPr>
            <p:cNvPr id="7447" name="Google Shape;7447;p2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8" name="Google Shape;7448;p2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9" name="Google Shape;7449;p2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0" name="Google Shape;7450;p2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1" name="Google Shape;7451;p2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2" name="Google Shape;7452;p2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3" name="Google Shape;7453;p2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4" name="Google Shape;7454;p2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5" name="Google Shape;7455;p2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6" name="Google Shape;7456;p2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7" name="Google Shape;7457;p2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8" name="Google Shape;7458;p2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9" name="Google Shape;7459;p2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0" name="Google Shape;7460;p2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1" name="Google Shape;7461;p2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2" name="Google Shape;7462;p2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3" name="Google Shape;7463;p2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4" name="Google Shape;7464;p2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5" name="Google Shape;7465;p2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6" name="Google Shape;7466;p2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67" name="Google Shape;7467;p26"/>
          <p:cNvGrpSpPr/>
          <p:nvPr/>
        </p:nvGrpSpPr>
        <p:grpSpPr>
          <a:xfrm rot="-10202320" flipH="1">
            <a:off x="-151672" y="25582"/>
            <a:ext cx="1515523" cy="1475300"/>
            <a:chOff x="-181020" y="4253777"/>
            <a:chExt cx="1117161" cy="1087511"/>
          </a:xfrm>
        </p:grpSpPr>
        <p:sp>
          <p:nvSpPr>
            <p:cNvPr id="7468" name="Google Shape;7468;p2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9" name="Google Shape;7469;p2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0" name="Google Shape;7470;p2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1" name="Google Shape;7471;p2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2" name="Google Shape;7472;p2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3" name="Google Shape;7473;p2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4" name="Google Shape;7474;p2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5" name="Google Shape;7475;p2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6" name="Google Shape;7476;p2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7" name="Google Shape;7477;p2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8" name="Google Shape;7478;p2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9" name="Google Shape;7479;p2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0" name="Google Shape;7480;p2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1" name="Google Shape;7481;p2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82" name="Google Shape;7482;p26"/>
          <p:cNvGrpSpPr/>
          <p:nvPr/>
        </p:nvGrpSpPr>
        <p:grpSpPr>
          <a:xfrm rot="10800000">
            <a:off x="-140594" y="5876274"/>
            <a:ext cx="957279" cy="981719"/>
            <a:chOff x="7973149" y="-201092"/>
            <a:chExt cx="1116750" cy="1145263"/>
          </a:xfrm>
        </p:grpSpPr>
        <p:sp>
          <p:nvSpPr>
            <p:cNvPr id="7483" name="Google Shape;7483;p2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4" name="Google Shape;7484;p2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5" name="Google Shape;7485;p2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6" name="Google Shape;7486;p2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7" name="Google Shape;7487;p2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8" name="Google Shape;7488;p2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9" name="Google Shape;7489;p2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0" name="Google Shape;7490;p2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1" name="Google Shape;7491;p2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2" name="Google Shape;7492;p2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3" name="Google Shape;7493;p2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4" name="Google Shape;7494;p2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5" name="Google Shape;7495;p2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6" name="Google Shape;7496;p2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7" name="Google Shape;7497;p2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8" name="Google Shape;7498;p2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9" name="Google Shape;7499;p2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0" name="Google Shape;7500;p2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1" name="Google Shape;7501;p2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2" name="Google Shape;7502;p2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3" name="Google Shape;7503;p2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4" name="Google Shape;7504;p2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5" name="Google Shape;7505;p2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6" name="Google Shape;7506;p2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7" name="Google Shape;7507;p2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8" name="Google Shape;7508;p2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9" name="Google Shape;7509;p2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0" name="Google Shape;7510;p2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1" name="Google Shape;7511;p2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2" name="Google Shape;7512;p2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3" name="Google Shape;7513;p2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4" name="Google Shape;7514;p2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5" name="Google Shape;7515;p2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6" name="Google Shape;7516;p2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7" name="Google Shape;7517;p2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8" name="Google Shape;7518;p2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9" name="Google Shape;7519;p2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0" name="Google Shape;7520;p2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1" name="Google Shape;7521;p2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2" name="Google Shape;7522;p2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3" name="Google Shape;7523;p2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4" name="Google Shape;7524;p2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5" name="Google Shape;7525;p2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6" name="Google Shape;7526;p2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7" name="Google Shape;7527;p2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8" name="Google Shape;7528;p2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9" name="Google Shape;7529;p2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0" name="Google Shape;7530;p2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1" name="Google Shape;7531;p2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2" name="Google Shape;7532;p2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3" name="Google Shape;7533;p2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4" name="Google Shape;7534;p2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5" name="Google Shape;7535;p2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6" name="Google Shape;7536;p2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7" name="Google Shape;7537;p2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8" name="Google Shape;7538;p2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9" name="Google Shape;7539;p2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0" name="Google Shape;7540;p2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1" name="Google Shape;7541;p2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2" name="Google Shape;7542;p2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3" name="Google Shape;7543;p2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44" name="Google Shape;7544;p26"/>
          <p:cNvGrpSpPr/>
          <p:nvPr/>
        </p:nvGrpSpPr>
        <p:grpSpPr>
          <a:xfrm rot="5997680" flipH="1">
            <a:off x="580143" y="-441614"/>
            <a:ext cx="594207" cy="1609532"/>
            <a:chOff x="7607455" y="4238363"/>
            <a:chExt cx="438017" cy="1186459"/>
          </a:xfrm>
        </p:grpSpPr>
        <p:sp>
          <p:nvSpPr>
            <p:cNvPr id="7545" name="Google Shape;7545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6" name="Google Shape;7546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7" name="Google Shape;7547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8" name="Google Shape;7548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9" name="Google Shape;7549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0" name="Google Shape;7550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1" name="Google Shape;7551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2" name="Google Shape;7552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3" name="Google Shape;7553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4" name="Google Shape;7554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5" name="Google Shape;7555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6" name="Google Shape;7556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7" name="Google Shape;7557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8" name="Google Shape;7558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9" name="Google Shape;7559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0" name="Google Shape;7560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1" name="Google Shape;7561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2" name="Google Shape;7562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3" name="Google Shape;7563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4" name="Google Shape;7564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5" name="Google Shape;7565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6" name="Google Shape;7566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7" name="Google Shape;7567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8" name="Google Shape;7568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9" name="Google Shape;7569;p26"/>
          <p:cNvGrpSpPr/>
          <p:nvPr/>
        </p:nvGrpSpPr>
        <p:grpSpPr>
          <a:xfrm rot="5400000">
            <a:off x="379770" y="5634872"/>
            <a:ext cx="215884" cy="194555"/>
            <a:chOff x="7737341" y="1046941"/>
            <a:chExt cx="161913" cy="145916"/>
          </a:xfrm>
        </p:grpSpPr>
        <p:sp>
          <p:nvSpPr>
            <p:cNvPr id="7570" name="Google Shape;7570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1" name="Google Shape;7571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2" name="Google Shape;7572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3" name="Google Shape;7573;p26"/>
          <p:cNvGrpSpPr/>
          <p:nvPr/>
        </p:nvGrpSpPr>
        <p:grpSpPr>
          <a:xfrm rot="-10202469">
            <a:off x="299029" y="965384"/>
            <a:ext cx="288736" cy="260208"/>
            <a:chOff x="7737341" y="1046941"/>
            <a:chExt cx="161913" cy="145916"/>
          </a:xfrm>
        </p:grpSpPr>
        <p:sp>
          <p:nvSpPr>
            <p:cNvPr id="7574" name="Google Shape;7574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5" name="Google Shape;7575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6" name="Google Shape;7576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7" name="Google Shape;7577;p26"/>
          <p:cNvGrpSpPr/>
          <p:nvPr/>
        </p:nvGrpSpPr>
        <p:grpSpPr>
          <a:xfrm rot="-10202469">
            <a:off x="1310225" y="1016757"/>
            <a:ext cx="288736" cy="260208"/>
            <a:chOff x="7737341" y="1046941"/>
            <a:chExt cx="161913" cy="145916"/>
          </a:xfrm>
        </p:grpSpPr>
        <p:sp>
          <p:nvSpPr>
            <p:cNvPr id="7578" name="Google Shape;7578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9" name="Google Shape;7579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0" name="Google Shape;7580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1" name="Google Shape;7581;p26"/>
          <p:cNvGrpSpPr/>
          <p:nvPr/>
        </p:nvGrpSpPr>
        <p:grpSpPr>
          <a:xfrm>
            <a:off x="8563033" y="-311711"/>
            <a:ext cx="1078472" cy="1108153"/>
            <a:chOff x="6422275" y="-233784"/>
            <a:chExt cx="808854" cy="831115"/>
          </a:xfrm>
        </p:grpSpPr>
        <p:sp>
          <p:nvSpPr>
            <p:cNvPr id="7582" name="Google Shape;7582;p26"/>
            <p:cNvSpPr/>
            <p:nvPr/>
          </p:nvSpPr>
          <p:spPr>
            <a:xfrm rot="-476255">
              <a:off x="6465304" y="-187103"/>
              <a:ext cx="722797" cy="673207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3" name="Google Shape;7583;p26"/>
            <p:cNvSpPr/>
            <p:nvPr/>
          </p:nvSpPr>
          <p:spPr>
            <a:xfrm rot="-476255">
              <a:off x="6951280" y="16199"/>
              <a:ext cx="47204" cy="88589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4" name="Google Shape;7584;p26"/>
            <p:cNvSpPr/>
            <p:nvPr/>
          </p:nvSpPr>
          <p:spPr>
            <a:xfrm rot="-476255">
              <a:off x="6856562" y="-15014"/>
              <a:ext cx="73022" cy="66823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5" name="Google Shape;7585;p26"/>
            <p:cNvSpPr/>
            <p:nvPr/>
          </p:nvSpPr>
          <p:spPr>
            <a:xfrm rot="-476255">
              <a:off x="6826204" y="78864"/>
              <a:ext cx="49285" cy="68286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6" name="Google Shape;7586;p26"/>
            <p:cNvSpPr/>
            <p:nvPr/>
          </p:nvSpPr>
          <p:spPr>
            <a:xfrm rot="-476255">
              <a:off x="6704514" y="52604"/>
              <a:ext cx="74957" cy="61884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7" name="Google Shape;7587;p26"/>
            <p:cNvSpPr/>
            <p:nvPr/>
          </p:nvSpPr>
          <p:spPr>
            <a:xfrm rot="-476255">
              <a:off x="6707287" y="137803"/>
              <a:ext cx="43085" cy="74139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8" name="Google Shape;7588;p26"/>
            <p:cNvSpPr/>
            <p:nvPr/>
          </p:nvSpPr>
          <p:spPr>
            <a:xfrm rot="-476255">
              <a:off x="6601381" y="122997"/>
              <a:ext cx="70359" cy="50280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9" name="Google Shape;7589;p26"/>
            <p:cNvSpPr/>
            <p:nvPr/>
          </p:nvSpPr>
          <p:spPr>
            <a:xfrm rot="-476255">
              <a:off x="6603827" y="202323"/>
              <a:ext cx="40963" cy="79362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0" name="Google Shape;7590;p26"/>
            <p:cNvSpPr/>
            <p:nvPr/>
          </p:nvSpPr>
          <p:spPr>
            <a:xfrm rot="-476255">
              <a:off x="6488569" y="222270"/>
              <a:ext cx="90165" cy="50076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1" name="Google Shape;7591;p26"/>
            <p:cNvSpPr/>
            <p:nvPr/>
          </p:nvSpPr>
          <p:spPr>
            <a:xfrm rot="-476255">
              <a:off x="6534492" y="315368"/>
              <a:ext cx="53446" cy="73794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2" name="Google Shape;7592;p26"/>
            <p:cNvSpPr/>
            <p:nvPr/>
          </p:nvSpPr>
          <p:spPr>
            <a:xfrm rot="-476255">
              <a:off x="6457140" y="365268"/>
              <a:ext cx="71941" cy="48999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3" name="Google Shape;7593;p26"/>
            <p:cNvSpPr/>
            <p:nvPr/>
          </p:nvSpPr>
          <p:spPr>
            <a:xfrm rot="-476255">
              <a:off x="6513705" y="434076"/>
              <a:ext cx="86483" cy="58592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4" name="Google Shape;7594;p26"/>
            <p:cNvSpPr/>
            <p:nvPr/>
          </p:nvSpPr>
          <p:spPr>
            <a:xfrm rot="-476255">
              <a:off x="6457631" y="474443"/>
              <a:ext cx="64555" cy="49365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5" name="Google Shape;7595;p26"/>
            <p:cNvSpPr/>
            <p:nvPr/>
          </p:nvSpPr>
          <p:spPr>
            <a:xfrm rot="-476255">
              <a:off x="6509184" y="515686"/>
              <a:ext cx="63473" cy="77635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96" name="Google Shape;7596;p26"/>
          <p:cNvSpPr/>
          <p:nvPr/>
        </p:nvSpPr>
        <p:spPr>
          <a:xfrm rot="-476255">
            <a:off x="8925793" y="-107108"/>
            <a:ext cx="665315" cy="873248"/>
          </a:xfrm>
          <a:custGeom>
            <a:avLst/>
            <a:gdLst/>
            <a:ahLst/>
            <a:cxnLst/>
            <a:rect l="l" t="t" r="r" b="b"/>
            <a:pathLst>
              <a:path w="23985" h="32226" extrusionOk="0">
                <a:moveTo>
                  <a:pt x="22483" y="1"/>
                </a:moveTo>
                <a:cubicBezTo>
                  <a:pt x="22350" y="3136"/>
                  <a:pt x="19814" y="6072"/>
                  <a:pt x="17713" y="7940"/>
                </a:cubicBezTo>
                <a:cubicBezTo>
                  <a:pt x="12809" y="12143"/>
                  <a:pt x="6872" y="14711"/>
                  <a:pt x="2435" y="19581"/>
                </a:cubicBezTo>
                <a:cubicBezTo>
                  <a:pt x="1601" y="20515"/>
                  <a:pt x="0" y="22750"/>
                  <a:pt x="2302" y="23084"/>
                </a:cubicBezTo>
                <a:cubicBezTo>
                  <a:pt x="2370" y="23096"/>
                  <a:pt x="2440" y="23102"/>
                  <a:pt x="2514" y="23102"/>
                </a:cubicBezTo>
                <a:cubicBezTo>
                  <a:pt x="3843" y="23102"/>
                  <a:pt x="5987" y="21179"/>
                  <a:pt x="6872" y="20515"/>
                </a:cubicBezTo>
                <a:cubicBezTo>
                  <a:pt x="10341" y="17713"/>
                  <a:pt x="13143" y="13510"/>
                  <a:pt x="17112" y="11442"/>
                </a:cubicBezTo>
                <a:lnTo>
                  <a:pt x="17112" y="11442"/>
                </a:lnTo>
                <a:cubicBezTo>
                  <a:pt x="16779" y="12009"/>
                  <a:pt x="16312" y="12576"/>
                  <a:pt x="15945" y="13177"/>
                </a:cubicBezTo>
                <a:cubicBezTo>
                  <a:pt x="13843" y="15979"/>
                  <a:pt x="11875" y="18881"/>
                  <a:pt x="9774" y="21816"/>
                </a:cubicBezTo>
                <a:cubicBezTo>
                  <a:pt x="8606" y="23317"/>
                  <a:pt x="7572" y="25052"/>
                  <a:pt x="6405" y="26686"/>
                </a:cubicBezTo>
                <a:cubicBezTo>
                  <a:pt x="5683" y="27813"/>
                  <a:pt x="4710" y="29265"/>
                  <a:pt x="5980" y="29265"/>
                </a:cubicBezTo>
                <a:cubicBezTo>
                  <a:pt x="6176" y="29265"/>
                  <a:pt x="6426" y="29231"/>
                  <a:pt x="6738" y="29155"/>
                </a:cubicBezTo>
                <a:cubicBezTo>
                  <a:pt x="9073" y="28688"/>
                  <a:pt x="11408" y="24585"/>
                  <a:pt x="12676" y="22717"/>
                </a:cubicBezTo>
                <a:cubicBezTo>
                  <a:pt x="14444" y="19948"/>
                  <a:pt x="17613" y="15645"/>
                  <a:pt x="19448" y="13177"/>
                </a:cubicBezTo>
                <a:lnTo>
                  <a:pt x="19448" y="13177"/>
                </a:lnTo>
                <a:cubicBezTo>
                  <a:pt x="18647" y="16212"/>
                  <a:pt x="17112" y="19114"/>
                  <a:pt x="15845" y="21916"/>
                </a:cubicBezTo>
                <a:cubicBezTo>
                  <a:pt x="14911" y="23784"/>
                  <a:pt x="9874" y="30556"/>
                  <a:pt x="11742" y="32157"/>
                </a:cubicBezTo>
                <a:cubicBezTo>
                  <a:pt x="11854" y="32203"/>
                  <a:pt x="11970" y="32225"/>
                  <a:pt x="12088" y="32225"/>
                </a:cubicBezTo>
                <a:cubicBezTo>
                  <a:pt x="13756" y="32225"/>
                  <a:pt x="15929" y="27842"/>
                  <a:pt x="17112" y="25786"/>
                </a:cubicBezTo>
                <a:cubicBezTo>
                  <a:pt x="18647" y="22984"/>
                  <a:pt x="20115" y="20082"/>
                  <a:pt x="21049" y="17079"/>
                </a:cubicBezTo>
                <a:cubicBezTo>
                  <a:pt x="22316" y="12876"/>
                  <a:pt x="23984" y="5938"/>
                  <a:pt x="23284" y="1502"/>
                </a:cubicBezTo>
                <a:lnTo>
                  <a:pt x="22483" y="1"/>
                </a:ln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7" name="Google Shape;7597;p26"/>
          <p:cNvSpPr/>
          <p:nvPr/>
        </p:nvSpPr>
        <p:spPr>
          <a:xfrm rot="-476255">
            <a:off x="9454973" y="12013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8" name="Google Shape;7598;p26"/>
          <p:cNvSpPr/>
          <p:nvPr/>
        </p:nvSpPr>
        <p:spPr>
          <a:xfrm rot="-476255">
            <a:off x="9430555" y="192832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9" name="Google Shape;7599;p26"/>
          <p:cNvSpPr/>
          <p:nvPr/>
        </p:nvSpPr>
        <p:spPr>
          <a:xfrm rot="-476255">
            <a:off x="9387580" y="213491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0" name="Google Shape;7600;p26"/>
          <p:cNvSpPr/>
          <p:nvPr/>
        </p:nvSpPr>
        <p:spPr>
          <a:xfrm rot="-476255">
            <a:off x="9358893" y="2886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1" name="Google Shape;7601;p26"/>
          <p:cNvSpPr/>
          <p:nvPr/>
        </p:nvSpPr>
        <p:spPr>
          <a:xfrm rot="-476255">
            <a:off x="9322653" y="31014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34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2" name="Google Shape;7602;p26"/>
          <p:cNvSpPr/>
          <p:nvPr/>
        </p:nvSpPr>
        <p:spPr>
          <a:xfrm rot="-476255">
            <a:off x="9321807" y="377784"/>
            <a:ext cx="18557" cy="14497"/>
          </a:xfrm>
          <a:custGeom>
            <a:avLst/>
            <a:gdLst/>
            <a:ahLst/>
            <a:cxnLst/>
            <a:rect l="l" t="t" r="r" b="b"/>
            <a:pathLst>
              <a:path w="669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3" name="Google Shape;7603;p26"/>
          <p:cNvSpPr/>
          <p:nvPr/>
        </p:nvSpPr>
        <p:spPr>
          <a:xfrm rot="-476255">
            <a:off x="9280697" y="398121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4" name="Google Shape;7604;p26"/>
          <p:cNvSpPr/>
          <p:nvPr/>
        </p:nvSpPr>
        <p:spPr>
          <a:xfrm rot="-476255">
            <a:off x="9282537" y="46448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5"/>
                  <a:pt x="334" y="535"/>
                </a:cubicBezTo>
                <a:cubicBezTo>
                  <a:pt x="667" y="535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5" name="Google Shape;7605;p26"/>
          <p:cNvSpPr/>
          <p:nvPr/>
        </p:nvSpPr>
        <p:spPr>
          <a:xfrm rot="-476255">
            <a:off x="9243209" y="47727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6" name="Google Shape;7606;p26"/>
          <p:cNvSpPr/>
          <p:nvPr/>
        </p:nvSpPr>
        <p:spPr>
          <a:xfrm rot="-476255">
            <a:off x="9252228" y="528949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1"/>
                  <a:pt x="334" y="501"/>
                </a:cubicBezTo>
                <a:cubicBezTo>
                  <a:pt x="667" y="501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7" name="Google Shape;7607;p26"/>
          <p:cNvSpPr/>
          <p:nvPr/>
        </p:nvSpPr>
        <p:spPr>
          <a:xfrm rot="-476255">
            <a:off x="9205876" y="54452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8" name="Google Shape;7608;p26"/>
          <p:cNvSpPr/>
          <p:nvPr/>
        </p:nvSpPr>
        <p:spPr>
          <a:xfrm rot="-476255">
            <a:off x="9213054" y="596459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9" name="Google Shape;7609;p26"/>
          <p:cNvSpPr/>
          <p:nvPr/>
        </p:nvSpPr>
        <p:spPr>
          <a:xfrm rot="-476255">
            <a:off x="9172508" y="60668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0" name="Google Shape;7610;p26"/>
          <p:cNvSpPr/>
          <p:nvPr/>
        </p:nvSpPr>
        <p:spPr>
          <a:xfrm rot="-476255">
            <a:off x="9167450" y="657591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1" name="Google Shape;7611;p26"/>
          <p:cNvSpPr/>
          <p:nvPr/>
        </p:nvSpPr>
        <p:spPr>
          <a:xfrm rot="-476255">
            <a:off x="9133673" y="676880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2" name="Google Shape;7612;p26"/>
          <p:cNvSpPr/>
          <p:nvPr/>
        </p:nvSpPr>
        <p:spPr>
          <a:xfrm rot="-476255">
            <a:off x="9391294" y="118977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3" name="Google Shape;7613;p26"/>
          <p:cNvSpPr/>
          <p:nvPr/>
        </p:nvSpPr>
        <p:spPr>
          <a:xfrm rot="-476255">
            <a:off x="9342850" y="17409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4" name="Google Shape;7614;p26"/>
          <p:cNvSpPr/>
          <p:nvPr/>
        </p:nvSpPr>
        <p:spPr>
          <a:xfrm rot="-476255">
            <a:off x="9290409" y="1859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5" name="Google Shape;7615;p26"/>
          <p:cNvSpPr/>
          <p:nvPr/>
        </p:nvSpPr>
        <p:spPr>
          <a:xfrm rot="-476255">
            <a:off x="9277394" y="233427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6" name="Google Shape;7616;p26"/>
          <p:cNvSpPr/>
          <p:nvPr/>
        </p:nvSpPr>
        <p:spPr>
          <a:xfrm rot="-476255">
            <a:off x="9216025" y="249257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7" name="Google Shape;7617;p26"/>
          <p:cNvSpPr/>
          <p:nvPr/>
        </p:nvSpPr>
        <p:spPr>
          <a:xfrm rot="-476255">
            <a:off x="9214872" y="294153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8" name="Google Shape;7618;p26"/>
          <p:cNvSpPr/>
          <p:nvPr/>
        </p:nvSpPr>
        <p:spPr>
          <a:xfrm rot="-476255">
            <a:off x="9165146" y="306552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9" name="Google Shape;7619;p26"/>
          <p:cNvSpPr/>
          <p:nvPr/>
        </p:nvSpPr>
        <p:spPr>
          <a:xfrm rot="-476255">
            <a:off x="9169947" y="360566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0" name="Google Shape;7620;p26"/>
          <p:cNvSpPr/>
          <p:nvPr/>
        </p:nvSpPr>
        <p:spPr>
          <a:xfrm rot="-476255">
            <a:off x="9116358" y="358090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1" name="Google Shape;7621;p26"/>
          <p:cNvSpPr/>
          <p:nvPr/>
        </p:nvSpPr>
        <p:spPr>
          <a:xfrm rot="-476255">
            <a:off x="9118098" y="410694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2" name="Google Shape;7622;p26"/>
          <p:cNvSpPr/>
          <p:nvPr/>
        </p:nvSpPr>
        <p:spPr>
          <a:xfrm rot="-476255">
            <a:off x="9062732" y="415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3" name="Google Shape;7623;p26"/>
          <p:cNvSpPr/>
          <p:nvPr/>
        </p:nvSpPr>
        <p:spPr>
          <a:xfrm rot="-476255">
            <a:off x="9077309" y="46664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4" name="Google Shape;7624;p26"/>
          <p:cNvSpPr/>
          <p:nvPr/>
        </p:nvSpPr>
        <p:spPr>
          <a:xfrm rot="-476255">
            <a:off x="9024928" y="459341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5" name="Google Shape;7625;p26"/>
          <p:cNvSpPr/>
          <p:nvPr/>
        </p:nvSpPr>
        <p:spPr>
          <a:xfrm rot="-476255">
            <a:off x="9010471" y="516961"/>
            <a:ext cx="19445" cy="13576"/>
          </a:xfrm>
          <a:custGeom>
            <a:avLst/>
            <a:gdLst/>
            <a:ahLst/>
            <a:cxnLst/>
            <a:rect l="l" t="t" r="r" b="b"/>
            <a:pathLst>
              <a:path w="701" h="501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701" y="501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6" name="Google Shape;7626;p26"/>
          <p:cNvSpPr/>
          <p:nvPr/>
        </p:nvSpPr>
        <p:spPr>
          <a:xfrm rot="-476255">
            <a:off x="9464425" y="25478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7" name="Google Shape;7627;p26"/>
          <p:cNvSpPr/>
          <p:nvPr/>
        </p:nvSpPr>
        <p:spPr>
          <a:xfrm rot="-476255">
            <a:off x="9478161" y="32041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0"/>
                  <a:pt x="334" y="500"/>
                </a:cubicBezTo>
                <a:cubicBezTo>
                  <a:pt x="668" y="500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8" name="Google Shape;7628;p26"/>
          <p:cNvSpPr/>
          <p:nvPr/>
        </p:nvSpPr>
        <p:spPr>
          <a:xfrm rot="-476255">
            <a:off x="9434896" y="344698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34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9" name="Google Shape;7629;p26"/>
          <p:cNvSpPr/>
          <p:nvPr/>
        </p:nvSpPr>
        <p:spPr>
          <a:xfrm rot="-476255">
            <a:off x="9453306" y="409589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1" y="1"/>
                  <a:pt x="1" y="534"/>
                  <a:pt x="367" y="534"/>
                </a:cubicBezTo>
                <a:cubicBezTo>
                  <a:pt x="701" y="534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0" name="Google Shape;7630;p26"/>
          <p:cNvSpPr/>
          <p:nvPr/>
        </p:nvSpPr>
        <p:spPr>
          <a:xfrm rot="-476255">
            <a:off x="9411016" y="434725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1" name="Google Shape;7631;p26"/>
          <p:cNvSpPr/>
          <p:nvPr/>
        </p:nvSpPr>
        <p:spPr>
          <a:xfrm rot="-476255">
            <a:off x="9430430" y="48676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2" name="Google Shape;7632;p26"/>
          <p:cNvSpPr/>
          <p:nvPr/>
        </p:nvSpPr>
        <p:spPr>
          <a:xfrm rot="-476255">
            <a:off x="9382330" y="510808"/>
            <a:ext cx="18557" cy="13576"/>
          </a:xfrm>
          <a:custGeom>
            <a:avLst/>
            <a:gdLst/>
            <a:ahLst/>
            <a:cxnLst/>
            <a:rect l="l" t="t" r="r" b="b"/>
            <a:pathLst>
              <a:path w="669" h="501" extrusionOk="0">
                <a:moveTo>
                  <a:pt x="335" y="0"/>
                </a:moveTo>
                <a:cubicBezTo>
                  <a:pt x="1" y="0"/>
                  <a:pt x="1" y="501"/>
                  <a:pt x="335" y="501"/>
                </a:cubicBezTo>
                <a:cubicBezTo>
                  <a:pt x="668" y="501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3" name="Google Shape;7633;p26"/>
          <p:cNvSpPr/>
          <p:nvPr/>
        </p:nvSpPr>
        <p:spPr>
          <a:xfrm rot="-476255">
            <a:off x="9399309" y="56502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4" name="Google Shape;7634;p26"/>
          <p:cNvSpPr/>
          <p:nvPr/>
        </p:nvSpPr>
        <p:spPr>
          <a:xfrm rot="-476255">
            <a:off x="9353856" y="574032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68" y="1"/>
                </a:moveTo>
                <a:cubicBezTo>
                  <a:pt x="1" y="1"/>
                  <a:pt x="1" y="534"/>
                  <a:pt x="368" y="534"/>
                </a:cubicBezTo>
                <a:cubicBezTo>
                  <a:pt x="701" y="534"/>
                  <a:pt x="701" y="1"/>
                  <a:pt x="3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5" name="Google Shape;7635;p26"/>
          <p:cNvSpPr/>
          <p:nvPr/>
        </p:nvSpPr>
        <p:spPr>
          <a:xfrm rot="-476255">
            <a:off x="9366096" y="641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6" name="Google Shape;7636;p26"/>
          <p:cNvSpPr/>
          <p:nvPr/>
        </p:nvSpPr>
        <p:spPr>
          <a:xfrm rot="-476255">
            <a:off x="9319085" y="65286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7" name="Google Shape;7637;p26"/>
          <p:cNvSpPr/>
          <p:nvPr/>
        </p:nvSpPr>
        <p:spPr>
          <a:xfrm rot="-476255">
            <a:off x="9315426" y="720827"/>
            <a:ext cx="19445" cy="13603"/>
          </a:xfrm>
          <a:custGeom>
            <a:avLst/>
            <a:gdLst/>
            <a:ahLst/>
            <a:cxnLst/>
            <a:rect l="l" t="t" r="r" b="b"/>
            <a:pathLst>
              <a:path w="701" h="502" extrusionOk="0">
                <a:moveTo>
                  <a:pt x="367" y="1"/>
                </a:moveTo>
                <a:cubicBezTo>
                  <a:pt x="0" y="1"/>
                  <a:pt x="0" y="501"/>
                  <a:pt x="367" y="501"/>
                </a:cubicBezTo>
                <a:cubicBezTo>
                  <a:pt x="701" y="501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8" name="Google Shape;7638;p26"/>
          <p:cNvSpPr/>
          <p:nvPr/>
        </p:nvSpPr>
        <p:spPr>
          <a:xfrm rot="-476255">
            <a:off x="9475875" y="20292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0" y="1"/>
                  <a:pt x="0" y="535"/>
                  <a:pt x="367" y="535"/>
                </a:cubicBezTo>
                <a:cubicBezTo>
                  <a:pt x="701" y="535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9" name="Google Shape;7639;p26"/>
          <p:cNvSpPr/>
          <p:nvPr/>
        </p:nvSpPr>
        <p:spPr>
          <a:xfrm rot="-476255">
            <a:off x="9437273" y="60553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0"/>
                  <a:pt x="334" y="500"/>
                </a:cubicBezTo>
                <a:cubicBezTo>
                  <a:pt x="667" y="500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0" name="Google Shape;7640;p26"/>
          <p:cNvSpPr/>
          <p:nvPr/>
        </p:nvSpPr>
        <p:spPr>
          <a:xfrm rot="-476255">
            <a:off x="9505344" y="79291"/>
            <a:ext cx="19445" cy="14471"/>
          </a:xfrm>
          <a:custGeom>
            <a:avLst/>
            <a:gdLst/>
            <a:ahLst/>
            <a:cxnLst/>
            <a:rect l="l" t="t" r="r" b="b"/>
            <a:pathLst>
              <a:path w="701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701" y="534"/>
                  <a:pt x="701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1" name="Google Shape;7641;p26"/>
          <p:cNvSpPr/>
          <p:nvPr/>
        </p:nvSpPr>
        <p:spPr>
          <a:xfrm rot="-476255">
            <a:off x="9476224" y="1123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2" name="Google Shape;7642;p26"/>
          <p:cNvSpPr/>
          <p:nvPr/>
        </p:nvSpPr>
        <p:spPr>
          <a:xfrm rot="-476255">
            <a:off x="9497424" y="-17214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3641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>
  <p:cSld name="Thanks! ">
    <p:spTree>
      <p:nvGrpSpPr>
        <p:cNvPr id="1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4" name="Google Shape;7644;p27"/>
          <p:cNvSpPr txBox="1">
            <a:spLocks noGrp="1"/>
          </p:cNvSpPr>
          <p:nvPr>
            <p:ph type="title"/>
          </p:nvPr>
        </p:nvSpPr>
        <p:spPr>
          <a:xfrm>
            <a:off x="6416400" y="1346633"/>
            <a:ext cx="42360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96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7645" name="Google Shape;7645;p27"/>
          <p:cNvSpPr txBox="1">
            <a:spLocks noGrp="1"/>
          </p:cNvSpPr>
          <p:nvPr>
            <p:ph type="subTitle" idx="1"/>
          </p:nvPr>
        </p:nvSpPr>
        <p:spPr>
          <a:xfrm>
            <a:off x="6120400" y="3245033"/>
            <a:ext cx="4828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6" name="Google Shape;7646;p27"/>
          <p:cNvSpPr txBox="1">
            <a:spLocks noGrp="1"/>
          </p:cNvSpPr>
          <p:nvPr>
            <p:ph type="subTitle" idx="2"/>
          </p:nvPr>
        </p:nvSpPr>
        <p:spPr>
          <a:xfrm>
            <a:off x="6120400" y="5321433"/>
            <a:ext cx="4828000" cy="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7" name="Google Shape;7647;p27"/>
          <p:cNvSpPr txBox="1"/>
          <p:nvPr/>
        </p:nvSpPr>
        <p:spPr>
          <a:xfrm>
            <a:off x="6399600" y="4559967"/>
            <a:ext cx="4269600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4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48" name="Google Shape;7648;p27"/>
          <p:cNvGrpSpPr/>
          <p:nvPr/>
        </p:nvGrpSpPr>
        <p:grpSpPr>
          <a:xfrm rot="5400000">
            <a:off x="11135143" y="-219023"/>
            <a:ext cx="340579" cy="882933"/>
            <a:chOff x="1823086" y="-208516"/>
            <a:chExt cx="433159" cy="1122944"/>
          </a:xfrm>
        </p:grpSpPr>
        <p:sp>
          <p:nvSpPr>
            <p:cNvPr id="7649" name="Google Shape;7649;p2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57" name="Google Shape;7657;p27"/>
          <p:cNvGrpSpPr/>
          <p:nvPr/>
        </p:nvGrpSpPr>
        <p:grpSpPr>
          <a:xfrm flipH="1">
            <a:off x="11202633" y="-234667"/>
            <a:ext cx="629304" cy="879633"/>
            <a:chOff x="1897495" y="-461400"/>
            <a:chExt cx="815443" cy="1139815"/>
          </a:xfrm>
        </p:grpSpPr>
        <p:sp>
          <p:nvSpPr>
            <p:cNvPr id="7658" name="Google Shape;7658;p2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5" name="Google Shape;7665;p2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6" name="Google Shape;7666;p2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7" name="Google Shape;7667;p2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8" name="Google Shape;7668;p2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9" name="Google Shape;7669;p2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0" name="Google Shape;7670;p2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1" name="Google Shape;7671;p2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2" name="Google Shape;7672;p2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3" name="Google Shape;7673;p2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4" name="Google Shape;7674;p2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5" name="Google Shape;7675;p2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6" name="Google Shape;7676;p2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7" name="Google Shape;7677;p2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8" name="Google Shape;7678;p2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9" name="Google Shape;7679;p2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80" name="Google Shape;7680;p27"/>
          <p:cNvGrpSpPr/>
          <p:nvPr/>
        </p:nvGrpSpPr>
        <p:grpSpPr>
          <a:xfrm flipH="1">
            <a:off x="11312053" y="839638"/>
            <a:ext cx="164892" cy="14963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84" name="Google Shape;7684;p27"/>
          <p:cNvSpPr/>
          <p:nvPr/>
        </p:nvSpPr>
        <p:spPr>
          <a:xfrm flipH="1">
            <a:off x="-203198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85" name="Google Shape;7685;p27"/>
          <p:cNvGrpSpPr/>
          <p:nvPr/>
        </p:nvGrpSpPr>
        <p:grpSpPr>
          <a:xfrm flipH="1">
            <a:off x="11654741" y="-268128"/>
            <a:ext cx="446540" cy="1208568"/>
            <a:chOff x="904476" y="-243594"/>
            <a:chExt cx="438472" cy="1186732"/>
          </a:xfrm>
        </p:grpSpPr>
        <p:sp>
          <p:nvSpPr>
            <p:cNvPr id="7686" name="Google Shape;7686;p2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7" name="Google Shape;7687;p2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8" name="Google Shape;7688;p2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9" name="Google Shape;7689;p2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0" name="Google Shape;7690;p2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1" name="Google Shape;7691;p2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2" name="Google Shape;7692;p2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3" name="Google Shape;7693;p2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4" name="Google Shape;7694;p2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5" name="Google Shape;7695;p2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6" name="Google Shape;7696;p2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7" name="Google Shape;7697;p2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8" name="Google Shape;7698;p2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9" name="Google Shape;7699;p2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0" name="Google Shape;7700;p2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1" name="Google Shape;7701;p2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2" name="Google Shape;7702;p2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3" name="Google Shape;7703;p2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4" name="Google Shape;7704;p2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5" name="Google Shape;7705;p2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6" name="Google Shape;7706;p2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7" name="Google Shape;7707;p2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8" name="Google Shape;7708;p2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9" name="Google Shape;7709;p2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0" name="Google Shape;7710;p2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1" name="Google Shape;7711;p2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2" name="Google Shape;7712;p2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13" name="Google Shape;7713;p27"/>
          <p:cNvGrpSpPr/>
          <p:nvPr/>
        </p:nvGrpSpPr>
        <p:grpSpPr>
          <a:xfrm flipH="1">
            <a:off x="168405" y="5664331"/>
            <a:ext cx="507223" cy="1373920"/>
            <a:chOff x="7607455" y="4238363"/>
            <a:chExt cx="438017" cy="1186459"/>
          </a:xfrm>
        </p:grpSpPr>
        <p:sp>
          <p:nvSpPr>
            <p:cNvPr id="7714" name="Google Shape;7714;p27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5" name="Google Shape;7715;p27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6" name="Google Shape;7716;p27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7" name="Google Shape;7717;p27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8" name="Google Shape;7718;p27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9" name="Google Shape;7719;p27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0" name="Google Shape;7720;p27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1" name="Google Shape;7721;p27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2" name="Google Shape;7722;p27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3" name="Google Shape;7723;p27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4" name="Google Shape;7724;p27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5" name="Google Shape;7725;p27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6" name="Google Shape;7726;p27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7" name="Google Shape;7727;p27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8" name="Google Shape;7728;p27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9" name="Google Shape;7729;p27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0" name="Google Shape;7730;p27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1" name="Google Shape;7731;p27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2" name="Google Shape;7732;p27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3" name="Google Shape;7733;p27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4" name="Google Shape;7734;p27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5" name="Google Shape;7735;p27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6" name="Google Shape;7736;p27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7" name="Google Shape;7737;p27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38" name="Google Shape;7738;p27"/>
          <p:cNvGrpSpPr/>
          <p:nvPr/>
        </p:nvGrpSpPr>
        <p:grpSpPr>
          <a:xfrm>
            <a:off x="11081349" y="5936809"/>
            <a:ext cx="895184" cy="980512"/>
            <a:chOff x="2318158" y="4088320"/>
            <a:chExt cx="1256104" cy="1375835"/>
          </a:xfrm>
        </p:grpSpPr>
        <p:sp>
          <p:nvSpPr>
            <p:cNvPr id="7739" name="Google Shape;7739;p2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0" name="Google Shape;7740;p2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1" name="Google Shape;7741;p2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2" name="Google Shape;7742;p2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3" name="Google Shape;7743;p2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4" name="Google Shape;7744;p2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5" name="Google Shape;7745;p2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6" name="Google Shape;7746;p2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7" name="Google Shape;7747;p2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8" name="Google Shape;7748;p2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9" name="Google Shape;7749;p2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0" name="Google Shape;7750;p2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1" name="Google Shape;7751;p2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2" name="Google Shape;7752;p2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3" name="Google Shape;7753;p2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4" name="Google Shape;7754;p2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5" name="Google Shape;7755;p2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6" name="Google Shape;7756;p2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7" name="Google Shape;7757;p2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8" name="Google Shape;7758;p2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9" name="Google Shape;7759;p2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0" name="Google Shape;7760;p2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1" name="Google Shape;7761;p2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2" name="Google Shape;7762;p2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3" name="Google Shape;7763;p2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4" name="Google Shape;7764;p2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5" name="Google Shape;7765;p2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6" name="Google Shape;7766;p2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7" name="Google Shape;7767;p2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8" name="Google Shape;7768;p2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9" name="Google Shape;7769;p2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0" name="Google Shape;7770;p2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1" name="Google Shape;7771;p2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2" name="Google Shape;7772;p2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3" name="Google Shape;7773;p2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4" name="Google Shape;7774;p2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5" name="Google Shape;7775;p2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6" name="Google Shape;7776;p2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7" name="Google Shape;7777;p2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8" name="Google Shape;7778;p2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9" name="Google Shape;7779;p2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0" name="Google Shape;7780;p2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1" name="Google Shape;7781;p2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2" name="Google Shape;7782;p2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3" name="Google Shape;7783;p2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4" name="Google Shape;7784;p2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5" name="Google Shape;7785;p2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6" name="Google Shape;7786;p2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7" name="Google Shape;7787;p2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8" name="Google Shape;7788;p2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89" name="Google Shape;7789;p27"/>
          <p:cNvGrpSpPr/>
          <p:nvPr/>
        </p:nvGrpSpPr>
        <p:grpSpPr>
          <a:xfrm flipH="1">
            <a:off x="3703750" y="644974"/>
            <a:ext cx="569956" cy="742748"/>
            <a:chOff x="3289399" y="3455662"/>
            <a:chExt cx="436502" cy="569243"/>
          </a:xfrm>
        </p:grpSpPr>
        <p:sp>
          <p:nvSpPr>
            <p:cNvPr id="7790" name="Google Shape;7790;p2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1" name="Google Shape;7791;p2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2" name="Google Shape;7792;p2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3" name="Google Shape;7793;p2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4" name="Google Shape;7794;p2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5" name="Google Shape;7795;p2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6" name="Google Shape;7796;p2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7" name="Google Shape;7797;p2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8" name="Google Shape;7798;p2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9" name="Google Shape;7799;p2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0" name="Google Shape;7800;p2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1" name="Google Shape;7801;p2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2" name="Google Shape;7802;p2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3" name="Google Shape;7803;p2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4" name="Google Shape;7804;p2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5" name="Google Shape;7805;p2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6" name="Google Shape;7806;p2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7" name="Google Shape;7807;p2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8" name="Google Shape;7808;p2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9" name="Google Shape;7809;p2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0" name="Google Shape;7810;p2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1" name="Google Shape;7811;p2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2" name="Google Shape;7812;p27"/>
          <p:cNvGrpSpPr/>
          <p:nvPr/>
        </p:nvGrpSpPr>
        <p:grpSpPr>
          <a:xfrm rot="494480" flipH="1">
            <a:off x="167883" y="-334438"/>
            <a:ext cx="2039100" cy="2091161"/>
            <a:chOff x="7973149" y="-201092"/>
            <a:chExt cx="1116750" cy="1145263"/>
          </a:xfrm>
        </p:grpSpPr>
        <p:sp>
          <p:nvSpPr>
            <p:cNvPr id="7813" name="Google Shape;7813;p2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4" name="Google Shape;7814;p2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5" name="Google Shape;7815;p2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6" name="Google Shape;7816;p2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7" name="Google Shape;7817;p2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8" name="Google Shape;7818;p2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9" name="Google Shape;7819;p2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0" name="Google Shape;7820;p2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1" name="Google Shape;7821;p2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2" name="Google Shape;7822;p2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3" name="Google Shape;7823;p2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4" name="Google Shape;7824;p2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5" name="Google Shape;7825;p2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6" name="Google Shape;7826;p2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7" name="Google Shape;7827;p2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8" name="Google Shape;7828;p2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9" name="Google Shape;7829;p2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0" name="Google Shape;7830;p2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1" name="Google Shape;7831;p2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2" name="Google Shape;7832;p2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3" name="Google Shape;7833;p2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4" name="Google Shape;7834;p2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5" name="Google Shape;7835;p2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6" name="Google Shape;7836;p2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7" name="Google Shape;7837;p2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8" name="Google Shape;7838;p2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9" name="Google Shape;7839;p2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0" name="Google Shape;7840;p2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1" name="Google Shape;7841;p2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2" name="Google Shape;7842;p2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3" name="Google Shape;7843;p2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4" name="Google Shape;7844;p2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5" name="Google Shape;7845;p2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6" name="Google Shape;7846;p2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7" name="Google Shape;7847;p2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8" name="Google Shape;7848;p2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9" name="Google Shape;7849;p2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0" name="Google Shape;7850;p2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1" name="Google Shape;7851;p2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2" name="Google Shape;7852;p2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3" name="Google Shape;7853;p2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4" name="Google Shape;7854;p2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5" name="Google Shape;7855;p2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6" name="Google Shape;7856;p2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7" name="Google Shape;7857;p2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8" name="Google Shape;7858;p2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9" name="Google Shape;7859;p2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0" name="Google Shape;7860;p2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1" name="Google Shape;7861;p2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2" name="Google Shape;7862;p2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3" name="Google Shape;7863;p2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4" name="Google Shape;7864;p2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5" name="Google Shape;7865;p2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6" name="Google Shape;7866;p2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7" name="Google Shape;7867;p2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8" name="Google Shape;7868;p2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9" name="Google Shape;7869;p2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0" name="Google Shape;7870;p2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1" name="Google Shape;7871;p2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2" name="Google Shape;7872;p2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3" name="Google Shape;7873;p2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rot="5400000" flipH="1">
            <a:off x="1757143" y="125172"/>
            <a:ext cx="215884" cy="194555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rot="5400000" flipH="1">
            <a:off x="157743" y="1284939"/>
            <a:ext cx="215884" cy="194555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rot="5400000" flipH="1">
            <a:off x="1420677" y="1500839"/>
            <a:ext cx="215884" cy="194555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5879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 userDrawn="1"/>
        </p:nvGrpSpPr>
        <p:grpSpPr bwMode="auto">
          <a:xfrm>
            <a:off x="194116" y="6109855"/>
            <a:ext cx="11803768" cy="783542"/>
            <a:chOff x="-223793" y="6027003"/>
            <a:chExt cx="12515307" cy="83099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918" y="6161352"/>
              <a:ext cx="1778001" cy="68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43" y="6145230"/>
              <a:ext cx="1778001" cy="68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3793" y="6159753"/>
              <a:ext cx="1778001" cy="68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7387" y="6133429"/>
              <a:ext cx="1884127" cy="72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134" y="6353420"/>
              <a:ext cx="1278560" cy="491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781" y="6027003"/>
              <a:ext cx="216086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5235" y="6304742"/>
              <a:ext cx="1326871" cy="510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232" y="387749"/>
            <a:ext cx="1566086" cy="110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557" y="616214"/>
            <a:ext cx="645956" cy="4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83" y="400620"/>
            <a:ext cx="1119729" cy="79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>
            <a:spLocks noChangeArrowheads="1"/>
          </p:cNvSpPr>
          <p:nvPr userDrawn="1"/>
        </p:nvSpPr>
        <p:spPr bwMode="auto">
          <a:xfrm>
            <a:off x="1777749" y="608170"/>
            <a:ext cx="2602466" cy="43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2100" smtClean="0">
                <a:solidFill>
                  <a:srgbClr val="444242"/>
                </a:solidFill>
                <a:latin typeface="Microsoft YaHei" pitchFamily="34" charset="-122"/>
                <a:ea typeface="Microsoft YaHei" pitchFamily="34" charset="-122"/>
              </a:rPr>
              <a:t>ADD TITLE</a:t>
            </a:r>
            <a:endParaRPr lang="zh-CN" altLang="en-US" sz="2100" smtClean="0">
              <a:solidFill>
                <a:srgbClr val="44424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622168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647" y="6249025"/>
            <a:ext cx="2539954" cy="456932"/>
          </a:xfrm>
          <a:prstGeom prst="rect">
            <a:avLst/>
          </a:prstGeom>
          <a:ln/>
        </p:spPr>
        <p:txBody>
          <a:bodyPr lIns="55861" tIns="27930" rIns="55861" bIns="27930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6359" y="6249025"/>
            <a:ext cx="3859282" cy="456932"/>
          </a:xfrm>
          <a:prstGeom prst="rect">
            <a:avLst/>
          </a:prstGeom>
          <a:ln/>
        </p:spPr>
        <p:txBody>
          <a:bodyPr lIns="55861" tIns="27930" rIns="55861" bIns="27930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399" y="6249025"/>
            <a:ext cx="2539954" cy="456932"/>
          </a:xfrm>
          <a:prstGeom prst="rect">
            <a:avLst/>
          </a:prstGeom>
          <a:ln/>
        </p:spPr>
        <p:txBody>
          <a:bodyPr lIns="55861" tIns="27930" rIns="55861" bIns="27930"/>
          <a:lstStyle>
            <a:lvl1pPr>
              <a:defRPr/>
            </a:lvl1pPr>
          </a:lstStyle>
          <a:p>
            <a:pPr>
              <a:defRPr/>
            </a:pPr>
            <a:fld id="{018FCD29-0A62-49A1-9DFE-9D4137AF64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08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5"/>
          <p:cNvSpPr/>
          <p:nvPr/>
        </p:nvSpPr>
        <p:spPr>
          <a:xfrm rot="10800000">
            <a:off x="6936621" y="-138427"/>
            <a:ext cx="5428832" cy="910069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 txBox="1">
            <a:spLocks noGrp="1"/>
          </p:cNvSpPr>
          <p:nvPr>
            <p:ph type="ctrTitle"/>
          </p:nvPr>
        </p:nvSpPr>
        <p:spPr>
          <a:xfrm>
            <a:off x="212832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4" name="Google Shape;984;p5"/>
          <p:cNvSpPr txBox="1">
            <a:spLocks noGrp="1"/>
          </p:cNvSpPr>
          <p:nvPr>
            <p:ph type="subTitle" idx="1"/>
          </p:nvPr>
        </p:nvSpPr>
        <p:spPr>
          <a:xfrm>
            <a:off x="243012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5" name="Google Shape;985;p5"/>
          <p:cNvSpPr txBox="1">
            <a:spLocks noGrp="1"/>
          </p:cNvSpPr>
          <p:nvPr>
            <p:ph type="ctrTitle" idx="2"/>
          </p:nvPr>
        </p:nvSpPr>
        <p:spPr>
          <a:xfrm>
            <a:off x="630607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6" name="Google Shape;986;p5"/>
          <p:cNvSpPr txBox="1">
            <a:spLocks noGrp="1"/>
          </p:cNvSpPr>
          <p:nvPr>
            <p:ph type="subTitle" idx="3"/>
          </p:nvPr>
        </p:nvSpPr>
        <p:spPr>
          <a:xfrm>
            <a:off x="660787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7" name="Google Shape;987;p5"/>
          <p:cNvSpPr txBox="1">
            <a:spLocks noGrp="1"/>
          </p:cNvSpPr>
          <p:nvPr>
            <p:ph type="title" idx="4"/>
          </p:nvPr>
        </p:nvSpPr>
        <p:spPr>
          <a:xfrm>
            <a:off x="1237300" y="695500"/>
            <a:ext cx="73460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88" name="Google Shape;988;p5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989" name="Google Shape;989;p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8" name="Google Shape;998;p5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5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0" name="Google Shape;1000;p5"/>
          <p:cNvGrpSpPr/>
          <p:nvPr/>
        </p:nvGrpSpPr>
        <p:grpSpPr>
          <a:xfrm rot="-8956076">
            <a:off x="-356329" y="192745"/>
            <a:ext cx="585429" cy="1517697"/>
            <a:chOff x="1823086" y="-208516"/>
            <a:chExt cx="433159" cy="1122944"/>
          </a:xfrm>
        </p:grpSpPr>
        <p:sp>
          <p:nvSpPr>
            <p:cNvPr id="1001" name="Google Shape;1001;p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9" name="Google Shape;1009;p5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1010" name="Google Shape;1010;p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7" name="Google Shape;1037;p5"/>
          <p:cNvGrpSpPr/>
          <p:nvPr/>
        </p:nvGrpSpPr>
        <p:grpSpPr>
          <a:xfrm>
            <a:off x="11041972" y="6038960"/>
            <a:ext cx="1169069" cy="748043"/>
            <a:chOff x="7750342" y="3926048"/>
            <a:chExt cx="1406709" cy="900099"/>
          </a:xfrm>
        </p:grpSpPr>
        <p:sp>
          <p:nvSpPr>
            <p:cNvPr id="1038" name="Google Shape;1038;p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6" name="Google Shape;1046;p5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1047" name="Google Shape;1047;p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4" name="Google Shape;1074;p5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1075" name="Google Shape;1075;p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4" name="Google Shape;1094;p5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1095" name="Google Shape;1095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5"/>
          <p:cNvGrpSpPr/>
          <p:nvPr/>
        </p:nvGrpSpPr>
        <p:grpSpPr>
          <a:xfrm>
            <a:off x="8587285" y="438340"/>
            <a:ext cx="1210776" cy="726693"/>
            <a:chOff x="8365864" y="2993835"/>
            <a:chExt cx="933472" cy="547264"/>
          </a:xfrm>
        </p:grpSpPr>
        <p:sp>
          <p:nvSpPr>
            <p:cNvPr id="1120" name="Google Shape;1120;p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7" name="Google Shape;1127;p5"/>
          <p:cNvGrpSpPr/>
          <p:nvPr/>
        </p:nvGrpSpPr>
        <p:grpSpPr>
          <a:xfrm rot="-1533232">
            <a:off x="9850558" y="-249669"/>
            <a:ext cx="1529668" cy="1132536"/>
            <a:chOff x="8118223" y="2202382"/>
            <a:chExt cx="1151949" cy="873156"/>
          </a:xfrm>
        </p:grpSpPr>
        <p:sp>
          <p:nvSpPr>
            <p:cNvPr id="1128" name="Google Shape;1128;p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8" name="Google Shape;1148;p5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1149" name="Google Shape;1149;p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3" name="Google Shape;1163;p5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1164" name="Google Shape;1164;p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1" name="Google Shape;1211;p5"/>
          <p:cNvGrpSpPr/>
          <p:nvPr/>
        </p:nvGrpSpPr>
        <p:grpSpPr>
          <a:xfrm rot="5400000">
            <a:off x="11043255" y="58933"/>
            <a:ext cx="1482895" cy="1485483"/>
            <a:chOff x="7973149" y="-201092"/>
            <a:chExt cx="1116750" cy="1145263"/>
          </a:xfrm>
        </p:grpSpPr>
        <p:sp>
          <p:nvSpPr>
            <p:cNvPr id="1212" name="Google Shape;1212;p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3" name="Google Shape;1273;p5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1274" name="Google Shape;1274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825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00" name="Google Shape;1300;p6"/>
          <p:cNvGrpSpPr/>
          <p:nvPr/>
        </p:nvGrpSpPr>
        <p:grpSpPr>
          <a:xfrm rot="-5400000" flipH="1">
            <a:off x="-235121" y="5730644"/>
            <a:ext cx="615132" cy="276019"/>
            <a:chOff x="8502760" y="3542528"/>
            <a:chExt cx="711519" cy="319269"/>
          </a:xfrm>
        </p:grpSpPr>
        <p:sp>
          <p:nvSpPr>
            <p:cNvPr id="1301" name="Google Shape;1301;p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0" name="Google Shape;1310;p6"/>
          <p:cNvSpPr/>
          <p:nvPr/>
        </p:nvSpPr>
        <p:spPr>
          <a:xfrm flipH="1">
            <a:off x="-133304" y="6380562"/>
            <a:ext cx="3696240" cy="50013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6"/>
          <p:cNvSpPr/>
          <p:nvPr/>
        </p:nvSpPr>
        <p:spPr>
          <a:xfrm flipH="1">
            <a:off x="7194594" y="-20100"/>
            <a:ext cx="5256007" cy="571008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2" name="Google Shape;1312;p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1313" name="Google Shape;1313;p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1" name="Google Shape;1321;p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1322" name="Google Shape;1322;p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9" name="Google Shape;1349;p6"/>
          <p:cNvGrpSpPr/>
          <p:nvPr/>
        </p:nvGrpSpPr>
        <p:grpSpPr>
          <a:xfrm flipH="1">
            <a:off x="-128391" y="6018808"/>
            <a:ext cx="921300" cy="589505"/>
            <a:chOff x="7750342" y="3926048"/>
            <a:chExt cx="1406709" cy="900099"/>
          </a:xfrm>
        </p:grpSpPr>
        <p:sp>
          <p:nvSpPr>
            <p:cNvPr id="1350" name="Google Shape;1350;p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8" name="Google Shape;1358;p6"/>
          <p:cNvGrpSpPr/>
          <p:nvPr/>
        </p:nvGrpSpPr>
        <p:grpSpPr>
          <a:xfrm flipH="1">
            <a:off x="-422561" y="5833406"/>
            <a:ext cx="811568" cy="815271"/>
            <a:chOff x="8276926" y="3750868"/>
            <a:chExt cx="1239162" cy="1244814"/>
          </a:xfrm>
        </p:grpSpPr>
        <p:sp>
          <p:nvSpPr>
            <p:cNvPr id="1359" name="Google Shape;1359;p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6" name="Google Shape;1386;p6"/>
          <p:cNvGrpSpPr/>
          <p:nvPr/>
        </p:nvGrpSpPr>
        <p:grpSpPr>
          <a:xfrm flipH="1">
            <a:off x="-152625" y="6309868"/>
            <a:ext cx="590072" cy="571000"/>
            <a:chOff x="8202967" y="4478366"/>
            <a:chExt cx="900965" cy="871845"/>
          </a:xfrm>
        </p:grpSpPr>
        <p:sp>
          <p:nvSpPr>
            <p:cNvPr id="1387" name="Google Shape;1387;p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6" name="Google Shape;1406;p6"/>
          <p:cNvGrpSpPr/>
          <p:nvPr/>
        </p:nvGrpSpPr>
        <p:grpSpPr>
          <a:xfrm rot="5400000" flipH="1">
            <a:off x="551507" y="6326038"/>
            <a:ext cx="286872" cy="777052"/>
            <a:chOff x="7607455" y="4238363"/>
            <a:chExt cx="438017" cy="1186459"/>
          </a:xfrm>
        </p:grpSpPr>
        <p:sp>
          <p:nvSpPr>
            <p:cNvPr id="1407" name="Google Shape;140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1" name="Google Shape;1431;p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1432" name="Google Shape;1432;p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9" name="Google Shape;1439;p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1440" name="Google Shape;1440;p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1" name="Google Shape;1461;p6"/>
          <p:cNvGrpSpPr/>
          <p:nvPr/>
        </p:nvGrpSpPr>
        <p:grpSpPr>
          <a:xfrm rot="970126" flipH="1">
            <a:off x="11218986" y="5030357"/>
            <a:ext cx="1306781" cy="1212764"/>
            <a:chOff x="-181020" y="4253777"/>
            <a:chExt cx="1117161" cy="1087511"/>
          </a:xfrm>
        </p:grpSpPr>
        <p:sp>
          <p:nvSpPr>
            <p:cNvPr id="1462" name="Google Shape;1462;p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6" name="Google Shape;1476;p6"/>
          <p:cNvGrpSpPr/>
          <p:nvPr/>
        </p:nvGrpSpPr>
        <p:grpSpPr>
          <a:xfrm rot="475448" flipH="1">
            <a:off x="11198970" y="5652156"/>
            <a:ext cx="1034085" cy="1322771"/>
            <a:chOff x="-168050" y="4195214"/>
            <a:chExt cx="719519" cy="965231"/>
          </a:xfrm>
        </p:grpSpPr>
        <p:sp>
          <p:nvSpPr>
            <p:cNvPr id="1477" name="Google Shape;1477;p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4" name="Google Shape;1524;p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1525" name="Google Shape;1525;p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6"/>
          <p:cNvGrpSpPr/>
          <p:nvPr/>
        </p:nvGrpSpPr>
        <p:grpSpPr>
          <a:xfrm rot="-958644" flipH="1">
            <a:off x="11784522" y="4420012"/>
            <a:ext cx="488421" cy="1387941"/>
            <a:chOff x="7607455" y="4238363"/>
            <a:chExt cx="438017" cy="1186459"/>
          </a:xfrm>
        </p:grpSpPr>
        <p:sp>
          <p:nvSpPr>
            <p:cNvPr id="1587" name="Google Shape;158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887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6546168" y="2287233"/>
            <a:ext cx="37440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6311368" y="3014433"/>
            <a:ext cx="3978800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15" name="Google Shape;1615;p7"/>
          <p:cNvSpPr/>
          <p:nvPr/>
        </p:nvSpPr>
        <p:spPr>
          <a:xfrm flipH="1">
            <a:off x="-269970" y="-119310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10693523" y="-225529"/>
            <a:ext cx="1432199" cy="915695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69889" y="6180597"/>
            <a:ext cx="1163855" cy="52228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86014" y="-101851"/>
            <a:ext cx="1079972" cy="1107545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2457145" y="4676832"/>
            <a:ext cx="2702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1753" name="Google Shape;1753;p7"/>
          <p:cNvGrpSpPr/>
          <p:nvPr/>
        </p:nvGrpSpPr>
        <p:grpSpPr>
          <a:xfrm>
            <a:off x="228352" y="-225509"/>
            <a:ext cx="916057" cy="918956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819611" y="-260977"/>
            <a:ext cx="665584" cy="643609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2056057" y="-236825"/>
            <a:ext cx="530147" cy="741032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11475062" y="-90176"/>
            <a:ext cx="692257" cy="1084192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11132610" y="1178146"/>
            <a:ext cx="1173972" cy="889837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11742907" y="1129407"/>
            <a:ext cx="156581" cy="141111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161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482302" y="6006684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3" name="Google Shape;1873;p8"/>
          <p:cNvSpPr txBox="1">
            <a:spLocks noGrp="1"/>
          </p:cNvSpPr>
          <p:nvPr>
            <p:ph type="title"/>
          </p:nvPr>
        </p:nvSpPr>
        <p:spPr>
          <a:xfrm>
            <a:off x="1250400" y="2038400"/>
            <a:ext cx="9691200" cy="2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0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grpSp>
        <p:nvGrpSpPr>
          <p:cNvPr id="1874" name="Google Shape;1874;p8"/>
          <p:cNvGrpSpPr/>
          <p:nvPr/>
        </p:nvGrpSpPr>
        <p:grpSpPr>
          <a:xfrm rot="-5400000" flipH="1">
            <a:off x="895527" y="-105323"/>
            <a:ext cx="340579" cy="882933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6600865" y="-1103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10630865" y="-268122"/>
            <a:ext cx="1489000" cy="1527017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11460151" y="5217917"/>
            <a:ext cx="1389679" cy="1396017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11378331" y="5903209"/>
            <a:ext cx="491221" cy="1330575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rot="-5400000" flipH="1">
            <a:off x="9862471" y="5940300"/>
            <a:ext cx="485736" cy="1259299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10720520" y="5866435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0" name="Google Shape;2100;p8"/>
          <p:cNvSpPr/>
          <p:nvPr/>
        </p:nvSpPr>
        <p:spPr>
          <a:xfrm>
            <a:off x="10711047" y="5950857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1" name="Google Shape;2101;p8"/>
          <p:cNvSpPr/>
          <p:nvPr/>
        </p:nvSpPr>
        <p:spPr>
          <a:xfrm>
            <a:off x="11148978" y="6050329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2" name="Google Shape;2102;p8"/>
          <p:cNvSpPr/>
          <p:nvPr/>
        </p:nvSpPr>
        <p:spPr>
          <a:xfrm>
            <a:off x="11062305" y="615598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3" name="Google Shape;2103;p8"/>
          <p:cNvSpPr/>
          <p:nvPr/>
        </p:nvSpPr>
        <p:spPr>
          <a:xfrm>
            <a:off x="10952487" y="6272519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4" name="Google Shape;2104;p8"/>
          <p:cNvSpPr/>
          <p:nvPr/>
        </p:nvSpPr>
        <p:spPr>
          <a:xfrm>
            <a:off x="10864403" y="6495516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5" name="Google Shape;2105;p8"/>
          <p:cNvSpPr/>
          <p:nvPr/>
        </p:nvSpPr>
        <p:spPr>
          <a:xfrm>
            <a:off x="10842132" y="6740250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6" name="Google Shape;2106;p8"/>
          <p:cNvSpPr/>
          <p:nvPr/>
        </p:nvSpPr>
        <p:spPr>
          <a:xfrm>
            <a:off x="10896453" y="638529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7" name="Google Shape;2107;p8"/>
          <p:cNvSpPr/>
          <p:nvPr/>
        </p:nvSpPr>
        <p:spPr>
          <a:xfrm>
            <a:off x="10857249" y="642224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8" name="Google Shape;2108;p8"/>
          <p:cNvSpPr/>
          <p:nvPr/>
        </p:nvSpPr>
        <p:spPr>
          <a:xfrm>
            <a:off x="10841561" y="63561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9" name="Google Shape;2109;p8"/>
          <p:cNvSpPr/>
          <p:nvPr/>
        </p:nvSpPr>
        <p:spPr>
          <a:xfrm>
            <a:off x="11269614" y="6553366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0" name="Google Shape;2110;p8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1" name="Google Shape;2111;p8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2" name="Google Shape;2112;p8"/>
          <p:cNvSpPr/>
          <p:nvPr/>
        </p:nvSpPr>
        <p:spPr>
          <a:xfrm>
            <a:off x="11054445" y="691198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3" name="Google Shape;2113;p8"/>
          <p:cNvSpPr/>
          <p:nvPr/>
        </p:nvSpPr>
        <p:spPr>
          <a:xfrm>
            <a:off x="11046617" y="6331511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4" name="Google Shape;2114;p8"/>
          <p:cNvSpPr/>
          <p:nvPr/>
        </p:nvSpPr>
        <p:spPr>
          <a:xfrm>
            <a:off x="11020852" y="6265364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5" name="Google Shape;2115;p8"/>
          <p:cNvSpPr/>
          <p:nvPr/>
        </p:nvSpPr>
        <p:spPr>
          <a:xfrm>
            <a:off x="11339086" y="6213831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6" name="Google Shape;2116;p8"/>
          <p:cNvSpPr/>
          <p:nvPr/>
        </p:nvSpPr>
        <p:spPr>
          <a:xfrm>
            <a:off x="11284193" y="625417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7" name="Google Shape;2117;p8"/>
          <p:cNvSpPr/>
          <p:nvPr/>
        </p:nvSpPr>
        <p:spPr>
          <a:xfrm>
            <a:off x="11218081" y="60166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8" name="Google Shape;2118;p8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9" name="Google Shape;2119;p8"/>
          <p:cNvSpPr/>
          <p:nvPr/>
        </p:nvSpPr>
        <p:spPr>
          <a:xfrm>
            <a:off x="10042563" y="5894788"/>
            <a:ext cx="914837" cy="1148032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0" name="Google Shape;2120;p8"/>
          <p:cNvSpPr/>
          <p:nvPr/>
        </p:nvSpPr>
        <p:spPr>
          <a:xfrm>
            <a:off x="10126346" y="5997384"/>
            <a:ext cx="644485" cy="1175984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1" name="Google Shape;2121;p8"/>
          <p:cNvSpPr/>
          <p:nvPr/>
        </p:nvSpPr>
        <p:spPr>
          <a:xfrm>
            <a:off x="10528600" y="6820068"/>
            <a:ext cx="186361" cy="17782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2" name="Google Shape;2122;p8"/>
          <p:cNvSpPr/>
          <p:nvPr/>
        </p:nvSpPr>
        <p:spPr>
          <a:xfrm>
            <a:off x="10384044" y="6550006"/>
            <a:ext cx="256981" cy="255772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3" name="Google Shape;2123;p8"/>
          <p:cNvSpPr/>
          <p:nvPr/>
        </p:nvSpPr>
        <p:spPr>
          <a:xfrm>
            <a:off x="10277553" y="6306853"/>
            <a:ext cx="288393" cy="365364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4" name="Google Shape;2124;p8"/>
          <p:cNvSpPr/>
          <p:nvPr/>
        </p:nvSpPr>
        <p:spPr>
          <a:xfrm>
            <a:off x="10296331" y="6298993"/>
            <a:ext cx="148564" cy="19271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5" name="Google Shape;2125;p8"/>
          <p:cNvSpPr/>
          <p:nvPr/>
        </p:nvSpPr>
        <p:spPr>
          <a:xfrm>
            <a:off x="10150231" y="6091684"/>
            <a:ext cx="190460" cy="22812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6" name="Google Shape;2126;p8"/>
          <p:cNvSpPr/>
          <p:nvPr/>
        </p:nvSpPr>
        <p:spPr>
          <a:xfrm>
            <a:off x="10120635" y="6021102"/>
            <a:ext cx="135999" cy="15803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7" name="Google Shape;2127;p8"/>
          <p:cNvSpPr/>
          <p:nvPr/>
        </p:nvSpPr>
        <p:spPr>
          <a:xfrm>
            <a:off x="10712660" y="6314681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8" name="Google Shape;2128;p8"/>
          <p:cNvSpPr/>
          <p:nvPr/>
        </p:nvSpPr>
        <p:spPr>
          <a:xfrm>
            <a:off x="10673457" y="626761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9" name="Google Shape;2129;p8"/>
          <p:cNvSpPr/>
          <p:nvPr/>
        </p:nvSpPr>
        <p:spPr>
          <a:xfrm>
            <a:off x="10657767" y="6333729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0" name="Google Shape;2130;p8"/>
          <p:cNvSpPr/>
          <p:nvPr/>
        </p:nvSpPr>
        <p:spPr>
          <a:xfrm>
            <a:off x="10125473" y="661165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1" name="Google Shape;2131;p8"/>
          <p:cNvSpPr/>
          <p:nvPr/>
        </p:nvSpPr>
        <p:spPr>
          <a:xfrm>
            <a:off x="10136693" y="6548898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2" name="Google Shape;2132;p8"/>
          <p:cNvSpPr/>
          <p:nvPr/>
        </p:nvSpPr>
        <p:spPr>
          <a:xfrm>
            <a:off x="10199446" y="659596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3" name="Google Shape;2133;p8"/>
          <p:cNvSpPr/>
          <p:nvPr/>
        </p:nvSpPr>
        <p:spPr>
          <a:xfrm>
            <a:off x="10293577" y="596953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4" name="Google Shape;2134;p8"/>
          <p:cNvSpPr/>
          <p:nvPr/>
        </p:nvSpPr>
        <p:spPr>
          <a:xfrm>
            <a:off x="10250979" y="5950488"/>
            <a:ext cx="37024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5" name="Google Shape;2135;p8"/>
          <p:cNvSpPr/>
          <p:nvPr/>
        </p:nvSpPr>
        <p:spPr>
          <a:xfrm>
            <a:off x="10086269" y="618917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6" name="Google Shape;2136;p8"/>
          <p:cNvSpPr/>
          <p:nvPr/>
        </p:nvSpPr>
        <p:spPr>
          <a:xfrm>
            <a:off x="10086269" y="622841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7" name="Google Shape;2137;p8"/>
          <p:cNvSpPr/>
          <p:nvPr/>
        </p:nvSpPr>
        <p:spPr>
          <a:xfrm>
            <a:off x="10673457" y="6682233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8" name="Google Shape;2138;p8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9" name="Google Shape;2139;p8"/>
          <p:cNvSpPr/>
          <p:nvPr/>
        </p:nvSpPr>
        <p:spPr>
          <a:xfrm>
            <a:off x="10317092" y="651416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0" name="Google Shape;2140;p8"/>
          <p:cNvSpPr/>
          <p:nvPr/>
        </p:nvSpPr>
        <p:spPr>
          <a:xfrm>
            <a:off x="10610703" y="6486145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429143" y="5263526"/>
            <a:ext cx="2189608" cy="2131495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75913" y="4725004"/>
            <a:ext cx="1319791" cy="1770491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693019" y="3765545"/>
            <a:ext cx="1502988" cy="1479232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110828" y="5830784"/>
            <a:ext cx="1389621" cy="1395960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656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9"/>
          <p:cNvSpPr txBox="1">
            <a:spLocks noGrp="1"/>
          </p:cNvSpPr>
          <p:nvPr>
            <p:ph type="title"/>
          </p:nvPr>
        </p:nvSpPr>
        <p:spPr>
          <a:xfrm>
            <a:off x="1038500" y="2538233"/>
            <a:ext cx="53936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249" name="Google Shape;2249;p9"/>
          <p:cNvSpPr txBox="1">
            <a:spLocks noGrp="1"/>
          </p:cNvSpPr>
          <p:nvPr>
            <p:ph type="subTitle" idx="1"/>
          </p:nvPr>
        </p:nvSpPr>
        <p:spPr>
          <a:xfrm>
            <a:off x="1038500" y="3329040"/>
            <a:ext cx="4884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2250" name="Google Shape;2250;p9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2251" name="Google Shape;2251;p9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0" name="Google Shape;2260;p9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1" name="Google Shape;2261;p9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62" name="Google Shape;2262;p9"/>
          <p:cNvGrpSpPr/>
          <p:nvPr/>
        </p:nvGrpSpPr>
        <p:grpSpPr>
          <a:xfrm rot="-8956076">
            <a:off x="-383863" y="475045"/>
            <a:ext cx="585429" cy="1517697"/>
            <a:chOff x="1823086" y="-208516"/>
            <a:chExt cx="433159" cy="1122944"/>
          </a:xfrm>
        </p:grpSpPr>
        <p:sp>
          <p:nvSpPr>
            <p:cNvPr id="2263" name="Google Shape;2263;p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1" name="Google Shape;2271;p9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2272" name="Google Shape;2272;p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9" name="Google Shape;2299;p9"/>
          <p:cNvGrpSpPr/>
          <p:nvPr/>
        </p:nvGrpSpPr>
        <p:grpSpPr>
          <a:xfrm>
            <a:off x="11022939" y="5841660"/>
            <a:ext cx="1169069" cy="748043"/>
            <a:chOff x="7750342" y="3926048"/>
            <a:chExt cx="1406709" cy="900099"/>
          </a:xfrm>
        </p:grpSpPr>
        <p:sp>
          <p:nvSpPr>
            <p:cNvPr id="2300" name="Google Shape;2300;p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8" name="Google Shape;2308;p9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2309" name="Google Shape;2309;p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6" name="Google Shape;2336;p9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2337" name="Google Shape;233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1" name="Google Shape;2361;p9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362" name="Google Shape;2362;p9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9" name="Google Shape;2369;p9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370" name="Google Shape;2370;p9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1" name="Google Shape;2391;p9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2392" name="Google Shape;2392;p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6" name="Google Shape;2406;p9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2407" name="Google Shape;2407;p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4" name="Google Shape;2454;p9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455" name="Google Shape;2455;p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6" name="Google Shape;2516;p9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2517" name="Google Shape;251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1" name="Google Shape;2541;p9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2542" name="Google Shape;2542;p9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9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9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9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9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9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9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9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9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9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9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9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9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9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9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9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9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9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9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0884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10"/>
          <p:cNvSpPr txBox="1">
            <a:spLocks noGrp="1"/>
          </p:cNvSpPr>
          <p:nvPr>
            <p:ph type="title"/>
          </p:nvPr>
        </p:nvSpPr>
        <p:spPr>
          <a:xfrm>
            <a:off x="7110467" y="919267"/>
            <a:ext cx="4064000" cy="10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2563" name="Google Shape;2563;p10"/>
          <p:cNvGrpSpPr/>
          <p:nvPr/>
        </p:nvGrpSpPr>
        <p:grpSpPr>
          <a:xfrm rot="5400000">
            <a:off x="11632488" y="5569361"/>
            <a:ext cx="688845" cy="309095"/>
            <a:chOff x="8502760" y="3542528"/>
            <a:chExt cx="711519" cy="319269"/>
          </a:xfrm>
        </p:grpSpPr>
        <p:sp>
          <p:nvSpPr>
            <p:cNvPr id="2564" name="Google Shape;2564;p1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1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1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1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1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1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1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1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3" name="Google Shape;2573;p10"/>
          <p:cNvSpPr/>
          <p:nvPr/>
        </p:nvSpPr>
        <p:spPr>
          <a:xfrm>
            <a:off x="8123057" y="6366529"/>
            <a:ext cx="4139097" cy="56009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4" name="Google Shape;2574;p10"/>
          <p:cNvSpPr/>
          <p:nvPr/>
        </p:nvSpPr>
        <p:spPr>
          <a:xfrm rot="-5400000">
            <a:off x="-1249747" y="1107372"/>
            <a:ext cx="2861748" cy="64698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5" name="Google Shape;2575;p10"/>
          <p:cNvGrpSpPr/>
          <p:nvPr/>
        </p:nvGrpSpPr>
        <p:grpSpPr>
          <a:xfrm rot="-8955970">
            <a:off x="-342274" y="445976"/>
            <a:ext cx="464025" cy="1202963"/>
            <a:chOff x="1823086" y="-208516"/>
            <a:chExt cx="433159" cy="1122944"/>
          </a:xfrm>
        </p:grpSpPr>
        <p:sp>
          <p:nvSpPr>
            <p:cNvPr id="2576" name="Google Shape;2576;p10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10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10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10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10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10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10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0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4" name="Google Shape;2584;p10"/>
          <p:cNvGrpSpPr/>
          <p:nvPr/>
        </p:nvGrpSpPr>
        <p:grpSpPr>
          <a:xfrm rot="-8955970">
            <a:off x="-75445" y="373201"/>
            <a:ext cx="469716" cy="1271296"/>
            <a:chOff x="904476" y="-243594"/>
            <a:chExt cx="438472" cy="1186732"/>
          </a:xfrm>
        </p:grpSpPr>
        <p:sp>
          <p:nvSpPr>
            <p:cNvPr id="2585" name="Google Shape;2585;p10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10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10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10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10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10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10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10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10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10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10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10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10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10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10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10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10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10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10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10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10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10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10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10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10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10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10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2" name="Google Shape;2612;p10"/>
          <p:cNvGrpSpPr/>
          <p:nvPr/>
        </p:nvGrpSpPr>
        <p:grpSpPr>
          <a:xfrm>
            <a:off x="11174471" y="5811366"/>
            <a:ext cx="1031773" cy="660193"/>
            <a:chOff x="7750342" y="3926048"/>
            <a:chExt cx="1406709" cy="900099"/>
          </a:xfrm>
        </p:grpSpPr>
        <p:sp>
          <p:nvSpPr>
            <p:cNvPr id="2613" name="Google Shape;2613;p10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10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10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10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10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10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10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10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10"/>
          <p:cNvGrpSpPr/>
          <p:nvPr/>
        </p:nvGrpSpPr>
        <p:grpSpPr>
          <a:xfrm>
            <a:off x="11622582" y="5684942"/>
            <a:ext cx="908884" cy="913029"/>
            <a:chOff x="8276926" y="3750868"/>
            <a:chExt cx="1239162" cy="1244814"/>
          </a:xfrm>
        </p:grpSpPr>
        <p:sp>
          <p:nvSpPr>
            <p:cNvPr id="2622" name="Google Shape;2622;p10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0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0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0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0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0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0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0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0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0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10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10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0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0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0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0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0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10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10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0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0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0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0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0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0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0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10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49" name="Google Shape;2649;p10"/>
          <p:cNvGrpSpPr/>
          <p:nvPr/>
        </p:nvGrpSpPr>
        <p:grpSpPr>
          <a:xfrm>
            <a:off x="11568335" y="6218536"/>
            <a:ext cx="660828" cy="639469"/>
            <a:chOff x="8202967" y="4478366"/>
            <a:chExt cx="900965" cy="871845"/>
          </a:xfrm>
        </p:grpSpPr>
        <p:sp>
          <p:nvSpPr>
            <p:cNvPr id="2650" name="Google Shape;2650;p10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10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10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0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0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0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10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10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10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10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10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10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10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10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10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0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9" name="Google Shape;2669;p10"/>
          <p:cNvGrpSpPr/>
          <p:nvPr/>
        </p:nvGrpSpPr>
        <p:grpSpPr>
          <a:xfrm rot="-5400000">
            <a:off x="11220094" y="6126839"/>
            <a:ext cx="321271" cy="870228"/>
            <a:chOff x="7607455" y="4238363"/>
            <a:chExt cx="438017" cy="1186459"/>
          </a:xfrm>
        </p:grpSpPr>
        <p:sp>
          <p:nvSpPr>
            <p:cNvPr id="2670" name="Google Shape;267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94" name="Google Shape;2694;p10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695" name="Google Shape;2695;p10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10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10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0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10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10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2" name="Google Shape;2702;p10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703" name="Google Shape;2703;p10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10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10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10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10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10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10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10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10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10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10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10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0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0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0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0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0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0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0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0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4" name="Google Shape;2724;p10"/>
          <p:cNvGrpSpPr/>
          <p:nvPr/>
        </p:nvGrpSpPr>
        <p:grpSpPr>
          <a:xfrm rot="-943149">
            <a:off x="-163297" y="5855027"/>
            <a:ext cx="1269503" cy="1178148"/>
            <a:chOff x="-181020" y="4253777"/>
            <a:chExt cx="1117161" cy="1087511"/>
          </a:xfrm>
        </p:grpSpPr>
        <p:sp>
          <p:nvSpPr>
            <p:cNvPr id="2725" name="Google Shape;2725;p10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10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0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0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0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10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10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0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9" name="Google Shape;2739;p10"/>
          <p:cNvGrpSpPr/>
          <p:nvPr/>
        </p:nvGrpSpPr>
        <p:grpSpPr>
          <a:xfrm rot="-943328">
            <a:off x="-212041" y="5594359"/>
            <a:ext cx="1004420" cy="1284967"/>
            <a:chOff x="-168050" y="4195214"/>
            <a:chExt cx="719519" cy="965231"/>
          </a:xfrm>
        </p:grpSpPr>
        <p:sp>
          <p:nvSpPr>
            <p:cNvPr id="2740" name="Google Shape;2740;p10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0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0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0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0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0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0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10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10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0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0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0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0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0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0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0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0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0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10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10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0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0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10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10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10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10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10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10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10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10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10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10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10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10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10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10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10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10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10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10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7" name="Google Shape;2787;p10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788" name="Google Shape;2788;p1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1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1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1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1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1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1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1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1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1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1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1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1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1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1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1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1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1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1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1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1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1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1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1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1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1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1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1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1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1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1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1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1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1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1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1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1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1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1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1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1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1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1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1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1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1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9" name="Google Shape;2849;p10"/>
          <p:cNvGrpSpPr/>
          <p:nvPr/>
        </p:nvGrpSpPr>
        <p:grpSpPr>
          <a:xfrm rot="4456527">
            <a:off x="488515" y="6063065"/>
            <a:ext cx="474523" cy="1348251"/>
            <a:chOff x="7607455" y="4238363"/>
            <a:chExt cx="438017" cy="1186459"/>
          </a:xfrm>
        </p:grpSpPr>
        <p:sp>
          <p:nvSpPr>
            <p:cNvPr id="2850" name="Google Shape;285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462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80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76" name="Google Shape;2876;p11"/>
          <p:cNvSpPr txBox="1">
            <a:spLocks noGrp="1"/>
          </p:cNvSpPr>
          <p:nvPr>
            <p:ph type="body" idx="1"/>
          </p:nvPr>
        </p:nvSpPr>
        <p:spPr>
          <a:xfrm>
            <a:off x="3114000" y="4095000"/>
            <a:ext cx="5964000" cy="6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877" name="Google Shape;2877;p11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2878" name="Google Shape;2878;p1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1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81" name="Google Shape;2881;p11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2882" name="Google Shape;2882;p11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1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1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5" name="Google Shape;2885;p11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6" name="Google Shape;2886;p11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7" name="Google Shape;2887;p11"/>
          <p:cNvGrpSpPr/>
          <p:nvPr/>
        </p:nvGrpSpPr>
        <p:grpSpPr>
          <a:xfrm rot="10800000" flipH="1">
            <a:off x="2175555" y="5731123"/>
            <a:ext cx="554560" cy="1437668"/>
            <a:chOff x="1823086" y="-208516"/>
            <a:chExt cx="433159" cy="1122944"/>
          </a:xfrm>
        </p:grpSpPr>
        <p:sp>
          <p:nvSpPr>
            <p:cNvPr id="2888" name="Google Shape;2888;p11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1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1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1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1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11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11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1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6" name="Google Shape;2896;p11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2897" name="Google Shape;2897;p1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5" name="Google Shape;2905;p11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2906" name="Google Shape;2906;p1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1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1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1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1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1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1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1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1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1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1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1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1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1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1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1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1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1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1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5" name="Google Shape;2925;p11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2926" name="Google Shape;2926;p11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11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11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1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11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11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11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11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11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1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1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1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1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1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1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1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1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1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1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11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11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1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1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1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1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1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1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3" name="Google Shape;2953;p11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2954" name="Google Shape;2954;p11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1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11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11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1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1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1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1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1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1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1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1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1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1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11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11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1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1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1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1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4" name="Google Shape;2974;p11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2975" name="Google Shape;2975;p1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1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1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1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1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1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1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1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1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1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1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1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1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1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1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1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1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1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7" name="Google Shape;2997;p11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2998" name="Google Shape;2998;p11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11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11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11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11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11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11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11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11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11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11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11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11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11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11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11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11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11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11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11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11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11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0" name="Google Shape;3020;p11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3021" name="Google Shape;3021;p11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11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11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11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11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11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11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11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9" name="Google Shape;3029;p11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3030" name="Google Shape;3030;p11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11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11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11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11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11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11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11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11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1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1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1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1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1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1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1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1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1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11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11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1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1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1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1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1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11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11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7" name="Google Shape;3057;p11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3058" name="Google Shape;3058;p11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1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1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1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1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1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11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11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11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11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11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1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1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1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11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11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11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11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11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11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11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11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11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11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82" name="Google Shape;3082;p11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3083" name="Google Shape;3083;p11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11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11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11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11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11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11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1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1" name="Google Shape;3091;p11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11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3" name="Google Shape;3093;p11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4" name="Google Shape;3094;p11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5" name="Google Shape;3095;p11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6" name="Google Shape;3096;p11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7" name="Google Shape;3097;p11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8" name="Google Shape;3098;p11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9" name="Google Shape;3099;p11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0" name="Google Shape;3100;p11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1" name="Google Shape;3101;p11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11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11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11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11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11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11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11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11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11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11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11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11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11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11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11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11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11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11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11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11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11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11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11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11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11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11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11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11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0" name="Google Shape;3130;p11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3131" name="Google Shape;3131;p11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11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11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11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11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11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11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11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11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11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11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11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11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11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11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11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11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11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11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1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1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1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3" name="Google Shape;3153;p11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3154" name="Google Shape;3154;p11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1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1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1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1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1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11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11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1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1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1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1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11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11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8" name="Google Shape;3168;p11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3169" name="Google Shape;3169;p11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1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1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1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1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1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1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1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1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11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1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1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1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1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1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1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1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1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1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1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11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11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1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1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1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1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1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1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1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11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11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1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1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1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11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11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11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11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11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11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11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11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11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11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11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11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11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6" name="Google Shape;3216;p11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3217" name="Google Shape;3217;p1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1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1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1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1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1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1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1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1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1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1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1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1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1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1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1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78" name="Google Shape;3278;p11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3279" name="Google Shape;3279;p11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11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11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1194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0333" y="704000"/>
            <a:ext cx="9311200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5100" y="3487367"/>
            <a:ext cx="9196400" cy="2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113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11" Type="http://schemas.openxmlformats.org/officeDocument/2006/relationships/image" Target="../media/image32.jpeg"/><Relationship Id="rId5" Type="http://schemas.openxmlformats.org/officeDocument/2006/relationships/image" Target="../media/image28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25.svg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2.emf"/><Relationship Id="rId7" Type="http://schemas.openxmlformats.org/officeDocument/2006/relationships/image" Target="../media/image45.emf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emf"/><Relationship Id="rId11" Type="http://schemas.openxmlformats.org/officeDocument/2006/relationships/image" Target="../media/image48.emf"/><Relationship Id="rId5" Type="http://schemas.openxmlformats.org/officeDocument/2006/relationships/image" Target="../media/image12.emf"/><Relationship Id="rId10" Type="http://schemas.openxmlformats.org/officeDocument/2006/relationships/image" Target="../media/image47.emf"/><Relationship Id="rId4" Type="http://schemas.openxmlformats.org/officeDocument/2006/relationships/image" Target="../media/image43.emf"/><Relationship Id="rId9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6.gif"/><Relationship Id="rId7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ckground patter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45"/>
            <a:ext cx="12192000" cy="686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Google Shape;19;p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80" y="3669935"/>
            <a:ext cx="3865863" cy="318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24336" y="1388356"/>
            <a:ext cx="10638367" cy="1981199"/>
          </a:xfrm>
          <a:prstGeom prst="rect">
            <a:avLst/>
          </a:prstGeom>
          <a:noFill/>
        </p:spPr>
        <p:txBody>
          <a:bodyPr spcFirstLastPara="1" wrap="none" lIns="108842" tIns="54421" rIns="108842" bIns="54421">
            <a:prstTxWarp prst="textArchUp">
              <a:avLst>
                <a:gd name="adj" fmla="val 1081163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6400" spc="357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CHÀO MỪNG CÁC BẠN HỌC SINH </a:t>
            </a:r>
          </a:p>
          <a:p>
            <a:pPr algn="ctr">
              <a:defRPr/>
            </a:pPr>
            <a:r>
              <a:rPr lang="en-US" sz="6400" spc="357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ĐẾN VỚI </a:t>
            </a:r>
            <a:r>
              <a:rPr lang="en-US" sz="6400" spc="357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TIẾT HỌC  </a:t>
            </a:r>
            <a:endParaRPr lang="en-US" sz="6400" spc="357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Times New Roman" pitchFamily="18" charset="0"/>
            </a:endParaRPr>
          </a:p>
        </p:txBody>
      </p:sp>
      <p:pic>
        <p:nvPicPr>
          <p:cNvPr id="1024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066" y="2082741"/>
            <a:ext cx="8686950" cy="16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89"/>
            <a:ext cx="4369248" cy="24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164" y="4157436"/>
            <a:ext cx="1987218" cy="239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9247" y="1821131"/>
            <a:ext cx="380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TIẾNG VIỆT - LỚP 3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7239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7228" y="578162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5324" y="1685944"/>
            <a:ext cx="1289550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im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ắng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0639" y="1680717"/>
            <a:ext cx="1527581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róc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rác</a:t>
            </a:r>
            <a:r>
              <a:rPr lang="en-US" sz="3200" dirty="0" err="1" smtClean="0">
                <a:solidFill>
                  <a:schemeClr val="bg1"/>
                </a:solidFill>
              </a:rPr>
              <a:t>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1634" y="1680716"/>
            <a:ext cx="1376603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cao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vút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4642" y="2676213"/>
            <a:ext cx="1015997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tự</a:t>
            </a:r>
            <a:r>
              <a:rPr lang="en-US" sz="2800" dirty="0" smtClean="0">
                <a:solidFill>
                  <a:schemeClr val="bg1"/>
                </a:solidFill>
              </a:rPr>
              <a:t> tin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7917" y="2676212"/>
            <a:ext cx="1687132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vàng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rực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1236" y="608939"/>
            <a:ext cx="767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ngữ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thay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ô </a:t>
            </a:r>
            <a:r>
              <a:rPr lang="en-US" sz="2800" dirty="0" err="1" smtClean="0"/>
              <a:t>vuông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56824" y="3706443"/>
            <a:ext cx="25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a. </a:t>
            </a:r>
            <a:r>
              <a:rPr lang="en-US" sz="2800" dirty="0" err="1" smtClean="0">
                <a:solidFill>
                  <a:srgbClr val="002060"/>
                </a:solidFill>
              </a:rPr>
              <a:t>Ngọn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tháp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03432" y="3863662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56823" y="4235056"/>
            <a:ext cx="25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b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Ánh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nắng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6823" y="4758276"/>
            <a:ext cx="150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c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Rừng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916" y="5205059"/>
            <a:ext cx="457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d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Lên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</a:rPr>
              <a:t> 3, </a:t>
            </a:r>
            <a:r>
              <a:rPr lang="en-US" sz="2800" dirty="0" err="1" smtClean="0">
                <a:solidFill>
                  <a:srgbClr val="002060"/>
                </a:solidFill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nào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cũng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3980" y="4235056"/>
            <a:ext cx="302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t</a:t>
            </a:r>
            <a:r>
              <a:rPr lang="en-US" sz="2800" dirty="0" err="1" smtClean="0">
                <a:solidFill>
                  <a:srgbClr val="002060"/>
                </a:solidFill>
              </a:rPr>
              <a:t>rên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sân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trường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43813" y="4367877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99718" y="4891097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28958" y="4758275"/>
            <a:ext cx="302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có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tiếng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suối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80338" y="5363638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983672" y="5197314"/>
            <a:ext cx="150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h</a:t>
            </a:r>
            <a:r>
              <a:rPr lang="en-US" sz="2800" dirty="0" err="1" smtClean="0">
                <a:solidFill>
                  <a:srgbClr val="002060"/>
                </a:solidFill>
              </a:rPr>
              <a:t>ơn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90504" y="4891097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26536" y="3686078"/>
            <a:ext cx="7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45049" y="4681839"/>
            <a:ext cx="7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55 0.00763 C 0.04165 0.01341 0.04647 0.0148 0.03918 0.01827 C 0.03124 0.02845 0.03527 0.02567 0.02825 0.02891 C 0.02239 0.037 0.02929 0.02868 0.02148 0.03446 C 0.00742 0.0444 0.01861 0.03932 0.00924 0.04302 C 0.00378 0.05088 -0.00494 0.05273 -0.01236 0.05574 C -0.0203 0.0629 -0.03006 0.06961 -0.03944 0.07192 C -0.04074 0.07308 -0.04191 0.0747 -0.04347 0.07562 C -0.04594 0.07701 -0.04907 0.07724 -0.05141 0.07909 C -0.05701 0.08395 -0.06143 0.08881 -0.06768 0.09158 C -0.07198 0.09759 -0.07874 0.09991 -0.08408 0.1043 C -0.09228 0.11124 -0.09879 0.11887 -0.10829 0.12211 C -0.11115 0.12465 -0.11337 0.12858 -0.11636 0.13113 C -0.11909 0.13367 -0.12287 0.1346 -0.12586 0.13645 C -0.13068 0.14315 -0.13601 0.1457 -0.14187 0.15079 C -0.1459 0.15426 -0.14656 0.15772 -0.15137 0.15981 C -0.1558 0.16536 -0.17298 0.18432 -0.17844 0.18663 C -0.18287 0.19241 -0.18769 0.19843 -0.19341 0.20097 C -0.1981 0.20768 -0.20005 0.21253 -0.20695 0.21554 C -0.21189 0.21994 -0.21476 0.22549 -0.22048 0.2278 C -0.22986 0.24029 -0.21944 0.22803 -0.22868 0.23497 C -0.24248 0.24537 -0.23142 0.24006 -0.24066 0.24422 C -0.24469 0.24954 -0.24743 0.25278 -0.25289 0.25509 C -0.2542 0.25601 -0.25537 0.2574 -0.25693 0.25833 C -0.25953 0.25994 -0.26513 0.26203 -0.26513 0.26203 C -0.2719 0.26781 -0.28062 0.27058 -0.28804 0.27451 C -0.29012 0.27567 -0.29702 0.27868 -0.30014 0.27983 C -0.30157 0.28053 -0.30418 0.28168 -0.30418 0.28191 C -0.31003 0.29001 -0.32045 0.29093 -0.32839 0.29093 " pathEditMode="relative" rAng="0" ptsTypes="ffffffffffffffffffffffffffff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7" y="14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957E-6 -4.58834E-6 L -0.26916 0.227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8" y="113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4.96762E-6 C 0.00156 0.01086 0.00065 0.02543 -0.00091 0.03399 C -0.00235 0.06498 -0.00508 0.09435 -0.00638 0.12534 C -0.00716 0.14061 -0.00716 0.15564 -0.00807 0.17044 C -0.00833 0.18108 -0.00846 0.18547 -0.00964 0.19472 C -0.01055 0.20929 -0.00977 0.20374 -0.01159 0.21276 C -0.01263 0.22987 -0.0112 0.20929 -0.01276 0.22294 C -0.01458 0.2382 -0.01172 0.22086 -0.01393 0.23311 C -0.01497 0.2493 -0.01354 0.22895 -0.0151 0.24537 C -0.01588 0.2537 -0.01614 0.26202 -0.01705 0.26988 C -0.0177 0.28353 -0.01849 0.29764 -0.0194 0.31082 C -0.02044 0.34204 -0.022 0.37303 -0.02304 0.40356 C -0.02343 0.41813 -0.02317 0.432 -0.02604 0.4364 C -0.0263 0.43802 -0.02656 0.43963 -0.02682 0.44056 C -0.02721 0.44172 -0.02773 0.44148 -0.02812 0.44264 C -0.02968 0.44935 -0.02994 0.4542 -0.03098 0.4616 L -0.0289 0.44472 " pathEditMode="relative" rAng="0" ptsTypes="fffffffffffffff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23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0556E-6 4.6901E-6 C 0.00065 0.00323 0.00117 0.00763 0.00248 0.01156 C 0.00339 0.0141 0.00469 0.01665 0.00521 0.01873 C 0.00781 0.02821 0.00833 0.03492 0.01198 0.04255 C 0.0138 0.05296 0.01744 0.06012 0.02018 0.07007 C 0.02265 0.07932 0.02317 0.0858 0.02695 0.09343 C 0.02838 0.10499 0.03007 0.11077 0.03358 0.12095 C 0.03593 0.12812 0.03645 0.13529 0.03918 0.14222 C 0.04256 0.16396 0.03775 0.13899 0.04309 0.1561 C 0.04582 0.16535 0.04517 0.17136 0.04998 0.17761 C 0.05129 0.1857 0.05285 0.19195 0.05545 0.19935 C 0.05792 0.21577 0.05467 0.20004 0.05922 0.21299 C 0.06157 0.21947 0.06014 0.22178 0.06209 0.22895 C 0.06352 0.23381 0.06625 0.23774 0.06742 0.24259 C 0.07094 0.25462 0.07198 0.26688 0.07706 0.27775 C 0.07927 0.29139 0.0833 0.30712 0.08786 0.31891 C 0.09046 0.33533 0.09788 0.3543 0.10257 0.37002 C 0.10608 0.38182 0.10582 0.38829 0.11207 0.39731 C 0.11506 0.41119 0.11272 0.40633 0.11754 0.4135 C 0.11884 0.41928 0.11845 0.41951 0.12144 0.42506 C 0.12482 0.43062 0.1243 0.42668 0.1243 0.43154 " pathEditMode="relative" rAng="0" ptsTypes="ffffffffffffffffffff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5" y="21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4757E-6 -4.58834E-6 C 0.00273 0.00648 0.00156 0.00902 0.00547 0.01411 C 0.00677 0.02313 0.0134 0.03955 0.01744 0.04533 C 0.01978 0.06152 0.01614 0.04256 0.02095 0.05343 C 0.0259 0.06453 0.01757 0.05667 0.02473 0.06175 C 0.02707 0.07817 0.02343 0.05898 0.02837 0.06985 C 0.02915 0.0717 0.02863 0.07424 0.02941 0.07609 C 0.03241 0.08511 0.03774 0.09714 0.04126 0.10523 C 0.04503 0.11356 0.04855 0.12489 0.05141 0.1346 C 0.05219 0.13668 0.05232 0.14015 0.05323 0.14247 C 0.05779 0.15449 0.05453 0.13923 0.05805 0.15079 C 0.05883 0.15357 0.05922 0.15634 0.05974 0.15889 C 0.06013 0.1612 0.06026 0.16328 0.06065 0.16513 C 0.06195 0.16975 0.06391 0.17322 0.06534 0.17785 C 0.06963 0.19219 0.07211 0.20907 0.07913 0.21901 C 0.08109 0.2322 0.07861 0.21832 0.08369 0.23358 C 0.08825 0.247 0.09085 0.26296 0.09475 0.27683 C 0.09631 0.28261 0.09853 0.2877 0.10022 0.29371 C 0.10165 0.29741 0.10412 0.30597 0.10412 0.3062 C 0.10569 0.31707 0.10438 0.31037 0.10855 0.32447 C 0.11128 0.33372 0.10985 0.34043 0.11324 0.34737 C 0.11415 0.35338 0.1161 0.35778 0.1161 0.36425 " pathEditMode="relative" rAng="0" ptsTypes="fffffffffffffffffffff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5" y="18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15" grpId="0" animBg="1"/>
      <p:bldP spid="3" grpId="0" animBg="1"/>
      <p:bldP spid="22" grpId="0" animBg="1"/>
      <p:bldP spid="23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7228" y="1080443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7458" y="3238554"/>
            <a:ext cx="12895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im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ắng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7778" y="3161280"/>
            <a:ext cx="15275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róc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rác</a:t>
            </a:r>
            <a:r>
              <a:rPr lang="en-US" sz="3200" dirty="0" err="1" smtClean="0">
                <a:solidFill>
                  <a:srgbClr val="00B050"/>
                </a:solidFill>
              </a:rPr>
              <a:t>h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2863" y="2166356"/>
            <a:ext cx="13766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cao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vút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9127" y="3694539"/>
            <a:ext cx="10159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tự</a:t>
            </a:r>
            <a:r>
              <a:rPr lang="en-US" sz="2800" dirty="0" smtClean="0">
                <a:solidFill>
                  <a:srgbClr val="00B050"/>
                </a:solidFill>
              </a:rPr>
              <a:t> tin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2233" y="2700726"/>
            <a:ext cx="16871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vàng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rực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1236" y="1111220"/>
            <a:ext cx="767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ngữ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thay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ô </a:t>
            </a:r>
            <a:r>
              <a:rPr lang="en-US" sz="2800" dirty="0" err="1" smtClean="0"/>
              <a:t>vuông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223500" y="2186721"/>
            <a:ext cx="25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a. </a:t>
            </a:r>
            <a:r>
              <a:rPr lang="en-US" sz="2800" dirty="0" err="1" smtClean="0">
                <a:solidFill>
                  <a:srgbClr val="002060"/>
                </a:solidFill>
              </a:rPr>
              <a:t>Ngọn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tháp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3499" y="2715334"/>
            <a:ext cx="25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b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Ánh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nắng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3499" y="3238554"/>
            <a:ext cx="150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c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Rừng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0592" y="3685337"/>
            <a:ext cx="457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d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Lên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</a:rPr>
              <a:t> 3, </a:t>
            </a:r>
            <a:r>
              <a:rPr lang="en-US" sz="2800" dirty="0" err="1" smtClean="0">
                <a:solidFill>
                  <a:srgbClr val="002060"/>
                </a:solidFill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nào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cũng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90656" y="2715334"/>
            <a:ext cx="302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t</a:t>
            </a:r>
            <a:r>
              <a:rPr lang="en-US" sz="2800" dirty="0" err="1" smtClean="0">
                <a:solidFill>
                  <a:srgbClr val="002060"/>
                </a:solidFill>
              </a:rPr>
              <a:t>rên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sân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trường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5328" y="3238553"/>
            <a:ext cx="302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có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tiếng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suối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50348" y="3677592"/>
            <a:ext cx="150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h</a:t>
            </a:r>
            <a:r>
              <a:rPr lang="en-US" sz="2800" dirty="0" err="1" smtClean="0">
                <a:solidFill>
                  <a:srgbClr val="002060"/>
                </a:solidFill>
              </a:rPr>
              <a:t>ơn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61390" y="2153477"/>
            <a:ext cx="7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15508" y="3213633"/>
            <a:ext cx="7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69573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0F34C8-6EA2-499E-9150-923CC0FC6A4D}"/>
              </a:ext>
            </a:extLst>
          </p:cNvPr>
          <p:cNvSpPr txBox="1"/>
          <p:nvPr/>
        </p:nvSpPr>
        <p:spPr>
          <a:xfrm>
            <a:off x="3810939" y="4165544"/>
            <a:ext cx="4305300" cy="646331"/>
          </a:xfrm>
          <a:custGeom>
            <a:avLst/>
            <a:gdLst>
              <a:gd name="connsiteX0" fmla="*/ 0 w 4305300"/>
              <a:gd name="connsiteY0" fmla="*/ 0 h 646331"/>
              <a:gd name="connsiteX1" fmla="*/ 4305300 w 4305300"/>
              <a:gd name="connsiteY1" fmla="*/ 0 h 646331"/>
              <a:gd name="connsiteX2" fmla="*/ 4305300 w 4305300"/>
              <a:gd name="connsiteY2" fmla="*/ 646331 h 646331"/>
              <a:gd name="connsiteX3" fmla="*/ 0 w 4305300"/>
              <a:gd name="connsiteY3" fmla="*/ 646331 h 646331"/>
              <a:gd name="connsiteX4" fmla="*/ 0 w 430530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5300" h="646331" fill="none" extrusionOk="0">
                <a:moveTo>
                  <a:pt x="0" y="0"/>
                </a:moveTo>
                <a:cubicBezTo>
                  <a:pt x="1549266" y="5222"/>
                  <a:pt x="3419701" y="24918"/>
                  <a:pt x="4305300" y="0"/>
                </a:cubicBezTo>
                <a:cubicBezTo>
                  <a:pt x="4305554" y="82799"/>
                  <a:pt x="4325078" y="500035"/>
                  <a:pt x="4305300" y="646331"/>
                </a:cubicBezTo>
                <a:cubicBezTo>
                  <a:pt x="3396880" y="481570"/>
                  <a:pt x="1320587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4305300" h="646331" stroke="0" extrusionOk="0">
                <a:moveTo>
                  <a:pt x="0" y="0"/>
                </a:moveTo>
                <a:cubicBezTo>
                  <a:pt x="556950" y="11849"/>
                  <a:pt x="2537020" y="-161459"/>
                  <a:pt x="4305300" y="0"/>
                </a:cubicBezTo>
                <a:cubicBezTo>
                  <a:pt x="4280118" y="272270"/>
                  <a:pt x="4359202" y="451941"/>
                  <a:pt x="4305300" y="646331"/>
                </a:cubicBezTo>
                <a:cubicBezTo>
                  <a:pt x="2435202" y="500471"/>
                  <a:pt x="2140666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Viết</a:t>
            </a: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vào</a:t>
            </a: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vở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0897" y="1554525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0897" y="2662414"/>
            <a:ext cx="8820912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Đặt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1- 2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câu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về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cảnh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nơi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em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ở,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ngữ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chỉ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đặc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điểm</a:t>
            </a:r>
            <a:endParaRPr lang="en-US" sz="32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8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2">
            <a:extLst>
              <a:ext uri="{FF2B5EF4-FFF2-40B4-BE49-F238E27FC236}">
                <a16:creationId xmlns:a16="http://schemas.microsoft.com/office/drawing/2014/main" xmlns="" id="{5AFB7489-6AC1-4986-BF80-8536943341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51" y="5200650"/>
            <a:ext cx="1898277" cy="1898277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xmlns="" id="{9CD73E65-A2E5-4AC5-897B-FF730AA702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27" y="4698628"/>
            <a:ext cx="2736478" cy="2736478"/>
          </a:xfrm>
          <a:prstGeom prst="rect">
            <a:avLst/>
          </a:prstGeom>
        </p:spPr>
      </p:pic>
      <p:pic>
        <p:nvPicPr>
          <p:cNvPr id="9" name="Picture 8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xmlns="" id="{5A92C26A-C18C-4F85-AEA7-9E0CCCBBA7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45" y="1402902"/>
            <a:ext cx="6126480" cy="6126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A9809E-D8E4-45CD-80C9-A8B8AFE9BCF1}"/>
              </a:ext>
            </a:extLst>
          </p:cNvPr>
          <p:cNvSpPr txBox="1"/>
          <p:nvPr/>
        </p:nvSpPr>
        <p:spPr>
          <a:xfrm>
            <a:off x="2372551" y="1346264"/>
            <a:ext cx="7457249" cy="646331"/>
          </a:xfrm>
          <a:custGeom>
            <a:avLst/>
            <a:gdLst>
              <a:gd name="connsiteX0" fmla="*/ 0 w 7457249"/>
              <a:gd name="connsiteY0" fmla="*/ 0 h 1200329"/>
              <a:gd name="connsiteX1" fmla="*/ 7457249 w 7457249"/>
              <a:gd name="connsiteY1" fmla="*/ 0 h 1200329"/>
              <a:gd name="connsiteX2" fmla="*/ 7457249 w 7457249"/>
              <a:gd name="connsiteY2" fmla="*/ 1200329 h 1200329"/>
              <a:gd name="connsiteX3" fmla="*/ 0 w 7457249"/>
              <a:gd name="connsiteY3" fmla="*/ 1200329 h 1200329"/>
              <a:gd name="connsiteX4" fmla="*/ 0 w 7457249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7249" h="1200329" fill="none" extrusionOk="0">
                <a:moveTo>
                  <a:pt x="0" y="0"/>
                </a:moveTo>
                <a:cubicBezTo>
                  <a:pt x="1221301" y="5222"/>
                  <a:pt x="6104367" y="24918"/>
                  <a:pt x="7457249" y="0"/>
                </a:cubicBezTo>
                <a:cubicBezTo>
                  <a:pt x="7523983" y="180425"/>
                  <a:pt x="7510266" y="1037242"/>
                  <a:pt x="7457249" y="1200329"/>
                </a:cubicBezTo>
                <a:cubicBezTo>
                  <a:pt x="6392329" y="1035568"/>
                  <a:pt x="1409623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457249" h="1200329" stroke="0" extrusionOk="0">
                <a:moveTo>
                  <a:pt x="0" y="0"/>
                </a:moveTo>
                <a:cubicBezTo>
                  <a:pt x="3583526" y="11849"/>
                  <a:pt x="4330641" y="-161459"/>
                  <a:pt x="7457249" y="0"/>
                </a:cubicBezTo>
                <a:cubicBezTo>
                  <a:pt x="7382207" y="255061"/>
                  <a:pt x="7527771" y="845340"/>
                  <a:pt x="7457249" y="1200329"/>
                </a:cubicBezTo>
                <a:cubicBezTo>
                  <a:pt x="5492018" y="1054469"/>
                  <a:pt x="1610175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Chia </a:t>
            </a: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sẻ</a:t>
            </a: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làm</a:t>
            </a: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trong</a:t>
            </a: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nhóm</a:t>
            </a: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.</a:t>
            </a:r>
            <a:endParaRPr lang="en-US" sz="3600" dirty="0">
              <a:solidFill>
                <a:srgbClr val="FF0066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693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16200000">
            <a:off x="2666999" y="-2667001"/>
            <a:ext cx="6858002" cy="12191999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xmlns="" id="{A0C9F036-4D57-42E1-934C-1C45254ABCEC}"/>
              </a:ext>
            </a:extLst>
          </p:cNvPr>
          <p:cNvSpPr/>
          <p:nvPr/>
        </p:nvSpPr>
        <p:spPr>
          <a:xfrm>
            <a:off x="1622358" y="963001"/>
            <a:ext cx="8947283" cy="5109028"/>
          </a:xfrm>
          <a:prstGeom prst="roundRect">
            <a:avLst>
              <a:gd name="adj" fmla="val 22758"/>
            </a:avLst>
          </a:prstGeom>
          <a:solidFill>
            <a:schemeClr val="bg1"/>
          </a:solidFill>
          <a:ln w="57150">
            <a:solidFill>
              <a:srgbClr val="F3E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A9FD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xmlns="" id="{275C8628-6A92-4D28-A5BD-4227EDC35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27417" y="4318341"/>
            <a:ext cx="2264774" cy="241128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FA64CE83-78BD-4A5B-A2B8-4EE1497357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520746" y="1358900"/>
            <a:ext cx="894774" cy="8509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xmlns="" id="{760BD82D-8651-4B41-A696-7051389FC2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045912" y="4645040"/>
            <a:ext cx="3047457" cy="19454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DD346D-2051-4853-9D4B-D7BFB09A6F9A}"/>
              </a:ext>
            </a:extLst>
          </p:cNvPr>
          <p:cNvSpPr txBox="1"/>
          <p:nvPr/>
        </p:nvSpPr>
        <p:spPr>
          <a:xfrm>
            <a:off x="2704565" y="745866"/>
            <a:ext cx="7701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CHIA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SẺ TRƯỚC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LỚP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2F64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图片 21">
            <a:extLst>
              <a:ext uri="{FF2B5EF4-FFF2-40B4-BE49-F238E27FC236}">
                <a16:creationId xmlns:a16="http://schemas.microsoft.com/office/drawing/2014/main" xmlns="" id="{2F570575-2D55-40E5-91BE-F0B2EDEC25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41" name="图片 24">
            <a:extLst>
              <a:ext uri="{FF2B5EF4-FFF2-40B4-BE49-F238E27FC236}">
                <a16:creationId xmlns:a16="http://schemas.microsoft.com/office/drawing/2014/main" xmlns="" id="{E6DC480A-00E4-498C-B9A0-9E58F6F605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7607476" y="5720130"/>
            <a:ext cx="894774" cy="942163"/>
          </a:xfrm>
          <a:prstGeom prst="rect">
            <a:avLst/>
          </a:prstGeom>
        </p:spPr>
      </p:pic>
      <p:pic>
        <p:nvPicPr>
          <p:cNvPr id="1026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xmlns="" id="{E248EFD2-F1BF-40C7-BC55-E1C06AA4A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322510" y="2690452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xmlns="" id="{0B7D93F6-3C44-430B-A047-CBE42CB2A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432473" y="2690452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xmlns="" id="{51E83817-DB5A-463E-B2B0-B582FC1BA8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4" y="5652461"/>
            <a:ext cx="1180023" cy="120894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B0D2368-1FFC-439D-8D6E-87F7EB170F9D}"/>
              </a:ext>
            </a:extLst>
          </p:cNvPr>
          <p:cNvGrpSpPr/>
          <p:nvPr/>
        </p:nvGrpSpPr>
        <p:grpSpPr>
          <a:xfrm>
            <a:off x="7611458" y="1567936"/>
            <a:ext cx="2369415" cy="2011680"/>
            <a:chOff x="7686151" y="1417318"/>
            <a:chExt cx="2369415" cy="2011680"/>
          </a:xfrm>
        </p:grpSpPr>
        <p:pic>
          <p:nvPicPr>
            <p:cNvPr id="5" name="Picture 4" descr="Shape&#10;&#10;Description automatically generated">
              <a:extLst>
                <a:ext uri="{FF2B5EF4-FFF2-40B4-BE49-F238E27FC236}">
                  <a16:creationId xmlns:a16="http://schemas.microsoft.com/office/drawing/2014/main" xmlns="" id="{8357A283-E31F-4C8B-97F8-34EA9FA6A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2913112-03AB-48E4-960B-F01EF8ACF78B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27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F6AEE63-6D03-46AB-AA94-D809985CC801}"/>
              </a:ext>
            </a:extLst>
          </p:cNvPr>
          <p:cNvGrpSpPr/>
          <p:nvPr/>
        </p:nvGrpSpPr>
        <p:grpSpPr>
          <a:xfrm>
            <a:off x="1690933" y="1567936"/>
            <a:ext cx="2616000" cy="1828800"/>
            <a:chOff x="1936266" y="1295400"/>
            <a:chExt cx="2616000" cy="1828800"/>
          </a:xfrm>
        </p:grpSpPr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:a16="http://schemas.microsoft.com/office/drawing/2014/main" xmlns="" id="{7F57189D-7E7D-4197-8D36-FE5029C60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11F4710-3861-439D-99FB-F056CB531876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23AE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6" y="-3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5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组合 1"/>
          <p:cNvGrpSpPr>
            <a:grpSpLocks/>
          </p:cNvGrpSpPr>
          <p:nvPr/>
        </p:nvGrpSpPr>
        <p:grpSpPr bwMode="auto">
          <a:xfrm>
            <a:off x="780850" y="2751245"/>
            <a:ext cx="2209848" cy="1987010"/>
            <a:chOff x="9404662" y="1369975"/>
            <a:chExt cx="2199545" cy="2828284"/>
          </a:xfrm>
        </p:grpSpPr>
        <p:sp>
          <p:nvSpPr>
            <p:cNvPr id="38933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2147483647 w 388"/>
                <a:gd name="T1" fmla="*/ 2147483647 h 478"/>
                <a:gd name="T2" fmla="*/ 2147483647 w 388"/>
                <a:gd name="T3" fmla="*/ 2147483647 h 478"/>
                <a:gd name="T4" fmla="*/ 2147483647 w 388"/>
                <a:gd name="T5" fmla="*/ 2147483647 h 478"/>
                <a:gd name="T6" fmla="*/ 2147483647 w 388"/>
                <a:gd name="T7" fmla="*/ 2147483647 h 478"/>
                <a:gd name="T8" fmla="*/ 2147483647 w 388"/>
                <a:gd name="T9" fmla="*/ 2147483647 h 478"/>
                <a:gd name="T10" fmla="*/ 2147483647 w 388"/>
                <a:gd name="T11" fmla="*/ 2147483647 h 478"/>
                <a:gd name="T12" fmla="*/ 2147483647 w 388"/>
                <a:gd name="T13" fmla="*/ 2147483647 h 478"/>
                <a:gd name="T14" fmla="*/ 2147483647 w 388"/>
                <a:gd name="T15" fmla="*/ 2147483647 h 478"/>
                <a:gd name="T16" fmla="*/ 2147483647 w 388"/>
                <a:gd name="T17" fmla="*/ 2147483647 h 478"/>
                <a:gd name="T18" fmla="*/ 2147483647 w 388"/>
                <a:gd name="T19" fmla="*/ 2147483647 h 478"/>
                <a:gd name="T20" fmla="*/ 2147483647 w 388"/>
                <a:gd name="T21" fmla="*/ 2147483647 h 478"/>
                <a:gd name="T22" fmla="*/ 2147483647 w 388"/>
                <a:gd name="T23" fmla="*/ 2147483647 h 478"/>
                <a:gd name="T24" fmla="*/ 2147483647 w 388"/>
                <a:gd name="T25" fmla="*/ 2147483647 h 478"/>
                <a:gd name="T26" fmla="*/ 2147483647 w 388"/>
                <a:gd name="T27" fmla="*/ 2147483647 h 478"/>
                <a:gd name="T28" fmla="*/ 2147483647 w 388"/>
                <a:gd name="T29" fmla="*/ 2147483647 h 478"/>
                <a:gd name="T30" fmla="*/ 2147483647 w 388"/>
                <a:gd name="T31" fmla="*/ 2147483647 h 478"/>
                <a:gd name="T32" fmla="*/ 2147483647 w 388"/>
                <a:gd name="T33" fmla="*/ 2147483647 h 478"/>
                <a:gd name="T34" fmla="*/ 2147483647 w 388"/>
                <a:gd name="T35" fmla="*/ 2147483647 h 478"/>
                <a:gd name="T36" fmla="*/ 2147483647 w 388"/>
                <a:gd name="T37" fmla="*/ 2147483647 h 478"/>
                <a:gd name="T38" fmla="*/ 2147483647 w 388"/>
                <a:gd name="T39" fmla="*/ 2147483647 h 478"/>
                <a:gd name="T40" fmla="*/ 2147483647 w 388"/>
                <a:gd name="T41" fmla="*/ 2147483647 h 478"/>
                <a:gd name="T42" fmla="*/ 2147483647 w 388"/>
                <a:gd name="T43" fmla="*/ 2147483647 h 478"/>
                <a:gd name="T44" fmla="*/ 2147483647 w 388"/>
                <a:gd name="T45" fmla="*/ 2147483647 h 478"/>
                <a:gd name="T46" fmla="*/ 2147483647 w 388"/>
                <a:gd name="T47" fmla="*/ 2147483647 h 478"/>
                <a:gd name="T48" fmla="*/ 2147483647 w 388"/>
                <a:gd name="T49" fmla="*/ 2147483647 h 478"/>
                <a:gd name="T50" fmla="*/ 2147483647 w 388"/>
                <a:gd name="T51" fmla="*/ 2147483647 h 478"/>
                <a:gd name="T52" fmla="*/ 2147483647 w 388"/>
                <a:gd name="T53" fmla="*/ 2147483647 h 478"/>
                <a:gd name="T54" fmla="*/ 2147483647 w 388"/>
                <a:gd name="T55" fmla="*/ 2147483647 h 478"/>
                <a:gd name="T56" fmla="*/ 2147483647 w 388"/>
                <a:gd name="T57" fmla="*/ 2147483647 h 478"/>
                <a:gd name="T58" fmla="*/ 2147483647 w 388"/>
                <a:gd name="T59" fmla="*/ 2147483647 h 478"/>
                <a:gd name="T60" fmla="*/ 2147483647 w 388"/>
                <a:gd name="T61" fmla="*/ 2147483647 h 478"/>
                <a:gd name="T62" fmla="*/ 2147483647 w 388"/>
                <a:gd name="T63" fmla="*/ 2147483647 h 478"/>
                <a:gd name="T64" fmla="*/ 2147483647 w 388"/>
                <a:gd name="T65" fmla="*/ 2147483647 h 478"/>
                <a:gd name="T66" fmla="*/ 2147483647 w 388"/>
                <a:gd name="T67" fmla="*/ 2147483647 h 478"/>
                <a:gd name="T68" fmla="*/ 2147483647 w 388"/>
                <a:gd name="T69" fmla="*/ 2147483647 h 478"/>
                <a:gd name="T70" fmla="*/ 2147483647 w 388"/>
                <a:gd name="T71" fmla="*/ 2147483647 h 478"/>
                <a:gd name="T72" fmla="*/ 2147483647 w 388"/>
                <a:gd name="T73" fmla="*/ 2147483647 h 478"/>
                <a:gd name="T74" fmla="*/ 2147483647 w 388"/>
                <a:gd name="T75" fmla="*/ 2147483647 h 478"/>
                <a:gd name="T76" fmla="*/ 2147483647 w 388"/>
                <a:gd name="T77" fmla="*/ 2147483647 h 478"/>
                <a:gd name="T78" fmla="*/ 2147483647 w 388"/>
                <a:gd name="T79" fmla="*/ 2147483647 h 478"/>
                <a:gd name="T80" fmla="*/ 2147483647 w 388"/>
                <a:gd name="T81" fmla="*/ 2147483647 h 478"/>
                <a:gd name="T82" fmla="*/ 2147483647 w 388"/>
                <a:gd name="T83" fmla="*/ 2147483647 h 478"/>
                <a:gd name="T84" fmla="*/ 2147483647 w 388"/>
                <a:gd name="T85" fmla="*/ 2147483647 h 478"/>
                <a:gd name="T86" fmla="*/ 2147483647 w 388"/>
                <a:gd name="T87" fmla="*/ 2147483647 h 478"/>
                <a:gd name="T88" fmla="*/ 2147483647 w 388"/>
                <a:gd name="T89" fmla="*/ 2147483647 h 478"/>
                <a:gd name="T90" fmla="*/ 2147483647 w 388"/>
                <a:gd name="T91" fmla="*/ 2147483647 h 478"/>
                <a:gd name="T92" fmla="*/ 2147483647 w 388"/>
                <a:gd name="T93" fmla="*/ 2147483647 h 478"/>
                <a:gd name="T94" fmla="*/ 2147483647 w 388"/>
                <a:gd name="T95" fmla="*/ 2147483647 h 478"/>
                <a:gd name="T96" fmla="*/ 2147483647 w 388"/>
                <a:gd name="T97" fmla="*/ 2147483647 h 4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4" name="Freeform 25"/>
            <p:cNvSpPr>
              <a:spLocks/>
            </p:cNvSpPr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147483647 w 231"/>
                <a:gd name="T1" fmla="*/ 2147483647 h 97"/>
                <a:gd name="T2" fmla="*/ 2147483647 w 231"/>
                <a:gd name="T3" fmla="*/ 2147483647 h 97"/>
                <a:gd name="T4" fmla="*/ 2147483647 w 231"/>
                <a:gd name="T5" fmla="*/ 2147483647 h 97"/>
                <a:gd name="T6" fmla="*/ 2147483647 w 231"/>
                <a:gd name="T7" fmla="*/ 2147483647 h 97"/>
                <a:gd name="T8" fmla="*/ 2147483647 w 231"/>
                <a:gd name="T9" fmla="*/ 2147483647 h 97"/>
                <a:gd name="T10" fmla="*/ 2147483647 w 231"/>
                <a:gd name="T11" fmla="*/ 2147483647 h 97"/>
                <a:gd name="T12" fmla="*/ 2147483647 w 231"/>
                <a:gd name="T13" fmla="*/ 2147483647 h 97"/>
                <a:gd name="T14" fmla="*/ 2147483647 w 231"/>
                <a:gd name="T15" fmla="*/ 2147483647 h 97"/>
                <a:gd name="T16" fmla="*/ 2147483647 w 231"/>
                <a:gd name="T17" fmla="*/ 2147483647 h 97"/>
                <a:gd name="T18" fmla="*/ 2147483647 w 231"/>
                <a:gd name="T19" fmla="*/ 2147483647 h 97"/>
                <a:gd name="T20" fmla="*/ 2147483647 w 231"/>
                <a:gd name="T21" fmla="*/ 2147483647 h 97"/>
                <a:gd name="T22" fmla="*/ 2147483647 w 231"/>
                <a:gd name="T23" fmla="*/ 2147483647 h 97"/>
                <a:gd name="T24" fmla="*/ 2147483647 w 231"/>
                <a:gd name="T25" fmla="*/ 2147483647 h 97"/>
                <a:gd name="T26" fmla="*/ 2147483647 w 231"/>
                <a:gd name="T27" fmla="*/ 2147483647 h 97"/>
                <a:gd name="T28" fmla="*/ 2147483647 w 231"/>
                <a:gd name="T29" fmla="*/ 2147483647 h 97"/>
                <a:gd name="T30" fmla="*/ 2147483647 w 231"/>
                <a:gd name="T31" fmla="*/ 2147483647 h 97"/>
                <a:gd name="T32" fmla="*/ 2147483647 w 231"/>
                <a:gd name="T33" fmla="*/ 2147483647 h 97"/>
                <a:gd name="T34" fmla="*/ 2147483647 w 231"/>
                <a:gd name="T35" fmla="*/ 2147483647 h 97"/>
                <a:gd name="T36" fmla="*/ 2147483647 w 231"/>
                <a:gd name="T37" fmla="*/ 2147483647 h 97"/>
                <a:gd name="T38" fmla="*/ 2147483647 w 231"/>
                <a:gd name="T39" fmla="*/ 2147483647 h 97"/>
                <a:gd name="T40" fmla="*/ 2147483647 w 231"/>
                <a:gd name="T41" fmla="*/ 2147483647 h 97"/>
                <a:gd name="T42" fmla="*/ 2147483647 w 231"/>
                <a:gd name="T43" fmla="*/ 2147483647 h 97"/>
                <a:gd name="T44" fmla="*/ 2147483647 w 231"/>
                <a:gd name="T45" fmla="*/ 2147483647 h 97"/>
                <a:gd name="T46" fmla="*/ 2147483647 w 231"/>
                <a:gd name="T47" fmla="*/ 2147483647 h 97"/>
                <a:gd name="T48" fmla="*/ 2147483647 w 231"/>
                <a:gd name="T49" fmla="*/ 2147483647 h 97"/>
                <a:gd name="T50" fmla="*/ 2147483647 w 231"/>
                <a:gd name="T51" fmla="*/ 2147483647 h 97"/>
                <a:gd name="T52" fmla="*/ 2147483647 w 231"/>
                <a:gd name="T53" fmla="*/ 2147483647 h 97"/>
                <a:gd name="T54" fmla="*/ 2147483647 w 231"/>
                <a:gd name="T55" fmla="*/ 2147483647 h 97"/>
                <a:gd name="T56" fmla="*/ 2147483647 w 231"/>
                <a:gd name="T57" fmla="*/ 2147483647 h 97"/>
                <a:gd name="T58" fmla="*/ 2147483647 w 231"/>
                <a:gd name="T59" fmla="*/ 2147483647 h 97"/>
                <a:gd name="T60" fmla="*/ 2147483647 w 231"/>
                <a:gd name="T61" fmla="*/ 2147483647 h 97"/>
                <a:gd name="T62" fmla="*/ 2147483647 w 231"/>
                <a:gd name="T63" fmla="*/ 2147483647 h 97"/>
                <a:gd name="T64" fmla="*/ 2147483647 w 231"/>
                <a:gd name="T65" fmla="*/ 2147483647 h 97"/>
                <a:gd name="T66" fmla="*/ 2147483647 w 231"/>
                <a:gd name="T67" fmla="*/ 2147483647 h 97"/>
                <a:gd name="T68" fmla="*/ 2147483647 w 231"/>
                <a:gd name="T69" fmla="*/ 2147483647 h 97"/>
                <a:gd name="T70" fmla="*/ 2147483647 w 231"/>
                <a:gd name="T71" fmla="*/ 2147483647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5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2147483647 w 429"/>
                <a:gd name="T1" fmla="*/ 2147483647 h 485"/>
                <a:gd name="T2" fmla="*/ 2147483647 w 429"/>
                <a:gd name="T3" fmla="*/ 2147483647 h 485"/>
                <a:gd name="T4" fmla="*/ 2147483647 w 429"/>
                <a:gd name="T5" fmla="*/ 2147483647 h 485"/>
                <a:gd name="T6" fmla="*/ 2147483647 w 429"/>
                <a:gd name="T7" fmla="*/ 2147483647 h 485"/>
                <a:gd name="T8" fmla="*/ 2147483647 w 429"/>
                <a:gd name="T9" fmla="*/ 2147483647 h 485"/>
                <a:gd name="T10" fmla="*/ 2147483647 w 429"/>
                <a:gd name="T11" fmla="*/ 2147483647 h 485"/>
                <a:gd name="T12" fmla="*/ 2147483647 w 429"/>
                <a:gd name="T13" fmla="*/ 2147483647 h 485"/>
                <a:gd name="T14" fmla="*/ 2147483647 w 429"/>
                <a:gd name="T15" fmla="*/ 2147483647 h 485"/>
                <a:gd name="T16" fmla="*/ 2147483647 w 429"/>
                <a:gd name="T17" fmla="*/ 2147483647 h 485"/>
                <a:gd name="T18" fmla="*/ 2147483647 w 429"/>
                <a:gd name="T19" fmla="*/ 2147483647 h 485"/>
                <a:gd name="T20" fmla="*/ 2147483647 w 429"/>
                <a:gd name="T21" fmla="*/ 2147483647 h 485"/>
                <a:gd name="T22" fmla="*/ 2147483647 w 429"/>
                <a:gd name="T23" fmla="*/ 2147483647 h 485"/>
                <a:gd name="T24" fmla="*/ 2147483647 w 429"/>
                <a:gd name="T25" fmla="*/ 2147483647 h 485"/>
                <a:gd name="T26" fmla="*/ 2147483647 w 429"/>
                <a:gd name="T27" fmla="*/ 2147483647 h 485"/>
                <a:gd name="T28" fmla="*/ 2147483647 w 429"/>
                <a:gd name="T29" fmla="*/ 2147483647 h 485"/>
                <a:gd name="T30" fmla="*/ 2147483647 w 429"/>
                <a:gd name="T31" fmla="*/ 2147483647 h 485"/>
                <a:gd name="T32" fmla="*/ 2147483647 w 429"/>
                <a:gd name="T33" fmla="*/ 2147483647 h 485"/>
                <a:gd name="T34" fmla="*/ 2147483647 w 429"/>
                <a:gd name="T35" fmla="*/ 2147483647 h 485"/>
                <a:gd name="T36" fmla="*/ 2147483647 w 429"/>
                <a:gd name="T37" fmla="*/ 2147483647 h 485"/>
                <a:gd name="T38" fmla="*/ 2147483647 w 429"/>
                <a:gd name="T39" fmla="*/ 2147483647 h 485"/>
                <a:gd name="T40" fmla="*/ 2147483647 w 429"/>
                <a:gd name="T41" fmla="*/ 2147483647 h 485"/>
                <a:gd name="T42" fmla="*/ 2147483647 w 429"/>
                <a:gd name="T43" fmla="*/ 2147483647 h 485"/>
                <a:gd name="T44" fmla="*/ 2147483647 w 429"/>
                <a:gd name="T45" fmla="*/ 2147483647 h 485"/>
                <a:gd name="T46" fmla="*/ 2147483647 w 429"/>
                <a:gd name="T47" fmla="*/ 2147483647 h 485"/>
                <a:gd name="T48" fmla="*/ 2147483647 w 429"/>
                <a:gd name="T49" fmla="*/ 2147483647 h 485"/>
                <a:gd name="T50" fmla="*/ 2147483647 w 429"/>
                <a:gd name="T51" fmla="*/ 2147483647 h 485"/>
                <a:gd name="T52" fmla="*/ 2147483647 w 429"/>
                <a:gd name="T53" fmla="*/ 2147483647 h 485"/>
                <a:gd name="T54" fmla="*/ 2147483647 w 429"/>
                <a:gd name="T55" fmla="*/ 2147483647 h 485"/>
                <a:gd name="T56" fmla="*/ 2147483647 w 429"/>
                <a:gd name="T57" fmla="*/ 2147483647 h 485"/>
                <a:gd name="T58" fmla="*/ 2147483647 w 429"/>
                <a:gd name="T59" fmla="*/ 2147483647 h 485"/>
                <a:gd name="T60" fmla="*/ 2147483647 w 429"/>
                <a:gd name="T61" fmla="*/ 2147483647 h 485"/>
                <a:gd name="T62" fmla="*/ 2147483647 w 429"/>
                <a:gd name="T63" fmla="*/ 2147483647 h 485"/>
                <a:gd name="T64" fmla="*/ 2147483647 w 429"/>
                <a:gd name="T65" fmla="*/ 2147483647 h 485"/>
                <a:gd name="T66" fmla="*/ 2147483647 w 429"/>
                <a:gd name="T67" fmla="*/ 2147483647 h 485"/>
                <a:gd name="T68" fmla="*/ 2147483647 w 429"/>
                <a:gd name="T69" fmla="*/ 2147483647 h 485"/>
                <a:gd name="T70" fmla="*/ 2147483647 w 429"/>
                <a:gd name="T71" fmla="*/ 2147483647 h 485"/>
                <a:gd name="T72" fmla="*/ 2147483647 w 429"/>
                <a:gd name="T73" fmla="*/ 2147483647 h 485"/>
                <a:gd name="T74" fmla="*/ 2147483647 w 429"/>
                <a:gd name="T75" fmla="*/ 2147483647 h 485"/>
                <a:gd name="T76" fmla="*/ 2147483647 w 429"/>
                <a:gd name="T77" fmla="*/ 2147483647 h 485"/>
                <a:gd name="T78" fmla="*/ 2147483647 w 429"/>
                <a:gd name="T79" fmla="*/ 2147483647 h 485"/>
                <a:gd name="T80" fmla="*/ 2147483647 w 429"/>
                <a:gd name="T81" fmla="*/ 2147483647 h 485"/>
                <a:gd name="T82" fmla="*/ 2147483647 w 429"/>
                <a:gd name="T83" fmla="*/ 2147483647 h 485"/>
                <a:gd name="T84" fmla="*/ 2147483647 w 429"/>
                <a:gd name="T85" fmla="*/ 2147483647 h 485"/>
                <a:gd name="T86" fmla="*/ 2147483647 w 429"/>
                <a:gd name="T87" fmla="*/ 2147483647 h 485"/>
                <a:gd name="T88" fmla="*/ 2147483647 w 429"/>
                <a:gd name="T89" fmla="*/ 2147483647 h 485"/>
                <a:gd name="T90" fmla="*/ 2147483647 w 429"/>
                <a:gd name="T91" fmla="*/ 2147483647 h 485"/>
                <a:gd name="T92" fmla="*/ 2147483647 w 429"/>
                <a:gd name="T93" fmla="*/ 2147483647 h 485"/>
                <a:gd name="T94" fmla="*/ 2147483647 w 429"/>
                <a:gd name="T95" fmla="*/ 2147483647 h 485"/>
                <a:gd name="T96" fmla="*/ 2147483647 w 429"/>
                <a:gd name="T97" fmla="*/ 2147483647 h 485"/>
                <a:gd name="T98" fmla="*/ 2147483647 w 429"/>
                <a:gd name="T99" fmla="*/ 2147483647 h 485"/>
                <a:gd name="T100" fmla="*/ 2147483647 w 429"/>
                <a:gd name="T101" fmla="*/ 2147483647 h 4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6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7483647 w 216"/>
                <a:gd name="T1" fmla="*/ 2147483647 h 112"/>
                <a:gd name="T2" fmla="*/ 2147483647 w 216"/>
                <a:gd name="T3" fmla="*/ 2147483647 h 112"/>
                <a:gd name="T4" fmla="*/ 2147483647 w 216"/>
                <a:gd name="T5" fmla="*/ 2147483647 h 112"/>
                <a:gd name="T6" fmla="*/ 2147483647 w 216"/>
                <a:gd name="T7" fmla="*/ 2147483647 h 112"/>
                <a:gd name="T8" fmla="*/ 2147483647 w 216"/>
                <a:gd name="T9" fmla="*/ 2147483647 h 112"/>
                <a:gd name="T10" fmla="*/ 2147483647 w 216"/>
                <a:gd name="T11" fmla="*/ 2147483647 h 112"/>
                <a:gd name="T12" fmla="*/ 2147483647 w 216"/>
                <a:gd name="T13" fmla="*/ 2147483647 h 112"/>
                <a:gd name="T14" fmla="*/ 2147483647 w 216"/>
                <a:gd name="T15" fmla="*/ 2147483647 h 112"/>
                <a:gd name="T16" fmla="*/ 2147483647 w 216"/>
                <a:gd name="T17" fmla="*/ 2147483647 h 112"/>
                <a:gd name="T18" fmla="*/ 2147483647 w 216"/>
                <a:gd name="T19" fmla="*/ 2147483647 h 112"/>
                <a:gd name="T20" fmla="*/ 2147483647 w 216"/>
                <a:gd name="T21" fmla="*/ 2147483647 h 112"/>
                <a:gd name="T22" fmla="*/ 2147483647 w 216"/>
                <a:gd name="T23" fmla="*/ 2147483647 h 112"/>
                <a:gd name="T24" fmla="*/ 2147483647 w 216"/>
                <a:gd name="T25" fmla="*/ 2147483647 h 112"/>
                <a:gd name="T26" fmla="*/ 2147483647 w 216"/>
                <a:gd name="T27" fmla="*/ 2147483647 h 112"/>
                <a:gd name="T28" fmla="*/ 2147483647 w 216"/>
                <a:gd name="T29" fmla="*/ 2147483647 h 112"/>
                <a:gd name="T30" fmla="*/ 2147483647 w 216"/>
                <a:gd name="T31" fmla="*/ 2147483647 h 112"/>
                <a:gd name="T32" fmla="*/ 2147483647 w 216"/>
                <a:gd name="T33" fmla="*/ 2147483647 h 112"/>
                <a:gd name="T34" fmla="*/ 2147483647 w 216"/>
                <a:gd name="T35" fmla="*/ 2147483647 h 112"/>
                <a:gd name="T36" fmla="*/ 2147483647 w 216"/>
                <a:gd name="T37" fmla="*/ 2147483647 h 112"/>
                <a:gd name="T38" fmla="*/ 2147483647 w 216"/>
                <a:gd name="T39" fmla="*/ 2147483647 h 112"/>
                <a:gd name="T40" fmla="*/ 2147483647 w 216"/>
                <a:gd name="T41" fmla="*/ 2147483647 h 112"/>
                <a:gd name="T42" fmla="*/ 2147483647 w 216"/>
                <a:gd name="T43" fmla="*/ 2147483647 h 112"/>
                <a:gd name="T44" fmla="*/ 2147483647 w 216"/>
                <a:gd name="T45" fmla="*/ 2147483647 h 112"/>
                <a:gd name="T46" fmla="*/ 2147483647 w 216"/>
                <a:gd name="T47" fmla="*/ 2147483647 h 1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7" name="Freeform 38"/>
            <p:cNvSpPr>
              <a:spLocks/>
            </p:cNvSpPr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2147483647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8" name="Freeform 39"/>
            <p:cNvSpPr>
              <a:spLocks/>
            </p:cNvSpPr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2147483647 w 1"/>
                <a:gd name="T1" fmla="*/ 0 w 1"/>
                <a:gd name="T2" fmla="*/ 2147483647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9" name="Freeform 40"/>
            <p:cNvSpPr>
              <a:spLocks/>
            </p:cNvSpPr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0 w 2"/>
                <a:gd name="T5" fmla="*/ 0 h 1"/>
                <a:gd name="T6" fmla="*/ 0 w 2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40" name="Freeform 98"/>
            <p:cNvSpPr>
              <a:spLocks/>
            </p:cNvSpPr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2147483647 w 21"/>
                <a:gd name="T1" fmla="*/ 2147483647 h 49"/>
                <a:gd name="T2" fmla="*/ 2147483647 w 21"/>
                <a:gd name="T3" fmla="*/ 2147483647 h 49"/>
                <a:gd name="T4" fmla="*/ 2147483647 w 21"/>
                <a:gd name="T5" fmla="*/ 2147483647 h 49"/>
                <a:gd name="T6" fmla="*/ 2147483647 w 21"/>
                <a:gd name="T7" fmla="*/ 2147483647 h 49"/>
                <a:gd name="T8" fmla="*/ 2147483647 w 21"/>
                <a:gd name="T9" fmla="*/ 2147483647 h 49"/>
                <a:gd name="T10" fmla="*/ 2147483647 w 21"/>
                <a:gd name="T11" fmla="*/ 2147483647 h 49"/>
                <a:gd name="T12" fmla="*/ 2147483647 w 21"/>
                <a:gd name="T13" fmla="*/ 2147483647 h 49"/>
                <a:gd name="T14" fmla="*/ 2147483647 w 21"/>
                <a:gd name="T15" fmla="*/ 2147483647 h 49"/>
                <a:gd name="T16" fmla="*/ 2147483647 w 21"/>
                <a:gd name="T17" fmla="*/ 2147483647 h 49"/>
                <a:gd name="T18" fmla="*/ 2147483647 w 21"/>
                <a:gd name="T19" fmla="*/ 2147483647 h 49"/>
                <a:gd name="T20" fmla="*/ 2147483647 w 21"/>
                <a:gd name="T21" fmla="*/ 2147483647 h 49"/>
                <a:gd name="T22" fmla="*/ 2147483647 w 21"/>
                <a:gd name="T23" fmla="*/ 2147483647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41" name="Freeform 99"/>
            <p:cNvSpPr>
              <a:spLocks/>
            </p:cNvSpPr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2147483647 w 25"/>
                <a:gd name="T1" fmla="*/ 2147483647 h 64"/>
                <a:gd name="T2" fmla="*/ 2147483647 w 25"/>
                <a:gd name="T3" fmla="*/ 2147483647 h 64"/>
                <a:gd name="T4" fmla="*/ 2147483647 w 25"/>
                <a:gd name="T5" fmla="*/ 2147483647 h 64"/>
                <a:gd name="T6" fmla="*/ 2147483647 w 25"/>
                <a:gd name="T7" fmla="*/ 2147483647 h 64"/>
                <a:gd name="T8" fmla="*/ 2147483647 w 25"/>
                <a:gd name="T9" fmla="*/ 2147483647 h 64"/>
                <a:gd name="T10" fmla="*/ 2147483647 w 25"/>
                <a:gd name="T11" fmla="*/ 2147483647 h 64"/>
                <a:gd name="T12" fmla="*/ 2147483647 w 25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42" name="Freeform 100"/>
            <p:cNvSpPr>
              <a:spLocks/>
            </p:cNvSpPr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147483647 w 33"/>
                <a:gd name="T1" fmla="*/ 2147483647 h 50"/>
                <a:gd name="T2" fmla="*/ 2147483647 w 33"/>
                <a:gd name="T3" fmla="*/ 2147483647 h 50"/>
                <a:gd name="T4" fmla="*/ 2147483647 w 33"/>
                <a:gd name="T5" fmla="*/ 2147483647 h 50"/>
                <a:gd name="T6" fmla="*/ 2147483647 w 33"/>
                <a:gd name="T7" fmla="*/ 2147483647 h 50"/>
                <a:gd name="T8" fmla="*/ 2147483647 w 33"/>
                <a:gd name="T9" fmla="*/ 2147483647 h 50"/>
                <a:gd name="T10" fmla="*/ 2147483647 w 33"/>
                <a:gd name="T11" fmla="*/ 2147483647 h 50"/>
                <a:gd name="T12" fmla="*/ 2147483647 w 33"/>
                <a:gd name="T13" fmla="*/ 2147483647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</p:grpSp>
      <p:pic>
        <p:nvPicPr>
          <p:cNvPr id="38917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4" y="-60541"/>
            <a:ext cx="7118912" cy="23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文本框 13"/>
          <p:cNvSpPr txBox="1">
            <a:spLocks noChangeArrowheads="1"/>
          </p:cNvSpPr>
          <p:nvPr/>
        </p:nvSpPr>
        <p:spPr bwMode="auto">
          <a:xfrm>
            <a:off x="1286956" y="532305"/>
            <a:ext cx="5777242" cy="92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5300" dirty="0" err="1" smtClean="0">
                <a:solidFill>
                  <a:srgbClr val="0000CC"/>
                </a:solidFill>
                <a:latin typeface="#9Slide05 SVNAnthem"/>
                <a:ea typeface="SimSun" pitchFamily="2" charset="-122"/>
                <a:cs typeface="Times New Roman" pitchFamily="18" charset="0"/>
                <a:sym typeface="+mn-lt"/>
              </a:rPr>
              <a:t>Vận</a:t>
            </a:r>
            <a:r>
              <a:rPr lang="en-US" altLang="zh-CN" sz="5300" dirty="0" smtClean="0">
                <a:solidFill>
                  <a:srgbClr val="0000CC"/>
                </a:solidFill>
                <a:latin typeface="#9Slide05 SVNAnthem"/>
                <a:ea typeface="SimSun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5300" dirty="0" err="1" smtClean="0">
                <a:solidFill>
                  <a:srgbClr val="0000CC"/>
                </a:solidFill>
                <a:latin typeface="#9Slide05 SVNAnthem"/>
                <a:ea typeface="SimSun" pitchFamily="2" charset="-122"/>
                <a:cs typeface="Times New Roman" pitchFamily="18" charset="0"/>
                <a:sym typeface="+mn-lt"/>
              </a:rPr>
              <a:t>dụng</a:t>
            </a:r>
            <a:endParaRPr lang="zh-CN" altLang="en-US" sz="5300" dirty="0">
              <a:solidFill>
                <a:srgbClr val="0000CC"/>
              </a:solidFill>
              <a:latin typeface="#9Slide05 SVNAnthem"/>
              <a:ea typeface="SimSun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86390" y="2592067"/>
            <a:ext cx="5731098" cy="2276148"/>
          </a:xfrm>
          <a:prstGeom prst="round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8480" tIns="74240" rIns="148480" bIns="7424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Tìm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sự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vật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và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đặc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điểm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của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sự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vật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có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trong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lớp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học</a:t>
            </a:r>
            <a:endParaRPr lang="en-US" sz="4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79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 txBox="1">
            <a:spLocks noChangeArrowheads="1"/>
          </p:cNvSpPr>
          <p:nvPr/>
        </p:nvSpPr>
        <p:spPr bwMode="auto">
          <a:xfrm>
            <a:off x="812654" y="3429402"/>
            <a:ext cx="11379346" cy="257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6" tIns="45353" rIns="90706" bIns="45353"/>
          <a:lstStyle>
            <a:lvl1pPr marL="257175" indent="-257175"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altLang="en-US" sz="2700">
              <a:solidFill>
                <a:srgbClr val="0000FF"/>
              </a:solidFill>
            </a:endParaRPr>
          </a:p>
        </p:txBody>
      </p:sp>
      <p:pic>
        <p:nvPicPr>
          <p:cNvPr id="419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3745" cy="679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2055823" y="2314082"/>
            <a:ext cx="7603332" cy="223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06" tIns="45353" rIns="90706" bIns="45353">
            <a:spAutoFit/>
          </a:bodyPr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700" dirty="0">
                <a:solidFill>
                  <a:srgbClr val="0000FF"/>
                </a:solidFill>
                <a:cs typeface="Times New Roman" pitchFamily="18" charset="0"/>
              </a:rPr>
              <a:t>       </a:t>
            </a:r>
            <a:r>
              <a:rPr lang="en-US" altLang="en-US" sz="2700" dirty="0" smtClean="0">
                <a:solidFill>
                  <a:srgbClr val="C00000"/>
                </a:solidFill>
                <a:cs typeface="Times New Roman" pitchFamily="18" charset="0"/>
              </a:rPr>
              <a:t>DẶN DÒ</a:t>
            </a:r>
            <a:endParaRPr lang="en-US" altLang="en-US" sz="2700" dirty="0">
              <a:solidFill>
                <a:srgbClr val="C00000"/>
              </a:solidFill>
              <a:cs typeface="Times New Roman" pitchFamily="18" charset="0"/>
            </a:endParaRPr>
          </a:p>
          <a:p>
            <a:pPr eaLnBrk="1" hangingPunct="1"/>
            <a:r>
              <a:rPr lang="en-US" altLang="en-US" sz="2700" dirty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Ôn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lại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từ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chỉ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đặc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điểm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tìm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thêm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từ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chỉ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đặc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điểm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nói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về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nơi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ở.</a:t>
            </a:r>
            <a:endParaRPr lang="en-US" sz="3200" dirty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Chuẩn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bàì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tâp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(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3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145)</a:t>
            </a:r>
            <a:endParaRPr lang="en-US" sz="32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41989" name="Picture 5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147" y="5370558"/>
            <a:ext cx="1676853" cy="142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" y="5584544"/>
            <a:ext cx="1904965" cy="125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32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707" y="0"/>
            <a:ext cx="1829293" cy="213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7431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455825" y="1622734"/>
            <a:ext cx="10766032" cy="95410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 altLang="zh-CN" sz="2800" b="1" spc="300" dirty="0" smtClean="0">
              <a:ln w="22225">
                <a:noFill/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  <a:p>
            <a:pPr algn="ctr"/>
            <a:r>
              <a:rPr lang="en-US" altLang="zh-CN" sz="2800" b="1" spc="300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CHÚC CÁC EM HỌC SINH LUÔN HỌC TỐT, CHĂM NGOAN</a:t>
            </a:r>
            <a:endParaRPr lang="en-US" altLang="zh-CN" sz="2800" b="1" spc="30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07716" y="2047116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7D8009F-1D5E-4C7D-887D-A4CC94DECD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7980" y="2314858"/>
            <a:ext cx="4895512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12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3 L 0.04779 -0.0243 C 0.0651 -0.00601 0.04752 -0.02546 0.06107 -0.00949 C 0.06315 -0.00694 0.06536 -0.00532 0.06706 -0.00254 C 0.06953 0.00116 0.07135 0.00625 0.07396 0.00973 C 0.08125 0.01945 0.07318 0.00926 0.08021 0.01667 C 0.08685 0.02385 0.08255 0.02084 0.08711 0.02385 C 0.08867 0.02547 0.08997 0.02801 0.0918 0.02917 C 0.09362 0.03033 0.09609 0.03149 0.09779 0.03311 C 0.09883 0.03403 0.09948 0.03519 0.10013 0.03588 C 0.10182 0.03704 0.10338 0.03774 0.10482 0.03866 C 0.10599 0.03936 0.10703 0.04075 0.10807 0.04144 C 0.10872 0.0419 0.1095 0.04237 0.11029 0.04283 C 0.11146 0.04352 0.11237 0.04468 0.11341 0.04561 C 0.11497 0.04653 0.11654 0.04769 0.1181 0.04838 C 0.11914 0.04885 0.12018 0.04908 0.12122 0.04977 C 0.12226 0.05047 0.12318 0.05162 0.12422 0.05255 C 0.12552 0.05325 0.13021 0.05487 0.13125 0.0551 C 0.13424 0.0588 0.13333 0.05811 0.13737 0.06065 C 0.13971 0.06204 0.14232 0.06297 0.14453 0.06482 C 0.14948 0.06922 0.14648 0.06713 0.15378 0.07037 L 0.16003 0.07315 L 0.16302 0.07454 C 0.16862 0.07408 0.17435 0.07385 0.18008 0.07315 C 0.18112 0.07292 0.18216 0.072 0.1832 0.07176 C 0.1845 0.07107 0.18568 0.07061 0.18698 0.07037 C 0.19062 0.06922 0.19427 0.06852 0.19792 0.0676 C 0.19961 0.06713 0.20143 0.0669 0.20325 0.06621 C 0.20638 0.06505 0.21055 0.06366 0.21328 0.06204 L 0.21562 0.06065 C 0.21693 0.0588 0.2194 0.05533 0.22109 0.05371 C 0.222 0.05278 0.22318 0.05186 0.22422 0.05116 C 0.22591 0.05 0.22786 0.04931 0.22943 0.04838 C 0.23099 0.047 0.23216 0.04514 0.23359 0.04422 C 0.2401 0.03936 0.24114 0.03936 0.24674 0.03727 C 0.25026 0.03473 0.25703 0.02963 0.25989 0.02639 C 0.26068 0.02547 0.2612 0.02454 0.26211 0.02385 C 0.26315 0.02223 0.26432 0.02107 0.26523 0.01945 C 0.26588 0.01852 0.26588 0.01644 0.2668 0.01528 C 0.26745 0.01436 0.26823 0.01436 0.26914 0.01389 C 0.2694 0.0125 0.27005 0.01112 0.27057 0.00973 C 0.27239 0.00672 0.27695 0.00417 0.27838 0.00301 C 0.28047 0.00116 0.28229 -0.00092 0.28463 -0.00254 C 0.28867 -0.00578 0.29284 -0.00902 0.297 -0.01203 C 0.2987 -0.01342 0.30065 -0.01481 0.30234 -0.0162 C 0.30794 -0.02129 0.30534 -0.01967 0.31016 -0.02175 C 0.31055 -0.02314 0.31159 -0.02476 0.3125 -0.02592 C 0.31302 -0.02685 0.31745 -0.02824 0.31797 -0.0287 C 0.31927 -0.02939 0.32044 -0.03078 0.32187 -0.03148 C 0.32448 -0.03263 0.33398 -0.03379 0.33581 -0.03402 C 0.35443 -0.03726 0.33242 -0.03333 0.35117 -0.03819 C 0.35378 -0.03888 0.35638 -0.03912 0.35898 -0.03958 C 0.3612 -0.04004 0.36354 -0.0405 0.36588 -0.04097 C 0.36719 -0.04143 0.36849 -0.04189 0.36979 -0.04236 C 0.37643 -0.04189 0.3832 -0.04189 0.38984 -0.04097 C 0.39479 -0.0405 0.39974 -0.03865 0.40469 -0.03819 C 0.41497 -0.03726 0.42526 -0.03726 0.43568 -0.0368 C 0.44167 -0.03425 0.43724 -0.03588 0.44726 -0.03402 C 0.44948 -0.03379 0.45182 -0.03333 0.45417 -0.03287 C 0.45664 -0.03171 0.45742 -0.03148 0.4595 -0.03009 C 0.46094 -0.02916 0.46211 -0.028 0.46328 -0.02731 C 0.46497 -0.02662 0.46654 -0.02638 0.46797 -0.02592 C 0.4694 -0.02546 0.4707 -0.025 0.472 -0.02453 C 0.47357 -0.02407 0.47552 -0.02361 0.47734 -0.02314 C 0.47891 -0.02268 0.48047 -0.02222 0.48203 -0.02175 C 0.48385 -0.02129 0.48555 -0.02106 0.4875 -0.02037 C 0.48893 -0.0199 0.4957 -0.01759 0.49831 -0.0162 C 0.5 -0.01527 0.50143 -0.01435 0.50299 -0.01342 L 0.50534 -0.01203 C 0.50937 -0.0074 0.50599 -0.01041 0.51224 -0.0081 C 0.51315 -0.00763 0.5138 -0.00694 0.51458 -0.00671 C 0.51667 -0.00555 0.51875 -0.00486 0.52083 -0.00393 L 0.52383 -0.00254 C 0.52487 -0.00208 0.52578 -0.00162 0.52695 -0.00115 L 0.53086 0.00024 C 0.53255 0.0007 0.53398 0.00116 0.53555 0.00162 C 0.53659 0.00186 0.5375 0.00255 0.53841 0.00301 C 0.55013 0.00255 0.56185 0.00278 0.57344 0.00162 C 0.57565 0.00139 0.57747 -0.00069 0.57956 -0.00115 C 0.58581 -0.00231 0.58555 -0.00162 0.59049 -0.00393 C 0.60156 -0.00833 0.58281 -0.00115 0.59831 -0.0081 C 0.6013 -0.00949 0.60286 -0.00995 0.60599 -0.01203 C 0.60729 -0.01296 0.60859 -0.01412 0.60989 -0.01481 C 0.61081 -0.01527 0.61198 -0.01574 0.61289 -0.0162 C 0.61445 -0.01713 0.61601 -0.01805 0.61758 -0.01898 C 0.61836 -0.01944 0.61914 -0.0199 0.61992 -0.02037 C 0.62174 -0.02175 0.62344 -0.02314 0.62526 -0.02453 C 0.62604 -0.025 0.62682 -0.02523 0.6276 -0.02592 C 0.63333 -0.03009 0.62812 -0.02754 0.63385 -0.03009 C 0.63463 -0.03101 0.63529 -0.03217 0.6362 -0.03287 C 0.63763 -0.03402 0.63919 -0.03449 0.64075 -0.03541 C 0.64154 -0.03588 0.64232 -0.03657 0.6431 -0.0368 C 0.64414 -0.03726 0.64518 -0.03773 0.64622 -0.03819 C 0.64883 -0.03958 0.6513 -0.04166 0.65391 -0.04236 C 0.65599 -0.04305 0.65807 -0.04328 0.66016 -0.04375 C 0.6612 -0.04421 0.66237 -0.04467 0.66328 -0.04513 C 0.66406 -0.0456 0.66484 -0.04606 0.66562 -0.04652 C 0.66771 -0.04745 0.66979 -0.04838 0.67187 -0.0493 C 0.67292 -0.04976 0.67396 -0.05 0.67487 -0.05069 C 0.67682 -0.05162 0.67838 -0.05277 0.68034 -0.05347 C 0.68242 -0.05393 0.6845 -0.05439 0.68659 -0.05463 C 0.69141 -0.05393 0.69635 -0.05347 0.70117 -0.05208 C 0.7026 -0.05162 0.70378 -0.05 0.70508 -0.0493 C 0.72057 -0.03935 0.7013 -0.05254 0.71276 -0.04375 C 0.71354 -0.04328 0.71445 -0.04305 0.7151 -0.04236 C 0.72044 -0.03773 0.71406 -0.0412 0.72057 -0.03819 C 0.72135 -0.03726 0.722 -0.03611 0.72292 -0.03541 C 0.72435 -0.03425 0.72604 -0.03425 0.72747 -0.03287 C 0.72878 -0.03148 0.72995 -0.02963 0.73138 -0.0287 C 0.73229 -0.02777 0.73346 -0.02777 0.7345 -0.02731 C 0.73607 -0.02638 0.73906 -0.02453 0.73906 -0.0243 C 0.7457 -0.01666 0.73737 -0.02615 0.74375 -0.02037 C 0.74453 -0.01967 0.74518 -0.01805 0.74609 -0.01759 C 0.747 -0.01713 0.74818 -0.01759 0.74935 -0.01759 L 0.74935 -0.01736 L 0.74935 -0.01759 " pathEditMode="relative" rAng="0" ptsTypes="AAAAAAAAAAAAAAAAAAAAAAAAAAAAAAAAAAAAAAAAAAAAAAAAAAAAAAAAAAAAAAAA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8" y="344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250" y="1241488"/>
            <a:ext cx="2247004" cy="4425733"/>
          </a:xfrm>
          <a:prstGeom prst="rect">
            <a:avLst/>
          </a:prstGeom>
        </p:spPr>
      </p:pic>
      <p:sp>
        <p:nvSpPr>
          <p:cNvPr id="11" name="文本框 52"/>
          <p:cNvSpPr txBox="1"/>
          <p:nvPr/>
        </p:nvSpPr>
        <p:spPr>
          <a:xfrm>
            <a:off x="174171" y="1611333"/>
            <a:ext cx="909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KHỞI ĐỘNG: </a:t>
            </a:r>
          </a:p>
          <a:p>
            <a:pPr algn="ctr"/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Bài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hát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: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Chị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ong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nâu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và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em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bé</a:t>
            </a:r>
            <a:endParaRPr lang="en-US" altLang="zh-CN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pic>
        <p:nvPicPr>
          <p:cNvPr id="8" name="Picture 2" descr="Ong hút m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218941"/>
            <a:ext cx="2176530" cy="120285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250" y="1241488"/>
            <a:ext cx="2247004" cy="4425733"/>
          </a:xfrm>
          <a:prstGeom prst="rect">
            <a:avLst/>
          </a:prstGeom>
        </p:spPr>
      </p:pic>
      <p:sp>
        <p:nvSpPr>
          <p:cNvPr id="11" name="文本框 52"/>
          <p:cNvSpPr txBox="1"/>
          <p:nvPr/>
        </p:nvSpPr>
        <p:spPr>
          <a:xfrm>
            <a:off x="289697" y="1421793"/>
            <a:ext cx="9085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KHỞI ĐỘNG: </a:t>
            </a:r>
          </a:p>
          <a:p>
            <a:pPr algn="ctr"/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Bài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hát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: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Chị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ong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nâu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và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em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bé</a:t>
            </a:r>
            <a:endParaRPr lang="en-US" altLang="zh-CN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pic>
        <p:nvPicPr>
          <p:cNvPr id="8" name="Picture 2" descr="Ong hút m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218941"/>
            <a:ext cx="2176530" cy="120285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BEB50E3-72DC-4E0B-A1D6-92F21848E974}"/>
              </a:ext>
            </a:extLst>
          </p:cNvPr>
          <p:cNvGrpSpPr/>
          <p:nvPr/>
        </p:nvGrpSpPr>
        <p:grpSpPr>
          <a:xfrm>
            <a:off x="1419594" y="3477110"/>
            <a:ext cx="6938779" cy="1120659"/>
            <a:chOff x="2028094" y="4719477"/>
            <a:chExt cx="5035074" cy="966215"/>
          </a:xfrm>
        </p:grpSpPr>
        <p:sp>
          <p:nvSpPr>
            <p:cNvPr id="7" name="i$liďé">
              <a:extLst>
                <a:ext uri="{FF2B5EF4-FFF2-40B4-BE49-F238E27FC236}">
                  <a16:creationId xmlns="" xmlns:a16="http://schemas.microsoft.com/office/drawing/2014/main" id="{4E7981CC-1780-4F5D-9829-B7791864D99F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59A9C0AB-D005-414E-8B6D-9BC47DB9ED0A}"/>
                </a:ext>
              </a:extLst>
            </p:cNvPr>
            <p:cNvSpPr/>
            <p:nvPr/>
          </p:nvSpPr>
          <p:spPr>
            <a:xfrm>
              <a:off x="2100890" y="4747935"/>
              <a:ext cx="4880403" cy="926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2887726-3FC9-44D0-852F-80D68D499FC9}"/>
              </a:ext>
            </a:extLst>
          </p:cNvPr>
          <p:cNvGrpSpPr/>
          <p:nvPr/>
        </p:nvGrpSpPr>
        <p:grpSpPr>
          <a:xfrm>
            <a:off x="1419595" y="5187100"/>
            <a:ext cx="6825947" cy="1023336"/>
            <a:chOff x="2028094" y="4719477"/>
            <a:chExt cx="5035074" cy="966215"/>
          </a:xfrm>
        </p:grpSpPr>
        <p:sp>
          <p:nvSpPr>
            <p:cNvPr id="13" name="i$liďé">
              <a:extLst>
                <a:ext uri="{FF2B5EF4-FFF2-40B4-BE49-F238E27FC236}">
                  <a16:creationId xmlns="" xmlns:a16="http://schemas.microsoft.com/office/drawing/2014/main" id="{4C9ECC18-E029-4259-8554-6C50FB3E9BDA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B9E62516-5D7A-4D7F-A687-BD5966EB1220}"/>
                </a:ext>
              </a:extLst>
            </p:cNvPr>
            <p:cNvSpPr/>
            <p:nvPr/>
          </p:nvSpPr>
          <p:spPr>
            <a:xfrm>
              <a:off x="2100890" y="4747935"/>
              <a:ext cx="4880403" cy="494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767783" y="3621940"/>
            <a:ext cx="6229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</a:rPr>
              <a:t>Trong </a:t>
            </a:r>
            <a:r>
              <a:rPr lang="vi-VN" sz="2400" dirty="0">
                <a:solidFill>
                  <a:srgbClr val="002060"/>
                </a:solidFill>
              </a:rPr>
              <a:t>bài hát chúng ta vừa hát</a:t>
            </a:r>
            <a:r>
              <a:rPr lang="en-US" sz="2400" dirty="0">
                <a:solidFill>
                  <a:srgbClr val="002060"/>
                </a:solidFill>
              </a:rPr>
              <a:t>, con </a:t>
            </a:r>
            <a:r>
              <a:rPr lang="en-US" sz="2400" dirty="0" err="1">
                <a:solidFill>
                  <a:srgbClr val="002060"/>
                </a:solidFill>
              </a:rPr>
              <a:t>thấy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sự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vật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nào</a:t>
            </a:r>
            <a:r>
              <a:rPr lang="en-US" sz="2400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08725" y="5388198"/>
            <a:ext cx="4360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Các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sự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vật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đặc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điểm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gì</a:t>
            </a:r>
            <a:r>
              <a:rPr lang="en-US" sz="24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110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7053" y="776610"/>
            <a:ext cx="8313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</a:rPr>
              <a:t>Tiếng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Việt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200" b="1" dirty="0" err="1" smtClean="0"/>
              <a:t>Ôn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tập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đánh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cuối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kì</a:t>
            </a:r>
            <a:r>
              <a:rPr lang="en-US" sz="3200" b="1" dirty="0" smtClean="0"/>
              <a:t> I ( </a:t>
            </a:r>
            <a:r>
              <a:rPr lang="en-US" sz="3200" b="1" dirty="0" err="1" smtClean="0"/>
              <a:t>Tiết</a:t>
            </a:r>
            <a:r>
              <a:rPr lang="en-US" sz="3200" b="1" dirty="0" smtClean="0"/>
              <a:t> 2)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8613"/>
            <a:ext cx="2356825" cy="18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3" name="Google Shape;9863;p62"/>
          <p:cNvSpPr/>
          <p:nvPr/>
        </p:nvSpPr>
        <p:spPr>
          <a:xfrm>
            <a:off x="12879201" y="2997075"/>
            <a:ext cx="31947" cy="31947"/>
          </a:xfrm>
          <a:custGeom>
            <a:avLst/>
            <a:gdLst/>
            <a:ahLst/>
            <a:cxnLst/>
            <a:rect l="l" t="t" r="r" b="b"/>
            <a:pathLst>
              <a:path w="1302" h="1302" extrusionOk="0">
                <a:moveTo>
                  <a:pt x="667" y="0"/>
                </a:moveTo>
                <a:cubicBezTo>
                  <a:pt x="300" y="0"/>
                  <a:pt x="0" y="267"/>
                  <a:pt x="0" y="634"/>
                </a:cubicBezTo>
                <a:cubicBezTo>
                  <a:pt x="0" y="1001"/>
                  <a:pt x="300" y="1301"/>
                  <a:pt x="667" y="1301"/>
                </a:cubicBezTo>
                <a:cubicBezTo>
                  <a:pt x="1001" y="1301"/>
                  <a:pt x="1301" y="1001"/>
                  <a:pt x="1301" y="634"/>
                </a:cubicBezTo>
                <a:cubicBezTo>
                  <a:pt x="1301" y="267"/>
                  <a:pt x="1001" y="0"/>
                  <a:pt x="6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4" name="Google Shape;9864;p62"/>
          <p:cNvSpPr/>
          <p:nvPr/>
        </p:nvSpPr>
        <p:spPr>
          <a:xfrm>
            <a:off x="12920128" y="3294999"/>
            <a:ext cx="38473" cy="38499"/>
          </a:xfrm>
          <a:custGeom>
            <a:avLst/>
            <a:gdLst/>
            <a:ahLst/>
            <a:cxnLst/>
            <a:rect l="l" t="t" r="r" b="b"/>
            <a:pathLst>
              <a:path w="1568" h="1569" extrusionOk="0">
                <a:moveTo>
                  <a:pt x="801" y="0"/>
                </a:moveTo>
                <a:cubicBezTo>
                  <a:pt x="367" y="0"/>
                  <a:pt x="0" y="334"/>
                  <a:pt x="0" y="768"/>
                </a:cubicBezTo>
                <a:cubicBezTo>
                  <a:pt x="0" y="1201"/>
                  <a:pt x="367" y="1568"/>
                  <a:pt x="801" y="1568"/>
                </a:cubicBezTo>
                <a:cubicBezTo>
                  <a:pt x="1234" y="1568"/>
                  <a:pt x="1568" y="1201"/>
                  <a:pt x="1568" y="768"/>
                </a:cubicBezTo>
                <a:cubicBezTo>
                  <a:pt x="1568" y="334"/>
                  <a:pt x="1234" y="0"/>
                  <a:pt x="8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5" name="Google Shape;9865;p62"/>
          <p:cNvSpPr/>
          <p:nvPr/>
        </p:nvSpPr>
        <p:spPr>
          <a:xfrm>
            <a:off x="12784244" y="3180413"/>
            <a:ext cx="13937" cy="13127"/>
          </a:xfrm>
          <a:custGeom>
            <a:avLst/>
            <a:gdLst/>
            <a:ahLst/>
            <a:cxnLst/>
            <a:rect l="l" t="t" r="r" b="b"/>
            <a:pathLst>
              <a:path w="568" h="535" extrusionOk="0">
                <a:moveTo>
                  <a:pt x="301" y="0"/>
                </a:moveTo>
                <a:cubicBezTo>
                  <a:pt x="134" y="0"/>
                  <a:pt x="1" y="101"/>
                  <a:pt x="1" y="267"/>
                </a:cubicBezTo>
                <a:cubicBezTo>
                  <a:pt x="1" y="434"/>
                  <a:pt x="134" y="534"/>
                  <a:pt x="301" y="534"/>
                </a:cubicBezTo>
                <a:cubicBezTo>
                  <a:pt x="434" y="534"/>
                  <a:pt x="568" y="434"/>
                  <a:pt x="568" y="267"/>
                </a:cubicBezTo>
                <a:cubicBezTo>
                  <a:pt x="568" y="101"/>
                  <a:pt x="434" y="0"/>
                  <a:pt x="3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6" name="Google Shape;9866;p62"/>
          <p:cNvSpPr/>
          <p:nvPr/>
        </p:nvSpPr>
        <p:spPr>
          <a:xfrm>
            <a:off x="12305436" y="3040457"/>
            <a:ext cx="49956" cy="49956"/>
          </a:xfrm>
          <a:custGeom>
            <a:avLst/>
            <a:gdLst/>
            <a:ahLst/>
            <a:cxnLst/>
            <a:rect l="l" t="t" r="r" b="b"/>
            <a:pathLst>
              <a:path w="2036" h="2036" extrusionOk="0">
                <a:moveTo>
                  <a:pt x="1035" y="0"/>
                </a:moveTo>
                <a:cubicBezTo>
                  <a:pt x="468" y="0"/>
                  <a:pt x="1" y="467"/>
                  <a:pt x="1" y="1034"/>
                </a:cubicBezTo>
                <a:cubicBezTo>
                  <a:pt x="1" y="1602"/>
                  <a:pt x="468" y="2035"/>
                  <a:pt x="1035" y="2035"/>
                </a:cubicBezTo>
                <a:cubicBezTo>
                  <a:pt x="1602" y="2035"/>
                  <a:pt x="2036" y="1602"/>
                  <a:pt x="2036" y="1034"/>
                </a:cubicBezTo>
                <a:cubicBezTo>
                  <a:pt x="2036" y="467"/>
                  <a:pt x="1602" y="0"/>
                  <a:pt x="10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85971" y="398472"/>
            <a:ext cx="5096097" cy="584775"/>
            <a:chOff x="3226203" y="398472"/>
            <a:chExt cx="5096097" cy="584775"/>
          </a:xfrm>
        </p:grpSpPr>
        <p:grpSp>
          <p:nvGrpSpPr>
            <p:cNvPr id="1147" name="Google Shape;7898;p32"/>
            <p:cNvGrpSpPr/>
            <p:nvPr/>
          </p:nvGrpSpPr>
          <p:grpSpPr>
            <a:xfrm>
              <a:off x="3226203" y="452348"/>
              <a:ext cx="5096097" cy="477025"/>
              <a:chOff x="2023945" y="2856088"/>
              <a:chExt cx="5096097" cy="477025"/>
            </a:xfrm>
          </p:grpSpPr>
          <p:sp>
            <p:nvSpPr>
              <p:cNvPr id="1148" name="Google Shape;7899;p32"/>
              <p:cNvSpPr/>
              <p:nvPr/>
            </p:nvSpPr>
            <p:spPr>
              <a:xfrm>
                <a:off x="202394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7900;p32"/>
              <p:cNvSpPr/>
              <p:nvPr/>
            </p:nvSpPr>
            <p:spPr>
              <a:xfrm>
                <a:off x="474939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7901;p32"/>
              <p:cNvSpPr/>
              <p:nvPr/>
            </p:nvSpPr>
            <p:spPr>
              <a:xfrm>
                <a:off x="3512770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620656" y="398472"/>
              <a:ext cx="43071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1">
                      <a:lumMod val="75000"/>
                    </a:schemeClr>
                  </a:solidFill>
                </a:rPr>
                <a:t>YÊU CẦU CẦN ĐẠT</a:t>
              </a:r>
              <a:endParaRPr lang="en-US" sz="3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1548" y="1469217"/>
            <a:ext cx="967607" cy="925673"/>
            <a:chOff x="775056" y="1261008"/>
            <a:chExt cx="759837" cy="637628"/>
          </a:xfrm>
        </p:grpSpPr>
        <p:sp>
          <p:nvSpPr>
            <p:cNvPr id="1153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58446" y="1678441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</a:t>
            </a:r>
            <a:endParaRPr sz="3200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66052" y="1366910"/>
            <a:ext cx="6985519" cy="1584039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ngược</a:t>
            </a:r>
            <a:r>
              <a:rPr lang="en-US" sz="2400" dirty="0"/>
              <a:t> </a:t>
            </a:r>
            <a:r>
              <a:rPr lang="en-US" sz="2400" dirty="0" err="1" smtClean="0"/>
              <a:t>nhau</a:t>
            </a:r>
            <a:r>
              <a:rPr lang="en-US" sz="2400" dirty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(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sắc</a:t>
            </a:r>
            <a:r>
              <a:rPr lang="en-US" sz="2400" dirty="0"/>
              <a:t>,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, </a:t>
            </a:r>
            <a:r>
              <a:rPr lang="en-US" sz="2400" dirty="0" err="1"/>
              <a:t>hương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,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dáng</a:t>
            </a:r>
            <a:r>
              <a:rPr lang="en-US" sz="2400" dirty="0"/>
              <a:t>,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).</a:t>
            </a:r>
          </a:p>
          <a:p>
            <a:pPr algn="just"/>
            <a:r>
              <a:rPr lang="en-US" sz="2400" dirty="0" smtClean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1158" name="Rounded Rectangle 1157"/>
          <p:cNvSpPr/>
          <p:nvPr/>
        </p:nvSpPr>
        <p:spPr>
          <a:xfrm>
            <a:off x="1566053" y="3291297"/>
            <a:ext cx="6985518" cy="137117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r>
              <a:rPr lang="en-US" sz="2400" dirty="0" smtClean="0"/>
              <a:t>Đ</a:t>
            </a:r>
            <a:r>
              <a:rPr lang="nl-NL" sz="2400" dirty="0"/>
              <a:t>ặt được câu về cảnh vật nơi em ở, có từ ngữ chỉ đặc điểm.</a:t>
            </a:r>
            <a:endParaRPr lang="en-US" sz="2400" dirty="0"/>
          </a:p>
          <a:p>
            <a:endParaRPr lang="en-US" sz="2400" dirty="0" smtClean="0">
              <a:solidFill>
                <a:srgbClr val="C00000"/>
              </a:solidFill>
            </a:endParaRPr>
          </a:p>
        </p:txBody>
      </p:sp>
      <p:grpSp>
        <p:nvGrpSpPr>
          <p:cNvPr id="1159" name="Group 1158"/>
          <p:cNvGrpSpPr/>
          <p:nvPr/>
        </p:nvGrpSpPr>
        <p:grpSpPr>
          <a:xfrm>
            <a:off x="590212" y="3305661"/>
            <a:ext cx="967607" cy="925673"/>
            <a:chOff x="775056" y="1261008"/>
            <a:chExt cx="759837" cy="637628"/>
          </a:xfrm>
        </p:grpSpPr>
        <p:sp>
          <p:nvSpPr>
            <p:cNvPr id="1160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37110" y="351488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  <a:endParaRPr sz="3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46" y="2132541"/>
            <a:ext cx="2356825" cy="18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7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" grpId="0"/>
      <p:bldP spid="5" grpId="0" animBg="1"/>
      <p:bldP spid="1158" grpId="0" animBg="1"/>
      <p:bldP spid="11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6073" y="1032558"/>
            <a:ext cx="792823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bay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thấp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mưa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ngập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bờ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ao</a:t>
            </a:r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bay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cao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mưa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rào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lại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tạnh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47" y="1668131"/>
            <a:ext cx="2356825" cy="1865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2463" y="5686995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6073" y="2185527"/>
            <a:ext cx="792823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non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mới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biết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non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cao</a:t>
            </a:r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Xuống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biển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cầm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sào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biết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cạn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sâu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6073" y="3318869"/>
            <a:ext cx="8029806" cy="830997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Dòng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biển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lở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bồi</a:t>
            </a:r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lở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thì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đục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bồi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thì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6073" y="4472608"/>
            <a:ext cx="802980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Trăng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mờ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còn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tỏ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hơn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sao</a:t>
            </a:r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Dẫu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rằng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núi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lở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còn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cao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hơn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đồi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6285" y="5563883"/>
            <a:ext cx="7379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cặp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nghĩa</a:t>
            </a:r>
            <a:r>
              <a:rPr lang="en-US" sz="2400" dirty="0" smtClean="0"/>
              <a:t> </a:t>
            </a:r>
            <a:r>
              <a:rPr lang="en-US" sz="2400" dirty="0" err="1" smtClean="0"/>
              <a:t>trái</a:t>
            </a:r>
            <a:r>
              <a:rPr lang="en-US" sz="2400" dirty="0" smtClean="0"/>
              <a:t> </a:t>
            </a:r>
            <a:r>
              <a:rPr lang="en-US" sz="2400" dirty="0" err="1" smtClean="0"/>
              <a:t>ngược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ca</a:t>
            </a:r>
            <a:r>
              <a:rPr lang="en-US" sz="2400" dirty="0" smtClean="0"/>
              <a:t> </a:t>
            </a:r>
            <a:r>
              <a:rPr lang="en-US" sz="2400" dirty="0" err="1" smtClean="0"/>
              <a:t>dao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0" y="0"/>
            <a:ext cx="2312831" cy="1068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THẢO LUẬN NHÓM ĐÔI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1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C9A8F7-30C6-4846-BACB-C3B8B2288155}"/>
              </a:ext>
            </a:extLst>
          </p:cNvPr>
          <p:cNvSpPr txBox="1"/>
          <p:nvPr/>
        </p:nvSpPr>
        <p:spPr>
          <a:xfrm>
            <a:off x="1600200" y="854822"/>
            <a:ext cx="9810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>
                  <a:glow rad="228600">
                    <a:srgbClr val="EEA1E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</a:rPr>
              <a:t>CHIA SẺ TRƯỚC LỚP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="" xmlns:a16="http://schemas.microsoft.com/office/drawing/2014/main" id="{ACD048C9-5DF3-44A7-A84E-FF744BCD3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35957"/>
            <a:ext cx="18542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BFD3308-E31F-4111-BEB3-ACCA151AF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0" y="3093062"/>
            <a:ext cx="4639773" cy="3474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D74CEB9-B3D8-4425-BAF4-4522CF235DFE}"/>
              </a:ext>
            </a:extLst>
          </p:cNvPr>
          <p:cNvGrpSpPr/>
          <p:nvPr/>
        </p:nvGrpSpPr>
        <p:grpSpPr>
          <a:xfrm>
            <a:off x="1830929" y="1437382"/>
            <a:ext cx="2994142" cy="1991617"/>
            <a:chOff x="1830929" y="1437382"/>
            <a:chExt cx="2994142" cy="1991617"/>
          </a:xfrm>
        </p:grpSpPr>
        <p:pic>
          <p:nvPicPr>
            <p:cNvPr id="10" name="Picture 9" descr="Background pattern, icon&#10;&#10;Description automatically generated">
              <a:extLst>
                <a:ext uri="{FF2B5EF4-FFF2-40B4-BE49-F238E27FC236}">
                  <a16:creationId xmlns="" xmlns:a16="http://schemas.microsoft.com/office/drawing/2014/main" id="{94704819-4057-4A84-A147-C939A7B9E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6" t="12465" r="50896" b="58493"/>
            <a:stretch/>
          </p:blipFill>
          <p:spPr>
            <a:xfrm>
              <a:off x="1830929" y="1437382"/>
              <a:ext cx="2994142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9F99AEB-4CFE-43A1-AE22-AF67C85438EA}"/>
                </a:ext>
              </a:extLst>
            </p:cNvPr>
            <p:cNvSpPr txBox="1"/>
            <p:nvPr/>
          </p:nvSpPr>
          <p:spPr>
            <a:xfrm>
              <a:off x="2376729" y="2006685"/>
              <a:ext cx="19025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bày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AF0D730-6C35-4D95-889E-ED4B878F3F04}"/>
              </a:ext>
            </a:extLst>
          </p:cNvPr>
          <p:cNvGrpSpPr/>
          <p:nvPr/>
        </p:nvGrpSpPr>
        <p:grpSpPr>
          <a:xfrm>
            <a:off x="7374300" y="1437381"/>
            <a:ext cx="2979388" cy="1991617"/>
            <a:chOff x="7374300" y="1437381"/>
            <a:chExt cx="2979388" cy="1991617"/>
          </a:xfrm>
        </p:grpSpPr>
        <p:pic>
          <p:nvPicPr>
            <p:cNvPr id="13" name="Picture 12" descr="Background pattern, icon&#10;&#10;Description automatically generated">
              <a:extLst>
                <a:ext uri="{FF2B5EF4-FFF2-40B4-BE49-F238E27FC236}">
                  <a16:creationId xmlns="" xmlns:a16="http://schemas.microsoft.com/office/drawing/2014/main" id="{93931B0A-5593-482B-BAFE-042BEB686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4" t="12465" r="5523" b="58493"/>
            <a:stretch/>
          </p:blipFill>
          <p:spPr>
            <a:xfrm>
              <a:off x="7374300" y="1437381"/>
              <a:ext cx="2979388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821D73AD-1973-4BD9-8D55-36E7808129FF}"/>
                </a:ext>
              </a:extLst>
            </p:cNvPr>
            <p:cNvSpPr txBox="1"/>
            <p:nvPr/>
          </p:nvSpPr>
          <p:spPr>
            <a:xfrm>
              <a:off x="7912720" y="2006685"/>
              <a:ext cx="1902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15" name="Picture 2" descr="Plants Clipart - animated-gif-clipart-flowers-in-planter-pot-05c -  Classroom Clipart">
            <a:extLst>
              <a:ext uri="{FF2B5EF4-FFF2-40B4-BE49-F238E27FC236}">
                <a16:creationId xmlns="" xmlns:a16="http://schemas.microsoft.com/office/drawing/2014/main" id="{134AFC2C-832D-4CCB-809D-6D150BA6D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5" y="3811421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lants Clipart - animated-gif-clipart-flowers-in-planter-pot-05c -  Classroom Clipart">
            <a:extLst>
              <a:ext uri="{FF2B5EF4-FFF2-40B4-BE49-F238E27FC236}">
                <a16:creationId xmlns="" xmlns:a16="http://schemas.microsoft.com/office/drawing/2014/main" id="{9236EF31-6FE5-4C35-8630-BEF09768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5883" y="3811420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22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754" y="1161348"/>
            <a:ext cx="6336406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bay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thấp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mưa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ngập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bờ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ao</a:t>
            </a:r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bay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cao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mưa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rào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lại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tạnh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553" y="149079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5753" y="2314317"/>
            <a:ext cx="633640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non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mới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biết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non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cao</a:t>
            </a:r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Xuống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biển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cầm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sào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biết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cạn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sâu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5753" y="3447659"/>
            <a:ext cx="6336407" cy="830997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Dòng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biển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lở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bồi</a:t>
            </a:r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lở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thì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đục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bồi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thì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5753" y="4601398"/>
            <a:ext cx="633640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Trăng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mờ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còn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tỏ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hơn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sao</a:t>
            </a:r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Dẫu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rằng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núi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lở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còn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cao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hơn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đồi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8084" y="1284458"/>
            <a:ext cx="3375926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c</a:t>
            </a:r>
            <a:r>
              <a:rPr lang="en-US" sz="2800" dirty="0" err="1" smtClean="0">
                <a:solidFill>
                  <a:schemeClr val="bg1"/>
                </a:solidFill>
              </a:rPr>
              <a:t>ao</a:t>
            </a:r>
            <a:r>
              <a:rPr lang="en-US" sz="2800" dirty="0" smtClean="0">
                <a:solidFill>
                  <a:schemeClr val="bg1"/>
                </a:solidFill>
              </a:rPr>
              <a:t> - </a:t>
            </a:r>
            <a:r>
              <a:rPr lang="en-US" sz="2800" dirty="0" err="1" smtClean="0">
                <a:solidFill>
                  <a:schemeClr val="bg1"/>
                </a:solidFill>
              </a:rPr>
              <a:t>thấp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8083" y="2437427"/>
            <a:ext cx="3375927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lên-xuống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cạn-sâu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8082" y="3601547"/>
            <a:ext cx="3375927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l</a:t>
            </a:r>
            <a:r>
              <a:rPr lang="en-US" sz="2800" dirty="0" err="1" smtClean="0">
                <a:solidFill>
                  <a:schemeClr val="bg1"/>
                </a:solidFill>
              </a:rPr>
              <a:t>ở</a:t>
            </a:r>
            <a:r>
              <a:rPr lang="en-US" sz="2800" dirty="0" smtClean="0">
                <a:solidFill>
                  <a:schemeClr val="bg1"/>
                </a:solidFill>
              </a:rPr>
              <a:t> -</a:t>
            </a:r>
            <a:r>
              <a:rPr lang="en-US" sz="2800" dirty="0" err="1" smtClean="0">
                <a:solidFill>
                  <a:schemeClr val="bg1"/>
                </a:solidFill>
              </a:rPr>
              <a:t>bồi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đục-trong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8084" y="4755286"/>
            <a:ext cx="3375927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m</a:t>
            </a:r>
            <a:r>
              <a:rPr lang="en-US" sz="2800" dirty="0" err="1" smtClean="0">
                <a:solidFill>
                  <a:schemeClr val="bg1"/>
                </a:solidFill>
              </a:rPr>
              <a:t>ờ</a:t>
            </a:r>
            <a:r>
              <a:rPr lang="en-US" sz="2800" dirty="0" smtClean="0">
                <a:solidFill>
                  <a:schemeClr val="bg1"/>
                </a:solidFill>
              </a:rPr>
              <a:t> - </a:t>
            </a:r>
            <a:r>
              <a:rPr lang="en-US" sz="2800" dirty="0" err="1" smtClean="0">
                <a:solidFill>
                  <a:schemeClr val="bg1"/>
                </a:solidFill>
              </a:rPr>
              <a:t>tỏ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2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7228" y="578162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5323" y="1685944"/>
            <a:ext cx="1596980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im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ắng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0639" y="1680717"/>
            <a:ext cx="1790164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róc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rách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1107" y="1685944"/>
            <a:ext cx="1648496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cao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vút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4642" y="2676213"/>
            <a:ext cx="1249251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tự</a:t>
            </a:r>
            <a:r>
              <a:rPr lang="en-US" sz="3200" dirty="0" smtClean="0">
                <a:solidFill>
                  <a:schemeClr val="bg1"/>
                </a:solidFill>
              </a:rPr>
              <a:t> tin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7916" y="2676212"/>
            <a:ext cx="1867437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vàng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rực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08" y="3706443"/>
            <a:ext cx="5091985" cy="199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51236" y="608939"/>
            <a:ext cx="767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ngữ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thay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ô </a:t>
            </a:r>
            <a:r>
              <a:rPr lang="en-US" sz="2800" dirty="0" err="1" smtClean="0"/>
              <a:t>vuông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051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557</Words>
  <Application>Microsoft Office PowerPoint</Application>
  <PresentationFormat>Widescreen</PresentationFormat>
  <Paragraphs>101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42" baseType="lpstr">
      <vt:lpstr>微软雅黑</vt:lpstr>
      <vt:lpstr>微软雅黑</vt:lpstr>
      <vt:lpstr>SimSun</vt:lpstr>
      <vt:lpstr>SimSun</vt:lpstr>
      <vt:lpstr>#9Slide05 SVNAnthem</vt:lpstr>
      <vt:lpstr>Arial</vt:lpstr>
      <vt:lpstr>Calibri</vt:lpstr>
      <vt:lpstr>Catamaran</vt:lpstr>
      <vt:lpstr>Coiny</vt:lpstr>
      <vt:lpstr>Chau Philomene One</vt:lpstr>
      <vt:lpstr>Chewy</vt:lpstr>
      <vt:lpstr>HP001</vt:lpstr>
      <vt:lpstr>Inconsolata</vt:lpstr>
      <vt:lpstr>Maven Pro</vt:lpstr>
      <vt:lpstr>Montserrat</vt:lpstr>
      <vt:lpstr>Nunito</vt:lpstr>
      <vt:lpstr>Nunito SemiBold</vt:lpstr>
      <vt:lpstr>Pattaya</vt:lpstr>
      <vt:lpstr>SVN-Cookies</vt:lpstr>
      <vt:lpstr>Times New Roman</vt:lpstr>
      <vt:lpstr>UTM Cooper Black</vt:lpstr>
      <vt:lpstr>字魂107号-萌趣欢乐体</vt:lpstr>
      <vt:lpstr>字魂17号-萌趣果冻体</vt:lpstr>
      <vt:lpstr>等线</vt:lpstr>
      <vt:lpstr>Reforestation Project Proposal  by Slidesgo</vt:lpstr>
      <vt:lpstr>PowerPoint Presentation</vt:lpstr>
      <vt:lpstr>PowerPoint Presentation</vt:lpstr>
      <vt:lpstr>PowerPoint Presentation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Microsoft account</cp:lastModifiedBy>
  <cp:revision>107</cp:revision>
  <dcterms:created xsi:type="dcterms:W3CDTF">2021-10-22T01:23:58Z</dcterms:created>
  <dcterms:modified xsi:type="dcterms:W3CDTF">2024-01-17T05:12:50Z</dcterms:modified>
</cp:coreProperties>
</file>