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2" r:id="rId2"/>
    <p:sldId id="330" r:id="rId3"/>
    <p:sldId id="331" r:id="rId4"/>
    <p:sldId id="262" r:id="rId5"/>
    <p:sldId id="264" r:id="rId6"/>
    <p:sldId id="317" r:id="rId7"/>
    <p:sldId id="319" r:id="rId8"/>
    <p:sldId id="318" r:id="rId9"/>
    <p:sldId id="324" r:id="rId10"/>
    <p:sldId id="313" r:id="rId11"/>
    <p:sldId id="321" r:id="rId12"/>
    <p:sldId id="320" r:id="rId13"/>
    <p:sldId id="326" r:id="rId14"/>
    <p:sldId id="327" r:id="rId15"/>
    <p:sldId id="325" r:id="rId16"/>
    <p:sldId id="274" r:id="rId17"/>
    <p:sldId id="328" r:id="rId18"/>
    <p:sldId id="329" r:id="rId19"/>
    <p:sldId id="332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00FF"/>
    <a:srgbClr val="B7FDAB"/>
    <a:srgbClr val="CCECFF"/>
    <a:srgbClr val="FE62A9"/>
    <a:srgbClr val="99CCFF"/>
    <a:srgbClr val="3399FF"/>
    <a:srgbClr val="FFFFFF"/>
    <a:srgbClr val="FF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8A3A-C180-4ED1-B056-EBB5F778FC7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7892-81CC-491E-8443-F485CBA3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0" name="Google Shape;9860;g99bc3d0d5b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1" name="Google Shape;9861;g99bc3d0d5b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56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620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6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14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3"/>
            <a:ext cx="584625" cy="1582299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1" y="5714164"/>
            <a:ext cx="1133099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2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7" y="5902955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8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1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55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48130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7849700" y="1716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7763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8043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48410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7877700" y="2159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11396191" y="-508535"/>
            <a:ext cx="41275" cy="36848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11463599" y="-451515"/>
            <a:ext cx="44104" cy="35740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11090626" y="-432796"/>
            <a:ext cx="49701" cy="38571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10990674" y="-411812"/>
            <a:ext cx="41951" cy="38877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11131384" y="-515916"/>
            <a:ext cx="48779" cy="37893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10926995" y="-507588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10750838" y="-530077"/>
            <a:ext cx="45273" cy="3900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10845053" y="-459088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11298039" y="-488937"/>
            <a:ext cx="46133" cy="34017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10850103" y="-564117"/>
            <a:ext cx="41336" cy="37524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11020116" y="-510334"/>
            <a:ext cx="46749" cy="38755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11202511" y="-451709"/>
            <a:ext cx="48287" cy="38632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10901310" y="-370756"/>
            <a:ext cx="44719" cy="38755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10733493" y="-425421"/>
            <a:ext cx="44780" cy="38877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11170313" y="-369352"/>
            <a:ext cx="46011" cy="33587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10483731" y="-529756"/>
            <a:ext cx="46749" cy="38693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10451440" y="-429972"/>
            <a:ext cx="40536" cy="38877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10354406" y="-436594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10540719" y="-345681"/>
            <a:ext cx="43551" cy="35740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10570554" y="-566593"/>
            <a:ext cx="46933" cy="37032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10652940" y="-503385"/>
            <a:ext cx="47979" cy="38324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10633627" y="-402701"/>
            <a:ext cx="42136" cy="38016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10253588" y="-396080"/>
            <a:ext cx="46933" cy="38571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10392342" y="-529468"/>
            <a:ext cx="43735" cy="3900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10550191" y="-463523"/>
            <a:ext cx="44043" cy="34633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12388510" y="-415124"/>
            <a:ext cx="38445" cy="37463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12291462" y="-422260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12090891" y="-347963"/>
            <a:ext cx="45335" cy="38877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12115200" y="-440523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12186743" y="-382355"/>
            <a:ext cx="44719" cy="38571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12014544" y="-437218"/>
            <a:ext cx="46933" cy="37771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11760351" y="-442105"/>
            <a:ext cx="41397" cy="37340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11651388" y="-398306"/>
            <a:ext cx="47979" cy="38508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11822115" y="-348380"/>
            <a:ext cx="48901" cy="38877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11445921" y="-353361"/>
            <a:ext cx="46627" cy="33895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11918430" y="-383973"/>
            <a:ext cx="45765" cy="33833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11846708" y="-457015"/>
            <a:ext cx="42136" cy="38571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11533653" y="-376371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11568867" y="-458814"/>
            <a:ext cx="46749" cy="38447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11275743" y="-398467"/>
            <a:ext cx="47056" cy="35617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11362048" y="-414707"/>
            <a:ext cx="44657" cy="37893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9" name="Google Shape;4209;p16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795720" y="6205677"/>
            <a:ext cx="364021" cy="986027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7675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5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8"/>
            <a:ext cx="161157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1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7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6" y="5780207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2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59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6"/>
            <a:ext cx="657593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19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3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3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9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7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2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347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377249" y="855897"/>
            <a:ext cx="187600" cy="169065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338799" y="6436438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3" name="Google Shape;4973;p18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207438" y="-474994"/>
            <a:ext cx="501884" cy="1301111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11351955" y="800343"/>
            <a:ext cx="1167072" cy="884619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11236054" y="5674338"/>
            <a:ext cx="1133175" cy="1103100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11289534" y="5838700"/>
            <a:ext cx="444295" cy="1203467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11892423" y="5935330"/>
            <a:ext cx="215885" cy="194556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11192616" y="5646613"/>
            <a:ext cx="215885" cy="194556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27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37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2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6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7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7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6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771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7" y="4545833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5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9" y="5489364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7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8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2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7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687900" y="2145900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4" name="Google Shape;6164;p22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11312649" y="5297143"/>
            <a:ext cx="1385665" cy="1054364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99748" y="-323359"/>
            <a:ext cx="1306163" cy="1430665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11184843" y="-246085"/>
            <a:ext cx="1079972" cy="1107545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11595919" y="5395717"/>
            <a:ext cx="692244" cy="1084123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74863" y="5842081"/>
            <a:ext cx="1174001" cy="889860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11613930" y="6533199"/>
            <a:ext cx="1010065" cy="362459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6707868" y="2249000"/>
            <a:ext cx="41616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10812750" y="5773717"/>
            <a:ext cx="1079917" cy="1107491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9183774" y="381577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6" name="Google Shape;6486;p23"/>
          <p:cNvSpPr/>
          <p:nvPr/>
        </p:nvSpPr>
        <p:spPr>
          <a:xfrm flipH="1">
            <a:off x="-269861" y="-122445"/>
            <a:ext cx="4408516" cy="6884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89117" y="6039622"/>
            <a:ext cx="1432199" cy="915695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10550298" y="5057390"/>
            <a:ext cx="1718685" cy="1882509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11233340" y="132099"/>
            <a:ext cx="1163904" cy="522260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38757" y="-268130"/>
            <a:ext cx="1057191" cy="1084183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217875" y="-226410"/>
            <a:ext cx="896712" cy="899548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796662" y="-261121"/>
            <a:ext cx="651527" cy="630016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2007142" y="-237470"/>
            <a:ext cx="518948" cy="725379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130711" y="5735771"/>
            <a:ext cx="692257" cy="1084192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327241" y="4823862"/>
            <a:ext cx="1173956" cy="889825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670752" y="5928103"/>
            <a:ext cx="156581" cy="141111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7214325" y="1648567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7200716" y="2165751"/>
            <a:ext cx="28184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7210249" y="3338068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7181316" y="385529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7214317" y="5030235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7200689" y="553883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8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6936621" y="-138427"/>
            <a:ext cx="5428832" cy="91006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212832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243012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630607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660787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1237300" y="695500"/>
            <a:ext cx="73460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356329" y="192745"/>
            <a:ext cx="585429" cy="1517697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11041972" y="6038960"/>
            <a:ext cx="1169069" cy="748043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8587285" y="438340"/>
            <a:ext cx="1210776" cy="726693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9850558" y="-249669"/>
            <a:ext cx="1529668" cy="1132536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11043255" y="58933"/>
            <a:ext cx="1482895" cy="1485483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25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371600" y="1829833"/>
            <a:ext cx="6232800" cy="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1244333" y="2559433"/>
            <a:ext cx="60496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88209" y="5511576"/>
            <a:ext cx="780584" cy="350259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58824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10071976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11904031" y="137645"/>
            <a:ext cx="585429" cy="1517697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11608403" y="383195"/>
            <a:ext cx="592611" cy="1603909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57241" y="6038960"/>
            <a:ext cx="1169069" cy="748043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425746" y="5642023"/>
            <a:ext cx="1029827" cy="1034524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83214" y="6246622"/>
            <a:ext cx="748761" cy="72456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695898" y="6143395"/>
            <a:ext cx="364021" cy="986027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10908946" y="5296389"/>
            <a:ext cx="1528276" cy="1418404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11210177" y="4932569"/>
            <a:ext cx="1209272" cy="1546943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23164" y="40549"/>
            <a:ext cx="1228331" cy="1250937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11188243" y="5617374"/>
            <a:ext cx="571291" cy="1623076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473755" y="782486"/>
            <a:ext cx="844356" cy="506767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861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0" y="6052911"/>
            <a:ext cx="364021" cy="986027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91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5" y="30051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9" y="6485251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3" y="5909508"/>
            <a:ext cx="430611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0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2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5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1" y="5095571"/>
            <a:ext cx="987405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3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4"/>
            <a:ext cx="957279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3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2"/>
            <a:ext cx="215884" cy="194555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5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3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2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3" y="2886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4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7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4" y="596459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1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4" y="1189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0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4" y="233427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6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8" y="358090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4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1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1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5" y="25478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1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6" y="344698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89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6" y="434725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0" y="48676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09" y="56502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2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7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4" y="79291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4" y="1123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64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16400" y="1346633"/>
            <a:ext cx="4236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20400" y="3245033"/>
            <a:ext cx="4828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20400" y="5321433"/>
            <a:ext cx="48280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99600" y="4559967"/>
            <a:ext cx="42696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35143" y="-219023"/>
            <a:ext cx="340579" cy="882933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202633" y="-234667"/>
            <a:ext cx="629304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312053" y="839638"/>
            <a:ext cx="164892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3198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54741" y="-268128"/>
            <a:ext cx="446540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8405" y="5664331"/>
            <a:ext cx="507223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81349" y="5936809"/>
            <a:ext cx="895184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703750" y="644974"/>
            <a:ext cx="56995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883" y="-334438"/>
            <a:ext cx="2039100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7143" y="125172"/>
            <a:ext cx="215884" cy="194555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743" y="1284939"/>
            <a:ext cx="215884" cy="194555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20677" y="1500839"/>
            <a:ext cx="215884" cy="194555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87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167"/>
      </p:ext>
    </p:extLst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647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59" y="6249025"/>
            <a:ext cx="3859282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9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fld id="{5D675D6A-851D-43B0-8222-6C2D8D133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69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235121" y="5730644"/>
            <a:ext cx="615132" cy="276019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133304" y="6380562"/>
            <a:ext cx="3696240" cy="50013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6"/>
          <p:cNvSpPr/>
          <p:nvPr/>
        </p:nvSpPr>
        <p:spPr>
          <a:xfrm flipH="1">
            <a:off x="7194594" y="-20100"/>
            <a:ext cx="5256007" cy="571008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128391" y="6018808"/>
            <a:ext cx="921300" cy="589505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422561" y="5833406"/>
            <a:ext cx="811568" cy="815271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52625" y="6309868"/>
            <a:ext cx="590072" cy="57100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551507" y="6326038"/>
            <a:ext cx="286872" cy="777052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11218986" y="5030357"/>
            <a:ext cx="1306781" cy="1212764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11198970" y="5652156"/>
            <a:ext cx="1034085" cy="1322771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11784522" y="4420012"/>
            <a:ext cx="488421" cy="1387941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87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9" y="6180597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0" name="Google Shape;2100;p8"/>
          <p:cNvSpPr/>
          <p:nvPr/>
        </p:nvSpPr>
        <p:spPr>
          <a:xfrm>
            <a:off x="10711047" y="5950857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19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6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8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8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8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8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3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4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6" name="Google Shape;2126;p8"/>
          <p:cNvSpPr/>
          <p:nvPr/>
        </p:nvSpPr>
        <p:spPr>
          <a:xfrm>
            <a:off x="10120635" y="6021102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8" name="Google Shape;2128;p8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8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7" name="Google Shape;2137;p8"/>
          <p:cNvSpPr/>
          <p:nvPr/>
        </p:nvSpPr>
        <p:spPr>
          <a:xfrm>
            <a:off x="10673457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6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4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656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3" y="475045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88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110467" y="919267"/>
            <a:ext cx="40640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32488" y="5569361"/>
            <a:ext cx="688845" cy="309095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23057" y="6366529"/>
            <a:ext cx="4139097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49747" y="1107372"/>
            <a:ext cx="2861748" cy="6469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2274" y="445976"/>
            <a:ext cx="464025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445" y="373201"/>
            <a:ext cx="469716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74471" y="5811366"/>
            <a:ext cx="1031773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622582" y="5684942"/>
            <a:ext cx="908884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68335" y="6218536"/>
            <a:ext cx="660828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220094" y="6126839"/>
            <a:ext cx="321271" cy="870228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3297" y="5855027"/>
            <a:ext cx="1269503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2041" y="5594359"/>
            <a:ext cx="1004420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8515" y="6063065"/>
            <a:ext cx="474523" cy="1348251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62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194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9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113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audio" Target="NULL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Chào mừng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14366" y="1891048"/>
            <a:ext cx="8458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BẠN HỌC SINH ĐẾN VỚI TIẾT HỌC 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77385" y="3216700"/>
            <a:ext cx="5715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10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2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3" y="4020013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a.Một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23303" y="1780380"/>
            <a:ext cx="4392308" cy="2851744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xmlns="" id="{EEFE5D44-7112-4E6D-A5CA-66703F5E872F}"/>
              </a:ext>
            </a:extLst>
          </p:cNvPr>
          <p:cNvGrpSpPr/>
          <p:nvPr/>
        </p:nvGrpSpPr>
        <p:grpSpPr>
          <a:xfrm>
            <a:off x="4833048" y="14373"/>
            <a:ext cx="291693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xmlns="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xmlns="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xmlns="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3A7F738-0497-4782-A3F4-1A59A351CCDE}"/>
              </a:ext>
            </a:extLst>
          </p:cNvPr>
          <p:cNvSpPr txBox="1"/>
          <p:nvPr/>
        </p:nvSpPr>
        <p:spPr>
          <a:xfrm>
            <a:off x="4171760" y="583700"/>
            <a:ext cx="3936923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BÀI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0ECAE7-C0BC-4A60-82BC-2B01CD16C9CB}"/>
              </a:ext>
            </a:extLst>
          </p:cNvPr>
          <p:cNvSpPr txBox="1"/>
          <p:nvPr/>
        </p:nvSpPr>
        <p:spPr>
          <a:xfrm>
            <a:off x="1362303" y="2326739"/>
            <a:ext cx="31477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B65AB61-7A02-482E-90EC-AD336846A1A2}"/>
              </a:ext>
            </a:extLst>
          </p:cNvPr>
          <p:cNvSpPr txBox="1"/>
          <p:nvPr/>
        </p:nvSpPr>
        <p:spPr>
          <a:xfrm>
            <a:off x="7673313" y="2629378"/>
            <a:ext cx="32173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1" y="3641457"/>
            <a:ext cx="3575424" cy="30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xmlns="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xmlns="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" panose="03080902040302020200" pitchFamily="66" charset="0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xmlns="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xmlns="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xmlns="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D9CBB44-DC35-4A66-B8CC-13F836CFC32B}"/>
              </a:ext>
            </a:extLst>
          </p:cNvPr>
          <p:cNvGrpSpPr/>
          <p:nvPr/>
        </p:nvGrpSpPr>
        <p:grpSpPr>
          <a:xfrm>
            <a:off x="3514694" y="2526090"/>
            <a:ext cx="2581306" cy="1517857"/>
            <a:chOff x="1198800" y="1420752"/>
            <a:chExt cx="2313490" cy="1828800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xmlns="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6EFDFF8-7509-4D6D-9B20-0054AD0B2978}"/>
                </a:ext>
              </a:extLst>
            </p:cNvPr>
            <p:cNvSpPr txBox="1"/>
            <p:nvPr/>
          </p:nvSpPr>
          <p:spPr>
            <a:xfrm>
              <a:off x="1387014" y="1954609"/>
              <a:ext cx="2125276" cy="6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647" y="3631762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B1EAEF-CBFB-420E-BE79-0A2D9F5E5CFE}"/>
              </a:ext>
            </a:extLst>
          </p:cNvPr>
          <p:cNvGrpSpPr/>
          <p:nvPr/>
        </p:nvGrpSpPr>
        <p:grpSpPr>
          <a:xfrm>
            <a:off x="5765998" y="2100283"/>
            <a:ext cx="2621209" cy="1531479"/>
            <a:chOff x="3769768" y="601490"/>
            <a:chExt cx="2180603" cy="153147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xmlns="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5314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D7FB22-EF1D-4005-8447-3A39740FCD22}"/>
                </a:ext>
              </a:extLst>
            </p:cNvPr>
            <p:cNvSpPr txBox="1"/>
            <p:nvPr/>
          </p:nvSpPr>
          <p:spPr>
            <a:xfrm>
              <a:off x="4044298" y="1193386"/>
              <a:ext cx="19060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ECFA3C-C3F4-459F-8E44-00BF22304391}"/>
              </a:ext>
            </a:extLst>
          </p:cNvPr>
          <p:cNvSpPr txBox="1"/>
          <p:nvPr/>
        </p:nvSpPr>
        <p:spPr>
          <a:xfrm>
            <a:off x="681380" y="1510428"/>
            <a:ext cx="3542890" cy="954107"/>
          </a:xfrm>
          <a:custGeom>
            <a:avLst/>
            <a:gdLst>
              <a:gd name="connsiteX0" fmla="*/ 0 w 3021527"/>
              <a:gd name="connsiteY0" fmla="*/ 0 h 954107"/>
              <a:gd name="connsiteX1" fmla="*/ 3021527 w 3021527"/>
              <a:gd name="connsiteY1" fmla="*/ 0 h 954107"/>
              <a:gd name="connsiteX2" fmla="*/ 3021527 w 3021527"/>
              <a:gd name="connsiteY2" fmla="*/ 954107 h 954107"/>
              <a:gd name="connsiteX3" fmla="*/ 0 w 3021527"/>
              <a:gd name="connsiteY3" fmla="*/ 954107 h 954107"/>
              <a:gd name="connsiteX4" fmla="*/ 0 w 3021527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527" h="954107" fill="none" extrusionOk="0">
                <a:moveTo>
                  <a:pt x="0" y="0"/>
                </a:moveTo>
                <a:cubicBezTo>
                  <a:pt x="668784" y="5222"/>
                  <a:pt x="2437773" y="24918"/>
                  <a:pt x="3021527" y="0"/>
                </a:cubicBezTo>
                <a:cubicBezTo>
                  <a:pt x="3046835" y="365569"/>
                  <a:pt x="3056072" y="532638"/>
                  <a:pt x="3021527" y="954107"/>
                </a:cubicBezTo>
                <a:cubicBezTo>
                  <a:pt x="2582634" y="789346"/>
                  <a:pt x="439982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3021527" h="954107" stroke="0" extrusionOk="0">
                <a:moveTo>
                  <a:pt x="0" y="0"/>
                </a:moveTo>
                <a:cubicBezTo>
                  <a:pt x="949222" y="11849"/>
                  <a:pt x="1974788" y="-161459"/>
                  <a:pt x="3021527" y="0"/>
                </a:cubicBezTo>
                <a:cubicBezTo>
                  <a:pt x="2945711" y="168997"/>
                  <a:pt x="2974492" y="796602"/>
                  <a:pt x="3021527" y="954107"/>
                </a:cubicBezTo>
                <a:cubicBezTo>
                  <a:pt x="1576019" y="808247"/>
                  <a:pt x="1159108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Chia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sẻ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nhóm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1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6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a.Một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309" y="4084852"/>
            <a:ext cx="4579880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muộn./ Bạn nhỏ ngủ dậy muộn phải không?/ </a:t>
            </a:r>
            <a:endParaRPr lang="nl-NL" sz="2400" i="1" dirty="0" smtClean="0">
              <a:solidFill>
                <a:srgbClr val="006666"/>
              </a:solidFill>
            </a:endParaRPr>
          </a:p>
          <a:p>
            <a:r>
              <a:rPr lang="nl-NL" sz="2400" i="1" dirty="0" smtClean="0">
                <a:solidFill>
                  <a:srgbClr val="006666"/>
                </a:solidFill>
              </a:rPr>
              <a:t>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0570" y="4084852"/>
            <a:ext cx="426040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90" y="1314722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a.Một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4705" y="4181953"/>
            <a:ext cx="4056844" cy="193899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</a:t>
            </a:r>
            <a:r>
              <a:rPr lang="nl-NL" sz="2400" i="1" dirty="0" smtClean="0"/>
              <a:t>. Bạn </a:t>
            </a:r>
            <a:r>
              <a:rPr lang="nl-NL" sz="2400" i="1" dirty="0"/>
              <a:t>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66327" y="4181953"/>
            <a:ext cx="405684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</a:t>
            </a:r>
            <a:r>
              <a:rPr lang="nl-NL" sz="2400" i="1" dirty="0" smtClean="0"/>
              <a:t>. Bạn </a:t>
            </a:r>
            <a:r>
              <a:rPr lang="nl-NL" sz="2400" i="1" dirty="0"/>
              <a:t>nhỏ đi đến trường học./ Bạn bị muộn học phải không?/ </a:t>
            </a:r>
          </a:p>
          <a:p>
            <a:r>
              <a:rPr lang="nl-NL" sz="2400" i="1" dirty="0" smtClean="0"/>
              <a:t>Ôi</a:t>
            </a:r>
            <a:r>
              <a:rPr lang="nl-NL" sz="2400" i="1" dirty="0"/>
              <a:t>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10" b="12992"/>
          <a:stretch/>
        </p:blipFill>
        <p:spPr>
          <a:xfrm>
            <a:off x="1235488" y="73372"/>
            <a:ext cx="1837616" cy="1098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704" y="3048410"/>
            <a:ext cx="95818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705" y="4181752"/>
            <a:ext cx="9581880" cy="830997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</a:t>
            </a:r>
            <a:r>
              <a:rPr lang="nl-NL" sz="2400" i="1" dirty="0" smtClean="0"/>
              <a:t>. Bạn </a:t>
            </a:r>
            <a:r>
              <a:rPr lang="nl-NL" sz="2400" i="1" dirty="0"/>
              <a:t>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94705" y="5335491"/>
            <a:ext cx="95818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</a:t>
            </a:r>
            <a:r>
              <a:rPr lang="nl-NL" sz="2400" i="1" dirty="0" smtClean="0"/>
              <a:t>. Bạn </a:t>
            </a:r>
            <a:r>
              <a:rPr lang="nl-NL" sz="2400" i="1" dirty="0"/>
              <a:t>nhỏ đi đến trường học./ Bạn bị muộn học phải không?/ </a:t>
            </a:r>
            <a:endParaRPr lang="nl-NL" sz="2400" i="1" dirty="0" smtClean="0"/>
          </a:p>
          <a:p>
            <a:r>
              <a:rPr lang="nl-NL" sz="2400" i="1" dirty="0" smtClean="0"/>
              <a:t>    Ôi</a:t>
            </a:r>
            <a:r>
              <a:rPr lang="nl-NL" sz="2400" i="1" dirty="0"/>
              <a:t>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4705" y="1728015"/>
            <a:ext cx="9581880" cy="120032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muộn./ Bạn nhỏ ngủ dậy muộn phải không?/ </a:t>
            </a:r>
            <a:endParaRPr lang="nl-NL" sz="2400" i="1" dirty="0" smtClean="0">
              <a:solidFill>
                <a:srgbClr val="006666"/>
              </a:solidFill>
            </a:endParaRPr>
          </a:p>
          <a:p>
            <a:r>
              <a:rPr lang="nl-NL" sz="2400" i="1" dirty="0" smtClean="0">
                <a:solidFill>
                  <a:srgbClr val="006666"/>
                </a:solidFill>
              </a:rPr>
              <a:t>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5269" y="655430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5" y="3686608"/>
            <a:ext cx="62103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2556" y="2763279"/>
            <a:ext cx="93797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tiếp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dưới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đây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chép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vở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8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98B20C9-6888-4EA7-B052-F6FEE115F25D}"/>
              </a:ext>
            </a:extLst>
          </p:cNvPr>
          <p:cNvGrpSpPr/>
          <p:nvPr/>
        </p:nvGrpSpPr>
        <p:grpSpPr>
          <a:xfrm>
            <a:off x="7421554" y="3686608"/>
            <a:ext cx="2736576" cy="3203837"/>
            <a:chOff x="226354" y="3837465"/>
            <a:chExt cx="2736576" cy="3203837"/>
          </a:xfrm>
        </p:grpSpPr>
        <p:pic>
          <p:nvPicPr>
            <p:cNvPr id="10" name="Picture 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0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25411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6(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461" y="2951236"/>
            <a:ext cx="8899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a. Phòng của bạn nhỏ vương vãi đủ thứ: </a:t>
            </a:r>
            <a:r>
              <a:rPr lang="nl-NL" sz="2400" b="1" i="1" dirty="0"/>
              <a:t>sách vở, thước kẻ, bút mực,...</a:t>
            </a:r>
            <a:endParaRPr lang="en-US" sz="2400" dirty="0"/>
          </a:p>
          <a:p>
            <a:r>
              <a:rPr lang="nl-NL" sz="2400" i="1" dirty="0"/>
              <a:t>b. Bạn đến trường muộn vì phải tìm </a:t>
            </a:r>
            <a:r>
              <a:rPr lang="nl-NL" sz="2400" b="1" i="1" dirty="0"/>
              <a:t>sách vở, bút, thước,...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9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组合 18"/>
          <p:cNvGrpSpPr>
            <a:grpSpLocks/>
          </p:cNvGrpSpPr>
          <p:nvPr/>
        </p:nvGrpSpPr>
        <p:grpSpPr bwMode="auto">
          <a:xfrm>
            <a:off x="1958464" y="2192339"/>
            <a:ext cx="7193247" cy="3337694"/>
            <a:chOff x="872575" y="1000462"/>
            <a:chExt cx="6214025" cy="4449699"/>
          </a:xfrm>
        </p:grpSpPr>
        <p:grpSp>
          <p:nvGrpSpPr>
            <p:cNvPr id="9" name="组合 19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22">
                <a:extLst>
                  <a:ext uri="{FF2B5EF4-FFF2-40B4-BE49-F238E27FC236}"/>
                </a:extLst>
              </p:cNvPr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圆角矩形 39">
                <a:extLst>
                  <a:ext uri="{FF2B5EF4-FFF2-40B4-BE49-F238E27FC236}"/>
                </a:extLst>
              </p:cNvPr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34823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75" y="1000462"/>
              <a:ext cx="1954430" cy="16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72" y="4419689"/>
            <a:ext cx="7823849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9"/>
          <p:cNvSpPr/>
          <p:nvPr/>
        </p:nvSpPr>
        <p:spPr>
          <a:xfrm>
            <a:off x="3396803" y="491489"/>
            <a:ext cx="5102180" cy="2318197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TRÒ CHƠI</a:t>
            </a:r>
          </a:p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“XÌ ĐIỆN”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7884" y="3427033"/>
            <a:ext cx="6360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Đ</a:t>
            </a:r>
            <a:r>
              <a:rPr lang="nl-NL" sz="2800" dirty="0" smtClean="0"/>
              <a:t>ặt </a:t>
            </a:r>
            <a:r>
              <a:rPr lang="nl-NL" sz="2800" dirty="0"/>
              <a:t>một câu kể, câu hỏi, câu cảm hoặc câu khiến về bạn bên cạnh mình.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9895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399463" y="1185301"/>
            <a:ext cx="5457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99463" y="1893187"/>
            <a:ext cx="5636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nl-NL" sz="2800" b="1" dirty="0"/>
              <a:t>câu kể, câu hỏi, câu </a:t>
            </a:r>
            <a:r>
              <a:rPr lang="nl-NL" sz="2800" b="1" dirty="0" smtClean="0"/>
              <a:t>cảm, </a:t>
            </a:r>
            <a:r>
              <a:rPr lang="nl-NL" sz="2800" b="1" dirty="0"/>
              <a:t>câu </a:t>
            </a:r>
            <a:r>
              <a:rPr lang="nl-NL" sz="2800" b="1" dirty="0" smtClean="0"/>
              <a:t>khiến.</a:t>
            </a:r>
          </a:p>
          <a:p>
            <a:pPr marL="457200" lvl="0" indent="-457200">
              <a:buFontTx/>
              <a:buChar char="-"/>
              <a:defRPr/>
            </a:pPr>
            <a:r>
              <a:rPr lang="nl-NL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sau: Ôn tập </a:t>
            </a:r>
          </a:p>
          <a:p>
            <a:pPr lvl="0"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nl-NL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( Tiết 5)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=""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=""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521" y="2006014"/>
            <a:ext cx="5808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Đọc</a:t>
            </a:r>
            <a:r>
              <a:rPr lang="en-US" sz="3200" dirty="0" smtClean="0"/>
              <a:t> </a:t>
            </a:r>
            <a:r>
              <a:rPr lang="nl-NL" sz="3200" dirty="0" smtClean="0"/>
              <a:t> </a:t>
            </a:r>
            <a:r>
              <a:rPr lang="nl-NL" sz="3200" dirty="0"/>
              <a:t>thuộc lòng 1 bài thơ, đoạn thơ đã học trong học kì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0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7053" y="776610"/>
            <a:ext cx="8313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Việt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200" b="1" dirty="0" err="1" smtClean="0"/>
              <a:t>Ôn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cuối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kì</a:t>
            </a:r>
            <a:r>
              <a:rPr lang="en-US" sz="3200" b="1" dirty="0" smtClean="0"/>
              <a:t> I ( 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 4)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613"/>
            <a:ext cx="2356825" cy="18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3" name="Google Shape;9863;p62"/>
          <p:cNvSpPr/>
          <p:nvPr/>
        </p:nvSpPr>
        <p:spPr>
          <a:xfrm>
            <a:off x="12879201" y="2997075"/>
            <a:ext cx="31947" cy="31947"/>
          </a:xfrm>
          <a:custGeom>
            <a:avLst/>
            <a:gdLst/>
            <a:ahLst/>
            <a:cxnLst/>
            <a:rect l="l" t="t" r="r" b="b"/>
            <a:pathLst>
              <a:path w="1302" h="1302" extrusionOk="0">
                <a:moveTo>
                  <a:pt x="667" y="0"/>
                </a:moveTo>
                <a:cubicBezTo>
                  <a:pt x="300" y="0"/>
                  <a:pt x="0" y="267"/>
                  <a:pt x="0" y="634"/>
                </a:cubicBezTo>
                <a:cubicBezTo>
                  <a:pt x="0" y="1001"/>
                  <a:pt x="300" y="1301"/>
                  <a:pt x="667" y="1301"/>
                </a:cubicBezTo>
                <a:cubicBezTo>
                  <a:pt x="1001" y="1301"/>
                  <a:pt x="1301" y="1001"/>
                  <a:pt x="1301" y="634"/>
                </a:cubicBezTo>
                <a:cubicBezTo>
                  <a:pt x="1301" y="267"/>
                  <a:pt x="1001" y="0"/>
                  <a:pt x="6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4" name="Google Shape;9864;p62"/>
          <p:cNvSpPr/>
          <p:nvPr/>
        </p:nvSpPr>
        <p:spPr>
          <a:xfrm>
            <a:off x="12920128" y="3294999"/>
            <a:ext cx="38473" cy="38499"/>
          </a:xfrm>
          <a:custGeom>
            <a:avLst/>
            <a:gdLst/>
            <a:ahLst/>
            <a:cxnLst/>
            <a:rect l="l" t="t" r="r" b="b"/>
            <a:pathLst>
              <a:path w="1568" h="1569" extrusionOk="0">
                <a:moveTo>
                  <a:pt x="801" y="0"/>
                </a:moveTo>
                <a:cubicBezTo>
                  <a:pt x="367" y="0"/>
                  <a:pt x="0" y="334"/>
                  <a:pt x="0" y="768"/>
                </a:cubicBezTo>
                <a:cubicBezTo>
                  <a:pt x="0" y="1201"/>
                  <a:pt x="367" y="1568"/>
                  <a:pt x="801" y="1568"/>
                </a:cubicBezTo>
                <a:cubicBezTo>
                  <a:pt x="1234" y="1568"/>
                  <a:pt x="1568" y="1201"/>
                  <a:pt x="1568" y="768"/>
                </a:cubicBezTo>
                <a:cubicBezTo>
                  <a:pt x="1568" y="334"/>
                  <a:pt x="1234" y="0"/>
                  <a:pt x="8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5" name="Google Shape;9865;p62"/>
          <p:cNvSpPr/>
          <p:nvPr/>
        </p:nvSpPr>
        <p:spPr>
          <a:xfrm>
            <a:off x="12784244" y="3180413"/>
            <a:ext cx="13937" cy="13127"/>
          </a:xfrm>
          <a:custGeom>
            <a:avLst/>
            <a:gdLst/>
            <a:ahLst/>
            <a:cxnLst/>
            <a:rect l="l" t="t" r="r" b="b"/>
            <a:pathLst>
              <a:path w="568" h="535" extrusionOk="0">
                <a:moveTo>
                  <a:pt x="301" y="0"/>
                </a:moveTo>
                <a:cubicBezTo>
                  <a:pt x="134" y="0"/>
                  <a:pt x="1" y="101"/>
                  <a:pt x="1" y="267"/>
                </a:cubicBezTo>
                <a:cubicBezTo>
                  <a:pt x="1" y="434"/>
                  <a:pt x="134" y="534"/>
                  <a:pt x="301" y="534"/>
                </a:cubicBezTo>
                <a:cubicBezTo>
                  <a:pt x="434" y="534"/>
                  <a:pt x="568" y="434"/>
                  <a:pt x="568" y="267"/>
                </a:cubicBezTo>
                <a:cubicBezTo>
                  <a:pt x="568" y="101"/>
                  <a:pt x="434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6" name="Google Shape;9866;p62"/>
          <p:cNvSpPr/>
          <p:nvPr/>
        </p:nvSpPr>
        <p:spPr>
          <a:xfrm>
            <a:off x="12305436" y="3040457"/>
            <a:ext cx="49956" cy="49956"/>
          </a:xfrm>
          <a:custGeom>
            <a:avLst/>
            <a:gdLst/>
            <a:ahLst/>
            <a:cxnLst/>
            <a:rect l="l" t="t" r="r" b="b"/>
            <a:pathLst>
              <a:path w="2036" h="2036" extrusionOk="0">
                <a:moveTo>
                  <a:pt x="1035" y="0"/>
                </a:moveTo>
                <a:cubicBezTo>
                  <a:pt x="468" y="0"/>
                  <a:pt x="1" y="467"/>
                  <a:pt x="1" y="1034"/>
                </a:cubicBezTo>
                <a:cubicBezTo>
                  <a:pt x="1" y="1602"/>
                  <a:pt x="468" y="2035"/>
                  <a:pt x="1035" y="2035"/>
                </a:cubicBezTo>
                <a:cubicBezTo>
                  <a:pt x="1602" y="2035"/>
                  <a:pt x="2036" y="1602"/>
                  <a:pt x="2036" y="1034"/>
                </a:cubicBezTo>
                <a:cubicBezTo>
                  <a:pt x="2036" y="467"/>
                  <a:pt x="1602" y="0"/>
                  <a:pt x="10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85971" y="398472"/>
            <a:ext cx="5096097" cy="584775"/>
            <a:chOff x="3226203" y="398472"/>
            <a:chExt cx="5096097" cy="584775"/>
          </a:xfrm>
        </p:grpSpPr>
        <p:grpSp>
          <p:nvGrpSpPr>
            <p:cNvPr id="1147" name="Google Shape;7898;p32"/>
            <p:cNvGrpSpPr/>
            <p:nvPr/>
          </p:nvGrpSpPr>
          <p:grpSpPr>
            <a:xfrm>
              <a:off x="3226203" y="452348"/>
              <a:ext cx="5096097" cy="477025"/>
              <a:chOff x="2023945" y="2856088"/>
              <a:chExt cx="5096097" cy="477025"/>
            </a:xfrm>
          </p:grpSpPr>
          <p:sp>
            <p:nvSpPr>
              <p:cNvPr id="1148" name="Google Shape;7899;p32"/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7900;p32"/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7901;p32"/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20656" y="398472"/>
              <a:ext cx="43071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accent1">
                      <a:lumMod val="75000"/>
                    </a:schemeClr>
                  </a:solidFill>
                </a:rPr>
                <a:t>YÊU CẦU CẦN ĐẠT</a:t>
              </a:r>
              <a:endParaRPr lang="en-US" sz="32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1548" y="1469217"/>
            <a:ext cx="967607" cy="925673"/>
            <a:chOff x="775056" y="1261008"/>
            <a:chExt cx="759837" cy="637628"/>
          </a:xfrm>
        </p:grpSpPr>
        <p:sp>
          <p:nvSpPr>
            <p:cNvPr id="1153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58446" y="1678441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endParaRPr sz="32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6052" y="1366910"/>
            <a:ext cx="6985519" cy="158403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1158" name="Rounded Rectangle 1157"/>
          <p:cNvSpPr/>
          <p:nvPr/>
        </p:nvSpPr>
        <p:spPr>
          <a:xfrm>
            <a:off x="1566053" y="3291297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</a:endParaRPr>
          </a:p>
        </p:txBody>
      </p:sp>
      <p:grpSp>
        <p:nvGrpSpPr>
          <p:cNvPr id="1159" name="Group 1158"/>
          <p:cNvGrpSpPr/>
          <p:nvPr/>
        </p:nvGrpSpPr>
        <p:grpSpPr>
          <a:xfrm>
            <a:off x="590212" y="3305661"/>
            <a:ext cx="967607" cy="925673"/>
            <a:chOff x="775056" y="1261008"/>
            <a:chExt cx="759837" cy="637628"/>
          </a:xfrm>
        </p:grpSpPr>
        <p:sp>
          <p:nvSpPr>
            <p:cNvPr id="1160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37110" y="351488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6" y="2132541"/>
            <a:ext cx="2356825" cy="1865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8454" y="1558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N</a:t>
            </a:r>
            <a:r>
              <a:rPr lang="nl-NL" sz="2400" dirty="0" smtClean="0"/>
              <a:t>hận </a:t>
            </a:r>
            <a:r>
              <a:rPr lang="nl-NL" sz="2400" dirty="0"/>
              <a:t>biết </a:t>
            </a:r>
            <a:r>
              <a:rPr lang="nl-NL" sz="2400" dirty="0" smtClean="0"/>
              <a:t>được câu </a:t>
            </a:r>
            <a:r>
              <a:rPr lang="nl-NL" sz="2400" dirty="0"/>
              <a:t>kể, câu hỏi, câu cảm, câu khiến thể hiện qua dấu câu, qua từ đánh dấu kiểu câu và công dụng kiểu câu.</a:t>
            </a:r>
            <a:endParaRPr lang="en-US" sz="2400" dirty="0"/>
          </a:p>
        </p:txBody>
      </p:sp>
      <p:sp>
        <p:nvSpPr>
          <p:cNvPr id="24" name="Rounded Rectangle 23"/>
          <p:cNvSpPr/>
          <p:nvPr/>
        </p:nvSpPr>
        <p:spPr>
          <a:xfrm>
            <a:off x="1689895" y="4875398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4054" y="4889762"/>
            <a:ext cx="967607" cy="925673"/>
            <a:chOff x="775056" y="1261008"/>
            <a:chExt cx="759837" cy="637628"/>
          </a:xfrm>
        </p:grpSpPr>
        <p:sp>
          <p:nvSpPr>
            <p:cNvPr id="26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760952" y="509898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108" y="34621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 smtClean="0"/>
              <a:t>Điền </a:t>
            </a:r>
            <a:r>
              <a:rPr lang="nl-NL" sz="2400" dirty="0"/>
              <a:t>được các từ chỉ sự vât để hoàn thành câu, nắm được tác dụng của dấu phẩy trong câu.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3490" y="519165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.</a:t>
            </a:r>
            <a:r>
              <a:rPr 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" grpId="0"/>
      <p:bldP spid="5" grpId="0" animBg="1"/>
      <p:bldP spid="1158" grpId="0" animBg="1"/>
      <p:bldP spid="1162" grpId="0"/>
      <p:bldP spid="24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6370" y="1404044"/>
            <a:ext cx="64092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375031" y="759616"/>
            <a:ext cx="2534753" cy="14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9" y="2863395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370" y="467228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5AFB7489-6AC1-4986-BF80-853694334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51" y="5200650"/>
            <a:ext cx="1898277" cy="1898277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9CD73E65-A2E5-4AC5-897B-FF730AA70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27" y="4698628"/>
            <a:ext cx="2736478" cy="2736478"/>
          </a:xfrm>
          <a:prstGeom prst="rect">
            <a:avLst/>
          </a:prstGeom>
        </p:spPr>
      </p:pic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98" y="851983"/>
            <a:ext cx="6126480" cy="6126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89B3C2-227C-46C6-A8C6-A11D557B9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" t="9166" r="3474" b="50015"/>
          <a:stretch>
            <a:fillRect/>
          </a:stretch>
        </p:blipFill>
        <p:spPr>
          <a:xfrm>
            <a:off x="3205620" y="1160027"/>
            <a:ext cx="6089339" cy="1179128"/>
          </a:xfrm>
          <a:custGeom>
            <a:avLst/>
            <a:gdLst/>
            <a:ahLst/>
            <a:cxnLst/>
            <a:rect l="l" t="t" r="r" b="b"/>
            <a:pathLst>
              <a:path w="6089339" h="1179128">
                <a:moveTo>
                  <a:pt x="2793676" y="1093268"/>
                </a:moveTo>
                <a:lnTo>
                  <a:pt x="2796692" y="1097930"/>
                </a:lnTo>
                <a:cubicBezTo>
                  <a:pt x="2797965" y="1101339"/>
                  <a:pt x="2798601" y="1105204"/>
                  <a:pt x="2798601" y="1109526"/>
                </a:cubicBezTo>
                <a:lnTo>
                  <a:pt x="2798601" y="1137079"/>
                </a:lnTo>
                <a:lnTo>
                  <a:pt x="2805099" y="1099364"/>
                </a:lnTo>
                <a:close/>
                <a:moveTo>
                  <a:pt x="2728008" y="1056710"/>
                </a:moveTo>
                <a:lnTo>
                  <a:pt x="2721958" y="1086971"/>
                </a:lnTo>
                <a:lnTo>
                  <a:pt x="2721958" y="1094095"/>
                </a:lnTo>
                <a:lnTo>
                  <a:pt x="2722393" y="1096294"/>
                </a:lnTo>
                <a:lnTo>
                  <a:pt x="2726228" y="1078683"/>
                </a:lnTo>
                <a:cubicBezTo>
                  <a:pt x="2730094" y="1067366"/>
                  <a:pt x="2735892" y="1060042"/>
                  <a:pt x="2743624" y="1056710"/>
                </a:cubicBezTo>
                <a:close/>
                <a:moveTo>
                  <a:pt x="2727119" y="1009867"/>
                </a:moveTo>
                <a:lnTo>
                  <a:pt x="2790985" y="1025119"/>
                </a:lnTo>
                <a:lnTo>
                  <a:pt x="2820165" y="1025119"/>
                </a:lnTo>
                <a:lnTo>
                  <a:pt x="2844351" y="1132938"/>
                </a:lnTo>
                <a:cubicBezTo>
                  <a:pt x="2836029" y="1163732"/>
                  <a:pt x="2815367" y="1179128"/>
                  <a:pt x="2782365" y="1179128"/>
                </a:cubicBezTo>
                <a:lnTo>
                  <a:pt x="2750786" y="1179128"/>
                </a:lnTo>
                <a:cubicBezTo>
                  <a:pt x="2694805" y="1168018"/>
                  <a:pt x="2666814" y="1139742"/>
                  <a:pt x="2666814" y="1094299"/>
                </a:cubicBezTo>
                <a:cubicBezTo>
                  <a:pt x="2666814" y="1063177"/>
                  <a:pt x="2686916" y="1035033"/>
                  <a:pt x="2727119" y="1009867"/>
                </a:cubicBezTo>
                <a:close/>
                <a:moveTo>
                  <a:pt x="2774373" y="923109"/>
                </a:moveTo>
                <a:lnTo>
                  <a:pt x="2770862" y="928466"/>
                </a:lnTo>
                <a:cubicBezTo>
                  <a:pt x="2762146" y="937671"/>
                  <a:pt x="2742535" y="943040"/>
                  <a:pt x="2712030" y="944574"/>
                </a:cubicBezTo>
                <a:lnTo>
                  <a:pt x="2711536" y="944586"/>
                </a:lnTo>
                <a:lnTo>
                  <a:pt x="2736135" y="949530"/>
                </a:lnTo>
                <a:cubicBezTo>
                  <a:pt x="2800546" y="940117"/>
                  <a:pt x="2832751" y="931528"/>
                  <a:pt x="2832751" y="923765"/>
                </a:cubicBezTo>
                <a:lnTo>
                  <a:pt x="2821649" y="923765"/>
                </a:lnTo>
                <a:lnTo>
                  <a:pt x="2786406" y="934598"/>
                </a:lnTo>
                <a:close/>
                <a:moveTo>
                  <a:pt x="1106360" y="922193"/>
                </a:moveTo>
                <a:lnTo>
                  <a:pt x="1103820" y="928466"/>
                </a:lnTo>
                <a:cubicBezTo>
                  <a:pt x="1096865" y="935830"/>
                  <a:pt x="1082954" y="940739"/>
                  <a:pt x="1062087" y="943194"/>
                </a:cubicBezTo>
                <a:lnTo>
                  <a:pt x="1042600" y="944176"/>
                </a:lnTo>
                <a:lnTo>
                  <a:pt x="1069165" y="949530"/>
                </a:lnTo>
                <a:cubicBezTo>
                  <a:pt x="1133519" y="940117"/>
                  <a:pt x="1165697" y="931528"/>
                  <a:pt x="1165697" y="923765"/>
                </a:cubicBezTo>
                <a:lnTo>
                  <a:pt x="1154595" y="923765"/>
                </a:lnTo>
                <a:lnTo>
                  <a:pt x="1119352" y="934598"/>
                </a:lnTo>
                <a:close/>
                <a:moveTo>
                  <a:pt x="2639802" y="900389"/>
                </a:moveTo>
                <a:lnTo>
                  <a:pt x="2639802" y="902035"/>
                </a:lnTo>
                <a:lnTo>
                  <a:pt x="2644285" y="918323"/>
                </a:lnTo>
                <a:close/>
                <a:moveTo>
                  <a:pt x="972927" y="900255"/>
                </a:moveTo>
                <a:lnTo>
                  <a:pt x="972927" y="901939"/>
                </a:lnTo>
                <a:lnTo>
                  <a:pt x="977422" y="918227"/>
                </a:lnTo>
                <a:close/>
                <a:moveTo>
                  <a:pt x="4857212" y="887037"/>
                </a:moveTo>
                <a:lnTo>
                  <a:pt x="4856108" y="905386"/>
                </a:lnTo>
                <a:lnTo>
                  <a:pt x="4865470" y="905386"/>
                </a:lnTo>
                <a:close/>
                <a:moveTo>
                  <a:pt x="2012566" y="868564"/>
                </a:moveTo>
                <a:lnTo>
                  <a:pt x="2012566" y="900954"/>
                </a:lnTo>
                <a:lnTo>
                  <a:pt x="2022599" y="913399"/>
                </a:lnTo>
                <a:lnTo>
                  <a:pt x="2022599" y="920267"/>
                </a:lnTo>
                <a:lnTo>
                  <a:pt x="2037122" y="911781"/>
                </a:lnTo>
                <a:close/>
                <a:moveTo>
                  <a:pt x="2515047" y="785907"/>
                </a:moveTo>
                <a:lnTo>
                  <a:pt x="2506933" y="813864"/>
                </a:lnTo>
                <a:cubicBezTo>
                  <a:pt x="2502864" y="824773"/>
                  <a:pt x="2497778" y="836075"/>
                  <a:pt x="2491675" y="847771"/>
                </a:cubicBezTo>
                <a:lnTo>
                  <a:pt x="2470550" y="883639"/>
                </a:lnTo>
                <a:lnTo>
                  <a:pt x="2489827" y="860807"/>
                </a:lnTo>
                <a:cubicBezTo>
                  <a:pt x="2506640" y="837807"/>
                  <a:pt x="2515047" y="815508"/>
                  <a:pt x="2515047" y="793909"/>
                </a:cubicBezTo>
                <a:close/>
                <a:moveTo>
                  <a:pt x="5398146" y="753430"/>
                </a:moveTo>
                <a:lnTo>
                  <a:pt x="5376000" y="874722"/>
                </a:lnTo>
                <a:lnTo>
                  <a:pt x="5376000" y="888779"/>
                </a:lnTo>
                <a:lnTo>
                  <a:pt x="5398146" y="756575"/>
                </a:lnTo>
                <a:close/>
                <a:moveTo>
                  <a:pt x="1165697" y="746079"/>
                </a:moveTo>
                <a:lnTo>
                  <a:pt x="1015140" y="836563"/>
                </a:lnTo>
                <a:lnTo>
                  <a:pt x="1015140" y="891509"/>
                </a:lnTo>
                <a:lnTo>
                  <a:pt x="1031025" y="907394"/>
                </a:lnTo>
                <a:lnTo>
                  <a:pt x="1047895" y="907394"/>
                </a:lnTo>
                <a:lnTo>
                  <a:pt x="1109037" y="896964"/>
                </a:lnTo>
                <a:lnTo>
                  <a:pt x="1109037" y="897233"/>
                </a:lnTo>
                <a:lnTo>
                  <a:pt x="1165697" y="887787"/>
                </a:lnTo>
                <a:close/>
                <a:moveTo>
                  <a:pt x="2832751" y="746075"/>
                </a:moveTo>
                <a:lnTo>
                  <a:pt x="2681957" y="836570"/>
                </a:lnTo>
                <a:lnTo>
                  <a:pt x="2681957" y="891502"/>
                </a:lnTo>
                <a:lnTo>
                  <a:pt x="2697887" y="907394"/>
                </a:lnTo>
                <a:lnTo>
                  <a:pt x="2714821" y="907394"/>
                </a:lnTo>
                <a:lnTo>
                  <a:pt x="2776091" y="896964"/>
                </a:lnTo>
                <a:lnTo>
                  <a:pt x="2776091" y="897233"/>
                </a:lnTo>
                <a:lnTo>
                  <a:pt x="2832751" y="887787"/>
                </a:lnTo>
                <a:close/>
                <a:moveTo>
                  <a:pt x="4244641" y="723683"/>
                </a:moveTo>
                <a:lnTo>
                  <a:pt x="4233864" y="871768"/>
                </a:lnTo>
                <a:lnTo>
                  <a:pt x="4243198" y="917513"/>
                </a:lnTo>
                <a:lnTo>
                  <a:pt x="4264483" y="802197"/>
                </a:lnTo>
                <a:close/>
                <a:moveTo>
                  <a:pt x="834691" y="723683"/>
                </a:moveTo>
                <a:lnTo>
                  <a:pt x="823914" y="871768"/>
                </a:lnTo>
                <a:lnTo>
                  <a:pt x="833248" y="917513"/>
                </a:lnTo>
                <a:lnTo>
                  <a:pt x="854533" y="802197"/>
                </a:lnTo>
                <a:close/>
                <a:moveTo>
                  <a:pt x="3812084" y="694923"/>
                </a:moveTo>
                <a:lnTo>
                  <a:pt x="3812084" y="778197"/>
                </a:lnTo>
                <a:lnTo>
                  <a:pt x="3820186" y="802504"/>
                </a:lnTo>
                <a:lnTo>
                  <a:pt x="3820186" y="792349"/>
                </a:lnTo>
                <a:close/>
                <a:moveTo>
                  <a:pt x="3212009" y="694922"/>
                </a:moveTo>
                <a:lnTo>
                  <a:pt x="3212009" y="778197"/>
                </a:lnTo>
                <a:lnTo>
                  <a:pt x="3220111" y="802504"/>
                </a:lnTo>
                <a:lnTo>
                  <a:pt x="3220111" y="792349"/>
                </a:lnTo>
                <a:close/>
                <a:moveTo>
                  <a:pt x="6048003" y="683047"/>
                </a:moveTo>
                <a:lnTo>
                  <a:pt x="6027948" y="843233"/>
                </a:lnTo>
                <a:lnTo>
                  <a:pt x="6036741" y="896567"/>
                </a:lnTo>
                <a:lnTo>
                  <a:pt x="6048003" y="876916"/>
                </a:lnTo>
                <a:close/>
                <a:moveTo>
                  <a:pt x="2174777" y="667007"/>
                </a:moveTo>
                <a:lnTo>
                  <a:pt x="2183123" y="684141"/>
                </a:lnTo>
                <a:lnTo>
                  <a:pt x="2183123" y="667007"/>
                </a:lnTo>
                <a:close/>
                <a:moveTo>
                  <a:pt x="2832463" y="662166"/>
                </a:moveTo>
                <a:lnTo>
                  <a:pt x="2743884" y="742010"/>
                </a:lnTo>
                <a:lnTo>
                  <a:pt x="2770124" y="727684"/>
                </a:lnTo>
                <a:cubicBezTo>
                  <a:pt x="2780775" y="722088"/>
                  <a:pt x="2792017" y="716390"/>
                  <a:pt x="2803852" y="710589"/>
                </a:cubicBezTo>
                <a:lnTo>
                  <a:pt x="2832463" y="672066"/>
                </a:lnTo>
                <a:close/>
                <a:moveTo>
                  <a:pt x="1165697" y="662096"/>
                </a:moveTo>
                <a:lnTo>
                  <a:pt x="1077077" y="741923"/>
                </a:lnTo>
                <a:lnTo>
                  <a:pt x="1103334" y="727594"/>
                </a:lnTo>
                <a:cubicBezTo>
                  <a:pt x="1113991" y="721999"/>
                  <a:pt x="1125239" y="716301"/>
                  <a:pt x="1137079" y="710499"/>
                </a:cubicBezTo>
                <a:lnTo>
                  <a:pt x="1165697" y="671983"/>
                </a:lnTo>
                <a:close/>
                <a:moveTo>
                  <a:pt x="3000003" y="623985"/>
                </a:moveTo>
                <a:lnTo>
                  <a:pt x="3000003" y="834221"/>
                </a:lnTo>
                <a:lnTo>
                  <a:pt x="3008106" y="704929"/>
                </a:lnTo>
                <a:close/>
                <a:moveTo>
                  <a:pt x="3600078" y="623985"/>
                </a:moveTo>
                <a:lnTo>
                  <a:pt x="3600078" y="834222"/>
                </a:lnTo>
                <a:lnTo>
                  <a:pt x="3608181" y="704929"/>
                </a:lnTo>
                <a:close/>
                <a:moveTo>
                  <a:pt x="4381777" y="621735"/>
                </a:moveTo>
                <a:lnTo>
                  <a:pt x="4364408" y="695868"/>
                </a:lnTo>
                <a:lnTo>
                  <a:pt x="4372665" y="765961"/>
                </a:lnTo>
                <a:close/>
                <a:moveTo>
                  <a:pt x="1324252" y="621735"/>
                </a:moveTo>
                <a:lnTo>
                  <a:pt x="1306883" y="695868"/>
                </a:lnTo>
                <a:lnTo>
                  <a:pt x="1315139" y="765962"/>
                </a:lnTo>
                <a:close/>
                <a:moveTo>
                  <a:pt x="233316" y="619725"/>
                </a:moveTo>
                <a:lnTo>
                  <a:pt x="216169" y="788435"/>
                </a:lnTo>
                <a:lnTo>
                  <a:pt x="221556" y="842957"/>
                </a:lnTo>
                <a:close/>
                <a:moveTo>
                  <a:pt x="6023203" y="618386"/>
                </a:moveTo>
                <a:lnTo>
                  <a:pt x="6015510" y="618406"/>
                </a:lnTo>
                <a:lnTo>
                  <a:pt x="6015510" y="682812"/>
                </a:lnTo>
                <a:close/>
                <a:moveTo>
                  <a:pt x="4917244" y="604538"/>
                </a:moveTo>
                <a:lnTo>
                  <a:pt x="4910420" y="701121"/>
                </a:lnTo>
                <a:lnTo>
                  <a:pt x="4917244" y="652906"/>
                </a:lnTo>
                <a:close/>
                <a:moveTo>
                  <a:pt x="2231827" y="558325"/>
                </a:moveTo>
                <a:lnTo>
                  <a:pt x="2224460" y="610118"/>
                </a:lnTo>
                <a:lnTo>
                  <a:pt x="2224460" y="648275"/>
                </a:lnTo>
                <a:lnTo>
                  <a:pt x="2231827" y="572093"/>
                </a:lnTo>
                <a:close/>
                <a:moveTo>
                  <a:pt x="5848058" y="544422"/>
                </a:moveTo>
                <a:lnTo>
                  <a:pt x="5823623" y="552934"/>
                </a:lnTo>
                <a:lnTo>
                  <a:pt x="5922395" y="552934"/>
                </a:lnTo>
                <a:close/>
                <a:moveTo>
                  <a:pt x="4878363" y="535230"/>
                </a:moveTo>
                <a:lnTo>
                  <a:pt x="4877970" y="541765"/>
                </a:lnTo>
                <a:lnTo>
                  <a:pt x="4878363" y="536678"/>
                </a:lnTo>
                <a:close/>
                <a:moveTo>
                  <a:pt x="2696576" y="507578"/>
                </a:moveTo>
                <a:lnTo>
                  <a:pt x="2651157" y="561656"/>
                </a:lnTo>
                <a:lnTo>
                  <a:pt x="2696576" y="525238"/>
                </a:lnTo>
                <a:close/>
                <a:moveTo>
                  <a:pt x="1029817" y="507520"/>
                </a:moveTo>
                <a:lnTo>
                  <a:pt x="984406" y="561580"/>
                </a:lnTo>
                <a:lnTo>
                  <a:pt x="1029817" y="525198"/>
                </a:lnTo>
                <a:close/>
                <a:moveTo>
                  <a:pt x="5010009" y="506008"/>
                </a:moveTo>
                <a:lnTo>
                  <a:pt x="4999157" y="528959"/>
                </a:lnTo>
                <a:lnTo>
                  <a:pt x="4999406" y="528959"/>
                </a:lnTo>
                <a:lnTo>
                  <a:pt x="5021303" y="506008"/>
                </a:lnTo>
                <a:close/>
                <a:moveTo>
                  <a:pt x="5357263" y="493160"/>
                </a:moveTo>
                <a:lnTo>
                  <a:pt x="5245946" y="579978"/>
                </a:lnTo>
                <a:lnTo>
                  <a:pt x="5245946" y="593568"/>
                </a:lnTo>
                <a:cubicBezTo>
                  <a:pt x="5269850" y="567570"/>
                  <a:pt x="5297356" y="554571"/>
                  <a:pt x="5328466" y="554571"/>
                </a:cubicBezTo>
                <a:lnTo>
                  <a:pt x="5357032" y="554571"/>
                </a:lnTo>
                <a:lnTo>
                  <a:pt x="5398146" y="593568"/>
                </a:lnTo>
                <a:lnTo>
                  <a:pt x="5398146" y="577088"/>
                </a:lnTo>
                <a:cubicBezTo>
                  <a:pt x="5387052" y="521136"/>
                  <a:pt x="5373424" y="493160"/>
                  <a:pt x="5357263" y="493160"/>
                </a:cubicBezTo>
                <a:close/>
                <a:moveTo>
                  <a:pt x="4004854" y="476422"/>
                </a:moveTo>
                <a:lnTo>
                  <a:pt x="3997425" y="521167"/>
                </a:lnTo>
                <a:lnTo>
                  <a:pt x="4004854" y="481854"/>
                </a:lnTo>
                <a:close/>
                <a:moveTo>
                  <a:pt x="594904" y="476422"/>
                </a:moveTo>
                <a:lnTo>
                  <a:pt x="587476" y="521167"/>
                </a:lnTo>
                <a:lnTo>
                  <a:pt x="594904" y="481854"/>
                </a:lnTo>
                <a:close/>
                <a:moveTo>
                  <a:pt x="1649534" y="474406"/>
                </a:moveTo>
                <a:lnTo>
                  <a:pt x="1656475" y="487295"/>
                </a:lnTo>
                <a:cubicBezTo>
                  <a:pt x="1663083" y="502050"/>
                  <a:pt x="1668602" y="519757"/>
                  <a:pt x="1673034" y="540415"/>
                </a:cubicBezTo>
                <a:lnTo>
                  <a:pt x="1673052" y="540518"/>
                </a:lnTo>
                <a:lnTo>
                  <a:pt x="1669352" y="513731"/>
                </a:lnTo>
                <a:cubicBezTo>
                  <a:pt x="1665671" y="501127"/>
                  <a:pt x="1660148" y="489247"/>
                  <a:pt x="1652785" y="478091"/>
                </a:cubicBezTo>
                <a:close/>
                <a:moveTo>
                  <a:pt x="4707059" y="474406"/>
                </a:moveTo>
                <a:lnTo>
                  <a:pt x="4714000" y="487295"/>
                </a:lnTo>
                <a:cubicBezTo>
                  <a:pt x="4720608" y="502050"/>
                  <a:pt x="4726127" y="519757"/>
                  <a:pt x="4730559" y="540415"/>
                </a:cubicBezTo>
                <a:lnTo>
                  <a:pt x="4730578" y="540522"/>
                </a:lnTo>
                <a:lnTo>
                  <a:pt x="4726877" y="513731"/>
                </a:lnTo>
                <a:cubicBezTo>
                  <a:pt x="4723196" y="501127"/>
                  <a:pt x="4717673" y="489247"/>
                  <a:pt x="4710310" y="478091"/>
                </a:cubicBezTo>
                <a:close/>
                <a:moveTo>
                  <a:pt x="2457767" y="469020"/>
                </a:moveTo>
                <a:lnTo>
                  <a:pt x="2457767" y="495891"/>
                </a:lnTo>
                <a:lnTo>
                  <a:pt x="2465006" y="502900"/>
                </a:lnTo>
                <a:lnTo>
                  <a:pt x="2465460" y="502900"/>
                </a:lnTo>
                <a:lnTo>
                  <a:pt x="2465460" y="500572"/>
                </a:lnTo>
                <a:close/>
                <a:moveTo>
                  <a:pt x="3712495" y="462893"/>
                </a:moveTo>
                <a:lnTo>
                  <a:pt x="3712495" y="471488"/>
                </a:lnTo>
                <a:cubicBezTo>
                  <a:pt x="3803990" y="471488"/>
                  <a:pt x="3849737" y="532500"/>
                  <a:pt x="3849737" y="654524"/>
                </a:cubicBezTo>
                <a:lnTo>
                  <a:pt x="3862425" y="766871"/>
                </a:lnTo>
                <a:lnTo>
                  <a:pt x="3862425" y="841577"/>
                </a:lnTo>
                <a:lnTo>
                  <a:pt x="3849737" y="920523"/>
                </a:lnTo>
                <a:cubicBezTo>
                  <a:pt x="3863653" y="920523"/>
                  <a:pt x="3870610" y="869212"/>
                  <a:pt x="3870610" y="766590"/>
                </a:cubicBezTo>
                <a:lnTo>
                  <a:pt x="3870610" y="666668"/>
                </a:lnTo>
                <a:cubicBezTo>
                  <a:pt x="3870610" y="530818"/>
                  <a:pt x="3827481" y="462893"/>
                  <a:pt x="3741221" y="462893"/>
                </a:cubicBezTo>
                <a:close/>
                <a:moveTo>
                  <a:pt x="3112420" y="462893"/>
                </a:moveTo>
                <a:lnTo>
                  <a:pt x="3112420" y="471488"/>
                </a:lnTo>
                <a:cubicBezTo>
                  <a:pt x="3203915" y="471488"/>
                  <a:pt x="3249662" y="532500"/>
                  <a:pt x="3249662" y="654524"/>
                </a:cubicBezTo>
                <a:lnTo>
                  <a:pt x="3262350" y="766871"/>
                </a:lnTo>
                <a:lnTo>
                  <a:pt x="3262350" y="841577"/>
                </a:lnTo>
                <a:lnTo>
                  <a:pt x="3249662" y="920523"/>
                </a:lnTo>
                <a:cubicBezTo>
                  <a:pt x="3263578" y="920523"/>
                  <a:pt x="3270535" y="869212"/>
                  <a:pt x="3270535" y="766590"/>
                </a:cubicBezTo>
                <a:lnTo>
                  <a:pt x="3270535" y="666668"/>
                </a:lnTo>
                <a:cubicBezTo>
                  <a:pt x="3270535" y="530818"/>
                  <a:pt x="3227406" y="462893"/>
                  <a:pt x="3141146" y="462893"/>
                </a:cubicBezTo>
                <a:close/>
                <a:moveTo>
                  <a:pt x="4553936" y="462484"/>
                </a:moveTo>
                <a:cubicBezTo>
                  <a:pt x="4513613" y="462484"/>
                  <a:pt x="4477552" y="535480"/>
                  <a:pt x="4445752" y="681473"/>
                </a:cubicBezTo>
                <a:cubicBezTo>
                  <a:pt x="4458576" y="817336"/>
                  <a:pt x="4479121" y="885267"/>
                  <a:pt x="4507387" y="885267"/>
                </a:cubicBezTo>
                <a:lnTo>
                  <a:pt x="4577213" y="885267"/>
                </a:lnTo>
                <a:cubicBezTo>
                  <a:pt x="4635906" y="885267"/>
                  <a:pt x="4679859" y="816792"/>
                  <a:pt x="4709071" y="679842"/>
                </a:cubicBezTo>
                <a:cubicBezTo>
                  <a:pt x="4709071" y="534937"/>
                  <a:pt x="4657359" y="462484"/>
                  <a:pt x="4553936" y="462484"/>
                </a:cubicBezTo>
                <a:close/>
                <a:moveTo>
                  <a:pt x="1496411" y="462484"/>
                </a:moveTo>
                <a:cubicBezTo>
                  <a:pt x="1456088" y="462484"/>
                  <a:pt x="1420027" y="535480"/>
                  <a:pt x="1388227" y="681473"/>
                </a:cubicBezTo>
                <a:cubicBezTo>
                  <a:pt x="1401051" y="817336"/>
                  <a:pt x="1421596" y="885267"/>
                  <a:pt x="1449862" y="885267"/>
                </a:cubicBezTo>
                <a:lnTo>
                  <a:pt x="1519688" y="885267"/>
                </a:lnTo>
                <a:cubicBezTo>
                  <a:pt x="1578381" y="885267"/>
                  <a:pt x="1622334" y="816792"/>
                  <a:pt x="1651546" y="679842"/>
                </a:cubicBezTo>
                <a:cubicBezTo>
                  <a:pt x="1651546" y="534937"/>
                  <a:pt x="1599834" y="462484"/>
                  <a:pt x="1496411" y="462484"/>
                </a:cubicBezTo>
                <a:close/>
                <a:moveTo>
                  <a:pt x="5315197" y="454298"/>
                </a:moveTo>
                <a:cubicBezTo>
                  <a:pt x="5273233" y="454298"/>
                  <a:pt x="5237173" y="482570"/>
                  <a:pt x="5207019" y="539115"/>
                </a:cubicBezTo>
                <a:lnTo>
                  <a:pt x="5207019" y="567873"/>
                </a:lnTo>
                <a:cubicBezTo>
                  <a:pt x="5233870" y="521126"/>
                  <a:pt x="5280175" y="483267"/>
                  <a:pt x="5345937" y="454298"/>
                </a:cubicBezTo>
                <a:close/>
                <a:moveTo>
                  <a:pt x="2001144" y="449451"/>
                </a:moveTo>
                <a:lnTo>
                  <a:pt x="1991603" y="529452"/>
                </a:lnTo>
                <a:lnTo>
                  <a:pt x="2000031" y="741351"/>
                </a:lnTo>
                <a:lnTo>
                  <a:pt x="2016249" y="553401"/>
                </a:lnTo>
                <a:cubicBezTo>
                  <a:pt x="2012510" y="484101"/>
                  <a:pt x="2007475" y="449451"/>
                  <a:pt x="2001144" y="449451"/>
                </a:cubicBezTo>
                <a:close/>
                <a:moveTo>
                  <a:pt x="2494583" y="433400"/>
                </a:moveTo>
                <a:lnTo>
                  <a:pt x="2494583" y="436878"/>
                </a:lnTo>
                <a:lnTo>
                  <a:pt x="2515047" y="508024"/>
                </a:lnTo>
                <a:lnTo>
                  <a:pt x="2515047" y="500457"/>
                </a:lnTo>
                <a:cubicBezTo>
                  <a:pt x="2507449" y="455752"/>
                  <a:pt x="2500628" y="433400"/>
                  <a:pt x="2494583" y="433400"/>
                </a:cubicBezTo>
                <a:close/>
                <a:moveTo>
                  <a:pt x="4644041" y="419842"/>
                </a:moveTo>
                <a:lnTo>
                  <a:pt x="4644041" y="431961"/>
                </a:lnTo>
                <a:cubicBezTo>
                  <a:pt x="4650065" y="431961"/>
                  <a:pt x="4655817" y="432698"/>
                  <a:pt x="4661297" y="434174"/>
                </a:cubicBezTo>
                <a:lnTo>
                  <a:pt x="4669748" y="437766"/>
                </a:lnTo>
                <a:close/>
                <a:moveTo>
                  <a:pt x="1586516" y="419842"/>
                </a:moveTo>
                <a:lnTo>
                  <a:pt x="1586516" y="431961"/>
                </a:lnTo>
                <a:cubicBezTo>
                  <a:pt x="1592540" y="431961"/>
                  <a:pt x="1598292" y="432698"/>
                  <a:pt x="1603772" y="434174"/>
                </a:cubicBezTo>
                <a:lnTo>
                  <a:pt x="1612223" y="437766"/>
                </a:lnTo>
                <a:close/>
                <a:moveTo>
                  <a:pt x="5782381" y="416809"/>
                </a:moveTo>
                <a:lnTo>
                  <a:pt x="5782381" y="475874"/>
                </a:lnTo>
                <a:lnTo>
                  <a:pt x="5790081" y="438957"/>
                </a:lnTo>
                <a:close/>
                <a:moveTo>
                  <a:pt x="2801633" y="410928"/>
                </a:moveTo>
                <a:lnTo>
                  <a:pt x="2798199" y="415423"/>
                </a:lnTo>
                <a:lnTo>
                  <a:pt x="2812963" y="415423"/>
                </a:lnTo>
                <a:close/>
                <a:moveTo>
                  <a:pt x="1134476" y="410928"/>
                </a:moveTo>
                <a:lnTo>
                  <a:pt x="1131043" y="415423"/>
                </a:lnTo>
                <a:lnTo>
                  <a:pt x="1145807" y="415423"/>
                </a:lnTo>
                <a:close/>
                <a:moveTo>
                  <a:pt x="269260" y="402832"/>
                </a:moveTo>
                <a:lnTo>
                  <a:pt x="265979" y="422726"/>
                </a:lnTo>
                <a:lnTo>
                  <a:pt x="269260" y="450960"/>
                </a:lnTo>
                <a:close/>
                <a:moveTo>
                  <a:pt x="4022108" y="380219"/>
                </a:moveTo>
                <a:lnTo>
                  <a:pt x="4039854" y="380219"/>
                </a:lnTo>
                <a:lnTo>
                  <a:pt x="4080756" y="420610"/>
                </a:lnTo>
                <a:lnTo>
                  <a:pt x="4080756" y="435746"/>
                </a:lnTo>
                <a:cubicBezTo>
                  <a:pt x="4080756" y="480524"/>
                  <a:pt x="4072788" y="502913"/>
                  <a:pt x="4056851" y="502913"/>
                </a:cubicBezTo>
                <a:lnTo>
                  <a:pt x="4068477" y="503156"/>
                </a:lnTo>
                <a:lnTo>
                  <a:pt x="4068477" y="639803"/>
                </a:lnTo>
                <a:cubicBezTo>
                  <a:pt x="4093823" y="608502"/>
                  <a:pt x="4122553" y="592851"/>
                  <a:pt x="4154669" y="592851"/>
                </a:cubicBezTo>
                <a:lnTo>
                  <a:pt x="4192898" y="592851"/>
                </a:lnTo>
                <a:cubicBezTo>
                  <a:pt x="4267659" y="648944"/>
                  <a:pt x="4305040" y="710075"/>
                  <a:pt x="4305040" y="776246"/>
                </a:cubicBezTo>
                <a:cubicBezTo>
                  <a:pt x="4296633" y="916594"/>
                  <a:pt x="4278010" y="986768"/>
                  <a:pt x="4249174" y="986768"/>
                </a:cubicBezTo>
                <a:lnTo>
                  <a:pt x="4236173" y="986768"/>
                </a:lnTo>
                <a:cubicBezTo>
                  <a:pt x="4207868" y="977530"/>
                  <a:pt x="4193716" y="951125"/>
                  <a:pt x="4193716" y="907554"/>
                </a:cubicBezTo>
                <a:lnTo>
                  <a:pt x="4193716" y="836288"/>
                </a:lnTo>
                <a:lnTo>
                  <a:pt x="4205758" y="706292"/>
                </a:lnTo>
                <a:cubicBezTo>
                  <a:pt x="4205758" y="688620"/>
                  <a:pt x="4189943" y="679784"/>
                  <a:pt x="4158314" y="679784"/>
                </a:cubicBezTo>
                <a:lnTo>
                  <a:pt x="4158314" y="668146"/>
                </a:lnTo>
                <a:cubicBezTo>
                  <a:pt x="4132376" y="668146"/>
                  <a:pt x="4110343" y="705066"/>
                  <a:pt x="4092216" y="778906"/>
                </a:cubicBezTo>
                <a:lnTo>
                  <a:pt x="4092216" y="859764"/>
                </a:lnTo>
                <a:lnTo>
                  <a:pt x="4103854" y="907355"/>
                </a:lnTo>
                <a:cubicBezTo>
                  <a:pt x="4092590" y="960297"/>
                  <a:pt x="4077957" y="986768"/>
                  <a:pt x="4059953" y="986768"/>
                </a:cubicBezTo>
                <a:lnTo>
                  <a:pt x="4045826" y="986768"/>
                </a:lnTo>
                <a:cubicBezTo>
                  <a:pt x="3971159" y="938584"/>
                  <a:pt x="3933825" y="841438"/>
                  <a:pt x="3933825" y="695331"/>
                </a:cubicBezTo>
                <a:lnTo>
                  <a:pt x="3933825" y="601043"/>
                </a:lnTo>
                <a:cubicBezTo>
                  <a:pt x="3933825" y="498916"/>
                  <a:pt x="3963253" y="425308"/>
                  <a:pt x="4022108" y="380219"/>
                </a:cubicBezTo>
                <a:close/>
                <a:moveTo>
                  <a:pt x="2430243" y="380219"/>
                </a:moveTo>
                <a:lnTo>
                  <a:pt x="2498471" y="380219"/>
                </a:lnTo>
                <a:cubicBezTo>
                  <a:pt x="2545265" y="380219"/>
                  <a:pt x="2568662" y="469073"/>
                  <a:pt x="2568662" y="646780"/>
                </a:cubicBezTo>
                <a:lnTo>
                  <a:pt x="2568662" y="720207"/>
                </a:lnTo>
                <a:cubicBezTo>
                  <a:pt x="2568662" y="845122"/>
                  <a:pt x="2509029" y="933976"/>
                  <a:pt x="2389763" y="986768"/>
                </a:cubicBezTo>
                <a:lnTo>
                  <a:pt x="2350926" y="986768"/>
                </a:lnTo>
                <a:cubicBezTo>
                  <a:pt x="2244519" y="986768"/>
                  <a:pt x="2172076" y="898273"/>
                  <a:pt x="2133600" y="721281"/>
                </a:cubicBezTo>
                <a:lnTo>
                  <a:pt x="2133600" y="584839"/>
                </a:lnTo>
                <a:cubicBezTo>
                  <a:pt x="2133600" y="550924"/>
                  <a:pt x="2155013" y="486800"/>
                  <a:pt x="2197838" y="392465"/>
                </a:cubicBezTo>
                <a:lnTo>
                  <a:pt x="2228054" y="392465"/>
                </a:lnTo>
                <a:cubicBezTo>
                  <a:pt x="2258127" y="392465"/>
                  <a:pt x="2273164" y="440272"/>
                  <a:pt x="2273164" y="535885"/>
                </a:cubicBezTo>
                <a:lnTo>
                  <a:pt x="2273164" y="572330"/>
                </a:lnTo>
                <a:lnTo>
                  <a:pt x="2261122" y="695139"/>
                </a:lnTo>
                <a:cubicBezTo>
                  <a:pt x="2261122" y="803026"/>
                  <a:pt x="2291385" y="865993"/>
                  <a:pt x="2351911" y="884040"/>
                </a:cubicBezTo>
                <a:cubicBezTo>
                  <a:pt x="2410199" y="884040"/>
                  <a:pt x="2443977" y="816920"/>
                  <a:pt x="2453246" y="682681"/>
                </a:cubicBezTo>
                <a:lnTo>
                  <a:pt x="2453246" y="635320"/>
                </a:lnTo>
                <a:lnTo>
                  <a:pt x="2416328" y="449828"/>
                </a:lnTo>
                <a:close/>
                <a:moveTo>
                  <a:pt x="612158" y="380219"/>
                </a:moveTo>
                <a:lnTo>
                  <a:pt x="629904" y="380219"/>
                </a:lnTo>
                <a:lnTo>
                  <a:pt x="670806" y="420610"/>
                </a:lnTo>
                <a:lnTo>
                  <a:pt x="670806" y="435746"/>
                </a:lnTo>
                <a:cubicBezTo>
                  <a:pt x="670806" y="480524"/>
                  <a:pt x="662838" y="502913"/>
                  <a:pt x="646901" y="502913"/>
                </a:cubicBezTo>
                <a:lnTo>
                  <a:pt x="658527" y="503156"/>
                </a:lnTo>
                <a:lnTo>
                  <a:pt x="658527" y="639803"/>
                </a:lnTo>
                <a:cubicBezTo>
                  <a:pt x="683873" y="608502"/>
                  <a:pt x="712603" y="592851"/>
                  <a:pt x="744719" y="592851"/>
                </a:cubicBezTo>
                <a:lnTo>
                  <a:pt x="782948" y="592851"/>
                </a:lnTo>
                <a:cubicBezTo>
                  <a:pt x="857709" y="648944"/>
                  <a:pt x="895090" y="710075"/>
                  <a:pt x="895090" y="776246"/>
                </a:cubicBezTo>
                <a:cubicBezTo>
                  <a:pt x="886682" y="916594"/>
                  <a:pt x="868060" y="986768"/>
                  <a:pt x="839224" y="986768"/>
                </a:cubicBezTo>
                <a:lnTo>
                  <a:pt x="826222" y="986768"/>
                </a:lnTo>
                <a:cubicBezTo>
                  <a:pt x="797918" y="977530"/>
                  <a:pt x="783766" y="951125"/>
                  <a:pt x="783766" y="907554"/>
                </a:cubicBezTo>
                <a:lnTo>
                  <a:pt x="783766" y="836288"/>
                </a:lnTo>
                <a:lnTo>
                  <a:pt x="795808" y="706292"/>
                </a:lnTo>
                <a:cubicBezTo>
                  <a:pt x="795808" y="688620"/>
                  <a:pt x="779993" y="679784"/>
                  <a:pt x="748364" y="679784"/>
                </a:cubicBezTo>
                <a:lnTo>
                  <a:pt x="748364" y="668146"/>
                </a:lnTo>
                <a:cubicBezTo>
                  <a:pt x="722426" y="668146"/>
                  <a:pt x="700393" y="705066"/>
                  <a:pt x="682265" y="778906"/>
                </a:cubicBezTo>
                <a:lnTo>
                  <a:pt x="682265" y="859764"/>
                </a:lnTo>
                <a:lnTo>
                  <a:pt x="693904" y="907355"/>
                </a:lnTo>
                <a:cubicBezTo>
                  <a:pt x="682641" y="960297"/>
                  <a:pt x="668007" y="986768"/>
                  <a:pt x="650003" y="986768"/>
                </a:cubicBezTo>
                <a:lnTo>
                  <a:pt x="635876" y="986768"/>
                </a:lnTo>
                <a:cubicBezTo>
                  <a:pt x="561209" y="938584"/>
                  <a:pt x="523875" y="841438"/>
                  <a:pt x="523875" y="695331"/>
                </a:cubicBezTo>
                <a:lnTo>
                  <a:pt x="523875" y="601043"/>
                </a:lnTo>
                <a:cubicBezTo>
                  <a:pt x="523875" y="498916"/>
                  <a:pt x="553303" y="425308"/>
                  <a:pt x="612158" y="380219"/>
                </a:cubicBezTo>
                <a:close/>
                <a:moveTo>
                  <a:pt x="4565504" y="375308"/>
                </a:moveTo>
                <a:lnTo>
                  <a:pt x="4635324" y="375308"/>
                </a:lnTo>
                <a:cubicBezTo>
                  <a:pt x="4721929" y="375308"/>
                  <a:pt x="4771447" y="462995"/>
                  <a:pt x="4783879" y="638371"/>
                </a:cubicBezTo>
                <a:cubicBezTo>
                  <a:pt x="4766348" y="870636"/>
                  <a:pt x="4681622" y="986768"/>
                  <a:pt x="4529699" y="986768"/>
                </a:cubicBezTo>
                <a:cubicBezTo>
                  <a:pt x="4392680" y="972622"/>
                  <a:pt x="4324171" y="889639"/>
                  <a:pt x="4324171" y="737819"/>
                </a:cubicBezTo>
                <a:lnTo>
                  <a:pt x="4324171" y="651314"/>
                </a:lnTo>
                <a:cubicBezTo>
                  <a:pt x="4378469" y="467310"/>
                  <a:pt x="4458913" y="375308"/>
                  <a:pt x="4565504" y="375308"/>
                </a:cubicBezTo>
                <a:close/>
                <a:moveTo>
                  <a:pt x="1507979" y="375308"/>
                </a:moveTo>
                <a:lnTo>
                  <a:pt x="1577799" y="375308"/>
                </a:lnTo>
                <a:cubicBezTo>
                  <a:pt x="1664404" y="375308"/>
                  <a:pt x="1713923" y="462995"/>
                  <a:pt x="1726354" y="638371"/>
                </a:cubicBezTo>
                <a:cubicBezTo>
                  <a:pt x="1708824" y="870636"/>
                  <a:pt x="1624097" y="986768"/>
                  <a:pt x="1472174" y="986768"/>
                </a:cubicBezTo>
                <a:cubicBezTo>
                  <a:pt x="1335155" y="972622"/>
                  <a:pt x="1266646" y="889639"/>
                  <a:pt x="1266646" y="737819"/>
                </a:cubicBezTo>
                <a:lnTo>
                  <a:pt x="1266646" y="651314"/>
                </a:lnTo>
                <a:cubicBezTo>
                  <a:pt x="1320944" y="467310"/>
                  <a:pt x="1401388" y="375308"/>
                  <a:pt x="1507979" y="375308"/>
                </a:cubicBezTo>
                <a:close/>
                <a:moveTo>
                  <a:pt x="2776194" y="373671"/>
                </a:moveTo>
                <a:lnTo>
                  <a:pt x="2799733" y="373671"/>
                </a:lnTo>
                <a:cubicBezTo>
                  <a:pt x="2881653" y="392809"/>
                  <a:pt x="2922612" y="451318"/>
                  <a:pt x="2922612" y="549199"/>
                </a:cubicBezTo>
                <a:lnTo>
                  <a:pt x="2922612" y="560595"/>
                </a:lnTo>
                <a:lnTo>
                  <a:pt x="2901688" y="644753"/>
                </a:lnTo>
                <a:lnTo>
                  <a:pt x="2912099" y="905974"/>
                </a:lnTo>
                <a:cubicBezTo>
                  <a:pt x="2904455" y="959837"/>
                  <a:pt x="2890167" y="986768"/>
                  <a:pt x="2869234" y="986768"/>
                </a:cubicBezTo>
                <a:lnTo>
                  <a:pt x="2839369" y="965901"/>
                </a:lnTo>
                <a:lnTo>
                  <a:pt x="2779640" y="986768"/>
                </a:lnTo>
                <a:lnTo>
                  <a:pt x="2725590" y="986768"/>
                </a:lnTo>
                <a:cubicBezTo>
                  <a:pt x="2636474" y="986768"/>
                  <a:pt x="2591916" y="952606"/>
                  <a:pt x="2591916" y="884283"/>
                </a:cubicBezTo>
                <a:cubicBezTo>
                  <a:pt x="2591916" y="821787"/>
                  <a:pt x="2655970" y="746226"/>
                  <a:pt x="2784079" y="657600"/>
                </a:cubicBezTo>
                <a:cubicBezTo>
                  <a:pt x="2830322" y="628627"/>
                  <a:pt x="2853445" y="589532"/>
                  <a:pt x="2853445" y="540317"/>
                </a:cubicBezTo>
                <a:cubicBezTo>
                  <a:pt x="2839030" y="482153"/>
                  <a:pt x="2825313" y="453070"/>
                  <a:pt x="2812293" y="453070"/>
                </a:cubicBezTo>
                <a:lnTo>
                  <a:pt x="2702901" y="522115"/>
                </a:lnTo>
                <a:lnTo>
                  <a:pt x="2702901" y="550792"/>
                </a:lnTo>
                <a:cubicBezTo>
                  <a:pt x="2683686" y="597202"/>
                  <a:pt x="2648194" y="620407"/>
                  <a:pt x="2596425" y="620407"/>
                </a:cubicBezTo>
                <a:lnTo>
                  <a:pt x="2581384" y="605373"/>
                </a:lnTo>
                <a:lnTo>
                  <a:pt x="2581384" y="570488"/>
                </a:lnTo>
                <a:cubicBezTo>
                  <a:pt x="2581384" y="508120"/>
                  <a:pt x="2646320" y="442514"/>
                  <a:pt x="2776194" y="373671"/>
                </a:cubicBezTo>
                <a:close/>
                <a:moveTo>
                  <a:pt x="1109562" y="373671"/>
                </a:moveTo>
                <a:lnTo>
                  <a:pt x="1133127" y="373671"/>
                </a:lnTo>
                <a:cubicBezTo>
                  <a:pt x="1215140" y="392809"/>
                  <a:pt x="1256147" y="451318"/>
                  <a:pt x="1256147" y="549199"/>
                </a:cubicBezTo>
                <a:lnTo>
                  <a:pt x="1256147" y="560595"/>
                </a:lnTo>
                <a:lnTo>
                  <a:pt x="1235203" y="644772"/>
                </a:lnTo>
                <a:lnTo>
                  <a:pt x="1245627" y="906070"/>
                </a:lnTo>
                <a:cubicBezTo>
                  <a:pt x="1237983" y="959869"/>
                  <a:pt x="1223680" y="986768"/>
                  <a:pt x="1202717" y="986768"/>
                </a:cubicBezTo>
                <a:lnTo>
                  <a:pt x="1172808" y="965901"/>
                </a:lnTo>
                <a:lnTo>
                  <a:pt x="1113002" y="986768"/>
                </a:lnTo>
                <a:lnTo>
                  <a:pt x="1058875" y="986768"/>
                </a:lnTo>
                <a:cubicBezTo>
                  <a:pt x="969653" y="986768"/>
                  <a:pt x="925042" y="952602"/>
                  <a:pt x="925042" y="884270"/>
                </a:cubicBezTo>
                <a:cubicBezTo>
                  <a:pt x="925042" y="821770"/>
                  <a:pt x="989095" y="746200"/>
                  <a:pt x="1117203" y="657562"/>
                </a:cubicBezTo>
                <a:cubicBezTo>
                  <a:pt x="1163448" y="628584"/>
                  <a:pt x="1186570" y="589483"/>
                  <a:pt x="1186570" y="540259"/>
                </a:cubicBezTo>
                <a:cubicBezTo>
                  <a:pt x="1172168" y="482095"/>
                  <a:pt x="1158464" y="453013"/>
                  <a:pt x="1145456" y="453013"/>
                </a:cubicBezTo>
                <a:lnTo>
                  <a:pt x="1036160" y="522043"/>
                </a:lnTo>
                <a:lnTo>
                  <a:pt x="1036160" y="550741"/>
                </a:lnTo>
                <a:cubicBezTo>
                  <a:pt x="1016946" y="597151"/>
                  <a:pt x="981453" y="620356"/>
                  <a:pt x="929684" y="620356"/>
                </a:cubicBezTo>
                <a:lnTo>
                  <a:pt x="914644" y="605322"/>
                </a:lnTo>
                <a:lnTo>
                  <a:pt x="914644" y="570437"/>
                </a:lnTo>
                <a:cubicBezTo>
                  <a:pt x="914644" y="508078"/>
                  <a:pt x="979616" y="442489"/>
                  <a:pt x="1109562" y="373671"/>
                </a:cubicBezTo>
                <a:close/>
                <a:moveTo>
                  <a:pt x="4936915" y="372852"/>
                </a:moveTo>
                <a:cubicBezTo>
                  <a:pt x="4961182" y="372852"/>
                  <a:pt x="4973315" y="407504"/>
                  <a:pt x="4973315" y="476809"/>
                </a:cubicBezTo>
                <a:lnTo>
                  <a:pt x="5014006" y="437927"/>
                </a:lnTo>
                <a:lnTo>
                  <a:pt x="5081626" y="437927"/>
                </a:lnTo>
                <a:cubicBezTo>
                  <a:pt x="5115115" y="437927"/>
                  <a:pt x="5149661" y="455181"/>
                  <a:pt x="5185263" y="489688"/>
                </a:cubicBezTo>
                <a:cubicBezTo>
                  <a:pt x="5236764" y="438452"/>
                  <a:pt x="5279792" y="408238"/>
                  <a:pt x="5314346" y="399046"/>
                </a:cubicBezTo>
                <a:cubicBezTo>
                  <a:pt x="5407319" y="399046"/>
                  <a:pt x="5453807" y="488307"/>
                  <a:pt x="5453807" y="666828"/>
                </a:cubicBezTo>
                <a:lnTo>
                  <a:pt x="5453807" y="693265"/>
                </a:lnTo>
                <a:cubicBezTo>
                  <a:pt x="5425191" y="888934"/>
                  <a:pt x="5396350" y="986768"/>
                  <a:pt x="5367283" y="986768"/>
                </a:cubicBezTo>
                <a:cubicBezTo>
                  <a:pt x="5340727" y="986768"/>
                  <a:pt x="5325010" y="966771"/>
                  <a:pt x="5320133" y="926777"/>
                </a:cubicBezTo>
                <a:lnTo>
                  <a:pt x="5371952" y="654518"/>
                </a:lnTo>
                <a:cubicBezTo>
                  <a:pt x="5362095" y="616263"/>
                  <a:pt x="5351835" y="597136"/>
                  <a:pt x="5341173" y="597136"/>
                </a:cubicBezTo>
                <a:cubicBezTo>
                  <a:pt x="5243002" y="597136"/>
                  <a:pt x="5193916" y="685719"/>
                  <a:pt x="5193916" y="862885"/>
                </a:cubicBezTo>
                <a:lnTo>
                  <a:pt x="5152668" y="986768"/>
                </a:lnTo>
                <a:lnTo>
                  <a:pt x="5107149" y="986768"/>
                </a:lnTo>
                <a:cubicBezTo>
                  <a:pt x="5084984" y="986768"/>
                  <a:pt x="5069295" y="927220"/>
                  <a:pt x="5060082" y="808125"/>
                </a:cubicBezTo>
                <a:cubicBezTo>
                  <a:pt x="5103465" y="716924"/>
                  <a:pt x="5125157" y="644454"/>
                  <a:pt x="5125157" y="590716"/>
                </a:cubicBezTo>
                <a:cubicBezTo>
                  <a:pt x="5109831" y="554691"/>
                  <a:pt x="5094915" y="535139"/>
                  <a:pt x="5080411" y="532061"/>
                </a:cubicBezTo>
                <a:lnTo>
                  <a:pt x="5055516" y="532061"/>
                </a:lnTo>
                <a:cubicBezTo>
                  <a:pt x="5002928" y="532061"/>
                  <a:pt x="4953730" y="677885"/>
                  <a:pt x="4907920" y="969534"/>
                </a:cubicBezTo>
                <a:lnTo>
                  <a:pt x="4890149" y="986768"/>
                </a:lnTo>
                <a:lnTo>
                  <a:pt x="4843453" y="986768"/>
                </a:lnTo>
                <a:lnTo>
                  <a:pt x="4800600" y="929591"/>
                </a:lnTo>
                <a:cubicBezTo>
                  <a:pt x="4815023" y="584382"/>
                  <a:pt x="4838761" y="411778"/>
                  <a:pt x="4871814" y="411778"/>
                </a:cubicBezTo>
                <a:close/>
                <a:moveTo>
                  <a:pt x="3632456" y="372033"/>
                </a:moveTo>
                <a:cubicBezTo>
                  <a:pt x="3664682" y="402375"/>
                  <a:pt x="3740162" y="427508"/>
                  <a:pt x="3858895" y="447430"/>
                </a:cubicBezTo>
                <a:cubicBezTo>
                  <a:pt x="3902722" y="509069"/>
                  <a:pt x="3924635" y="603047"/>
                  <a:pt x="3924635" y="729365"/>
                </a:cubicBezTo>
                <a:cubicBezTo>
                  <a:pt x="3924635" y="900967"/>
                  <a:pt x="3888438" y="986768"/>
                  <a:pt x="3816042" y="986768"/>
                </a:cubicBezTo>
                <a:cubicBezTo>
                  <a:pt x="3794312" y="986768"/>
                  <a:pt x="3775029" y="856113"/>
                  <a:pt x="3758193" y="594802"/>
                </a:cubicBezTo>
                <a:cubicBezTo>
                  <a:pt x="3728721" y="548703"/>
                  <a:pt x="3708577" y="525653"/>
                  <a:pt x="3697761" y="525653"/>
                </a:cubicBezTo>
                <a:cubicBezTo>
                  <a:pt x="3676798" y="583331"/>
                  <a:pt x="3656614" y="723409"/>
                  <a:pt x="3637207" y="945885"/>
                </a:cubicBezTo>
                <a:lnTo>
                  <a:pt x="3590754" y="974330"/>
                </a:lnTo>
                <a:lnTo>
                  <a:pt x="3533858" y="917524"/>
                </a:lnTo>
                <a:lnTo>
                  <a:pt x="3558741" y="876116"/>
                </a:lnTo>
                <a:lnTo>
                  <a:pt x="3558741" y="516444"/>
                </a:lnTo>
                <a:cubicBezTo>
                  <a:pt x="3572252" y="420170"/>
                  <a:pt x="3596823" y="372033"/>
                  <a:pt x="3632456" y="372033"/>
                </a:cubicBezTo>
                <a:close/>
                <a:moveTo>
                  <a:pt x="3032381" y="372033"/>
                </a:moveTo>
                <a:cubicBezTo>
                  <a:pt x="3064607" y="402375"/>
                  <a:pt x="3140087" y="427508"/>
                  <a:pt x="3258820" y="447430"/>
                </a:cubicBezTo>
                <a:cubicBezTo>
                  <a:pt x="3302647" y="509069"/>
                  <a:pt x="3324560" y="603047"/>
                  <a:pt x="3324560" y="729365"/>
                </a:cubicBezTo>
                <a:cubicBezTo>
                  <a:pt x="3324560" y="900967"/>
                  <a:pt x="3288362" y="986768"/>
                  <a:pt x="3215967" y="986768"/>
                </a:cubicBezTo>
                <a:cubicBezTo>
                  <a:pt x="3194237" y="986768"/>
                  <a:pt x="3174954" y="856113"/>
                  <a:pt x="3158118" y="594802"/>
                </a:cubicBezTo>
                <a:cubicBezTo>
                  <a:pt x="3128646" y="548703"/>
                  <a:pt x="3108502" y="525653"/>
                  <a:pt x="3097686" y="525653"/>
                </a:cubicBezTo>
                <a:cubicBezTo>
                  <a:pt x="3076723" y="583331"/>
                  <a:pt x="3056539" y="723409"/>
                  <a:pt x="3037132" y="945885"/>
                </a:cubicBezTo>
                <a:lnTo>
                  <a:pt x="2990679" y="974330"/>
                </a:lnTo>
                <a:lnTo>
                  <a:pt x="2933783" y="917524"/>
                </a:lnTo>
                <a:lnTo>
                  <a:pt x="2958666" y="876116"/>
                </a:lnTo>
                <a:lnTo>
                  <a:pt x="2958666" y="516444"/>
                </a:lnTo>
                <a:cubicBezTo>
                  <a:pt x="2972176" y="420170"/>
                  <a:pt x="2996748" y="372033"/>
                  <a:pt x="3032381" y="372033"/>
                </a:cubicBezTo>
                <a:close/>
                <a:moveTo>
                  <a:pt x="1983098" y="370396"/>
                </a:moveTo>
                <a:lnTo>
                  <a:pt x="1993534" y="370396"/>
                </a:lnTo>
                <a:cubicBezTo>
                  <a:pt x="2028655" y="370396"/>
                  <a:pt x="2048778" y="432442"/>
                  <a:pt x="2053903" y="556534"/>
                </a:cubicBezTo>
                <a:lnTo>
                  <a:pt x="2053903" y="653642"/>
                </a:lnTo>
                <a:lnTo>
                  <a:pt x="2033030" y="807914"/>
                </a:lnTo>
                <a:cubicBezTo>
                  <a:pt x="2043701" y="807914"/>
                  <a:pt x="2053449" y="828787"/>
                  <a:pt x="2062274" y="870533"/>
                </a:cubicBezTo>
                <a:cubicBezTo>
                  <a:pt x="2104843" y="870533"/>
                  <a:pt x="2126127" y="885694"/>
                  <a:pt x="2126127" y="916014"/>
                </a:cubicBezTo>
                <a:lnTo>
                  <a:pt x="2126127" y="929540"/>
                </a:lnTo>
                <a:cubicBezTo>
                  <a:pt x="2113299" y="967692"/>
                  <a:pt x="2086357" y="986768"/>
                  <a:pt x="2045302" y="986768"/>
                </a:cubicBezTo>
                <a:lnTo>
                  <a:pt x="2011293" y="986768"/>
                </a:lnTo>
                <a:cubicBezTo>
                  <a:pt x="1959481" y="951937"/>
                  <a:pt x="1933575" y="878440"/>
                  <a:pt x="1933575" y="766276"/>
                </a:cubicBezTo>
                <a:lnTo>
                  <a:pt x="1933575" y="753832"/>
                </a:lnTo>
                <a:cubicBezTo>
                  <a:pt x="1933575" y="498208"/>
                  <a:pt x="1950083" y="370396"/>
                  <a:pt x="1983098" y="370396"/>
                </a:cubicBezTo>
                <a:close/>
                <a:moveTo>
                  <a:pt x="5744945" y="360363"/>
                </a:moveTo>
                <a:lnTo>
                  <a:pt x="5733269" y="499012"/>
                </a:lnTo>
                <a:lnTo>
                  <a:pt x="5733269" y="514362"/>
                </a:lnTo>
                <a:lnTo>
                  <a:pt x="5753406" y="360363"/>
                </a:lnTo>
                <a:close/>
                <a:moveTo>
                  <a:pt x="6027948" y="348327"/>
                </a:moveTo>
                <a:lnTo>
                  <a:pt x="6035725" y="405988"/>
                </a:lnTo>
                <a:lnTo>
                  <a:pt x="6035725" y="348327"/>
                </a:lnTo>
                <a:close/>
                <a:moveTo>
                  <a:pt x="4495876" y="321094"/>
                </a:moveTo>
                <a:lnTo>
                  <a:pt x="4479172" y="328535"/>
                </a:lnTo>
                <a:lnTo>
                  <a:pt x="4480233" y="329834"/>
                </a:lnTo>
                <a:close/>
                <a:moveTo>
                  <a:pt x="142324" y="320251"/>
                </a:moveTo>
                <a:lnTo>
                  <a:pt x="148952" y="323042"/>
                </a:lnTo>
                <a:lnTo>
                  <a:pt x="151608" y="322556"/>
                </a:lnTo>
                <a:close/>
                <a:moveTo>
                  <a:pt x="97485" y="318574"/>
                </a:moveTo>
                <a:lnTo>
                  <a:pt x="77159" y="323042"/>
                </a:lnTo>
                <a:lnTo>
                  <a:pt x="94025" y="323042"/>
                </a:lnTo>
                <a:close/>
                <a:moveTo>
                  <a:pt x="2886380" y="318167"/>
                </a:moveTo>
                <a:lnTo>
                  <a:pt x="2886206" y="320222"/>
                </a:lnTo>
                <a:lnTo>
                  <a:pt x="2892093" y="323468"/>
                </a:lnTo>
                <a:close/>
                <a:moveTo>
                  <a:pt x="2607347" y="314696"/>
                </a:moveTo>
                <a:lnTo>
                  <a:pt x="2607360" y="322198"/>
                </a:lnTo>
                <a:lnTo>
                  <a:pt x="2616045" y="322242"/>
                </a:lnTo>
                <a:lnTo>
                  <a:pt x="2616115" y="314888"/>
                </a:lnTo>
                <a:close/>
                <a:moveTo>
                  <a:pt x="1103239" y="300910"/>
                </a:moveTo>
                <a:cubicBezTo>
                  <a:pt x="1102800" y="300673"/>
                  <a:pt x="1102143" y="300992"/>
                  <a:pt x="1101267" y="301868"/>
                </a:cubicBezTo>
                <a:lnTo>
                  <a:pt x="1099579" y="303294"/>
                </a:lnTo>
                <a:lnTo>
                  <a:pt x="1103896" y="303294"/>
                </a:lnTo>
                <a:cubicBezTo>
                  <a:pt x="1103896" y="301943"/>
                  <a:pt x="1103677" y="301148"/>
                  <a:pt x="1103239" y="300910"/>
                </a:cubicBezTo>
                <a:close/>
                <a:moveTo>
                  <a:pt x="1091931" y="298319"/>
                </a:moveTo>
                <a:lnTo>
                  <a:pt x="1091931" y="303294"/>
                </a:lnTo>
                <a:lnTo>
                  <a:pt x="1093861" y="303294"/>
                </a:lnTo>
                <a:close/>
                <a:moveTo>
                  <a:pt x="448639" y="288854"/>
                </a:moveTo>
                <a:cubicBezTo>
                  <a:pt x="407602" y="291435"/>
                  <a:pt x="371007" y="294164"/>
                  <a:pt x="338854" y="297043"/>
                </a:cubicBezTo>
                <a:lnTo>
                  <a:pt x="301151" y="300762"/>
                </a:lnTo>
                <a:lnTo>
                  <a:pt x="346524" y="310604"/>
                </a:lnTo>
                <a:lnTo>
                  <a:pt x="395592" y="297762"/>
                </a:lnTo>
                <a:lnTo>
                  <a:pt x="395592" y="338799"/>
                </a:lnTo>
                <a:lnTo>
                  <a:pt x="243997" y="350295"/>
                </a:lnTo>
                <a:lnTo>
                  <a:pt x="396270" y="361194"/>
                </a:lnTo>
                <a:cubicBezTo>
                  <a:pt x="431183" y="353699"/>
                  <a:pt x="448639" y="346439"/>
                  <a:pt x="448639" y="339413"/>
                </a:cubicBezTo>
                <a:lnTo>
                  <a:pt x="428571" y="339413"/>
                </a:lnTo>
                <a:lnTo>
                  <a:pt x="428571" y="297762"/>
                </a:lnTo>
                <a:lnTo>
                  <a:pt x="448639" y="297762"/>
                </a:lnTo>
                <a:close/>
                <a:moveTo>
                  <a:pt x="197342" y="246795"/>
                </a:moveTo>
                <a:lnTo>
                  <a:pt x="267872" y="259706"/>
                </a:lnTo>
                <a:lnTo>
                  <a:pt x="481534" y="246795"/>
                </a:lnTo>
                <a:lnTo>
                  <a:pt x="505144" y="291444"/>
                </a:lnTo>
                <a:lnTo>
                  <a:pt x="505144" y="332532"/>
                </a:lnTo>
                <a:cubicBezTo>
                  <a:pt x="488534" y="379398"/>
                  <a:pt x="452497" y="402832"/>
                  <a:pt x="397031" y="402832"/>
                </a:cubicBezTo>
                <a:lnTo>
                  <a:pt x="314824" y="402832"/>
                </a:lnTo>
                <a:lnTo>
                  <a:pt x="255402" y="957984"/>
                </a:lnTo>
                <a:lnTo>
                  <a:pt x="201250" y="986768"/>
                </a:lnTo>
                <a:lnTo>
                  <a:pt x="179372" y="839467"/>
                </a:lnTo>
                <a:lnTo>
                  <a:pt x="219104" y="390387"/>
                </a:lnTo>
                <a:lnTo>
                  <a:pt x="67979" y="390387"/>
                </a:lnTo>
                <a:cubicBezTo>
                  <a:pt x="28991" y="390387"/>
                  <a:pt x="6331" y="375344"/>
                  <a:pt x="0" y="345258"/>
                </a:cubicBezTo>
                <a:lnTo>
                  <a:pt x="0" y="318789"/>
                </a:lnTo>
                <a:cubicBezTo>
                  <a:pt x="0" y="291943"/>
                  <a:pt x="65781" y="267945"/>
                  <a:pt x="197342" y="246795"/>
                </a:cubicBezTo>
                <a:close/>
                <a:moveTo>
                  <a:pt x="5736901" y="233698"/>
                </a:moveTo>
                <a:cubicBezTo>
                  <a:pt x="5767221" y="233698"/>
                  <a:pt x="5782381" y="254162"/>
                  <a:pt x="5782381" y="295089"/>
                </a:cubicBezTo>
                <a:lnTo>
                  <a:pt x="5819217" y="270616"/>
                </a:lnTo>
                <a:lnTo>
                  <a:pt x="5819217" y="328567"/>
                </a:lnTo>
                <a:lnTo>
                  <a:pt x="5831387" y="463744"/>
                </a:lnTo>
                <a:lnTo>
                  <a:pt x="5819351" y="491542"/>
                </a:lnTo>
                <a:lnTo>
                  <a:pt x="5859198" y="491542"/>
                </a:lnTo>
                <a:lnTo>
                  <a:pt x="5974263" y="503584"/>
                </a:lnTo>
                <a:lnTo>
                  <a:pt x="5974263" y="479111"/>
                </a:lnTo>
                <a:lnTo>
                  <a:pt x="6011167" y="479111"/>
                </a:lnTo>
                <a:lnTo>
                  <a:pt x="6011167" y="477570"/>
                </a:lnTo>
                <a:lnTo>
                  <a:pt x="5961811" y="403478"/>
                </a:lnTo>
                <a:cubicBezTo>
                  <a:pt x="5978571" y="290291"/>
                  <a:pt x="6008801" y="233698"/>
                  <a:pt x="6052505" y="233698"/>
                </a:cubicBezTo>
                <a:cubicBezTo>
                  <a:pt x="6052505" y="258310"/>
                  <a:pt x="6064783" y="270616"/>
                  <a:pt x="6089339" y="270616"/>
                </a:cubicBezTo>
                <a:lnTo>
                  <a:pt x="6089339" y="855799"/>
                </a:lnTo>
                <a:cubicBezTo>
                  <a:pt x="6089339" y="897043"/>
                  <a:pt x="6061759" y="940699"/>
                  <a:pt x="6006595" y="986768"/>
                </a:cubicBezTo>
                <a:lnTo>
                  <a:pt x="5986707" y="968312"/>
                </a:lnTo>
                <a:lnTo>
                  <a:pt x="5998743" y="928855"/>
                </a:lnTo>
                <a:lnTo>
                  <a:pt x="5962662" y="618418"/>
                </a:lnTo>
                <a:lnTo>
                  <a:pt x="5802059" y="618418"/>
                </a:lnTo>
                <a:lnTo>
                  <a:pt x="5777592" y="642898"/>
                </a:lnTo>
                <a:cubicBezTo>
                  <a:pt x="5704114" y="642898"/>
                  <a:pt x="5667375" y="599240"/>
                  <a:pt x="5667375" y="511923"/>
                </a:cubicBezTo>
                <a:lnTo>
                  <a:pt x="5667375" y="376082"/>
                </a:lnTo>
                <a:cubicBezTo>
                  <a:pt x="5680604" y="281159"/>
                  <a:pt x="5703779" y="233698"/>
                  <a:pt x="5736901" y="233698"/>
                </a:cubicBezTo>
                <a:close/>
                <a:moveTo>
                  <a:pt x="2827646" y="216571"/>
                </a:moveTo>
                <a:lnTo>
                  <a:pt x="2827187" y="219993"/>
                </a:lnTo>
                <a:lnTo>
                  <a:pt x="2862968" y="256648"/>
                </a:lnTo>
                <a:close/>
                <a:moveTo>
                  <a:pt x="4659983" y="199728"/>
                </a:moveTo>
                <a:lnTo>
                  <a:pt x="4682807" y="215933"/>
                </a:lnTo>
                <a:lnTo>
                  <a:pt x="4687200" y="226919"/>
                </a:lnTo>
                <a:cubicBezTo>
                  <a:pt x="4690837" y="255112"/>
                  <a:pt x="4683434" y="273148"/>
                  <a:pt x="4664991" y="281027"/>
                </a:cubicBezTo>
                <a:lnTo>
                  <a:pt x="4650998" y="286629"/>
                </a:lnTo>
                <a:lnTo>
                  <a:pt x="4467597" y="370595"/>
                </a:lnTo>
                <a:lnTo>
                  <a:pt x="4441525" y="344529"/>
                </a:lnTo>
                <a:cubicBezTo>
                  <a:pt x="4452205" y="310098"/>
                  <a:pt x="4474065" y="285987"/>
                  <a:pt x="4507105" y="272195"/>
                </a:cubicBezTo>
                <a:lnTo>
                  <a:pt x="4521493" y="268392"/>
                </a:lnTo>
                <a:lnTo>
                  <a:pt x="4517772" y="258510"/>
                </a:lnTo>
                <a:close/>
                <a:moveTo>
                  <a:pt x="1087083" y="196626"/>
                </a:moveTo>
                <a:lnTo>
                  <a:pt x="1084014" y="197496"/>
                </a:lnTo>
                <a:lnTo>
                  <a:pt x="1084014" y="198513"/>
                </a:lnTo>
                <a:close/>
                <a:moveTo>
                  <a:pt x="2773476" y="174973"/>
                </a:moveTo>
                <a:lnTo>
                  <a:pt x="2678137" y="285603"/>
                </a:lnTo>
                <a:lnTo>
                  <a:pt x="2785933" y="181649"/>
                </a:lnTo>
                <a:lnTo>
                  <a:pt x="2779468" y="177678"/>
                </a:lnTo>
                <a:close/>
                <a:moveTo>
                  <a:pt x="2770363" y="138897"/>
                </a:moveTo>
                <a:cubicBezTo>
                  <a:pt x="2773862" y="139033"/>
                  <a:pt x="2777971" y="139824"/>
                  <a:pt x="2782691" y="141271"/>
                </a:cubicBezTo>
                <a:cubicBezTo>
                  <a:pt x="2792130" y="144166"/>
                  <a:pt x="2803351" y="151243"/>
                  <a:pt x="2816354" y="162503"/>
                </a:cubicBezTo>
                <a:cubicBezTo>
                  <a:pt x="2822246" y="167342"/>
                  <a:pt x="2830512" y="175011"/>
                  <a:pt x="2841154" y="185512"/>
                </a:cubicBezTo>
                <a:cubicBezTo>
                  <a:pt x="2851795" y="196012"/>
                  <a:pt x="2862594" y="207310"/>
                  <a:pt x="2873550" y="219405"/>
                </a:cubicBezTo>
                <a:cubicBezTo>
                  <a:pt x="2884507" y="231500"/>
                  <a:pt x="2894638" y="243118"/>
                  <a:pt x="2903942" y="254258"/>
                </a:cubicBezTo>
                <a:cubicBezTo>
                  <a:pt x="2913247" y="265398"/>
                  <a:pt x="2922605" y="277078"/>
                  <a:pt x="2932016" y="289299"/>
                </a:cubicBezTo>
                <a:cubicBezTo>
                  <a:pt x="2941428" y="301519"/>
                  <a:pt x="2949675" y="312975"/>
                  <a:pt x="2956758" y="323665"/>
                </a:cubicBezTo>
                <a:cubicBezTo>
                  <a:pt x="2963842" y="334355"/>
                  <a:pt x="2970010" y="345541"/>
                  <a:pt x="2975262" y="357223"/>
                </a:cubicBezTo>
                <a:lnTo>
                  <a:pt x="2967761" y="370230"/>
                </a:lnTo>
                <a:lnTo>
                  <a:pt x="2936950" y="382835"/>
                </a:lnTo>
                <a:cubicBezTo>
                  <a:pt x="2930193" y="385243"/>
                  <a:pt x="2921236" y="384280"/>
                  <a:pt x="2910082" y="379944"/>
                </a:cubicBezTo>
                <a:cubicBezTo>
                  <a:pt x="2898927" y="375608"/>
                  <a:pt x="2886359" y="367150"/>
                  <a:pt x="2872380" y="354569"/>
                </a:cubicBezTo>
                <a:cubicBezTo>
                  <a:pt x="2858401" y="341988"/>
                  <a:pt x="2842839" y="325302"/>
                  <a:pt x="2825694" y="304512"/>
                </a:cubicBezTo>
                <a:cubicBezTo>
                  <a:pt x="2808549" y="283722"/>
                  <a:pt x="2791469" y="259269"/>
                  <a:pt x="2774454" y="231153"/>
                </a:cubicBezTo>
                <a:cubicBezTo>
                  <a:pt x="2770152" y="234363"/>
                  <a:pt x="2765840" y="239594"/>
                  <a:pt x="2761517" y="246846"/>
                </a:cubicBezTo>
                <a:cubicBezTo>
                  <a:pt x="2757194" y="254098"/>
                  <a:pt x="2749936" y="263235"/>
                  <a:pt x="2739742" y="274258"/>
                </a:cubicBezTo>
                <a:cubicBezTo>
                  <a:pt x="2729549" y="285280"/>
                  <a:pt x="2717849" y="296969"/>
                  <a:pt x="2704644" y="309325"/>
                </a:cubicBezTo>
                <a:cubicBezTo>
                  <a:pt x="2691438" y="321680"/>
                  <a:pt x="2681605" y="332060"/>
                  <a:pt x="2675144" y="340465"/>
                </a:cubicBezTo>
                <a:cubicBezTo>
                  <a:pt x="2668683" y="348870"/>
                  <a:pt x="2661522" y="356762"/>
                  <a:pt x="2653663" y="364142"/>
                </a:cubicBezTo>
                <a:cubicBezTo>
                  <a:pt x="2645804" y="371522"/>
                  <a:pt x="2640546" y="375212"/>
                  <a:pt x="2637890" y="375212"/>
                </a:cubicBezTo>
                <a:lnTo>
                  <a:pt x="2586999" y="381632"/>
                </a:lnTo>
                <a:lnTo>
                  <a:pt x="2566426" y="368037"/>
                </a:lnTo>
                <a:lnTo>
                  <a:pt x="2568070" y="345494"/>
                </a:lnTo>
                <a:cubicBezTo>
                  <a:pt x="2569238" y="324502"/>
                  <a:pt x="2627087" y="260557"/>
                  <a:pt x="2741616" y="153658"/>
                </a:cubicBezTo>
                <a:cubicBezTo>
                  <a:pt x="2747857" y="148977"/>
                  <a:pt x="2754551" y="144578"/>
                  <a:pt x="2761696" y="140459"/>
                </a:cubicBezTo>
                <a:cubicBezTo>
                  <a:pt x="2763975" y="139283"/>
                  <a:pt x="2766864" y="138762"/>
                  <a:pt x="2770363" y="138897"/>
                </a:cubicBezTo>
                <a:close/>
                <a:moveTo>
                  <a:pt x="1052759" y="53657"/>
                </a:moveTo>
                <a:lnTo>
                  <a:pt x="1052698" y="54095"/>
                </a:lnTo>
                <a:lnTo>
                  <a:pt x="1055268" y="54095"/>
                </a:lnTo>
                <a:close/>
                <a:moveTo>
                  <a:pt x="1111474" y="20068"/>
                </a:moveTo>
                <a:lnTo>
                  <a:pt x="1089117" y="29360"/>
                </a:lnTo>
                <a:cubicBezTo>
                  <a:pt x="1089117" y="39425"/>
                  <a:pt x="1103139" y="47852"/>
                  <a:pt x="1131183" y="54639"/>
                </a:cubicBezTo>
                <a:lnTo>
                  <a:pt x="1133843" y="57306"/>
                </a:lnTo>
                <a:lnTo>
                  <a:pt x="1133907" y="57306"/>
                </a:lnTo>
                <a:lnTo>
                  <a:pt x="1131247" y="54639"/>
                </a:lnTo>
                <a:cubicBezTo>
                  <a:pt x="1103203" y="47852"/>
                  <a:pt x="1089181" y="39425"/>
                  <a:pt x="1089181" y="29360"/>
                </a:cubicBezTo>
                <a:lnTo>
                  <a:pt x="1111506" y="20081"/>
                </a:lnTo>
                <a:lnTo>
                  <a:pt x="1131666" y="28352"/>
                </a:lnTo>
                <a:lnTo>
                  <a:pt x="1139604" y="35024"/>
                </a:lnTo>
                <a:lnTo>
                  <a:pt x="1148014" y="42130"/>
                </a:lnTo>
                <a:lnTo>
                  <a:pt x="1147771" y="57306"/>
                </a:lnTo>
                <a:lnTo>
                  <a:pt x="1148098" y="57306"/>
                </a:lnTo>
                <a:lnTo>
                  <a:pt x="1148098" y="42201"/>
                </a:lnTo>
                <a:lnTo>
                  <a:pt x="1148014" y="42130"/>
                </a:lnTo>
                <a:lnTo>
                  <a:pt x="1148014" y="42092"/>
                </a:lnTo>
                <a:lnTo>
                  <a:pt x="1139604" y="35024"/>
                </a:lnTo>
                <a:lnTo>
                  <a:pt x="1131741" y="28380"/>
                </a:lnTo>
                <a:cubicBezTo>
                  <a:pt x="1125648" y="24691"/>
                  <a:pt x="1118913" y="21920"/>
                  <a:pt x="1111538" y="20068"/>
                </a:cubicBezTo>
                <a:lnTo>
                  <a:pt x="1111506" y="20081"/>
                </a:lnTo>
                <a:close/>
                <a:moveTo>
                  <a:pt x="1078546" y="0"/>
                </a:moveTo>
                <a:lnTo>
                  <a:pt x="1086968" y="0"/>
                </a:lnTo>
                <a:lnTo>
                  <a:pt x="1087895" y="0"/>
                </a:lnTo>
                <a:lnTo>
                  <a:pt x="1121188" y="4502"/>
                </a:lnTo>
                <a:lnTo>
                  <a:pt x="1133472" y="4502"/>
                </a:lnTo>
                <a:cubicBezTo>
                  <a:pt x="1136367" y="4502"/>
                  <a:pt x="1137563" y="4912"/>
                  <a:pt x="1137060" y="5730"/>
                </a:cubicBezTo>
                <a:cubicBezTo>
                  <a:pt x="1136646" y="4912"/>
                  <a:pt x="1138258" y="4502"/>
                  <a:pt x="1141895" y="4502"/>
                </a:cubicBezTo>
                <a:lnTo>
                  <a:pt x="1145904" y="4502"/>
                </a:lnTo>
                <a:cubicBezTo>
                  <a:pt x="1164432" y="4502"/>
                  <a:pt x="1178787" y="11967"/>
                  <a:pt x="1188968" y="26898"/>
                </a:cubicBezTo>
                <a:cubicBezTo>
                  <a:pt x="1197827" y="39871"/>
                  <a:pt x="1203553" y="58252"/>
                  <a:pt x="1206145" y="82041"/>
                </a:cubicBezTo>
                <a:lnTo>
                  <a:pt x="1206215" y="83231"/>
                </a:lnTo>
                <a:cubicBezTo>
                  <a:pt x="1206215" y="123054"/>
                  <a:pt x="1190328" y="159130"/>
                  <a:pt x="1158553" y="191459"/>
                </a:cubicBezTo>
                <a:cubicBezTo>
                  <a:pt x="1155053" y="195654"/>
                  <a:pt x="1150822" y="197752"/>
                  <a:pt x="1145859" y="197752"/>
                </a:cubicBezTo>
                <a:cubicBezTo>
                  <a:pt x="1146345" y="197752"/>
                  <a:pt x="1145795" y="198017"/>
                  <a:pt x="1144210" y="198548"/>
                </a:cubicBezTo>
                <a:cubicBezTo>
                  <a:pt x="1142624" y="199079"/>
                  <a:pt x="1139810" y="200883"/>
                  <a:pt x="1135768" y="203961"/>
                </a:cubicBezTo>
                <a:cubicBezTo>
                  <a:pt x="1132950" y="206779"/>
                  <a:pt x="1129358" y="208188"/>
                  <a:pt x="1124993" y="208188"/>
                </a:cubicBezTo>
                <a:lnTo>
                  <a:pt x="1125120" y="208188"/>
                </a:lnTo>
                <a:cubicBezTo>
                  <a:pt x="1124050" y="209258"/>
                  <a:pt x="1124732" y="209793"/>
                  <a:pt x="1127167" y="209793"/>
                </a:cubicBezTo>
                <a:cubicBezTo>
                  <a:pt x="1128595" y="215276"/>
                  <a:pt x="1129659" y="221729"/>
                  <a:pt x="1130358" y="229151"/>
                </a:cubicBezTo>
                <a:cubicBezTo>
                  <a:pt x="1131057" y="236573"/>
                  <a:pt x="1131551" y="242848"/>
                  <a:pt x="1131838" y="247975"/>
                </a:cubicBezTo>
                <a:cubicBezTo>
                  <a:pt x="1132126" y="253101"/>
                  <a:pt x="1132222" y="257081"/>
                  <a:pt x="1132126" y="259914"/>
                </a:cubicBezTo>
                <a:cubicBezTo>
                  <a:pt x="1132030" y="262747"/>
                  <a:pt x="1131982" y="268593"/>
                  <a:pt x="1131982" y="277452"/>
                </a:cubicBezTo>
                <a:lnTo>
                  <a:pt x="1131982" y="298319"/>
                </a:lnTo>
                <a:cubicBezTo>
                  <a:pt x="1131982" y="302684"/>
                  <a:pt x="1130462" y="306383"/>
                  <a:pt x="1127423" y="309414"/>
                </a:cubicBezTo>
                <a:lnTo>
                  <a:pt x="1122562" y="314281"/>
                </a:lnTo>
                <a:cubicBezTo>
                  <a:pt x="1118956" y="316851"/>
                  <a:pt x="1115351" y="318137"/>
                  <a:pt x="1111749" y="318137"/>
                </a:cubicBezTo>
                <a:cubicBezTo>
                  <a:pt x="1107221" y="318137"/>
                  <a:pt x="1103522" y="316702"/>
                  <a:pt x="1100654" y="313833"/>
                </a:cubicBezTo>
                <a:lnTo>
                  <a:pt x="1096234" y="309414"/>
                </a:lnTo>
                <a:lnTo>
                  <a:pt x="1095084" y="306449"/>
                </a:lnTo>
                <a:lnTo>
                  <a:pt x="1088880" y="307707"/>
                </a:lnTo>
                <a:lnTo>
                  <a:pt x="1084461" y="307707"/>
                </a:lnTo>
                <a:cubicBezTo>
                  <a:pt x="1081068" y="307707"/>
                  <a:pt x="1077883" y="306715"/>
                  <a:pt x="1074907" y="304733"/>
                </a:cubicBezTo>
                <a:cubicBezTo>
                  <a:pt x="1069774" y="300704"/>
                  <a:pt x="1065749" y="294848"/>
                  <a:pt x="1062830" y="287166"/>
                </a:cubicBezTo>
                <a:cubicBezTo>
                  <a:pt x="1059912" y="279483"/>
                  <a:pt x="1057750" y="271984"/>
                  <a:pt x="1056343" y="264669"/>
                </a:cubicBezTo>
                <a:cubicBezTo>
                  <a:pt x="1054650" y="256214"/>
                  <a:pt x="1053269" y="247300"/>
                  <a:pt x="1052199" y="237925"/>
                </a:cubicBezTo>
                <a:lnTo>
                  <a:pt x="1052199" y="224080"/>
                </a:lnTo>
                <a:cubicBezTo>
                  <a:pt x="1052199" y="211639"/>
                  <a:pt x="1054714" y="200834"/>
                  <a:pt x="1059745" y="191664"/>
                </a:cubicBezTo>
                <a:cubicBezTo>
                  <a:pt x="1065837" y="181726"/>
                  <a:pt x="1073387" y="174225"/>
                  <a:pt x="1082396" y="169160"/>
                </a:cubicBezTo>
                <a:cubicBezTo>
                  <a:pt x="1083879" y="167676"/>
                  <a:pt x="1084755" y="166934"/>
                  <a:pt x="1085024" y="166934"/>
                </a:cubicBezTo>
                <a:cubicBezTo>
                  <a:pt x="1085293" y="166934"/>
                  <a:pt x="1085305" y="167056"/>
                  <a:pt x="1085063" y="167299"/>
                </a:cubicBezTo>
                <a:lnTo>
                  <a:pt x="1107643" y="162650"/>
                </a:lnTo>
                <a:cubicBezTo>
                  <a:pt x="1107230" y="162564"/>
                  <a:pt x="1107157" y="162455"/>
                  <a:pt x="1107426" y="162320"/>
                </a:cubicBezTo>
                <a:cubicBezTo>
                  <a:pt x="1107694" y="162186"/>
                  <a:pt x="1108600" y="162119"/>
                  <a:pt x="1110143" y="162119"/>
                </a:cubicBezTo>
                <a:cubicBezTo>
                  <a:pt x="1113209" y="162119"/>
                  <a:pt x="1115549" y="162654"/>
                  <a:pt x="1117165" y="163724"/>
                </a:cubicBezTo>
                <a:cubicBezTo>
                  <a:pt x="1121424" y="163724"/>
                  <a:pt x="1123554" y="163858"/>
                  <a:pt x="1123554" y="164127"/>
                </a:cubicBezTo>
                <a:cubicBezTo>
                  <a:pt x="1121196" y="163722"/>
                  <a:pt x="1120017" y="160565"/>
                  <a:pt x="1120017" y="154656"/>
                </a:cubicBezTo>
                <a:cubicBezTo>
                  <a:pt x="1120017" y="152375"/>
                  <a:pt x="1120365" y="150197"/>
                  <a:pt x="1121060" y="148120"/>
                </a:cubicBezTo>
                <a:cubicBezTo>
                  <a:pt x="1125715" y="138072"/>
                  <a:pt x="1128043" y="121925"/>
                  <a:pt x="1128043" y="99679"/>
                </a:cubicBezTo>
                <a:lnTo>
                  <a:pt x="1128043" y="68324"/>
                </a:lnTo>
                <a:cubicBezTo>
                  <a:pt x="1130226" y="69424"/>
                  <a:pt x="1130660" y="69514"/>
                  <a:pt x="1129345" y="68593"/>
                </a:cubicBezTo>
                <a:cubicBezTo>
                  <a:pt x="1128029" y="67672"/>
                  <a:pt x="1126085" y="66729"/>
                  <a:pt x="1123512" y="65763"/>
                </a:cubicBezTo>
                <a:cubicBezTo>
                  <a:pt x="1120939" y="64797"/>
                  <a:pt x="1116930" y="63516"/>
                  <a:pt x="1111483" y="61920"/>
                </a:cubicBezTo>
                <a:cubicBezTo>
                  <a:pt x="1106037" y="60323"/>
                  <a:pt x="1100355" y="58651"/>
                  <a:pt x="1094438" y="56903"/>
                </a:cubicBezTo>
                <a:lnTo>
                  <a:pt x="1079217" y="68510"/>
                </a:lnTo>
                <a:cubicBezTo>
                  <a:pt x="1076063" y="70403"/>
                  <a:pt x="1073023" y="71349"/>
                  <a:pt x="1070098" y="71349"/>
                </a:cubicBezTo>
                <a:cubicBezTo>
                  <a:pt x="1065571" y="71349"/>
                  <a:pt x="1061874" y="69912"/>
                  <a:pt x="1059009" y="67039"/>
                </a:cubicBezTo>
                <a:lnTo>
                  <a:pt x="1054021" y="62051"/>
                </a:lnTo>
                <a:lnTo>
                  <a:pt x="1050936" y="53339"/>
                </a:lnTo>
                <a:lnTo>
                  <a:pt x="1049098" y="53018"/>
                </a:lnTo>
                <a:cubicBezTo>
                  <a:pt x="1047247" y="52299"/>
                  <a:pt x="1045603" y="51222"/>
                  <a:pt x="1044167" y="49785"/>
                </a:cubicBezTo>
                <a:cubicBezTo>
                  <a:pt x="1041293" y="46912"/>
                  <a:pt x="1039857" y="43211"/>
                  <a:pt x="1039857" y="38684"/>
                </a:cubicBezTo>
                <a:lnTo>
                  <a:pt x="1039857" y="34674"/>
                </a:lnTo>
                <a:cubicBezTo>
                  <a:pt x="1039857" y="30231"/>
                  <a:pt x="1041315" y="26552"/>
                  <a:pt x="1044231" y="23636"/>
                </a:cubicBezTo>
                <a:cubicBezTo>
                  <a:pt x="1047147" y="20720"/>
                  <a:pt x="1050826" y="19262"/>
                  <a:pt x="1055268" y="19262"/>
                </a:cubicBezTo>
                <a:lnTo>
                  <a:pt x="1064025" y="22190"/>
                </a:lnTo>
                <a:lnTo>
                  <a:pt x="1063141" y="19825"/>
                </a:lnTo>
                <a:lnTo>
                  <a:pt x="1063141" y="15406"/>
                </a:lnTo>
                <a:cubicBezTo>
                  <a:pt x="1063141" y="10963"/>
                  <a:pt x="1064597" y="7285"/>
                  <a:pt x="1067511" y="4371"/>
                </a:cubicBezTo>
                <a:cubicBezTo>
                  <a:pt x="1070425" y="1457"/>
                  <a:pt x="1074104" y="0"/>
                  <a:pt x="10785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26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3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2903" y="4919730"/>
            <a:ext cx="4327301" cy="193827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9292" y="418490"/>
            <a:ext cx="640922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953669" y="248063"/>
            <a:ext cx="1698467" cy="1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4" y="1549390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5605" y="467228"/>
            <a:ext cx="142036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034" y="5011342"/>
            <a:ext cx="36471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 smtClean="0"/>
              <a:t>Câu </a:t>
            </a:r>
            <a:r>
              <a:rPr lang="nl-NL" sz="2400" i="1" dirty="0"/>
              <a:t>cảm: câu 1, 8</a:t>
            </a:r>
            <a:endParaRPr lang="en-US" sz="2400" dirty="0"/>
          </a:p>
          <a:p>
            <a:r>
              <a:rPr lang="nl-NL" sz="2400" i="1" dirty="0" smtClean="0"/>
              <a:t>Câu </a:t>
            </a:r>
            <a:r>
              <a:rPr lang="nl-NL" sz="2400" i="1" dirty="0"/>
              <a:t>kể: câu 4,6,7</a:t>
            </a:r>
            <a:endParaRPr lang="en-US" sz="2400" dirty="0"/>
          </a:p>
          <a:p>
            <a:r>
              <a:rPr lang="nl-NL" sz="2400" i="1" dirty="0" smtClean="0"/>
              <a:t>Câu </a:t>
            </a:r>
            <a:r>
              <a:rPr lang="nl-NL" sz="2400" i="1" dirty="0"/>
              <a:t>hỏi: câu 2</a:t>
            </a:r>
            <a:endParaRPr lang="en-US" sz="2400" dirty="0"/>
          </a:p>
          <a:p>
            <a:r>
              <a:rPr lang="nl-NL" sz="2400" i="1" dirty="0" smtClean="0"/>
              <a:t>Câu </a:t>
            </a:r>
            <a:r>
              <a:rPr lang="nl-NL" sz="2400" i="1" dirty="0"/>
              <a:t>khiến: câu 3,5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649</Words>
  <Application>Microsoft Office PowerPoint</Application>
  <PresentationFormat>Widescreen</PresentationFormat>
  <Paragraphs>80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Baloo</vt:lpstr>
      <vt:lpstr>Calibri</vt:lpstr>
      <vt:lpstr>Catamaran</vt:lpstr>
      <vt:lpstr>Coiny</vt:lpstr>
      <vt:lpstr>Chau Philomene One</vt:lpstr>
      <vt:lpstr>Chewy</vt:lpstr>
      <vt:lpstr>Inconsolata</vt:lpstr>
      <vt:lpstr>Maven Pro</vt:lpstr>
      <vt:lpstr>Montserrat</vt:lpstr>
      <vt:lpstr>Nunito</vt:lpstr>
      <vt:lpstr>Pattaya</vt:lpstr>
      <vt:lpstr>Times New Roman</vt:lpstr>
      <vt:lpstr>字魂107号-萌趣欢乐体</vt:lpstr>
      <vt:lpstr>字魂59号-创粗黑</vt:lpstr>
      <vt:lpstr>等线</vt:lpstr>
      <vt:lpstr>Reforestation Project Proposal  by Slidesgo</vt:lpstr>
      <vt:lpstr>Chào mừng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P180921</dc:creator>
  <cp:lastModifiedBy>Microsoft account</cp:lastModifiedBy>
  <cp:revision>130</cp:revision>
  <dcterms:created xsi:type="dcterms:W3CDTF">2021-10-22T01:23:58Z</dcterms:created>
  <dcterms:modified xsi:type="dcterms:W3CDTF">2024-01-17T05:13:48Z</dcterms:modified>
</cp:coreProperties>
</file>