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2" r:id="rId3"/>
    <p:sldId id="262" r:id="rId4"/>
    <p:sldId id="264" r:id="rId5"/>
    <p:sldId id="312" r:id="rId6"/>
    <p:sldId id="322" r:id="rId7"/>
    <p:sldId id="324" r:id="rId8"/>
    <p:sldId id="325" r:id="rId9"/>
    <p:sldId id="328" r:id="rId10"/>
    <p:sldId id="315" r:id="rId11"/>
    <p:sldId id="330" r:id="rId12"/>
    <p:sldId id="331" r:id="rId13"/>
    <p:sldId id="329" r:id="rId14"/>
    <p:sldId id="316" r:id="rId15"/>
    <p:sldId id="336" r:id="rId16"/>
    <p:sldId id="338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306A62-FDCE-496B-85D8-81B5424C8E40}" type="slidenum">
              <a:rPr lang="zh-CN" altLang="en-US" sz="1200" smtClean="0">
                <a:latin typeface="Arial" pitchFamily="34" charset="0"/>
              </a:rPr>
              <a:pPr/>
              <a:t>1</a:t>
            </a:fld>
            <a:endParaRPr lang="zh-CN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FBF78A-A639-45E4-BDDC-667A9038DBEF}" type="slidenum">
              <a:rPr lang="en-US" altLang="en-US" sz="1200" b="0" smtClean="0">
                <a:latin typeface="Arial" pitchFamily="34" charset="0"/>
              </a:rPr>
              <a:pPr/>
              <a:t>2</a:t>
            </a:fld>
            <a:endParaRPr lang="en-US" altLang="en-US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7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Hôm nay, cô trò mình cùng nhau bước vào tiết LTVC tuần 2 của lớp 3, chúng ta sẽ tìm hiểu “Từ ngữ về thiếu nhi. Ôn tập câu: Ai là gì?’.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59413-905D-4597-83B0-D3A63D18F259}" type="slidenum">
              <a:rPr lang="en-US" sz="1200" smtClean="0">
                <a:solidFill>
                  <a:srgbClr val="000000"/>
                </a:solidFill>
                <a:latin typeface=".VnTime" pitchFamily="34" charset="0"/>
              </a:rPr>
              <a:pPr/>
              <a:t>15</a:t>
            </a:fld>
            <a:endParaRPr lang="en-US" sz="1200" smtClean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2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BF3B5-9DD2-44B0-BC4E-76596BEE669C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audio" Target="NULL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71" y="-27351"/>
            <a:ext cx="12255609" cy="68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29" y="-931561"/>
            <a:ext cx="9448060" cy="77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797"/>
            <a:ext cx="12193096" cy="29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2" y="4260407"/>
            <a:ext cx="7470712" cy="25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781" y="2091455"/>
            <a:ext cx="600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CHÀO MỪNG CÁC BẠN HỌC SINH ĐẾN VỚI TIẾT HỌC 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</a:rPr>
              <a:t> – </a:t>
            </a:r>
            <a:r>
              <a:rPr lang="en-US" sz="3200" b="1" dirty="0" err="1" smtClean="0">
                <a:solidFill>
                  <a:srgbClr val="0000FF"/>
                </a:solidFill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</a:rPr>
              <a:t> 3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,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2" descr="Student Thinking 7 Reasons Why Asking Questions Helps - Thinking Cartoon  Clipart Png Transparent Png (#992166) - Pi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12000" r="23468"/>
          <a:stretch>
            <a:fillRect/>
          </a:stretch>
        </p:blipFill>
        <p:spPr>
          <a:xfrm>
            <a:off x="10603099" y="1834204"/>
            <a:ext cx="1390918" cy="302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6CFD33-42DA-4406-B1B3-29E2C67314F4}"/>
              </a:ext>
            </a:extLst>
          </p:cNvPr>
          <p:cNvSpPr txBox="1"/>
          <p:nvPr/>
        </p:nvSpPr>
        <p:spPr>
          <a:xfrm>
            <a:off x="557734" y="4056809"/>
            <a:ext cx="1684437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,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6CFD33-42DA-4406-B1B3-29E2C67314F4}"/>
              </a:ext>
            </a:extLst>
          </p:cNvPr>
          <p:cNvSpPr txBox="1"/>
          <p:nvPr/>
        </p:nvSpPr>
        <p:spPr>
          <a:xfrm>
            <a:off x="308385" y="4115697"/>
            <a:ext cx="2021198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2" y="1548255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xmlns="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844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thích </a:t>
            </a:r>
            <a:r>
              <a:rPr lang="nl-NL" sz="2400" i="1" dirty="0"/>
              <a:t>nhất, mừng ghê, xinh quá, </a:t>
            </a:r>
            <a:r>
              <a:rPr lang="nl-NL" sz="2400" i="1" dirty="0" smtClean="0"/>
              <a:t>yêu, </a:t>
            </a:r>
            <a:r>
              <a:rPr lang="nl-NL" sz="2400" i="1" dirty="0"/>
              <a:t>vui, thích, náo nức, say mê, say sưa, chẳng bao giờ cách </a:t>
            </a:r>
            <a:r>
              <a:rPr lang="nl-NL" sz="2400" i="1" dirty="0" smtClean="0"/>
              <a:t>xa</a:t>
            </a:r>
            <a:endParaRPr lang="en-US" sz="2400" dirty="0" smtClean="0"/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2913999"/>
            <a:ext cx="9043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đoạn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thuộc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4" y="1981960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8" y="4164055"/>
            <a:ext cx="3157347" cy="2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" y="0"/>
            <a:ext cx="10871574" cy="48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258" y="1219558"/>
            <a:ext cx="9369097" cy="3972509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lang="en-US" sz="5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5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1" name="Google Shape;19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" y="-130322"/>
            <a:ext cx="1669176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652" y="1867437"/>
            <a:ext cx="775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,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xúc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Chuẩn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 </a:t>
            </a: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(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ầu Trời - Nền Cho Video Truyền Hình Vector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554408" y="2347266"/>
            <a:ext cx="8763000" cy="164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ngoan, học tốt!</a:t>
            </a:r>
          </a:p>
        </p:txBody>
      </p:sp>
      <p:pic>
        <p:nvPicPr>
          <p:cNvPr id="43012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4800601"/>
            <a:ext cx="2540000" cy="14652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 descr="!c_li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01600" y="76200"/>
            <a:ext cx="11988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6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535580"/>
            <a:ext cx="9865214" cy="51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632" y="2104124"/>
            <a:ext cx="4106857" cy="2026724"/>
          </a:xfrm>
          <a:prstGeom prst="rect">
            <a:avLst/>
          </a:prstGeom>
          <a:noFill/>
        </p:spPr>
        <p:txBody>
          <a:bodyPr spcFirstLastPara="1" wrap="none" lIns="68030" tIns="34015" rIns="68030" bIns="34015">
            <a:prstTxWarp prst="textArchUp">
              <a:avLst>
                <a:gd name="adj" fmla="val 1146199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01520" y="5944257"/>
            <a:ext cx="1032885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4000" dirty="0">
                <a:solidFill>
                  <a:srgbClr val="0000FF"/>
                </a:solidFill>
                <a:cs typeface="Times New Roman" pitchFamily="18" charset="0"/>
              </a:rPr>
              <a:t>Kể tên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kì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I</a:t>
            </a:r>
            <a:endParaRPr 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/>
              <a:t>Ôn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</a:t>
            </a:r>
            <a:r>
              <a:rPr lang="en-US" sz="3200" b="1" dirty="0" smtClean="0"/>
              <a:t> I (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3)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1" y="1154401"/>
            <a:ext cx="7487797" cy="19360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628265" y="4873037"/>
            <a:ext cx="7487796" cy="93533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1" y="1726788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230" y="1341153"/>
            <a:ext cx="7342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, </a:t>
            </a:r>
            <a:r>
              <a:rPr lang="en-US" sz="2400" dirty="0" err="1"/>
              <a:t>đoạn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,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, </a:t>
            </a:r>
            <a:r>
              <a:rPr lang="en-US" sz="2400" dirty="0" err="1" smtClean="0"/>
              <a:t>bước</a:t>
            </a:r>
            <a:r>
              <a:rPr lang="en-US" sz="2400" dirty="0" smtClean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, </a:t>
            </a:r>
            <a:r>
              <a:rPr lang="en-US" sz="2400" dirty="0" err="1" smtClean="0"/>
              <a:t>ngắt</a:t>
            </a:r>
            <a:r>
              <a:rPr lang="en-US" sz="2400" dirty="0" smtClean="0"/>
              <a:t> </a:t>
            </a:r>
            <a:r>
              <a:rPr lang="en-US" sz="2400" dirty="0" err="1" smtClean="0"/>
              <a:t>nghỉ</a:t>
            </a:r>
            <a:r>
              <a:rPr lang="en-US" sz="2400" dirty="0" smtClean="0"/>
              <a:t> </a:t>
            </a:r>
            <a:r>
              <a:rPr lang="en-US" sz="2400" dirty="0" err="1" smtClean="0"/>
              <a:t>hơi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45919" y="4925205"/>
            <a:ext cx="6731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000" dirty="0"/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28267" y="3444512"/>
            <a:ext cx="7487794" cy="1038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Tìm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101" y="4778361"/>
            <a:ext cx="967607" cy="925673"/>
            <a:chOff x="775056" y="1261008"/>
            <a:chExt cx="759837" cy="637628"/>
          </a:xfrm>
        </p:grpSpPr>
        <p:sp>
          <p:nvSpPr>
            <p:cNvPr id="27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587999" y="49875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8" y="851983"/>
            <a:ext cx="6126480" cy="612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89B3C2-227C-46C6-A8C6-A11D557B9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166" r="3474" b="50015"/>
          <a:stretch>
            <a:fillRect/>
          </a:stretch>
        </p:blipFill>
        <p:spPr>
          <a:xfrm>
            <a:off x="3205620" y="1160027"/>
            <a:ext cx="6089339" cy="1179128"/>
          </a:xfrm>
          <a:custGeom>
            <a:avLst/>
            <a:gdLst/>
            <a:ahLst/>
            <a:cxnLst/>
            <a:rect l="l" t="t" r="r" b="b"/>
            <a:pathLst>
              <a:path w="6089339" h="1179128">
                <a:moveTo>
                  <a:pt x="2793676" y="1093268"/>
                </a:moveTo>
                <a:lnTo>
                  <a:pt x="2796692" y="1097930"/>
                </a:lnTo>
                <a:cubicBezTo>
                  <a:pt x="2797965" y="1101339"/>
                  <a:pt x="2798601" y="1105204"/>
                  <a:pt x="2798601" y="1109526"/>
                </a:cubicBezTo>
                <a:lnTo>
                  <a:pt x="2798601" y="1137079"/>
                </a:lnTo>
                <a:lnTo>
                  <a:pt x="2805099" y="1099364"/>
                </a:lnTo>
                <a:close/>
                <a:moveTo>
                  <a:pt x="2728008" y="1056710"/>
                </a:moveTo>
                <a:lnTo>
                  <a:pt x="2721958" y="1086971"/>
                </a:lnTo>
                <a:lnTo>
                  <a:pt x="2721958" y="1094095"/>
                </a:lnTo>
                <a:lnTo>
                  <a:pt x="2722393" y="1096294"/>
                </a:lnTo>
                <a:lnTo>
                  <a:pt x="2726228" y="1078683"/>
                </a:lnTo>
                <a:cubicBezTo>
                  <a:pt x="2730094" y="1067366"/>
                  <a:pt x="2735892" y="1060042"/>
                  <a:pt x="2743624" y="1056710"/>
                </a:cubicBezTo>
                <a:close/>
                <a:moveTo>
                  <a:pt x="2727119" y="1009867"/>
                </a:moveTo>
                <a:lnTo>
                  <a:pt x="2790985" y="1025119"/>
                </a:lnTo>
                <a:lnTo>
                  <a:pt x="2820165" y="1025119"/>
                </a:lnTo>
                <a:lnTo>
                  <a:pt x="2844351" y="1132938"/>
                </a:lnTo>
                <a:cubicBezTo>
                  <a:pt x="2836029" y="1163732"/>
                  <a:pt x="2815367" y="1179128"/>
                  <a:pt x="2782365" y="1179128"/>
                </a:cubicBezTo>
                <a:lnTo>
                  <a:pt x="2750786" y="1179128"/>
                </a:lnTo>
                <a:cubicBezTo>
                  <a:pt x="2694805" y="1168018"/>
                  <a:pt x="2666814" y="1139742"/>
                  <a:pt x="2666814" y="1094299"/>
                </a:cubicBezTo>
                <a:cubicBezTo>
                  <a:pt x="2666814" y="1063177"/>
                  <a:pt x="2686916" y="1035033"/>
                  <a:pt x="2727119" y="1009867"/>
                </a:cubicBezTo>
                <a:close/>
                <a:moveTo>
                  <a:pt x="2774373" y="923109"/>
                </a:moveTo>
                <a:lnTo>
                  <a:pt x="2770862" y="928466"/>
                </a:lnTo>
                <a:cubicBezTo>
                  <a:pt x="2762146" y="937671"/>
                  <a:pt x="2742535" y="943040"/>
                  <a:pt x="2712030" y="944574"/>
                </a:cubicBezTo>
                <a:lnTo>
                  <a:pt x="2711536" y="944586"/>
                </a:lnTo>
                <a:lnTo>
                  <a:pt x="2736135" y="949530"/>
                </a:lnTo>
                <a:cubicBezTo>
                  <a:pt x="2800546" y="940117"/>
                  <a:pt x="2832751" y="931528"/>
                  <a:pt x="2832751" y="923765"/>
                </a:cubicBezTo>
                <a:lnTo>
                  <a:pt x="2821649" y="923765"/>
                </a:lnTo>
                <a:lnTo>
                  <a:pt x="2786406" y="934598"/>
                </a:lnTo>
                <a:close/>
                <a:moveTo>
                  <a:pt x="1106360" y="922193"/>
                </a:moveTo>
                <a:lnTo>
                  <a:pt x="1103820" y="928466"/>
                </a:lnTo>
                <a:cubicBezTo>
                  <a:pt x="1096865" y="935830"/>
                  <a:pt x="1082954" y="940739"/>
                  <a:pt x="1062087" y="943194"/>
                </a:cubicBezTo>
                <a:lnTo>
                  <a:pt x="1042600" y="944176"/>
                </a:lnTo>
                <a:lnTo>
                  <a:pt x="1069165" y="949530"/>
                </a:lnTo>
                <a:cubicBezTo>
                  <a:pt x="1133519" y="940117"/>
                  <a:pt x="1165697" y="931528"/>
                  <a:pt x="1165697" y="923765"/>
                </a:cubicBezTo>
                <a:lnTo>
                  <a:pt x="1154595" y="923765"/>
                </a:lnTo>
                <a:lnTo>
                  <a:pt x="1119352" y="934598"/>
                </a:lnTo>
                <a:close/>
                <a:moveTo>
                  <a:pt x="2639802" y="900389"/>
                </a:moveTo>
                <a:lnTo>
                  <a:pt x="2639802" y="902035"/>
                </a:lnTo>
                <a:lnTo>
                  <a:pt x="2644285" y="918323"/>
                </a:lnTo>
                <a:close/>
                <a:moveTo>
                  <a:pt x="972927" y="900255"/>
                </a:moveTo>
                <a:lnTo>
                  <a:pt x="972927" y="901939"/>
                </a:lnTo>
                <a:lnTo>
                  <a:pt x="977422" y="918227"/>
                </a:lnTo>
                <a:close/>
                <a:moveTo>
                  <a:pt x="4857212" y="887037"/>
                </a:moveTo>
                <a:lnTo>
                  <a:pt x="4856108" y="905386"/>
                </a:lnTo>
                <a:lnTo>
                  <a:pt x="4865470" y="905386"/>
                </a:lnTo>
                <a:close/>
                <a:moveTo>
                  <a:pt x="2012566" y="868564"/>
                </a:moveTo>
                <a:lnTo>
                  <a:pt x="2012566" y="900954"/>
                </a:lnTo>
                <a:lnTo>
                  <a:pt x="2022599" y="913399"/>
                </a:lnTo>
                <a:lnTo>
                  <a:pt x="2022599" y="920267"/>
                </a:lnTo>
                <a:lnTo>
                  <a:pt x="2037122" y="911781"/>
                </a:lnTo>
                <a:close/>
                <a:moveTo>
                  <a:pt x="2515047" y="785907"/>
                </a:moveTo>
                <a:lnTo>
                  <a:pt x="2506933" y="813864"/>
                </a:lnTo>
                <a:cubicBezTo>
                  <a:pt x="2502864" y="824773"/>
                  <a:pt x="2497778" y="836075"/>
                  <a:pt x="2491675" y="847771"/>
                </a:cubicBezTo>
                <a:lnTo>
                  <a:pt x="2470550" y="883639"/>
                </a:lnTo>
                <a:lnTo>
                  <a:pt x="2489827" y="860807"/>
                </a:lnTo>
                <a:cubicBezTo>
                  <a:pt x="2506640" y="837807"/>
                  <a:pt x="2515047" y="815508"/>
                  <a:pt x="2515047" y="793909"/>
                </a:cubicBezTo>
                <a:close/>
                <a:moveTo>
                  <a:pt x="5398146" y="753430"/>
                </a:moveTo>
                <a:lnTo>
                  <a:pt x="5376000" y="874722"/>
                </a:lnTo>
                <a:lnTo>
                  <a:pt x="5376000" y="888779"/>
                </a:lnTo>
                <a:lnTo>
                  <a:pt x="5398146" y="756575"/>
                </a:lnTo>
                <a:close/>
                <a:moveTo>
                  <a:pt x="1165697" y="746079"/>
                </a:moveTo>
                <a:lnTo>
                  <a:pt x="1015140" y="836563"/>
                </a:lnTo>
                <a:lnTo>
                  <a:pt x="1015140" y="891509"/>
                </a:lnTo>
                <a:lnTo>
                  <a:pt x="1031025" y="907394"/>
                </a:lnTo>
                <a:lnTo>
                  <a:pt x="1047895" y="907394"/>
                </a:lnTo>
                <a:lnTo>
                  <a:pt x="1109037" y="896964"/>
                </a:lnTo>
                <a:lnTo>
                  <a:pt x="1109037" y="897233"/>
                </a:lnTo>
                <a:lnTo>
                  <a:pt x="1165697" y="887787"/>
                </a:lnTo>
                <a:close/>
                <a:moveTo>
                  <a:pt x="2832751" y="746075"/>
                </a:moveTo>
                <a:lnTo>
                  <a:pt x="2681957" y="836570"/>
                </a:lnTo>
                <a:lnTo>
                  <a:pt x="2681957" y="891502"/>
                </a:lnTo>
                <a:lnTo>
                  <a:pt x="2697887" y="907394"/>
                </a:lnTo>
                <a:lnTo>
                  <a:pt x="2714821" y="907394"/>
                </a:lnTo>
                <a:lnTo>
                  <a:pt x="2776091" y="896964"/>
                </a:lnTo>
                <a:lnTo>
                  <a:pt x="2776091" y="897233"/>
                </a:lnTo>
                <a:lnTo>
                  <a:pt x="2832751" y="887787"/>
                </a:lnTo>
                <a:close/>
                <a:moveTo>
                  <a:pt x="4244641" y="723683"/>
                </a:moveTo>
                <a:lnTo>
                  <a:pt x="4233864" y="871768"/>
                </a:lnTo>
                <a:lnTo>
                  <a:pt x="4243198" y="917513"/>
                </a:lnTo>
                <a:lnTo>
                  <a:pt x="4264483" y="802197"/>
                </a:lnTo>
                <a:close/>
                <a:moveTo>
                  <a:pt x="834691" y="723683"/>
                </a:moveTo>
                <a:lnTo>
                  <a:pt x="823914" y="871768"/>
                </a:lnTo>
                <a:lnTo>
                  <a:pt x="833248" y="917513"/>
                </a:lnTo>
                <a:lnTo>
                  <a:pt x="854533" y="802197"/>
                </a:lnTo>
                <a:close/>
                <a:moveTo>
                  <a:pt x="3812084" y="694923"/>
                </a:moveTo>
                <a:lnTo>
                  <a:pt x="3812084" y="778197"/>
                </a:lnTo>
                <a:lnTo>
                  <a:pt x="3820186" y="802504"/>
                </a:lnTo>
                <a:lnTo>
                  <a:pt x="3820186" y="792349"/>
                </a:lnTo>
                <a:close/>
                <a:moveTo>
                  <a:pt x="3212009" y="694922"/>
                </a:moveTo>
                <a:lnTo>
                  <a:pt x="3212009" y="778197"/>
                </a:lnTo>
                <a:lnTo>
                  <a:pt x="3220111" y="802504"/>
                </a:lnTo>
                <a:lnTo>
                  <a:pt x="3220111" y="792349"/>
                </a:lnTo>
                <a:close/>
                <a:moveTo>
                  <a:pt x="6048003" y="683047"/>
                </a:moveTo>
                <a:lnTo>
                  <a:pt x="6027948" y="843233"/>
                </a:lnTo>
                <a:lnTo>
                  <a:pt x="6036741" y="896567"/>
                </a:lnTo>
                <a:lnTo>
                  <a:pt x="6048003" y="876916"/>
                </a:lnTo>
                <a:close/>
                <a:moveTo>
                  <a:pt x="2174777" y="667007"/>
                </a:moveTo>
                <a:lnTo>
                  <a:pt x="2183123" y="684141"/>
                </a:lnTo>
                <a:lnTo>
                  <a:pt x="2183123" y="667007"/>
                </a:lnTo>
                <a:close/>
                <a:moveTo>
                  <a:pt x="2832463" y="662166"/>
                </a:moveTo>
                <a:lnTo>
                  <a:pt x="2743884" y="742010"/>
                </a:lnTo>
                <a:lnTo>
                  <a:pt x="2770124" y="727684"/>
                </a:lnTo>
                <a:cubicBezTo>
                  <a:pt x="2780775" y="722088"/>
                  <a:pt x="2792017" y="716390"/>
                  <a:pt x="2803852" y="710589"/>
                </a:cubicBezTo>
                <a:lnTo>
                  <a:pt x="2832463" y="672066"/>
                </a:lnTo>
                <a:close/>
                <a:moveTo>
                  <a:pt x="1165697" y="662096"/>
                </a:moveTo>
                <a:lnTo>
                  <a:pt x="1077077" y="741923"/>
                </a:lnTo>
                <a:lnTo>
                  <a:pt x="1103334" y="727594"/>
                </a:lnTo>
                <a:cubicBezTo>
                  <a:pt x="1113991" y="721999"/>
                  <a:pt x="1125239" y="716301"/>
                  <a:pt x="1137079" y="710499"/>
                </a:cubicBezTo>
                <a:lnTo>
                  <a:pt x="1165697" y="671983"/>
                </a:lnTo>
                <a:close/>
                <a:moveTo>
                  <a:pt x="3000003" y="623985"/>
                </a:moveTo>
                <a:lnTo>
                  <a:pt x="3000003" y="834221"/>
                </a:lnTo>
                <a:lnTo>
                  <a:pt x="3008106" y="704929"/>
                </a:lnTo>
                <a:close/>
                <a:moveTo>
                  <a:pt x="3600078" y="623985"/>
                </a:moveTo>
                <a:lnTo>
                  <a:pt x="3600078" y="834222"/>
                </a:lnTo>
                <a:lnTo>
                  <a:pt x="3608181" y="704929"/>
                </a:lnTo>
                <a:close/>
                <a:moveTo>
                  <a:pt x="4381777" y="621735"/>
                </a:moveTo>
                <a:lnTo>
                  <a:pt x="4364408" y="695868"/>
                </a:lnTo>
                <a:lnTo>
                  <a:pt x="4372665" y="765961"/>
                </a:lnTo>
                <a:close/>
                <a:moveTo>
                  <a:pt x="1324252" y="621735"/>
                </a:moveTo>
                <a:lnTo>
                  <a:pt x="1306883" y="695868"/>
                </a:lnTo>
                <a:lnTo>
                  <a:pt x="1315139" y="765962"/>
                </a:lnTo>
                <a:close/>
                <a:moveTo>
                  <a:pt x="233316" y="619725"/>
                </a:moveTo>
                <a:lnTo>
                  <a:pt x="216169" y="788435"/>
                </a:lnTo>
                <a:lnTo>
                  <a:pt x="221556" y="842957"/>
                </a:lnTo>
                <a:close/>
                <a:moveTo>
                  <a:pt x="6023203" y="618386"/>
                </a:moveTo>
                <a:lnTo>
                  <a:pt x="6015510" y="618406"/>
                </a:lnTo>
                <a:lnTo>
                  <a:pt x="6015510" y="682812"/>
                </a:lnTo>
                <a:close/>
                <a:moveTo>
                  <a:pt x="4917244" y="604538"/>
                </a:moveTo>
                <a:lnTo>
                  <a:pt x="4910420" y="701121"/>
                </a:lnTo>
                <a:lnTo>
                  <a:pt x="4917244" y="652906"/>
                </a:lnTo>
                <a:close/>
                <a:moveTo>
                  <a:pt x="2231827" y="558325"/>
                </a:moveTo>
                <a:lnTo>
                  <a:pt x="2224460" y="610118"/>
                </a:lnTo>
                <a:lnTo>
                  <a:pt x="2224460" y="648275"/>
                </a:lnTo>
                <a:lnTo>
                  <a:pt x="2231827" y="572093"/>
                </a:lnTo>
                <a:close/>
                <a:moveTo>
                  <a:pt x="5848058" y="544422"/>
                </a:moveTo>
                <a:lnTo>
                  <a:pt x="5823623" y="552934"/>
                </a:lnTo>
                <a:lnTo>
                  <a:pt x="5922395" y="552934"/>
                </a:lnTo>
                <a:close/>
                <a:moveTo>
                  <a:pt x="4878363" y="535230"/>
                </a:moveTo>
                <a:lnTo>
                  <a:pt x="4877970" y="541765"/>
                </a:lnTo>
                <a:lnTo>
                  <a:pt x="4878363" y="536678"/>
                </a:lnTo>
                <a:close/>
                <a:moveTo>
                  <a:pt x="2696576" y="507578"/>
                </a:moveTo>
                <a:lnTo>
                  <a:pt x="2651157" y="561656"/>
                </a:lnTo>
                <a:lnTo>
                  <a:pt x="2696576" y="525238"/>
                </a:lnTo>
                <a:close/>
                <a:moveTo>
                  <a:pt x="1029817" y="507520"/>
                </a:moveTo>
                <a:lnTo>
                  <a:pt x="984406" y="561580"/>
                </a:lnTo>
                <a:lnTo>
                  <a:pt x="1029817" y="525198"/>
                </a:lnTo>
                <a:close/>
                <a:moveTo>
                  <a:pt x="5010009" y="506008"/>
                </a:moveTo>
                <a:lnTo>
                  <a:pt x="4999157" y="528959"/>
                </a:lnTo>
                <a:lnTo>
                  <a:pt x="4999406" y="528959"/>
                </a:lnTo>
                <a:lnTo>
                  <a:pt x="5021303" y="506008"/>
                </a:lnTo>
                <a:close/>
                <a:moveTo>
                  <a:pt x="5357263" y="493160"/>
                </a:moveTo>
                <a:lnTo>
                  <a:pt x="5245946" y="579978"/>
                </a:lnTo>
                <a:lnTo>
                  <a:pt x="5245946" y="593568"/>
                </a:lnTo>
                <a:cubicBezTo>
                  <a:pt x="5269850" y="567570"/>
                  <a:pt x="5297356" y="554571"/>
                  <a:pt x="5328466" y="554571"/>
                </a:cubicBezTo>
                <a:lnTo>
                  <a:pt x="5357032" y="554571"/>
                </a:lnTo>
                <a:lnTo>
                  <a:pt x="5398146" y="593568"/>
                </a:lnTo>
                <a:lnTo>
                  <a:pt x="5398146" y="577088"/>
                </a:lnTo>
                <a:cubicBezTo>
                  <a:pt x="5387052" y="521136"/>
                  <a:pt x="5373424" y="493160"/>
                  <a:pt x="5357263" y="493160"/>
                </a:cubicBezTo>
                <a:close/>
                <a:moveTo>
                  <a:pt x="4004854" y="476422"/>
                </a:moveTo>
                <a:lnTo>
                  <a:pt x="3997425" y="521167"/>
                </a:lnTo>
                <a:lnTo>
                  <a:pt x="4004854" y="481854"/>
                </a:lnTo>
                <a:close/>
                <a:moveTo>
                  <a:pt x="594904" y="476422"/>
                </a:moveTo>
                <a:lnTo>
                  <a:pt x="587476" y="521167"/>
                </a:lnTo>
                <a:lnTo>
                  <a:pt x="594904" y="481854"/>
                </a:lnTo>
                <a:close/>
                <a:moveTo>
                  <a:pt x="1649534" y="474406"/>
                </a:moveTo>
                <a:lnTo>
                  <a:pt x="1656475" y="487295"/>
                </a:lnTo>
                <a:cubicBezTo>
                  <a:pt x="1663083" y="502050"/>
                  <a:pt x="1668602" y="519757"/>
                  <a:pt x="1673034" y="540415"/>
                </a:cubicBezTo>
                <a:lnTo>
                  <a:pt x="1673052" y="540518"/>
                </a:lnTo>
                <a:lnTo>
                  <a:pt x="1669352" y="513731"/>
                </a:lnTo>
                <a:cubicBezTo>
                  <a:pt x="1665671" y="501127"/>
                  <a:pt x="1660148" y="489247"/>
                  <a:pt x="1652785" y="478091"/>
                </a:cubicBezTo>
                <a:close/>
                <a:moveTo>
                  <a:pt x="4707059" y="474406"/>
                </a:moveTo>
                <a:lnTo>
                  <a:pt x="4714000" y="487295"/>
                </a:lnTo>
                <a:cubicBezTo>
                  <a:pt x="4720608" y="502050"/>
                  <a:pt x="4726127" y="519757"/>
                  <a:pt x="4730559" y="540415"/>
                </a:cubicBezTo>
                <a:lnTo>
                  <a:pt x="4730578" y="540522"/>
                </a:lnTo>
                <a:lnTo>
                  <a:pt x="4726877" y="513731"/>
                </a:lnTo>
                <a:cubicBezTo>
                  <a:pt x="4723196" y="501127"/>
                  <a:pt x="4717673" y="489247"/>
                  <a:pt x="4710310" y="478091"/>
                </a:cubicBezTo>
                <a:close/>
                <a:moveTo>
                  <a:pt x="2457767" y="469020"/>
                </a:moveTo>
                <a:lnTo>
                  <a:pt x="2457767" y="495891"/>
                </a:lnTo>
                <a:lnTo>
                  <a:pt x="2465006" y="502900"/>
                </a:lnTo>
                <a:lnTo>
                  <a:pt x="2465460" y="502900"/>
                </a:lnTo>
                <a:lnTo>
                  <a:pt x="2465460" y="500572"/>
                </a:lnTo>
                <a:close/>
                <a:moveTo>
                  <a:pt x="3712495" y="462893"/>
                </a:moveTo>
                <a:lnTo>
                  <a:pt x="3712495" y="471488"/>
                </a:lnTo>
                <a:cubicBezTo>
                  <a:pt x="3803990" y="471488"/>
                  <a:pt x="3849737" y="532500"/>
                  <a:pt x="3849737" y="654524"/>
                </a:cubicBezTo>
                <a:lnTo>
                  <a:pt x="3862425" y="766871"/>
                </a:lnTo>
                <a:lnTo>
                  <a:pt x="3862425" y="841577"/>
                </a:lnTo>
                <a:lnTo>
                  <a:pt x="3849737" y="920523"/>
                </a:lnTo>
                <a:cubicBezTo>
                  <a:pt x="3863653" y="920523"/>
                  <a:pt x="3870610" y="869212"/>
                  <a:pt x="3870610" y="766590"/>
                </a:cubicBezTo>
                <a:lnTo>
                  <a:pt x="3870610" y="666668"/>
                </a:lnTo>
                <a:cubicBezTo>
                  <a:pt x="3870610" y="530818"/>
                  <a:pt x="3827481" y="462893"/>
                  <a:pt x="3741221" y="462893"/>
                </a:cubicBezTo>
                <a:close/>
                <a:moveTo>
                  <a:pt x="3112420" y="462893"/>
                </a:moveTo>
                <a:lnTo>
                  <a:pt x="3112420" y="471488"/>
                </a:lnTo>
                <a:cubicBezTo>
                  <a:pt x="3203915" y="471488"/>
                  <a:pt x="3249662" y="532500"/>
                  <a:pt x="3249662" y="654524"/>
                </a:cubicBezTo>
                <a:lnTo>
                  <a:pt x="3262350" y="766871"/>
                </a:lnTo>
                <a:lnTo>
                  <a:pt x="3262350" y="841577"/>
                </a:lnTo>
                <a:lnTo>
                  <a:pt x="3249662" y="920523"/>
                </a:lnTo>
                <a:cubicBezTo>
                  <a:pt x="3263578" y="920523"/>
                  <a:pt x="3270535" y="869212"/>
                  <a:pt x="3270535" y="766590"/>
                </a:cubicBezTo>
                <a:lnTo>
                  <a:pt x="3270535" y="666668"/>
                </a:lnTo>
                <a:cubicBezTo>
                  <a:pt x="3270535" y="530818"/>
                  <a:pt x="3227406" y="462893"/>
                  <a:pt x="3141146" y="462893"/>
                </a:cubicBezTo>
                <a:close/>
                <a:moveTo>
                  <a:pt x="4553936" y="462484"/>
                </a:moveTo>
                <a:cubicBezTo>
                  <a:pt x="4513613" y="462484"/>
                  <a:pt x="4477552" y="535480"/>
                  <a:pt x="4445752" y="681473"/>
                </a:cubicBezTo>
                <a:cubicBezTo>
                  <a:pt x="4458576" y="817336"/>
                  <a:pt x="4479121" y="885267"/>
                  <a:pt x="4507387" y="885267"/>
                </a:cubicBezTo>
                <a:lnTo>
                  <a:pt x="4577213" y="885267"/>
                </a:lnTo>
                <a:cubicBezTo>
                  <a:pt x="4635906" y="885267"/>
                  <a:pt x="4679859" y="816792"/>
                  <a:pt x="4709071" y="679842"/>
                </a:cubicBezTo>
                <a:cubicBezTo>
                  <a:pt x="4709071" y="534937"/>
                  <a:pt x="4657359" y="462484"/>
                  <a:pt x="4553936" y="462484"/>
                </a:cubicBezTo>
                <a:close/>
                <a:moveTo>
                  <a:pt x="1496411" y="462484"/>
                </a:moveTo>
                <a:cubicBezTo>
                  <a:pt x="1456088" y="462484"/>
                  <a:pt x="1420027" y="535480"/>
                  <a:pt x="1388227" y="681473"/>
                </a:cubicBezTo>
                <a:cubicBezTo>
                  <a:pt x="1401051" y="817336"/>
                  <a:pt x="1421596" y="885267"/>
                  <a:pt x="1449862" y="885267"/>
                </a:cubicBezTo>
                <a:lnTo>
                  <a:pt x="1519688" y="885267"/>
                </a:lnTo>
                <a:cubicBezTo>
                  <a:pt x="1578381" y="885267"/>
                  <a:pt x="1622334" y="816792"/>
                  <a:pt x="1651546" y="679842"/>
                </a:cubicBezTo>
                <a:cubicBezTo>
                  <a:pt x="1651546" y="534937"/>
                  <a:pt x="1599834" y="462484"/>
                  <a:pt x="1496411" y="462484"/>
                </a:cubicBezTo>
                <a:close/>
                <a:moveTo>
                  <a:pt x="5315197" y="454298"/>
                </a:moveTo>
                <a:cubicBezTo>
                  <a:pt x="5273233" y="454298"/>
                  <a:pt x="5237173" y="482570"/>
                  <a:pt x="5207019" y="539115"/>
                </a:cubicBezTo>
                <a:lnTo>
                  <a:pt x="5207019" y="567873"/>
                </a:lnTo>
                <a:cubicBezTo>
                  <a:pt x="5233870" y="521126"/>
                  <a:pt x="5280175" y="483267"/>
                  <a:pt x="5345937" y="454298"/>
                </a:cubicBezTo>
                <a:close/>
                <a:moveTo>
                  <a:pt x="2001144" y="449451"/>
                </a:moveTo>
                <a:lnTo>
                  <a:pt x="1991603" y="529452"/>
                </a:lnTo>
                <a:lnTo>
                  <a:pt x="2000031" y="741351"/>
                </a:lnTo>
                <a:lnTo>
                  <a:pt x="2016249" y="553401"/>
                </a:lnTo>
                <a:cubicBezTo>
                  <a:pt x="2012510" y="484101"/>
                  <a:pt x="2007475" y="449451"/>
                  <a:pt x="2001144" y="449451"/>
                </a:cubicBezTo>
                <a:close/>
                <a:moveTo>
                  <a:pt x="2494583" y="433400"/>
                </a:moveTo>
                <a:lnTo>
                  <a:pt x="2494583" y="436878"/>
                </a:lnTo>
                <a:lnTo>
                  <a:pt x="2515047" y="508024"/>
                </a:lnTo>
                <a:lnTo>
                  <a:pt x="2515047" y="500457"/>
                </a:lnTo>
                <a:cubicBezTo>
                  <a:pt x="2507449" y="455752"/>
                  <a:pt x="2500628" y="433400"/>
                  <a:pt x="2494583" y="433400"/>
                </a:cubicBezTo>
                <a:close/>
                <a:moveTo>
                  <a:pt x="4644041" y="419842"/>
                </a:moveTo>
                <a:lnTo>
                  <a:pt x="4644041" y="431961"/>
                </a:lnTo>
                <a:cubicBezTo>
                  <a:pt x="4650065" y="431961"/>
                  <a:pt x="4655817" y="432698"/>
                  <a:pt x="4661297" y="434174"/>
                </a:cubicBezTo>
                <a:lnTo>
                  <a:pt x="4669748" y="437766"/>
                </a:lnTo>
                <a:close/>
                <a:moveTo>
                  <a:pt x="1586516" y="419842"/>
                </a:moveTo>
                <a:lnTo>
                  <a:pt x="1586516" y="431961"/>
                </a:lnTo>
                <a:cubicBezTo>
                  <a:pt x="1592540" y="431961"/>
                  <a:pt x="1598292" y="432698"/>
                  <a:pt x="1603772" y="434174"/>
                </a:cubicBezTo>
                <a:lnTo>
                  <a:pt x="1612223" y="437766"/>
                </a:lnTo>
                <a:close/>
                <a:moveTo>
                  <a:pt x="5782381" y="416809"/>
                </a:moveTo>
                <a:lnTo>
                  <a:pt x="5782381" y="475874"/>
                </a:lnTo>
                <a:lnTo>
                  <a:pt x="5790081" y="438957"/>
                </a:lnTo>
                <a:close/>
                <a:moveTo>
                  <a:pt x="2801633" y="410928"/>
                </a:moveTo>
                <a:lnTo>
                  <a:pt x="2798199" y="415423"/>
                </a:lnTo>
                <a:lnTo>
                  <a:pt x="2812963" y="415423"/>
                </a:lnTo>
                <a:close/>
                <a:moveTo>
                  <a:pt x="1134476" y="410928"/>
                </a:moveTo>
                <a:lnTo>
                  <a:pt x="1131043" y="415423"/>
                </a:lnTo>
                <a:lnTo>
                  <a:pt x="1145807" y="415423"/>
                </a:lnTo>
                <a:close/>
                <a:moveTo>
                  <a:pt x="269260" y="402832"/>
                </a:moveTo>
                <a:lnTo>
                  <a:pt x="265979" y="422726"/>
                </a:lnTo>
                <a:lnTo>
                  <a:pt x="269260" y="450960"/>
                </a:lnTo>
                <a:close/>
                <a:moveTo>
                  <a:pt x="4022108" y="380219"/>
                </a:moveTo>
                <a:lnTo>
                  <a:pt x="4039854" y="380219"/>
                </a:lnTo>
                <a:lnTo>
                  <a:pt x="4080756" y="420610"/>
                </a:lnTo>
                <a:lnTo>
                  <a:pt x="4080756" y="435746"/>
                </a:lnTo>
                <a:cubicBezTo>
                  <a:pt x="4080756" y="480524"/>
                  <a:pt x="4072788" y="502913"/>
                  <a:pt x="4056851" y="502913"/>
                </a:cubicBezTo>
                <a:lnTo>
                  <a:pt x="4068477" y="503156"/>
                </a:lnTo>
                <a:lnTo>
                  <a:pt x="4068477" y="639803"/>
                </a:lnTo>
                <a:cubicBezTo>
                  <a:pt x="4093823" y="608502"/>
                  <a:pt x="4122553" y="592851"/>
                  <a:pt x="4154669" y="592851"/>
                </a:cubicBezTo>
                <a:lnTo>
                  <a:pt x="4192898" y="592851"/>
                </a:lnTo>
                <a:cubicBezTo>
                  <a:pt x="4267659" y="648944"/>
                  <a:pt x="4305040" y="710075"/>
                  <a:pt x="4305040" y="776246"/>
                </a:cubicBezTo>
                <a:cubicBezTo>
                  <a:pt x="4296633" y="916594"/>
                  <a:pt x="4278010" y="986768"/>
                  <a:pt x="4249174" y="986768"/>
                </a:cubicBezTo>
                <a:lnTo>
                  <a:pt x="4236173" y="986768"/>
                </a:lnTo>
                <a:cubicBezTo>
                  <a:pt x="4207868" y="977530"/>
                  <a:pt x="4193716" y="951125"/>
                  <a:pt x="4193716" y="907554"/>
                </a:cubicBezTo>
                <a:lnTo>
                  <a:pt x="4193716" y="836288"/>
                </a:lnTo>
                <a:lnTo>
                  <a:pt x="4205758" y="706292"/>
                </a:lnTo>
                <a:cubicBezTo>
                  <a:pt x="4205758" y="688620"/>
                  <a:pt x="4189943" y="679784"/>
                  <a:pt x="4158314" y="679784"/>
                </a:cubicBezTo>
                <a:lnTo>
                  <a:pt x="4158314" y="668146"/>
                </a:lnTo>
                <a:cubicBezTo>
                  <a:pt x="4132376" y="668146"/>
                  <a:pt x="4110343" y="705066"/>
                  <a:pt x="4092216" y="778906"/>
                </a:cubicBezTo>
                <a:lnTo>
                  <a:pt x="4092216" y="859764"/>
                </a:lnTo>
                <a:lnTo>
                  <a:pt x="4103854" y="907355"/>
                </a:lnTo>
                <a:cubicBezTo>
                  <a:pt x="4092590" y="960297"/>
                  <a:pt x="4077957" y="986768"/>
                  <a:pt x="4059953" y="986768"/>
                </a:cubicBezTo>
                <a:lnTo>
                  <a:pt x="4045826" y="986768"/>
                </a:lnTo>
                <a:cubicBezTo>
                  <a:pt x="3971159" y="938584"/>
                  <a:pt x="3933825" y="841438"/>
                  <a:pt x="3933825" y="695331"/>
                </a:cubicBezTo>
                <a:lnTo>
                  <a:pt x="3933825" y="601043"/>
                </a:lnTo>
                <a:cubicBezTo>
                  <a:pt x="3933825" y="498916"/>
                  <a:pt x="3963253" y="425308"/>
                  <a:pt x="4022108" y="380219"/>
                </a:cubicBezTo>
                <a:close/>
                <a:moveTo>
                  <a:pt x="2430243" y="380219"/>
                </a:moveTo>
                <a:lnTo>
                  <a:pt x="2498471" y="380219"/>
                </a:lnTo>
                <a:cubicBezTo>
                  <a:pt x="2545265" y="380219"/>
                  <a:pt x="2568662" y="469073"/>
                  <a:pt x="2568662" y="646780"/>
                </a:cubicBezTo>
                <a:lnTo>
                  <a:pt x="2568662" y="720207"/>
                </a:lnTo>
                <a:cubicBezTo>
                  <a:pt x="2568662" y="845122"/>
                  <a:pt x="2509029" y="933976"/>
                  <a:pt x="2389763" y="986768"/>
                </a:cubicBezTo>
                <a:lnTo>
                  <a:pt x="2350926" y="986768"/>
                </a:lnTo>
                <a:cubicBezTo>
                  <a:pt x="2244519" y="986768"/>
                  <a:pt x="2172076" y="898273"/>
                  <a:pt x="2133600" y="721281"/>
                </a:cubicBezTo>
                <a:lnTo>
                  <a:pt x="2133600" y="584839"/>
                </a:lnTo>
                <a:cubicBezTo>
                  <a:pt x="2133600" y="550924"/>
                  <a:pt x="2155013" y="486800"/>
                  <a:pt x="2197838" y="392465"/>
                </a:cubicBezTo>
                <a:lnTo>
                  <a:pt x="2228054" y="392465"/>
                </a:lnTo>
                <a:cubicBezTo>
                  <a:pt x="2258127" y="392465"/>
                  <a:pt x="2273164" y="440272"/>
                  <a:pt x="2273164" y="535885"/>
                </a:cubicBezTo>
                <a:lnTo>
                  <a:pt x="2273164" y="572330"/>
                </a:lnTo>
                <a:lnTo>
                  <a:pt x="2261122" y="695139"/>
                </a:lnTo>
                <a:cubicBezTo>
                  <a:pt x="2261122" y="803026"/>
                  <a:pt x="2291385" y="865993"/>
                  <a:pt x="2351911" y="884040"/>
                </a:cubicBezTo>
                <a:cubicBezTo>
                  <a:pt x="2410199" y="884040"/>
                  <a:pt x="2443977" y="816920"/>
                  <a:pt x="2453246" y="682681"/>
                </a:cubicBezTo>
                <a:lnTo>
                  <a:pt x="2453246" y="635320"/>
                </a:lnTo>
                <a:lnTo>
                  <a:pt x="2416328" y="449828"/>
                </a:lnTo>
                <a:close/>
                <a:moveTo>
                  <a:pt x="612158" y="380219"/>
                </a:moveTo>
                <a:lnTo>
                  <a:pt x="629904" y="380219"/>
                </a:lnTo>
                <a:lnTo>
                  <a:pt x="670806" y="420610"/>
                </a:lnTo>
                <a:lnTo>
                  <a:pt x="670806" y="435746"/>
                </a:lnTo>
                <a:cubicBezTo>
                  <a:pt x="670806" y="480524"/>
                  <a:pt x="662838" y="502913"/>
                  <a:pt x="646901" y="502913"/>
                </a:cubicBezTo>
                <a:lnTo>
                  <a:pt x="658527" y="503156"/>
                </a:lnTo>
                <a:lnTo>
                  <a:pt x="658527" y="639803"/>
                </a:lnTo>
                <a:cubicBezTo>
                  <a:pt x="683873" y="608502"/>
                  <a:pt x="712603" y="592851"/>
                  <a:pt x="744719" y="592851"/>
                </a:cubicBezTo>
                <a:lnTo>
                  <a:pt x="782948" y="592851"/>
                </a:lnTo>
                <a:cubicBezTo>
                  <a:pt x="857709" y="648944"/>
                  <a:pt x="895090" y="710075"/>
                  <a:pt x="895090" y="776246"/>
                </a:cubicBezTo>
                <a:cubicBezTo>
                  <a:pt x="886682" y="916594"/>
                  <a:pt x="868060" y="986768"/>
                  <a:pt x="839224" y="986768"/>
                </a:cubicBezTo>
                <a:lnTo>
                  <a:pt x="826222" y="986768"/>
                </a:lnTo>
                <a:cubicBezTo>
                  <a:pt x="797918" y="977530"/>
                  <a:pt x="783766" y="951125"/>
                  <a:pt x="783766" y="907554"/>
                </a:cubicBezTo>
                <a:lnTo>
                  <a:pt x="783766" y="836288"/>
                </a:lnTo>
                <a:lnTo>
                  <a:pt x="795808" y="706292"/>
                </a:lnTo>
                <a:cubicBezTo>
                  <a:pt x="795808" y="688620"/>
                  <a:pt x="779993" y="679784"/>
                  <a:pt x="748364" y="679784"/>
                </a:cubicBezTo>
                <a:lnTo>
                  <a:pt x="748364" y="668146"/>
                </a:lnTo>
                <a:cubicBezTo>
                  <a:pt x="722426" y="668146"/>
                  <a:pt x="700393" y="705066"/>
                  <a:pt x="682265" y="778906"/>
                </a:cubicBezTo>
                <a:lnTo>
                  <a:pt x="682265" y="859764"/>
                </a:lnTo>
                <a:lnTo>
                  <a:pt x="693904" y="907355"/>
                </a:lnTo>
                <a:cubicBezTo>
                  <a:pt x="682641" y="960297"/>
                  <a:pt x="668007" y="986768"/>
                  <a:pt x="650003" y="986768"/>
                </a:cubicBezTo>
                <a:lnTo>
                  <a:pt x="635876" y="986768"/>
                </a:lnTo>
                <a:cubicBezTo>
                  <a:pt x="561209" y="938584"/>
                  <a:pt x="523875" y="841438"/>
                  <a:pt x="523875" y="695331"/>
                </a:cubicBezTo>
                <a:lnTo>
                  <a:pt x="523875" y="601043"/>
                </a:lnTo>
                <a:cubicBezTo>
                  <a:pt x="523875" y="498916"/>
                  <a:pt x="553303" y="425308"/>
                  <a:pt x="612158" y="380219"/>
                </a:cubicBezTo>
                <a:close/>
                <a:moveTo>
                  <a:pt x="4565504" y="375308"/>
                </a:moveTo>
                <a:lnTo>
                  <a:pt x="4635324" y="375308"/>
                </a:lnTo>
                <a:cubicBezTo>
                  <a:pt x="4721929" y="375308"/>
                  <a:pt x="4771447" y="462995"/>
                  <a:pt x="4783879" y="638371"/>
                </a:cubicBezTo>
                <a:cubicBezTo>
                  <a:pt x="4766348" y="870636"/>
                  <a:pt x="4681622" y="986768"/>
                  <a:pt x="4529699" y="986768"/>
                </a:cubicBezTo>
                <a:cubicBezTo>
                  <a:pt x="4392680" y="972622"/>
                  <a:pt x="4324171" y="889639"/>
                  <a:pt x="4324171" y="737819"/>
                </a:cubicBezTo>
                <a:lnTo>
                  <a:pt x="4324171" y="651314"/>
                </a:lnTo>
                <a:cubicBezTo>
                  <a:pt x="4378469" y="467310"/>
                  <a:pt x="4458913" y="375308"/>
                  <a:pt x="4565504" y="375308"/>
                </a:cubicBezTo>
                <a:close/>
                <a:moveTo>
                  <a:pt x="1507979" y="375308"/>
                </a:moveTo>
                <a:lnTo>
                  <a:pt x="1577799" y="375308"/>
                </a:lnTo>
                <a:cubicBezTo>
                  <a:pt x="1664404" y="375308"/>
                  <a:pt x="1713923" y="462995"/>
                  <a:pt x="1726354" y="638371"/>
                </a:cubicBezTo>
                <a:cubicBezTo>
                  <a:pt x="1708824" y="870636"/>
                  <a:pt x="1624097" y="986768"/>
                  <a:pt x="1472174" y="986768"/>
                </a:cubicBezTo>
                <a:cubicBezTo>
                  <a:pt x="1335155" y="972622"/>
                  <a:pt x="1266646" y="889639"/>
                  <a:pt x="1266646" y="737819"/>
                </a:cubicBezTo>
                <a:lnTo>
                  <a:pt x="1266646" y="651314"/>
                </a:lnTo>
                <a:cubicBezTo>
                  <a:pt x="1320944" y="467310"/>
                  <a:pt x="1401388" y="375308"/>
                  <a:pt x="1507979" y="375308"/>
                </a:cubicBezTo>
                <a:close/>
                <a:moveTo>
                  <a:pt x="2776194" y="373671"/>
                </a:moveTo>
                <a:lnTo>
                  <a:pt x="2799733" y="373671"/>
                </a:lnTo>
                <a:cubicBezTo>
                  <a:pt x="2881653" y="392809"/>
                  <a:pt x="2922612" y="451318"/>
                  <a:pt x="2922612" y="549199"/>
                </a:cubicBezTo>
                <a:lnTo>
                  <a:pt x="2922612" y="560595"/>
                </a:lnTo>
                <a:lnTo>
                  <a:pt x="2901688" y="644753"/>
                </a:lnTo>
                <a:lnTo>
                  <a:pt x="2912099" y="905974"/>
                </a:lnTo>
                <a:cubicBezTo>
                  <a:pt x="2904455" y="959837"/>
                  <a:pt x="2890167" y="986768"/>
                  <a:pt x="2869234" y="986768"/>
                </a:cubicBezTo>
                <a:lnTo>
                  <a:pt x="2839369" y="965901"/>
                </a:lnTo>
                <a:lnTo>
                  <a:pt x="2779640" y="986768"/>
                </a:lnTo>
                <a:lnTo>
                  <a:pt x="2725590" y="986768"/>
                </a:lnTo>
                <a:cubicBezTo>
                  <a:pt x="2636474" y="986768"/>
                  <a:pt x="2591916" y="952606"/>
                  <a:pt x="2591916" y="884283"/>
                </a:cubicBezTo>
                <a:cubicBezTo>
                  <a:pt x="2591916" y="821787"/>
                  <a:pt x="2655970" y="746226"/>
                  <a:pt x="2784079" y="657600"/>
                </a:cubicBezTo>
                <a:cubicBezTo>
                  <a:pt x="2830322" y="628627"/>
                  <a:pt x="2853445" y="589532"/>
                  <a:pt x="2853445" y="540317"/>
                </a:cubicBezTo>
                <a:cubicBezTo>
                  <a:pt x="2839030" y="482153"/>
                  <a:pt x="2825313" y="453070"/>
                  <a:pt x="2812293" y="453070"/>
                </a:cubicBezTo>
                <a:lnTo>
                  <a:pt x="2702901" y="522115"/>
                </a:lnTo>
                <a:lnTo>
                  <a:pt x="2702901" y="550792"/>
                </a:lnTo>
                <a:cubicBezTo>
                  <a:pt x="2683686" y="597202"/>
                  <a:pt x="2648194" y="620407"/>
                  <a:pt x="2596425" y="620407"/>
                </a:cubicBezTo>
                <a:lnTo>
                  <a:pt x="2581384" y="605373"/>
                </a:lnTo>
                <a:lnTo>
                  <a:pt x="2581384" y="570488"/>
                </a:lnTo>
                <a:cubicBezTo>
                  <a:pt x="2581384" y="508120"/>
                  <a:pt x="2646320" y="442514"/>
                  <a:pt x="2776194" y="373671"/>
                </a:cubicBezTo>
                <a:close/>
                <a:moveTo>
                  <a:pt x="1109562" y="373671"/>
                </a:moveTo>
                <a:lnTo>
                  <a:pt x="1133127" y="373671"/>
                </a:lnTo>
                <a:cubicBezTo>
                  <a:pt x="1215140" y="392809"/>
                  <a:pt x="1256147" y="451318"/>
                  <a:pt x="1256147" y="549199"/>
                </a:cubicBezTo>
                <a:lnTo>
                  <a:pt x="1256147" y="560595"/>
                </a:lnTo>
                <a:lnTo>
                  <a:pt x="1235203" y="644772"/>
                </a:lnTo>
                <a:lnTo>
                  <a:pt x="1245627" y="906070"/>
                </a:lnTo>
                <a:cubicBezTo>
                  <a:pt x="1237983" y="959869"/>
                  <a:pt x="1223680" y="986768"/>
                  <a:pt x="1202717" y="986768"/>
                </a:cubicBezTo>
                <a:lnTo>
                  <a:pt x="1172808" y="965901"/>
                </a:lnTo>
                <a:lnTo>
                  <a:pt x="1113002" y="986768"/>
                </a:lnTo>
                <a:lnTo>
                  <a:pt x="1058875" y="986768"/>
                </a:lnTo>
                <a:cubicBezTo>
                  <a:pt x="969653" y="986768"/>
                  <a:pt x="925042" y="952602"/>
                  <a:pt x="925042" y="884270"/>
                </a:cubicBezTo>
                <a:cubicBezTo>
                  <a:pt x="925042" y="821770"/>
                  <a:pt x="989095" y="746200"/>
                  <a:pt x="1117203" y="657562"/>
                </a:cubicBezTo>
                <a:cubicBezTo>
                  <a:pt x="1163448" y="628584"/>
                  <a:pt x="1186570" y="589483"/>
                  <a:pt x="1186570" y="540259"/>
                </a:cubicBezTo>
                <a:cubicBezTo>
                  <a:pt x="1172168" y="482095"/>
                  <a:pt x="1158464" y="453013"/>
                  <a:pt x="1145456" y="453013"/>
                </a:cubicBezTo>
                <a:lnTo>
                  <a:pt x="1036160" y="522043"/>
                </a:lnTo>
                <a:lnTo>
                  <a:pt x="1036160" y="550741"/>
                </a:lnTo>
                <a:cubicBezTo>
                  <a:pt x="1016946" y="597151"/>
                  <a:pt x="981453" y="620356"/>
                  <a:pt x="929684" y="620356"/>
                </a:cubicBezTo>
                <a:lnTo>
                  <a:pt x="914644" y="605322"/>
                </a:lnTo>
                <a:lnTo>
                  <a:pt x="914644" y="570437"/>
                </a:lnTo>
                <a:cubicBezTo>
                  <a:pt x="914644" y="508078"/>
                  <a:pt x="979616" y="442489"/>
                  <a:pt x="1109562" y="373671"/>
                </a:cubicBezTo>
                <a:close/>
                <a:moveTo>
                  <a:pt x="4936915" y="372852"/>
                </a:moveTo>
                <a:cubicBezTo>
                  <a:pt x="4961182" y="372852"/>
                  <a:pt x="4973315" y="407504"/>
                  <a:pt x="4973315" y="476809"/>
                </a:cubicBezTo>
                <a:lnTo>
                  <a:pt x="5014006" y="437927"/>
                </a:lnTo>
                <a:lnTo>
                  <a:pt x="5081626" y="437927"/>
                </a:lnTo>
                <a:cubicBezTo>
                  <a:pt x="5115115" y="437927"/>
                  <a:pt x="5149661" y="455181"/>
                  <a:pt x="5185263" y="489688"/>
                </a:cubicBezTo>
                <a:cubicBezTo>
                  <a:pt x="5236764" y="438452"/>
                  <a:pt x="5279792" y="408238"/>
                  <a:pt x="5314346" y="399046"/>
                </a:cubicBezTo>
                <a:cubicBezTo>
                  <a:pt x="5407319" y="399046"/>
                  <a:pt x="5453807" y="488307"/>
                  <a:pt x="5453807" y="666828"/>
                </a:cubicBezTo>
                <a:lnTo>
                  <a:pt x="5453807" y="693265"/>
                </a:lnTo>
                <a:cubicBezTo>
                  <a:pt x="5425191" y="888934"/>
                  <a:pt x="5396350" y="986768"/>
                  <a:pt x="5367283" y="986768"/>
                </a:cubicBezTo>
                <a:cubicBezTo>
                  <a:pt x="5340727" y="986768"/>
                  <a:pt x="5325010" y="966771"/>
                  <a:pt x="5320133" y="926777"/>
                </a:cubicBezTo>
                <a:lnTo>
                  <a:pt x="5371952" y="654518"/>
                </a:lnTo>
                <a:cubicBezTo>
                  <a:pt x="5362095" y="616263"/>
                  <a:pt x="5351835" y="597136"/>
                  <a:pt x="5341173" y="597136"/>
                </a:cubicBezTo>
                <a:cubicBezTo>
                  <a:pt x="5243002" y="597136"/>
                  <a:pt x="5193916" y="685719"/>
                  <a:pt x="5193916" y="862885"/>
                </a:cubicBezTo>
                <a:lnTo>
                  <a:pt x="5152668" y="986768"/>
                </a:lnTo>
                <a:lnTo>
                  <a:pt x="5107149" y="986768"/>
                </a:lnTo>
                <a:cubicBezTo>
                  <a:pt x="5084984" y="986768"/>
                  <a:pt x="5069295" y="927220"/>
                  <a:pt x="5060082" y="808125"/>
                </a:cubicBezTo>
                <a:cubicBezTo>
                  <a:pt x="5103465" y="716924"/>
                  <a:pt x="5125157" y="644454"/>
                  <a:pt x="5125157" y="590716"/>
                </a:cubicBezTo>
                <a:cubicBezTo>
                  <a:pt x="5109831" y="554691"/>
                  <a:pt x="5094915" y="535139"/>
                  <a:pt x="5080411" y="532061"/>
                </a:cubicBezTo>
                <a:lnTo>
                  <a:pt x="5055516" y="532061"/>
                </a:lnTo>
                <a:cubicBezTo>
                  <a:pt x="5002928" y="532061"/>
                  <a:pt x="4953730" y="677885"/>
                  <a:pt x="4907920" y="969534"/>
                </a:cubicBezTo>
                <a:lnTo>
                  <a:pt x="4890149" y="986768"/>
                </a:lnTo>
                <a:lnTo>
                  <a:pt x="4843453" y="986768"/>
                </a:lnTo>
                <a:lnTo>
                  <a:pt x="4800600" y="929591"/>
                </a:lnTo>
                <a:cubicBezTo>
                  <a:pt x="4815023" y="584382"/>
                  <a:pt x="4838761" y="411778"/>
                  <a:pt x="4871814" y="411778"/>
                </a:cubicBezTo>
                <a:close/>
                <a:moveTo>
                  <a:pt x="3632456" y="372033"/>
                </a:moveTo>
                <a:cubicBezTo>
                  <a:pt x="3664682" y="402375"/>
                  <a:pt x="3740162" y="427508"/>
                  <a:pt x="3858895" y="447430"/>
                </a:cubicBezTo>
                <a:cubicBezTo>
                  <a:pt x="3902722" y="509069"/>
                  <a:pt x="3924635" y="603047"/>
                  <a:pt x="3924635" y="729365"/>
                </a:cubicBezTo>
                <a:cubicBezTo>
                  <a:pt x="3924635" y="900967"/>
                  <a:pt x="3888438" y="986768"/>
                  <a:pt x="3816042" y="986768"/>
                </a:cubicBezTo>
                <a:cubicBezTo>
                  <a:pt x="3794312" y="986768"/>
                  <a:pt x="3775029" y="856113"/>
                  <a:pt x="3758193" y="594802"/>
                </a:cubicBezTo>
                <a:cubicBezTo>
                  <a:pt x="3728721" y="548703"/>
                  <a:pt x="3708577" y="525653"/>
                  <a:pt x="3697761" y="525653"/>
                </a:cubicBezTo>
                <a:cubicBezTo>
                  <a:pt x="3676798" y="583331"/>
                  <a:pt x="3656614" y="723409"/>
                  <a:pt x="3637207" y="945885"/>
                </a:cubicBezTo>
                <a:lnTo>
                  <a:pt x="3590754" y="974330"/>
                </a:lnTo>
                <a:lnTo>
                  <a:pt x="3533858" y="917524"/>
                </a:lnTo>
                <a:lnTo>
                  <a:pt x="3558741" y="876116"/>
                </a:lnTo>
                <a:lnTo>
                  <a:pt x="3558741" y="516444"/>
                </a:lnTo>
                <a:cubicBezTo>
                  <a:pt x="3572252" y="420170"/>
                  <a:pt x="3596823" y="372033"/>
                  <a:pt x="3632456" y="372033"/>
                </a:cubicBezTo>
                <a:close/>
                <a:moveTo>
                  <a:pt x="3032381" y="372033"/>
                </a:moveTo>
                <a:cubicBezTo>
                  <a:pt x="3064607" y="402375"/>
                  <a:pt x="3140087" y="427508"/>
                  <a:pt x="3258820" y="447430"/>
                </a:cubicBezTo>
                <a:cubicBezTo>
                  <a:pt x="3302647" y="509069"/>
                  <a:pt x="3324560" y="603047"/>
                  <a:pt x="3324560" y="729365"/>
                </a:cubicBezTo>
                <a:cubicBezTo>
                  <a:pt x="3324560" y="900967"/>
                  <a:pt x="3288362" y="986768"/>
                  <a:pt x="3215967" y="986768"/>
                </a:cubicBezTo>
                <a:cubicBezTo>
                  <a:pt x="3194237" y="986768"/>
                  <a:pt x="3174954" y="856113"/>
                  <a:pt x="3158118" y="594802"/>
                </a:cubicBezTo>
                <a:cubicBezTo>
                  <a:pt x="3128646" y="548703"/>
                  <a:pt x="3108502" y="525653"/>
                  <a:pt x="3097686" y="525653"/>
                </a:cubicBezTo>
                <a:cubicBezTo>
                  <a:pt x="3076723" y="583331"/>
                  <a:pt x="3056539" y="723409"/>
                  <a:pt x="3037132" y="945885"/>
                </a:cubicBezTo>
                <a:lnTo>
                  <a:pt x="2990679" y="974330"/>
                </a:lnTo>
                <a:lnTo>
                  <a:pt x="2933783" y="917524"/>
                </a:lnTo>
                <a:lnTo>
                  <a:pt x="2958666" y="876116"/>
                </a:lnTo>
                <a:lnTo>
                  <a:pt x="2958666" y="516444"/>
                </a:lnTo>
                <a:cubicBezTo>
                  <a:pt x="2972176" y="420170"/>
                  <a:pt x="2996748" y="372033"/>
                  <a:pt x="3032381" y="372033"/>
                </a:cubicBezTo>
                <a:close/>
                <a:moveTo>
                  <a:pt x="1983098" y="370396"/>
                </a:moveTo>
                <a:lnTo>
                  <a:pt x="1993534" y="370396"/>
                </a:lnTo>
                <a:cubicBezTo>
                  <a:pt x="2028655" y="370396"/>
                  <a:pt x="2048778" y="432442"/>
                  <a:pt x="2053903" y="556534"/>
                </a:cubicBezTo>
                <a:lnTo>
                  <a:pt x="2053903" y="653642"/>
                </a:lnTo>
                <a:lnTo>
                  <a:pt x="2033030" y="807914"/>
                </a:lnTo>
                <a:cubicBezTo>
                  <a:pt x="2043701" y="807914"/>
                  <a:pt x="2053449" y="828787"/>
                  <a:pt x="2062274" y="870533"/>
                </a:cubicBezTo>
                <a:cubicBezTo>
                  <a:pt x="2104843" y="870533"/>
                  <a:pt x="2126127" y="885694"/>
                  <a:pt x="2126127" y="916014"/>
                </a:cubicBezTo>
                <a:lnTo>
                  <a:pt x="2126127" y="929540"/>
                </a:lnTo>
                <a:cubicBezTo>
                  <a:pt x="2113299" y="967692"/>
                  <a:pt x="2086357" y="986768"/>
                  <a:pt x="2045302" y="986768"/>
                </a:cubicBezTo>
                <a:lnTo>
                  <a:pt x="2011293" y="986768"/>
                </a:lnTo>
                <a:cubicBezTo>
                  <a:pt x="1959481" y="951937"/>
                  <a:pt x="1933575" y="878440"/>
                  <a:pt x="1933575" y="766276"/>
                </a:cubicBezTo>
                <a:lnTo>
                  <a:pt x="1933575" y="753832"/>
                </a:lnTo>
                <a:cubicBezTo>
                  <a:pt x="1933575" y="498208"/>
                  <a:pt x="1950083" y="370396"/>
                  <a:pt x="1983098" y="370396"/>
                </a:cubicBezTo>
                <a:close/>
                <a:moveTo>
                  <a:pt x="5744945" y="360363"/>
                </a:moveTo>
                <a:lnTo>
                  <a:pt x="5733269" y="499012"/>
                </a:lnTo>
                <a:lnTo>
                  <a:pt x="5733269" y="514362"/>
                </a:lnTo>
                <a:lnTo>
                  <a:pt x="5753406" y="360363"/>
                </a:lnTo>
                <a:close/>
                <a:moveTo>
                  <a:pt x="6027948" y="348327"/>
                </a:moveTo>
                <a:lnTo>
                  <a:pt x="6035725" y="405988"/>
                </a:lnTo>
                <a:lnTo>
                  <a:pt x="6035725" y="348327"/>
                </a:lnTo>
                <a:close/>
                <a:moveTo>
                  <a:pt x="4495876" y="321094"/>
                </a:moveTo>
                <a:lnTo>
                  <a:pt x="4479172" y="328535"/>
                </a:lnTo>
                <a:lnTo>
                  <a:pt x="4480233" y="329834"/>
                </a:lnTo>
                <a:close/>
                <a:moveTo>
                  <a:pt x="142324" y="320251"/>
                </a:moveTo>
                <a:lnTo>
                  <a:pt x="148952" y="323042"/>
                </a:lnTo>
                <a:lnTo>
                  <a:pt x="151608" y="322556"/>
                </a:lnTo>
                <a:close/>
                <a:moveTo>
                  <a:pt x="97485" y="318574"/>
                </a:moveTo>
                <a:lnTo>
                  <a:pt x="77159" y="323042"/>
                </a:lnTo>
                <a:lnTo>
                  <a:pt x="94025" y="323042"/>
                </a:lnTo>
                <a:close/>
                <a:moveTo>
                  <a:pt x="2886380" y="318167"/>
                </a:moveTo>
                <a:lnTo>
                  <a:pt x="2886206" y="320222"/>
                </a:lnTo>
                <a:lnTo>
                  <a:pt x="2892093" y="323468"/>
                </a:lnTo>
                <a:close/>
                <a:moveTo>
                  <a:pt x="2607347" y="314696"/>
                </a:moveTo>
                <a:lnTo>
                  <a:pt x="2607360" y="322198"/>
                </a:lnTo>
                <a:lnTo>
                  <a:pt x="2616045" y="322242"/>
                </a:lnTo>
                <a:lnTo>
                  <a:pt x="2616115" y="314888"/>
                </a:lnTo>
                <a:close/>
                <a:moveTo>
                  <a:pt x="1103239" y="300910"/>
                </a:moveTo>
                <a:cubicBezTo>
                  <a:pt x="1102800" y="300673"/>
                  <a:pt x="1102143" y="300992"/>
                  <a:pt x="1101267" y="301868"/>
                </a:cubicBezTo>
                <a:lnTo>
                  <a:pt x="1099579" y="303294"/>
                </a:lnTo>
                <a:lnTo>
                  <a:pt x="1103896" y="303294"/>
                </a:lnTo>
                <a:cubicBezTo>
                  <a:pt x="1103896" y="301943"/>
                  <a:pt x="1103677" y="301148"/>
                  <a:pt x="1103239" y="300910"/>
                </a:cubicBezTo>
                <a:close/>
                <a:moveTo>
                  <a:pt x="1091931" y="298319"/>
                </a:moveTo>
                <a:lnTo>
                  <a:pt x="1091931" y="303294"/>
                </a:lnTo>
                <a:lnTo>
                  <a:pt x="1093861" y="303294"/>
                </a:lnTo>
                <a:close/>
                <a:moveTo>
                  <a:pt x="448639" y="288854"/>
                </a:moveTo>
                <a:cubicBezTo>
                  <a:pt x="407602" y="291435"/>
                  <a:pt x="371007" y="294164"/>
                  <a:pt x="338854" y="297043"/>
                </a:cubicBezTo>
                <a:lnTo>
                  <a:pt x="301151" y="300762"/>
                </a:lnTo>
                <a:lnTo>
                  <a:pt x="346524" y="310604"/>
                </a:lnTo>
                <a:lnTo>
                  <a:pt x="395592" y="297762"/>
                </a:lnTo>
                <a:lnTo>
                  <a:pt x="395592" y="338799"/>
                </a:lnTo>
                <a:lnTo>
                  <a:pt x="243997" y="350295"/>
                </a:lnTo>
                <a:lnTo>
                  <a:pt x="396270" y="361194"/>
                </a:lnTo>
                <a:cubicBezTo>
                  <a:pt x="431183" y="353699"/>
                  <a:pt x="448639" y="346439"/>
                  <a:pt x="448639" y="339413"/>
                </a:cubicBezTo>
                <a:lnTo>
                  <a:pt x="428571" y="339413"/>
                </a:lnTo>
                <a:lnTo>
                  <a:pt x="428571" y="297762"/>
                </a:lnTo>
                <a:lnTo>
                  <a:pt x="448639" y="297762"/>
                </a:lnTo>
                <a:close/>
                <a:moveTo>
                  <a:pt x="197342" y="246795"/>
                </a:moveTo>
                <a:lnTo>
                  <a:pt x="267872" y="259706"/>
                </a:lnTo>
                <a:lnTo>
                  <a:pt x="481534" y="246795"/>
                </a:lnTo>
                <a:lnTo>
                  <a:pt x="505144" y="291444"/>
                </a:lnTo>
                <a:lnTo>
                  <a:pt x="505144" y="332532"/>
                </a:lnTo>
                <a:cubicBezTo>
                  <a:pt x="488534" y="379398"/>
                  <a:pt x="452497" y="402832"/>
                  <a:pt x="397031" y="402832"/>
                </a:cubicBezTo>
                <a:lnTo>
                  <a:pt x="314824" y="402832"/>
                </a:lnTo>
                <a:lnTo>
                  <a:pt x="255402" y="957984"/>
                </a:lnTo>
                <a:lnTo>
                  <a:pt x="201250" y="986768"/>
                </a:lnTo>
                <a:lnTo>
                  <a:pt x="179372" y="839467"/>
                </a:lnTo>
                <a:lnTo>
                  <a:pt x="219104" y="390387"/>
                </a:lnTo>
                <a:lnTo>
                  <a:pt x="67979" y="390387"/>
                </a:lnTo>
                <a:cubicBezTo>
                  <a:pt x="28991" y="390387"/>
                  <a:pt x="6331" y="375344"/>
                  <a:pt x="0" y="345258"/>
                </a:cubicBezTo>
                <a:lnTo>
                  <a:pt x="0" y="318789"/>
                </a:lnTo>
                <a:cubicBezTo>
                  <a:pt x="0" y="291943"/>
                  <a:pt x="65781" y="267945"/>
                  <a:pt x="197342" y="246795"/>
                </a:cubicBezTo>
                <a:close/>
                <a:moveTo>
                  <a:pt x="5736901" y="233698"/>
                </a:moveTo>
                <a:cubicBezTo>
                  <a:pt x="5767221" y="233698"/>
                  <a:pt x="5782381" y="254162"/>
                  <a:pt x="5782381" y="295089"/>
                </a:cubicBezTo>
                <a:lnTo>
                  <a:pt x="5819217" y="270616"/>
                </a:lnTo>
                <a:lnTo>
                  <a:pt x="5819217" y="328567"/>
                </a:lnTo>
                <a:lnTo>
                  <a:pt x="5831387" y="463744"/>
                </a:lnTo>
                <a:lnTo>
                  <a:pt x="5819351" y="491542"/>
                </a:lnTo>
                <a:lnTo>
                  <a:pt x="5859198" y="491542"/>
                </a:lnTo>
                <a:lnTo>
                  <a:pt x="5974263" y="503584"/>
                </a:lnTo>
                <a:lnTo>
                  <a:pt x="5974263" y="479111"/>
                </a:lnTo>
                <a:lnTo>
                  <a:pt x="6011167" y="479111"/>
                </a:lnTo>
                <a:lnTo>
                  <a:pt x="6011167" y="477570"/>
                </a:lnTo>
                <a:lnTo>
                  <a:pt x="5961811" y="403478"/>
                </a:lnTo>
                <a:cubicBezTo>
                  <a:pt x="5978571" y="290291"/>
                  <a:pt x="6008801" y="233698"/>
                  <a:pt x="6052505" y="233698"/>
                </a:cubicBezTo>
                <a:cubicBezTo>
                  <a:pt x="6052505" y="258310"/>
                  <a:pt x="6064783" y="270616"/>
                  <a:pt x="6089339" y="270616"/>
                </a:cubicBezTo>
                <a:lnTo>
                  <a:pt x="6089339" y="855799"/>
                </a:lnTo>
                <a:cubicBezTo>
                  <a:pt x="6089339" y="897043"/>
                  <a:pt x="6061759" y="940699"/>
                  <a:pt x="6006595" y="986768"/>
                </a:cubicBezTo>
                <a:lnTo>
                  <a:pt x="5986707" y="968312"/>
                </a:lnTo>
                <a:lnTo>
                  <a:pt x="5998743" y="928855"/>
                </a:lnTo>
                <a:lnTo>
                  <a:pt x="5962662" y="618418"/>
                </a:lnTo>
                <a:lnTo>
                  <a:pt x="5802059" y="618418"/>
                </a:lnTo>
                <a:lnTo>
                  <a:pt x="5777592" y="642898"/>
                </a:lnTo>
                <a:cubicBezTo>
                  <a:pt x="5704114" y="642898"/>
                  <a:pt x="5667375" y="599240"/>
                  <a:pt x="5667375" y="511923"/>
                </a:cubicBezTo>
                <a:lnTo>
                  <a:pt x="5667375" y="376082"/>
                </a:lnTo>
                <a:cubicBezTo>
                  <a:pt x="5680604" y="281159"/>
                  <a:pt x="5703779" y="233698"/>
                  <a:pt x="5736901" y="233698"/>
                </a:cubicBezTo>
                <a:close/>
                <a:moveTo>
                  <a:pt x="2827646" y="216571"/>
                </a:moveTo>
                <a:lnTo>
                  <a:pt x="2827187" y="219993"/>
                </a:lnTo>
                <a:lnTo>
                  <a:pt x="2862968" y="256648"/>
                </a:lnTo>
                <a:close/>
                <a:moveTo>
                  <a:pt x="4659983" y="199728"/>
                </a:moveTo>
                <a:lnTo>
                  <a:pt x="4682807" y="215933"/>
                </a:lnTo>
                <a:lnTo>
                  <a:pt x="4687200" y="226919"/>
                </a:lnTo>
                <a:cubicBezTo>
                  <a:pt x="4690837" y="255112"/>
                  <a:pt x="4683434" y="273148"/>
                  <a:pt x="4664991" y="281027"/>
                </a:cubicBezTo>
                <a:lnTo>
                  <a:pt x="4650998" y="286629"/>
                </a:lnTo>
                <a:lnTo>
                  <a:pt x="4467597" y="370595"/>
                </a:lnTo>
                <a:lnTo>
                  <a:pt x="4441525" y="344529"/>
                </a:lnTo>
                <a:cubicBezTo>
                  <a:pt x="4452205" y="310098"/>
                  <a:pt x="4474065" y="285987"/>
                  <a:pt x="4507105" y="272195"/>
                </a:cubicBezTo>
                <a:lnTo>
                  <a:pt x="4521493" y="268392"/>
                </a:lnTo>
                <a:lnTo>
                  <a:pt x="4517772" y="258510"/>
                </a:lnTo>
                <a:close/>
                <a:moveTo>
                  <a:pt x="1087083" y="196626"/>
                </a:moveTo>
                <a:lnTo>
                  <a:pt x="1084014" y="197496"/>
                </a:lnTo>
                <a:lnTo>
                  <a:pt x="1084014" y="198513"/>
                </a:lnTo>
                <a:close/>
                <a:moveTo>
                  <a:pt x="2773476" y="174973"/>
                </a:moveTo>
                <a:lnTo>
                  <a:pt x="2678137" y="285603"/>
                </a:lnTo>
                <a:lnTo>
                  <a:pt x="2785933" y="181649"/>
                </a:lnTo>
                <a:lnTo>
                  <a:pt x="2779468" y="177678"/>
                </a:lnTo>
                <a:close/>
                <a:moveTo>
                  <a:pt x="2770363" y="138897"/>
                </a:moveTo>
                <a:cubicBezTo>
                  <a:pt x="2773862" y="139033"/>
                  <a:pt x="2777971" y="139824"/>
                  <a:pt x="2782691" y="141271"/>
                </a:cubicBezTo>
                <a:cubicBezTo>
                  <a:pt x="2792130" y="144166"/>
                  <a:pt x="2803351" y="151243"/>
                  <a:pt x="2816354" y="162503"/>
                </a:cubicBezTo>
                <a:cubicBezTo>
                  <a:pt x="2822246" y="167342"/>
                  <a:pt x="2830512" y="175011"/>
                  <a:pt x="2841154" y="185512"/>
                </a:cubicBezTo>
                <a:cubicBezTo>
                  <a:pt x="2851795" y="196012"/>
                  <a:pt x="2862594" y="207310"/>
                  <a:pt x="2873550" y="219405"/>
                </a:cubicBezTo>
                <a:cubicBezTo>
                  <a:pt x="2884507" y="231500"/>
                  <a:pt x="2894638" y="243118"/>
                  <a:pt x="2903942" y="254258"/>
                </a:cubicBezTo>
                <a:cubicBezTo>
                  <a:pt x="2913247" y="265398"/>
                  <a:pt x="2922605" y="277078"/>
                  <a:pt x="2932016" y="289299"/>
                </a:cubicBezTo>
                <a:cubicBezTo>
                  <a:pt x="2941428" y="301519"/>
                  <a:pt x="2949675" y="312975"/>
                  <a:pt x="2956758" y="323665"/>
                </a:cubicBezTo>
                <a:cubicBezTo>
                  <a:pt x="2963842" y="334355"/>
                  <a:pt x="2970010" y="345541"/>
                  <a:pt x="2975262" y="357223"/>
                </a:cubicBezTo>
                <a:lnTo>
                  <a:pt x="2967761" y="370230"/>
                </a:lnTo>
                <a:lnTo>
                  <a:pt x="2936950" y="382835"/>
                </a:lnTo>
                <a:cubicBezTo>
                  <a:pt x="2930193" y="385243"/>
                  <a:pt x="2921236" y="384280"/>
                  <a:pt x="2910082" y="379944"/>
                </a:cubicBezTo>
                <a:cubicBezTo>
                  <a:pt x="2898927" y="375608"/>
                  <a:pt x="2886359" y="367150"/>
                  <a:pt x="2872380" y="354569"/>
                </a:cubicBezTo>
                <a:cubicBezTo>
                  <a:pt x="2858401" y="341988"/>
                  <a:pt x="2842839" y="325302"/>
                  <a:pt x="2825694" y="304512"/>
                </a:cubicBezTo>
                <a:cubicBezTo>
                  <a:pt x="2808549" y="283722"/>
                  <a:pt x="2791469" y="259269"/>
                  <a:pt x="2774454" y="231153"/>
                </a:cubicBezTo>
                <a:cubicBezTo>
                  <a:pt x="2770152" y="234363"/>
                  <a:pt x="2765840" y="239594"/>
                  <a:pt x="2761517" y="246846"/>
                </a:cubicBezTo>
                <a:cubicBezTo>
                  <a:pt x="2757194" y="254098"/>
                  <a:pt x="2749936" y="263235"/>
                  <a:pt x="2739742" y="274258"/>
                </a:cubicBezTo>
                <a:cubicBezTo>
                  <a:pt x="2729549" y="285280"/>
                  <a:pt x="2717849" y="296969"/>
                  <a:pt x="2704644" y="309325"/>
                </a:cubicBezTo>
                <a:cubicBezTo>
                  <a:pt x="2691438" y="321680"/>
                  <a:pt x="2681605" y="332060"/>
                  <a:pt x="2675144" y="340465"/>
                </a:cubicBezTo>
                <a:cubicBezTo>
                  <a:pt x="2668683" y="348870"/>
                  <a:pt x="2661522" y="356762"/>
                  <a:pt x="2653663" y="364142"/>
                </a:cubicBezTo>
                <a:cubicBezTo>
                  <a:pt x="2645804" y="371522"/>
                  <a:pt x="2640546" y="375212"/>
                  <a:pt x="2637890" y="375212"/>
                </a:cubicBezTo>
                <a:lnTo>
                  <a:pt x="2586999" y="381632"/>
                </a:lnTo>
                <a:lnTo>
                  <a:pt x="2566426" y="368037"/>
                </a:lnTo>
                <a:lnTo>
                  <a:pt x="2568070" y="345494"/>
                </a:lnTo>
                <a:cubicBezTo>
                  <a:pt x="2569238" y="324502"/>
                  <a:pt x="2627087" y="260557"/>
                  <a:pt x="2741616" y="153658"/>
                </a:cubicBezTo>
                <a:cubicBezTo>
                  <a:pt x="2747857" y="148977"/>
                  <a:pt x="2754551" y="144578"/>
                  <a:pt x="2761696" y="140459"/>
                </a:cubicBezTo>
                <a:cubicBezTo>
                  <a:pt x="2763975" y="139283"/>
                  <a:pt x="2766864" y="138762"/>
                  <a:pt x="2770363" y="138897"/>
                </a:cubicBezTo>
                <a:close/>
                <a:moveTo>
                  <a:pt x="1052759" y="53657"/>
                </a:moveTo>
                <a:lnTo>
                  <a:pt x="1052698" y="54095"/>
                </a:lnTo>
                <a:lnTo>
                  <a:pt x="1055268" y="54095"/>
                </a:lnTo>
                <a:close/>
                <a:moveTo>
                  <a:pt x="1111474" y="20068"/>
                </a:moveTo>
                <a:lnTo>
                  <a:pt x="1089117" y="29360"/>
                </a:lnTo>
                <a:cubicBezTo>
                  <a:pt x="1089117" y="39425"/>
                  <a:pt x="1103139" y="47852"/>
                  <a:pt x="1131183" y="54639"/>
                </a:cubicBezTo>
                <a:lnTo>
                  <a:pt x="1133843" y="57306"/>
                </a:lnTo>
                <a:lnTo>
                  <a:pt x="1133907" y="57306"/>
                </a:lnTo>
                <a:lnTo>
                  <a:pt x="1131247" y="54639"/>
                </a:lnTo>
                <a:cubicBezTo>
                  <a:pt x="1103203" y="47852"/>
                  <a:pt x="1089181" y="39425"/>
                  <a:pt x="1089181" y="29360"/>
                </a:cubicBezTo>
                <a:lnTo>
                  <a:pt x="1111506" y="20081"/>
                </a:lnTo>
                <a:lnTo>
                  <a:pt x="1131666" y="28352"/>
                </a:lnTo>
                <a:lnTo>
                  <a:pt x="1139604" y="35024"/>
                </a:lnTo>
                <a:lnTo>
                  <a:pt x="1148014" y="42130"/>
                </a:lnTo>
                <a:lnTo>
                  <a:pt x="1147771" y="57306"/>
                </a:lnTo>
                <a:lnTo>
                  <a:pt x="1148098" y="57306"/>
                </a:lnTo>
                <a:lnTo>
                  <a:pt x="1148098" y="42201"/>
                </a:lnTo>
                <a:lnTo>
                  <a:pt x="1148014" y="42130"/>
                </a:lnTo>
                <a:lnTo>
                  <a:pt x="1148014" y="42092"/>
                </a:lnTo>
                <a:lnTo>
                  <a:pt x="1139604" y="35024"/>
                </a:lnTo>
                <a:lnTo>
                  <a:pt x="1131741" y="28380"/>
                </a:lnTo>
                <a:cubicBezTo>
                  <a:pt x="1125648" y="24691"/>
                  <a:pt x="1118913" y="21920"/>
                  <a:pt x="1111538" y="20068"/>
                </a:cubicBezTo>
                <a:lnTo>
                  <a:pt x="1111506" y="20081"/>
                </a:lnTo>
                <a:close/>
                <a:moveTo>
                  <a:pt x="1078546" y="0"/>
                </a:moveTo>
                <a:lnTo>
                  <a:pt x="1086968" y="0"/>
                </a:lnTo>
                <a:lnTo>
                  <a:pt x="1087895" y="0"/>
                </a:lnTo>
                <a:lnTo>
                  <a:pt x="1121188" y="4502"/>
                </a:lnTo>
                <a:lnTo>
                  <a:pt x="1133472" y="4502"/>
                </a:lnTo>
                <a:cubicBezTo>
                  <a:pt x="1136367" y="4502"/>
                  <a:pt x="1137563" y="4912"/>
                  <a:pt x="1137060" y="5730"/>
                </a:cubicBezTo>
                <a:cubicBezTo>
                  <a:pt x="1136646" y="4912"/>
                  <a:pt x="1138258" y="4502"/>
                  <a:pt x="1141895" y="4502"/>
                </a:cubicBezTo>
                <a:lnTo>
                  <a:pt x="1145904" y="4502"/>
                </a:lnTo>
                <a:cubicBezTo>
                  <a:pt x="1164432" y="4502"/>
                  <a:pt x="1178787" y="11967"/>
                  <a:pt x="1188968" y="26898"/>
                </a:cubicBezTo>
                <a:cubicBezTo>
                  <a:pt x="1197827" y="39871"/>
                  <a:pt x="1203553" y="58252"/>
                  <a:pt x="1206145" y="82041"/>
                </a:cubicBezTo>
                <a:lnTo>
                  <a:pt x="1206215" y="83231"/>
                </a:lnTo>
                <a:cubicBezTo>
                  <a:pt x="1206215" y="123054"/>
                  <a:pt x="1190328" y="159130"/>
                  <a:pt x="1158553" y="191459"/>
                </a:cubicBezTo>
                <a:cubicBezTo>
                  <a:pt x="1155053" y="195654"/>
                  <a:pt x="1150822" y="197752"/>
                  <a:pt x="1145859" y="197752"/>
                </a:cubicBezTo>
                <a:cubicBezTo>
                  <a:pt x="1146345" y="197752"/>
                  <a:pt x="1145795" y="198017"/>
                  <a:pt x="1144210" y="198548"/>
                </a:cubicBezTo>
                <a:cubicBezTo>
                  <a:pt x="1142624" y="199079"/>
                  <a:pt x="1139810" y="200883"/>
                  <a:pt x="1135768" y="203961"/>
                </a:cubicBezTo>
                <a:cubicBezTo>
                  <a:pt x="1132950" y="206779"/>
                  <a:pt x="1129358" y="208188"/>
                  <a:pt x="1124993" y="208188"/>
                </a:cubicBezTo>
                <a:lnTo>
                  <a:pt x="1125120" y="208188"/>
                </a:lnTo>
                <a:cubicBezTo>
                  <a:pt x="1124050" y="209258"/>
                  <a:pt x="1124732" y="209793"/>
                  <a:pt x="1127167" y="209793"/>
                </a:cubicBezTo>
                <a:cubicBezTo>
                  <a:pt x="1128595" y="215276"/>
                  <a:pt x="1129659" y="221729"/>
                  <a:pt x="1130358" y="229151"/>
                </a:cubicBezTo>
                <a:cubicBezTo>
                  <a:pt x="1131057" y="236573"/>
                  <a:pt x="1131551" y="242848"/>
                  <a:pt x="1131838" y="247975"/>
                </a:cubicBezTo>
                <a:cubicBezTo>
                  <a:pt x="1132126" y="253101"/>
                  <a:pt x="1132222" y="257081"/>
                  <a:pt x="1132126" y="259914"/>
                </a:cubicBezTo>
                <a:cubicBezTo>
                  <a:pt x="1132030" y="262747"/>
                  <a:pt x="1131982" y="268593"/>
                  <a:pt x="1131982" y="277452"/>
                </a:cubicBezTo>
                <a:lnTo>
                  <a:pt x="1131982" y="298319"/>
                </a:lnTo>
                <a:cubicBezTo>
                  <a:pt x="1131982" y="302684"/>
                  <a:pt x="1130462" y="306383"/>
                  <a:pt x="1127423" y="309414"/>
                </a:cubicBezTo>
                <a:lnTo>
                  <a:pt x="1122562" y="314281"/>
                </a:lnTo>
                <a:cubicBezTo>
                  <a:pt x="1118956" y="316851"/>
                  <a:pt x="1115351" y="318137"/>
                  <a:pt x="1111749" y="318137"/>
                </a:cubicBezTo>
                <a:cubicBezTo>
                  <a:pt x="1107221" y="318137"/>
                  <a:pt x="1103522" y="316702"/>
                  <a:pt x="1100654" y="313833"/>
                </a:cubicBezTo>
                <a:lnTo>
                  <a:pt x="1096234" y="309414"/>
                </a:lnTo>
                <a:lnTo>
                  <a:pt x="1095084" y="306449"/>
                </a:lnTo>
                <a:lnTo>
                  <a:pt x="1088880" y="307707"/>
                </a:lnTo>
                <a:lnTo>
                  <a:pt x="1084461" y="307707"/>
                </a:lnTo>
                <a:cubicBezTo>
                  <a:pt x="1081068" y="307707"/>
                  <a:pt x="1077883" y="306715"/>
                  <a:pt x="1074907" y="304733"/>
                </a:cubicBezTo>
                <a:cubicBezTo>
                  <a:pt x="1069774" y="300704"/>
                  <a:pt x="1065749" y="294848"/>
                  <a:pt x="1062830" y="287166"/>
                </a:cubicBezTo>
                <a:cubicBezTo>
                  <a:pt x="1059912" y="279483"/>
                  <a:pt x="1057750" y="271984"/>
                  <a:pt x="1056343" y="264669"/>
                </a:cubicBezTo>
                <a:cubicBezTo>
                  <a:pt x="1054650" y="256214"/>
                  <a:pt x="1053269" y="247300"/>
                  <a:pt x="1052199" y="237925"/>
                </a:cubicBezTo>
                <a:lnTo>
                  <a:pt x="1052199" y="224080"/>
                </a:lnTo>
                <a:cubicBezTo>
                  <a:pt x="1052199" y="211639"/>
                  <a:pt x="1054714" y="200834"/>
                  <a:pt x="1059745" y="191664"/>
                </a:cubicBezTo>
                <a:cubicBezTo>
                  <a:pt x="1065837" y="181726"/>
                  <a:pt x="1073387" y="174225"/>
                  <a:pt x="1082396" y="169160"/>
                </a:cubicBezTo>
                <a:cubicBezTo>
                  <a:pt x="1083879" y="167676"/>
                  <a:pt x="1084755" y="166934"/>
                  <a:pt x="1085024" y="166934"/>
                </a:cubicBezTo>
                <a:cubicBezTo>
                  <a:pt x="1085293" y="166934"/>
                  <a:pt x="1085305" y="167056"/>
                  <a:pt x="1085063" y="167299"/>
                </a:cubicBezTo>
                <a:lnTo>
                  <a:pt x="1107643" y="162650"/>
                </a:lnTo>
                <a:cubicBezTo>
                  <a:pt x="1107230" y="162564"/>
                  <a:pt x="1107157" y="162455"/>
                  <a:pt x="1107426" y="162320"/>
                </a:cubicBezTo>
                <a:cubicBezTo>
                  <a:pt x="1107694" y="162186"/>
                  <a:pt x="1108600" y="162119"/>
                  <a:pt x="1110143" y="162119"/>
                </a:cubicBezTo>
                <a:cubicBezTo>
                  <a:pt x="1113209" y="162119"/>
                  <a:pt x="1115549" y="162654"/>
                  <a:pt x="1117165" y="163724"/>
                </a:cubicBezTo>
                <a:cubicBezTo>
                  <a:pt x="1121424" y="163724"/>
                  <a:pt x="1123554" y="163858"/>
                  <a:pt x="1123554" y="164127"/>
                </a:cubicBezTo>
                <a:cubicBezTo>
                  <a:pt x="1121196" y="163722"/>
                  <a:pt x="1120017" y="160565"/>
                  <a:pt x="1120017" y="154656"/>
                </a:cubicBezTo>
                <a:cubicBezTo>
                  <a:pt x="1120017" y="152375"/>
                  <a:pt x="1120365" y="150197"/>
                  <a:pt x="1121060" y="148120"/>
                </a:cubicBezTo>
                <a:cubicBezTo>
                  <a:pt x="1125715" y="138072"/>
                  <a:pt x="1128043" y="121925"/>
                  <a:pt x="1128043" y="99679"/>
                </a:cubicBezTo>
                <a:lnTo>
                  <a:pt x="1128043" y="68324"/>
                </a:lnTo>
                <a:cubicBezTo>
                  <a:pt x="1130226" y="69424"/>
                  <a:pt x="1130660" y="69514"/>
                  <a:pt x="1129345" y="68593"/>
                </a:cubicBezTo>
                <a:cubicBezTo>
                  <a:pt x="1128029" y="67672"/>
                  <a:pt x="1126085" y="66729"/>
                  <a:pt x="1123512" y="65763"/>
                </a:cubicBezTo>
                <a:cubicBezTo>
                  <a:pt x="1120939" y="64797"/>
                  <a:pt x="1116930" y="63516"/>
                  <a:pt x="1111483" y="61920"/>
                </a:cubicBezTo>
                <a:cubicBezTo>
                  <a:pt x="1106037" y="60323"/>
                  <a:pt x="1100355" y="58651"/>
                  <a:pt x="1094438" y="56903"/>
                </a:cubicBezTo>
                <a:lnTo>
                  <a:pt x="1079217" y="68510"/>
                </a:lnTo>
                <a:cubicBezTo>
                  <a:pt x="1076063" y="70403"/>
                  <a:pt x="1073023" y="71349"/>
                  <a:pt x="1070098" y="71349"/>
                </a:cubicBezTo>
                <a:cubicBezTo>
                  <a:pt x="1065571" y="71349"/>
                  <a:pt x="1061874" y="69912"/>
                  <a:pt x="1059009" y="67039"/>
                </a:cubicBezTo>
                <a:lnTo>
                  <a:pt x="1054021" y="62051"/>
                </a:lnTo>
                <a:lnTo>
                  <a:pt x="1050936" y="53339"/>
                </a:lnTo>
                <a:lnTo>
                  <a:pt x="1049098" y="53018"/>
                </a:lnTo>
                <a:cubicBezTo>
                  <a:pt x="1047247" y="52299"/>
                  <a:pt x="1045603" y="51222"/>
                  <a:pt x="1044167" y="49785"/>
                </a:cubicBezTo>
                <a:cubicBezTo>
                  <a:pt x="1041293" y="46912"/>
                  <a:pt x="1039857" y="43211"/>
                  <a:pt x="1039857" y="38684"/>
                </a:cubicBezTo>
                <a:lnTo>
                  <a:pt x="1039857" y="34674"/>
                </a:lnTo>
                <a:cubicBezTo>
                  <a:pt x="1039857" y="30231"/>
                  <a:pt x="1041315" y="26552"/>
                  <a:pt x="1044231" y="23636"/>
                </a:cubicBezTo>
                <a:cubicBezTo>
                  <a:pt x="1047147" y="20720"/>
                  <a:pt x="1050826" y="19262"/>
                  <a:pt x="1055268" y="19262"/>
                </a:cubicBezTo>
                <a:lnTo>
                  <a:pt x="1064025" y="22190"/>
                </a:lnTo>
                <a:lnTo>
                  <a:pt x="1063141" y="19825"/>
                </a:lnTo>
                <a:lnTo>
                  <a:pt x="1063141" y="15406"/>
                </a:lnTo>
                <a:cubicBezTo>
                  <a:pt x="1063141" y="10963"/>
                  <a:pt x="1064597" y="7285"/>
                  <a:pt x="1067511" y="4371"/>
                </a:cubicBezTo>
                <a:cubicBezTo>
                  <a:pt x="1070425" y="1457"/>
                  <a:pt x="1074104" y="0"/>
                  <a:pt x="1078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4297803"/>
            <a:ext cx="2269164" cy="2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xmlns="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xmlns="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xmlns="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xmlns="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9CBB44-DC35-4A66-B8CC-13F836CFC32B}"/>
              </a:ext>
            </a:extLst>
          </p:cNvPr>
          <p:cNvGrpSpPr/>
          <p:nvPr/>
        </p:nvGrpSpPr>
        <p:grpSpPr>
          <a:xfrm>
            <a:off x="3514694" y="2526090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xmlns="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xmlns="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sẻ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037568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3060716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40929" y="719217"/>
            <a:ext cx="19318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Về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thăm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mẹ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05" y="719218"/>
            <a:ext cx="209925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Bàn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tay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cô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giáo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331" y="717242"/>
            <a:ext cx="22610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377" y="2783992"/>
            <a:ext cx="2088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Tôi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tôi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5568" y="2753401"/>
            <a:ext cx="208828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Ngưỡng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cửa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956" y="2772927"/>
            <a:ext cx="2006118" cy="400110"/>
          </a:xfrm>
          <a:prstGeom prst="rect">
            <a:avLst/>
          </a:prstGeom>
          <a:solidFill>
            <a:srgbClr val="B7FDAB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Đi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vui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361" y="4719687"/>
            <a:ext cx="242313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Khi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cả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nhà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bé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tí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073" y="4730772"/>
            <a:ext cx="263123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Con </a:t>
            </a:r>
            <a:r>
              <a:rPr lang="en-US" sz="2000" dirty="0" err="1" smtClean="0">
                <a:solidFill>
                  <a:srgbClr val="C00000"/>
                </a:solidFill>
              </a:rPr>
              <a:t>đường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bé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452</Words>
  <Application>Microsoft Office PowerPoint</Application>
  <PresentationFormat>Widescreen</PresentationFormat>
  <Paragraphs>72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宋体</vt:lpstr>
      <vt:lpstr>.VnTime</vt:lpstr>
      <vt:lpstr>Arial</vt:lpstr>
      <vt:lpstr>Baloo</vt:lpstr>
      <vt:lpstr>Calibri</vt:lpstr>
      <vt:lpstr>Catamaran</vt:lpstr>
      <vt:lpstr>Coiny</vt:lpstr>
      <vt:lpstr>Chau Philomene One</vt:lpstr>
      <vt:lpstr>Chewy</vt:lpstr>
      <vt:lpstr>Inconsolata</vt:lpstr>
      <vt:lpstr>Maven Pro</vt:lpstr>
      <vt:lpstr>Montserrat</vt:lpstr>
      <vt:lpstr>Nunito</vt:lpstr>
      <vt:lpstr>Pattaya</vt:lpstr>
      <vt:lpstr>Times New Roman</vt:lpstr>
      <vt:lpstr>字魂107号-萌趣欢乐体</vt:lpstr>
      <vt:lpstr>等线</vt:lpstr>
      <vt:lpstr>Reforestation Project Proposal 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Microsoft account</cp:lastModifiedBy>
  <cp:revision>124</cp:revision>
  <dcterms:created xsi:type="dcterms:W3CDTF">2021-10-22T01:23:58Z</dcterms:created>
  <dcterms:modified xsi:type="dcterms:W3CDTF">2024-01-17T05:13:19Z</dcterms:modified>
</cp:coreProperties>
</file>