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7" r:id="rId3"/>
    <p:sldMasterId id="2147483709" r:id="rId4"/>
  </p:sldMasterIdLst>
  <p:notesMasterIdLst>
    <p:notesMasterId r:id="rId29"/>
  </p:notesMasterIdLst>
  <p:sldIdLst>
    <p:sldId id="345" r:id="rId5"/>
    <p:sldId id="257" r:id="rId6"/>
    <p:sldId id="258" r:id="rId7"/>
    <p:sldId id="328" r:id="rId8"/>
    <p:sldId id="260" r:id="rId9"/>
    <p:sldId id="329" r:id="rId10"/>
    <p:sldId id="259" r:id="rId11"/>
    <p:sldId id="280" r:id="rId12"/>
    <p:sldId id="330" r:id="rId13"/>
    <p:sldId id="272" r:id="rId14"/>
    <p:sldId id="339" r:id="rId15"/>
    <p:sldId id="340" r:id="rId16"/>
    <p:sldId id="316" r:id="rId17"/>
    <p:sldId id="294" r:id="rId18"/>
    <p:sldId id="341" r:id="rId19"/>
    <p:sldId id="332" r:id="rId20"/>
    <p:sldId id="269" r:id="rId21"/>
    <p:sldId id="342" r:id="rId22"/>
    <p:sldId id="334" r:id="rId23"/>
    <p:sldId id="343" r:id="rId24"/>
    <p:sldId id="335" r:id="rId25"/>
    <p:sldId id="344" r:id="rId26"/>
    <p:sldId id="336" r:id="rId27"/>
    <p:sldId id="27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04E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62" d="100"/>
          <a:sy n="62" d="100"/>
        </p:scale>
        <p:origin x="86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62C002-492E-4602-BEFF-039DB2B7589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D59F3C-9449-4956-9A57-85035B79607D}">
      <dgm:prSet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Xé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nặn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gấp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045E4F-707E-4687-84EB-61578DD4DEED}" type="parTrans" cxnId="{1283BDE8-DCB6-48AC-96CB-E5736D96E0AD}">
      <dgm:prSet/>
      <dgm:spPr/>
      <dgm:t>
        <a:bodyPr/>
        <a:lstStyle/>
        <a:p>
          <a:endParaRPr lang="en-US"/>
        </a:p>
      </dgm:t>
    </dgm:pt>
    <dgm:pt modelId="{E0488953-ACD5-4BA9-9C5E-F92A54E91D22}" type="sibTrans" cxnId="{1283BDE8-DCB6-48AC-96CB-E5736D96E0AD}">
      <dgm:prSet/>
      <dgm:spPr/>
      <dgm:t>
        <a:bodyPr/>
        <a:lstStyle/>
        <a:p>
          <a:endParaRPr lang="en-US"/>
        </a:p>
      </dgm:t>
    </dgm:pt>
    <dgm:pt modelId="{342BF55A-8178-4C6A-B008-9AAFFF37560E}">
      <dgm:prSet phldrT="[Text]"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Dán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bằng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hồ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keo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sữa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băng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dính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C4D752-BF29-4B24-A507-31C4473B95F3}" type="parTrans" cxnId="{88982530-5448-483B-9EB5-4850067EB602}">
      <dgm:prSet/>
      <dgm:spPr/>
      <dgm:t>
        <a:bodyPr/>
        <a:lstStyle/>
        <a:p>
          <a:endParaRPr lang="en-US"/>
        </a:p>
      </dgm:t>
    </dgm:pt>
    <dgm:pt modelId="{EB5E0243-BA5F-41A7-A14B-E8C66EDCDB4E}" type="sibTrans" cxnId="{88982530-5448-483B-9EB5-4850067EB602}">
      <dgm:prSet/>
      <dgm:spPr/>
      <dgm:t>
        <a:bodyPr/>
        <a:lstStyle/>
        <a:p>
          <a:endParaRPr lang="en-US"/>
        </a:p>
      </dgm:t>
    </dgm:pt>
    <dgm:pt modelId="{F250A2E4-D92B-49F5-AAAF-0AAC77EB7914}">
      <dgm:prSet phldrT="[Text]" custT="1"/>
      <dgm:spPr/>
      <dgm:t>
        <a:bodyPr/>
        <a:lstStyle/>
        <a:p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theo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thẳng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cong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cắt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thành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nhiều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BC0973-F2D1-4CE9-A312-9FBE8FBADBE6}" type="sibTrans" cxnId="{A5D1301B-3B40-4717-9CE7-222069B53339}">
      <dgm:prSet/>
      <dgm:spPr/>
      <dgm:t>
        <a:bodyPr/>
        <a:lstStyle/>
        <a:p>
          <a:endParaRPr lang="en-US"/>
        </a:p>
      </dgm:t>
    </dgm:pt>
    <dgm:pt modelId="{A6CE1503-E784-43BE-9B05-739617302B2A}" type="parTrans" cxnId="{A5D1301B-3B40-4717-9CE7-222069B53339}">
      <dgm:prSet/>
      <dgm:spPr/>
      <dgm:t>
        <a:bodyPr/>
        <a:lstStyle/>
        <a:p>
          <a:endParaRPr lang="en-US"/>
        </a:p>
      </dgm:t>
    </dgm:pt>
    <dgm:pt modelId="{F2AE02C8-283F-4C2B-B4A0-EB0EE830CE87}" type="pres">
      <dgm:prSet presAssocID="{6462C002-492E-4602-BEFF-039DB2B7589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vi-VN"/>
        </a:p>
      </dgm:t>
    </dgm:pt>
    <dgm:pt modelId="{CEFF9BB0-A905-45EE-B390-8F32A58E6A17}" type="pres">
      <dgm:prSet presAssocID="{6462C002-492E-4602-BEFF-039DB2B7589C}" presName="Name1" presStyleCnt="0"/>
      <dgm:spPr/>
    </dgm:pt>
    <dgm:pt modelId="{FB7ABE1C-ACA5-4308-993B-94373B8AB5FB}" type="pres">
      <dgm:prSet presAssocID="{6462C002-492E-4602-BEFF-039DB2B7589C}" presName="cycle" presStyleCnt="0"/>
      <dgm:spPr/>
    </dgm:pt>
    <dgm:pt modelId="{26B3ABC8-3ACC-492C-8ACC-71C59573EE01}" type="pres">
      <dgm:prSet presAssocID="{6462C002-492E-4602-BEFF-039DB2B7589C}" presName="srcNode" presStyleLbl="node1" presStyleIdx="0" presStyleCnt="3"/>
      <dgm:spPr/>
    </dgm:pt>
    <dgm:pt modelId="{6C515B8A-1038-4B86-9EBF-4F300136EE10}" type="pres">
      <dgm:prSet presAssocID="{6462C002-492E-4602-BEFF-039DB2B7589C}" presName="conn" presStyleLbl="parChTrans1D2" presStyleIdx="0" presStyleCnt="1"/>
      <dgm:spPr/>
      <dgm:t>
        <a:bodyPr/>
        <a:lstStyle/>
        <a:p>
          <a:endParaRPr lang="vi-VN"/>
        </a:p>
      </dgm:t>
    </dgm:pt>
    <dgm:pt modelId="{5F19DC1F-445B-43D8-88E8-38230E593FD4}" type="pres">
      <dgm:prSet presAssocID="{6462C002-492E-4602-BEFF-039DB2B7589C}" presName="extraNode" presStyleLbl="node1" presStyleIdx="0" presStyleCnt="3"/>
      <dgm:spPr/>
    </dgm:pt>
    <dgm:pt modelId="{A61A7C6C-2D93-44AE-B7D5-FF5F09FA8106}" type="pres">
      <dgm:prSet presAssocID="{6462C002-492E-4602-BEFF-039DB2B7589C}" presName="dstNode" presStyleLbl="node1" presStyleIdx="0" presStyleCnt="3"/>
      <dgm:spPr/>
    </dgm:pt>
    <dgm:pt modelId="{FA28A15C-30AD-42B7-9697-8C35EF4913F7}" type="pres">
      <dgm:prSet presAssocID="{ABD59F3C-9449-4956-9A57-85035B79607D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737B0B-1956-438E-AEB8-B84BD1D335C5}" type="pres">
      <dgm:prSet presAssocID="{ABD59F3C-9449-4956-9A57-85035B79607D}" presName="accent_1" presStyleCnt="0"/>
      <dgm:spPr/>
    </dgm:pt>
    <dgm:pt modelId="{3E4F42F3-A69E-4C4B-B075-9CC83097A81A}" type="pres">
      <dgm:prSet presAssocID="{ABD59F3C-9449-4956-9A57-85035B79607D}" presName="accentRepeatNode" presStyleLbl="solidFgAcc1" presStyleIdx="0" presStyleCnt="3"/>
      <dgm:spPr/>
    </dgm:pt>
    <dgm:pt modelId="{FF68B7D4-799C-4845-A372-E5340C3CD79D}" type="pres">
      <dgm:prSet presAssocID="{F250A2E4-D92B-49F5-AAAF-0AAC77EB7914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4C6710-56F7-451B-BEB2-11A89A4AA462}" type="pres">
      <dgm:prSet presAssocID="{F250A2E4-D92B-49F5-AAAF-0AAC77EB7914}" presName="accent_2" presStyleCnt="0"/>
      <dgm:spPr/>
    </dgm:pt>
    <dgm:pt modelId="{85DC8839-BFE0-41EF-A0DE-B36342396901}" type="pres">
      <dgm:prSet presAssocID="{F250A2E4-D92B-49F5-AAAF-0AAC77EB7914}" presName="accentRepeatNode" presStyleLbl="solidFgAcc1" presStyleIdx="1" presStyleCnt="3"/>
      <dgm:spPr/>
    </dgm:pt>
    <dgm:pt modelId="{80AB0327-804D-40E7-A6A8-4E5AE7C22A1E}" type="pres">
      <dgm:prSet presAssocID="{342BF55A-8178-4C6A-B008-9AAFFF37560E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513A96-4264-40CC-BAE8-DFD1647FC405}" type="pres">
      <dgm:prSet presAssocID="{342BF55A-8178-4C6A-B008-9AAFFF37560E}" presName="accent_3" presStyleCnt="0"/>
      <dgm:spPr/>
    </dgm:pt>
    <dgm:pt modelId="{A677CE86-6AAE-4633-9736-9DFE361F280F}" type="pres">
      <dgm:prSet presAssocID="{342BF55A-8178-4C6A-B008-9AAFFF37560E}" presName="accentRepeatNode" presStyleLbl="solidFgAcc1" presStyleIdx="2" presStyleCnt="3"/>
      <dgm:spPr/>
    </dgm:pt>
  </dgm:ptLst>
  <dgm:cxnLst>
    <dgm:cxn modelId="{C272C5C9-5133-49BA-82F1-ED66B59CB689}" type="presOf" srcId="{E0488953-ACD5-4BA9-9C5E-F92A54E91D22}" destId="{6C515B8A-1038-4B86-9EBF-4F300136EE10}" srcOrd="0" destOrd="0" presId="urn:microsoft.com/office/officeart/2008/layout/VerticalCurvedList"/>
    <dgm:cxn modelId="{A5D1301B-3B40-4717-9CE7-222069B53339}" srcId="{6462C002-492E-4602-BEFF-039DB2B7589C}" destId="{F250A2E4-D92B-49F5-AAAF-0AAC77EB7914}" srcOrd="1" destOrd="0" parTransId="{A6CE1503-E784-43BE-9B05-739617302B2A}" sibTransId="{19BC0973-F2D1-4CE9-A312-9FBE8FBADBE6}"/>
    <dgm:cxn modelId="{88982530-5448-483B-9EB5-4850067EB602}" srcId="{6462C002-492E-4602-BEFF-039DB2B7589C}" destId="{342BF55A-8178-4C6A-B008-9AAFFF37560E}" srcOrd="2" destOrd="0" parTransId="{FEC4D752-BF29-4B24-A507-31C4473B95F3}" sibTransId="{EB5E0243-BA5F-41A7-A14B-E8C66EDCDB4E}"/>
    <dgm:cxn modelId="{ACD059E1-DB05-4E6E-80F0-C64C8CA92E93}" type="presOf" srcId="{F250A2E4-D92B-49F5-AAAF-0AAC77EB7914}" destId="{FF68B7D4-799C-4845-A372-E5340C3CD79D}" srcOrd="0" destOrd="0" presId="urn:microsoft.com/office/officeart/2008/layout/VerticalCurvedList"/>
    <dgm:cxn modelId="{1283BDE8-DCB6-48AC-96CB-E5736D96E0AD}" srcId="{6462C002-492E-4602-BEFF-039DB2B7589C}" destId="{ABD59F3C-9449-4956-9A57-85035B79607D}" srcOrd="0" destOrd="0" parTransId="{19045E4F-707E-4687-84EB-61578DD4DEED}" sibTransId="{E0488953-ACD5-4BA9-9C5E-F92A54E91D22}"/>
    <dgm:cxn modelId="{4F58BF30-9F49-4615-AEC9-05FB15AFA390}" type="presOf" srcId="{342BF55A-8178-4C6A-B008-9AAFFF37560E}" destId="{80AB0327-804D-40E7-A6A8-4E5AE7C22A1E}" srcOrd="0" destOrd="0" presId="urn:microsoft.com/office/officeart/2008/layout/VerticalCurvedList"/>
    <dgm:cxn modelId="{060B17B1-367C-4A94-B11B-40C69463AA80}" type="presOf" srcId="{6462C002-492E-4602-BEFF-039DB2B7589C}" destId="{F2AE02C8-283F-4C2B-B4A0-EB0EE830CE87}" srcOrd="0" destOrd="0" presId="urn:microsoft.com/office/officeart/2008/layout/VerticalCurvedList"/>
    <dgm:cxn modelId="{A011AE8C-D31C-4BE7-B67E-CD3A8C76DA73}" type="presOf" srcId="{ABD59F3C-9449-4956-9A57-85035B79607D}" destId="{FA28A15C-30AD-42B7-9697-8C35EF4913F7}" srcOrd="0" destOrd="0" presId="urn:microsoft.com/office/officeart/2008/layout/VerticalCurvedList"/>
    <dgm:cxn modelId="{C23AF260-AFE0-448A-9359-CF537A6D050E}" type="presParOf" srcId="{F2AE02C8-283F-4C2B-B4A0-EB0EE830CE87}" destId="{CEFF9BB0-A905-45EE-B390-8F32A58E6A17}" srcOrd="0" destOrd="0" presId="urn:microsoft.com/office/officeart/2008/layout/VerticalCurvedList"/>
    <dgm:cxn modelId="{0B50478F-7D9B-491B-A9BC-C21CA37D90BC}" type="presParOf" srcId="{CEFF9BB0-A905-45EE-B390-8F32A58E6A17}" destId="{FB7ABE1C-ACA5-4308-993B-94373B8AB5FB}" srcOrd="0" destOrd="0" presId="urn:microsoft.com/office/officeart/2008/layout/VerticalCurvedList"/>
    <dgm:cxn modelId="{98CE7997-2698-4431-B093-315FECAD3938}" type="presParOf" srcId="{FB7ABE1C-ACA5-4308-993B-94373B8AB5FB}" destId="{26B3ABC8-3ACC-492C-8ACC-71C59573EE01}" srcOrd="0" destOrd="0" presId="urn:microsoft.com/office/officeart/2008/layout/VerticalCurvedList"/>
    <dgm:cxn modelId="{37623580-E2AC-46F4-8AF9-76FFDDDC52F5}" type="presParOf" srcId="{FB7ABE1C-ACA5-4308-993B-94373B8AB5FB}" destId="{6C515B8A-1038-4B86-9EBF-4F300136EE10}" srcOrd="1" destOrd="0" presId="urn:microsoft.com/office/officeart/2008/layout/VerticalCurvedList"/>
    <dgm:cxn modelId="{BF260B1B-D464-4852-8904-3076AC8B5353}" type="presParOf" srcId="{FB7ABE1C-ACA5-4308-993B-94373B8AB5FB}" destId="{5F19DC1F-445B-43D8-88E8-38230E593FD4}" srcOrd="2" destOrd="0" presId="urn:microsoft.com/office/officeart/2008/layout/VerticalCurvedList"/>
    <dgm:cxn modelId="{97A69439-1A14-4AD1-A7E3-4EEC81747ED6}" type="presParOf" srcId="{FB7ABE1C-ACA5-4308-993B-94373B8AB5FB}" destId="{A61A7C6C-2D93-44AE-B7D5-FF5F09FA8106}" srcOrd="3" destOrd="0" presId="urn:microsoft.com/office/officeart/2008/layout/VerticalCurvedList"/>
    <dgm:cxn modelId="{9ECB2F48-E545-4820-986C-FC760E4CBDAC}" type="presParOf" srcId="{CEFF9BB0-A905-45EE-B390-8F32A58E6A17}" destId="{FA28A15C-30AD-42B7-9697-8C35EF4913F7}" srcOrd="1" destOrd="0" presId="urn:microsoft.com/office/officeart/2008/layout/VerticalCurvedList"/>
    <dgm:cxn modelId="{8F0CCBC4-6406-4C76-B46C-DCEEAF702B88}" type="presParOf" srcId="{CEFF9BB0-A905-45EE-B390-8F32A58E6A17}" destId="{99737B0B-1956-438E-AEB8-B84BD1D335C5}" srcOrd="2" destOrd="0" presId="urn:microsoft.com/office/officeart/2008/layout/VerticalCurvedList"/>
    <dgm:cxn modelId="{EACF15C9-1FBB-4D63-B6DF-3B2CA6E3BF05}" type="presParOf" srcId="{99737B0B-1956-438E-AEB8-B84BD1D335C5}" destId="{3E4F42F3-A69E-4C4B-B075-9CC83097A81A}" srcOrd="0" destOrd="0" presId="urn:microsoft.com/office/officeart/2008/layout/VerticalCurvedList"/>
    <dgm:cxn modelId="{47E54F86-45C1-4286-821E-367B10C1B0A5}" type="presParOf" srcId="{CEFF9BB0-A905-45EE-B390-8F32A58E6A17}" destId="{FF68B7D4-799C-4845-A372-E5340C3CD79D}" srcOrd="3" destOrd="0" presId="urn:microsoft.com/office/officeart/2008/layout/VerticalCurvedList"/>
    <dgm:cxn modelId="{C3622A1E-CE00-4B73-867F-C4D39E280841}" type="presParOf" srcId="{CEFF9BB0-A905-45EE-B390-8F32A58E6A17}" destId="{164C6710-56F7-451B-BEB2-11A89A4AA462}" srcOrd="4" destOrd="0" presId="urn:microsoft.com/office/officeart/2008/layout/VerticalCurvedList"/>
    <dgm:cxn modelId="{7E4A2EDF-ADD8-4E9C-B947-76E27626646A}" type="presParOf" srcId="{164C6710-56F7-451B-BEB2-11A89A4AA462}" destId="{85DC8839-BFE0-41EF-A0DE-B36342396901}" srcOrd="0" destOrd="0" presId="urn:microsoft.com/office/officeart/2008/layout/VerticalCurvedList"/>
    <dgm:cxn modelId="{B8D91088-4D4B-42BA-8232-477F7C8A4A04}" type="presParOf" srcId="{CEFF9BB0-A905-45EE-B390-8F32A58E6A17}" destId="{80AB0327-804D-40E7-A6A8-4E5AE7C22A1E}" srcOrd="5" destOrd="0" presId="urn:microsoft.com/office/officeart/2008/layout/VerticalCurvedList"/>
    <dgm:cxn modelId="{CA655A5F-DAF5-4157-94F7-FDB490FCB46E}" type="presParOf" srcId="{CEFF9BB0-A905-45EE-B390-8F32A58E6A17}" destId="{E0513A96-4264-40CC-BAE8-DFD1647FC405}" srcOrd="6" destOrd="0" presId="urn:microsoft.com/office/officeart/2008/layout/VerticalCurvedList"/>
    <dgm:cxn modelId="{1BA27FEA-C028-4510-88A0-975388FC2DA6}" type="presParOf" srcId="{E0513A96-4264-40CC-BAE8-DFD1647FC405}" destId="{A677CE86-6AAE-4633-9736-9DFE361F2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74927-ADC0-4F85-968E-41B53E23199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498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10" Type="http://schemas.openxmlformats.org/officeDocument/2006/relationships/image" Target="../media/image10.emf"/><Relationship Id="rId4" Type="http://schemas.openxmlformats.org/officeDocument/2006/relationships/image" Target="../media/image4.emf"/><Relationship Id="rId9" Type="http://schemas.openxmlformats.org/officeDocument/2006/relationships/image" Target="../media/image9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xmlns="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xmlns="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xmlns="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2023/2/1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471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9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219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90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191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07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21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100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278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5324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857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4960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3018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67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4346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26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0586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957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8143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8332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0681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356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9865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xmlns="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xmlns="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xmlns="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xmlns="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xmlns="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88A23F0E-E062-44EF-A72E-58F82D79133E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087" y="235226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81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2845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eg"/><Relationship Id="rId7" Type="http://schemas.openxmlformats.org/officeDocument/2006/relationships/image" Target="../media/image47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g"/><Relationship Id="rId9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4.png"/><Relationship Id="rId5" Type="http://schemas.openxmlformats.org/officeDocument/2006/relationships/image" Target="../media/image15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jpg"/><Relationship Id="rId1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7" Type="http://schemas.openxmlformats.org/officeDocument/2006/relationships/image" Target="../media/image70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9.png"/><Relationship Id="rId5" Type="http://schemas.openxmlformats.org/officeDocument/2006/relationships/image" Target="../media/image64.emf"/><Relationship Id="rId4" Type="http://schemas.openxmlformats.org/officeDocument/2006/relationships/image" Target="../media/image6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13" Type="http://schemas.openxmlformats.org/officeDocument/2006/relationships/image" Target="../media/image23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gif"/><Relationship Id="rId15" Type="http://schemas.openxmlformats.org/officeDocument/2006/relationships/image" Target="../media/image24.png"/><Relationship Id="rId10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21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1.gif"/><Relationship Id="rId5" Type="http://schemas.openxmlformats.org/officeDocument/2006/relationships/slide" Target="slide3.xml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6.png"/><Relationship Id="rId7" Type="http://schemas.openxmlformats.org/officeDocument/2006/relationships/image" Target="../media/image21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jpeg"/><Relationship Id="rId5" Type="http://schemas.openxmlformats.org/officeDocument/2006/relationships/image" Target="../media/image20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jpeg"/><Relationship Id="rId5" Type="http://schemas.openxmlformats.org/officeDocument/2006/relationships/image" Target="../media/image21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33914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18147" cy="818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8021" y="294928"/>
            <a:ext cx="6461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9C6FF74-A3CD-43E9-B936-B3D00B198B50}"/>
              </a:ext>
            </a:extLst>
          </p:cNvPr>
          <p:cNvSpPr txBox="1"/>
          <p:nvPr/>
        </p:nvSpPr>
        <p:spPr>
          <a:xfrm>
            <a:off x="4420966" y="928904"/>
            <a:ext cx="3497209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51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</a:t>
            </a:r>
            <a:r>
              <a:rPr lang="en-US" sz="4051" spc="-113" dirty="0" smtClean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21</a:t>
            </a:r>
            <a:endParaRPr lang="en-US" sz="4051" spc="-113" dirty="0">
              <a:solidFill>
                <a:srgbClr val="135E98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LNTH-Kids  Chinese Font 1" panose="02010600030101010101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8147" y="1755369"/>
            <a:ext cx="11193899" cy="2143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Công</a:t>
            </a:r>
            <a:r>
              <a:rPr lang="en-US" sz="4051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1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nghệ</a:t>
            </a:r>
            <a:endParaRPr lang="en-US" sz="4051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vi-VN" sz="44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sz="44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7</a:t>
            </a:r>
            <a:endParaRPr lang="vi-VN" sz="44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cụ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liệu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thủ</a:t>
            </a:r>
            <a:r>
              <a:rPr lang="en-US" sz="4000" b="1" dirty="0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endParaRPr lang="vi-VN" sz="4400" b="1" dirty="0">
              <a:ln w="0"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52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586968" y="350908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1.Dụng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lang="en-US" sz="320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10420" y="1019214"/>
            <a:ext cx="7600637" cy="1867678"/>
            <a:chOff x="2847222" y="1048119"/>
            <a:chExt cx="7600637" cy="1867678"/>
          </a:xfrm>
        </p:grpSpPr>
        <p:pic>
          <p:nvPicPr>
            <p:cNvPr id="15" name="图片 2">
              <a:extLst>
                <a:ext uri="{FF2B5EF4-FFF2-40B4-BE49-F238E27FC236}">
                  <a16:creationId xmlns:a16="http://schemas.microsoft.com/office/drawing/2014/main" xmlns="" id="{717C05B2-9BBE-43D2-8732-447AD9E52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7222" y="1048119"/>
              <a:ext cx="7600637" cy="186767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 rot="195129">
              <a:off x="4294920" y="1050986"/>
              <a:ext cx="4622210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</a:t>
              </a:r>
              <a:r>
                <a:rPr lang="en-US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 CHƠI </a:t>
              </a:r>
            </a:p>
            <a:p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Nhìn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nhanh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</a:t>
              </a:r>
            </a:p>
            <a:p>
              <a:pPr algn="ctr"/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sát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nhớ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r>
                <a:rPr lang="en-US" sz="2400" dirty="0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BED1572-9C4E-4A2A-90D5-0B64117EA350}"/>
              </a:ext>
            </a:extLst>
          </p:cNvPr>
          <p:cNvGrpSpPr/>
          <p:nvPr/>
        </p:nvGrpSpPr>
        <p:grpSpPr>
          <a:xfrm>
            <a:off x="7965759" y="982766"/>
            <a:ext cx="3308793" cy="1910911"/>
            <a:chOff x="-198383" y="4003777"/>
            <a:chExt cx="5993939" cy="26681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B560BD4-2B97-404A-8783-73B649E2A916}"/>
                </a:ext>
              </a:extLst>
            </p:cNvPr>
            <p:cNvSpPr txBox="1"/>
            <p:nvPr/>
          </p:nvSpPr>
          <p:spPr>
            <a:xfrm>
              <a:off x="-198383" y="4003777"/>
              <a:ext cx="5993939" cy="644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24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226629" y="2922705"/>
            <a:ext cx="275771" cy="3474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08" y="3298941"/>
            <a:ext cx="10626444" cy="334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364105"/>
            <a:ext cx="10774396" cy="53266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9833" y="374754"/>
            <a:ext cx="11662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60" y="1165953"/>
            <a:ext cx="10774396" cy="55248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2096" y="508744"/>
            <a:ext cx="10176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9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63" y="146315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endParaRPr lang="en-US" noProof="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endParaRPr kumimoji="0" lang="en-US" sz="23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kumimoji="0" lang="en-US" sz="23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cụ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vật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liệu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yếu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tố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chính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sản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phẩm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thủ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300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công</a:t>
            </a:r>
            <a:r>
              <a:rPr kumimoji="0" lang="en-US" sz="23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6144048" y="299804"/>
            <a:ext cx="1" cy="5601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7525062" y="621055"/>
            <a:ext cx="2263515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3710" y="621055"/>
            <a:ext cx="1946581" cy="3693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VẬT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733" y="3818420"/>
            <a:ext cx="2340607" cy="20823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13" y="3818420"/>
            <a:ext cx="2541078" cy="19834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95" y="1163388"/>
            <a:ext cx="2285315" cy="22853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44" y="1250981"/>
            <a:ext cx="2326296" cy="219772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65" y="3448702"/>
            <a:ext cx="2551717" cy="19137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2908416"/>
            <a:ext cx="2219897" cy="13535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13" y="1395780"/>
            <a:ext cx="2663877" cy="198357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111" y="4530337"/>
            <a:ext cx="2217153" cy="14795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6053" y="1163389"/>
            <a:ext cx="2219897" cy="157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77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3603" y="145142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81" y="3025565"/>
            <a:ext cx="5486489" cy="1608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012" y="1306440"/>
            <a:ext cx="5776314" cy="158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793" y="4705017"/>
            <a:ext cx="5657533" cy="1690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5121" y="337967"/>
            <a:ext cx="99870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4259" y="3713256"/>
            <a:ext cx="2867891" cy="2682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75595" y="2175075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510103784"/>
              </p:ext>
            </p:extLst>
          </p:nvPr>
        </p:nvGraphicFramePr>
        <p:xfrm>
          <a:off x="3238663" y="323162"/>
          <a:ext cx="8128000" cy="6150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1199" y="2016833"/>
            <a:ext cx="2540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TẠO HÌNH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VỚI VẬT LIỆU</a:t>
            </a: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THỦ CÔNG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4400" y="1296121"/>
            <a:ext cx="1282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endParaRPr lang="en-US" sz="20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22955" y="3022972"/>
            <a:ext cx="136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endParaRPr lang="en-US" sz="20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4400" y="4709159"/>
            <a:ext cx="14636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hỗ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trợ</a:t>
            </a:r>
            <a:r>
              <a:rPr lang="en-US" sz="2000" b="1" dirty="0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 smtClean="0">
                <a:solidFill>
                  <a:srgbClr val="FFCC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endParaRPr lang="en-US" sz="2000" b="1" dirty="0">
              <a:solidFill>
                <a:srgbClr val="FFCC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45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Lựa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9BED1572-9C4E-4A2A-90D5-0B64117EA350}"/>
              </a:ext>
            </a:extLst>
          </p:cNvPr>
          <p:cNvGrpSpPr/>
          <p:nvPr/>
        </p:nvGrpSpPr>
        <p:grpSpPr>
          <a:xfrm>
            <a:off x="8352862" y="4322618"/>
            <a:ext cx="3839137" cy="2210764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61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800" b="0" i="0" u="none" strike="noStrike" kern="1200" cap="none" spc="0" normalizeH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tổ</a:t>
              </a:r>
              <a:endParaRPr kumimoji="0" lang="en-US" sz="28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2C9E616-CDE0-46C0-9BBB-1CF0BB8C78F7}"/>
              </a:ext>
            </a:extLst>
          </p:cNvPr>
          <p:cNvSpPr txBox="1"/>
          <p:nvPr/>
        </p:nvSpPr>
        <p:spPr>
          <a:xfrm>
            <a:off x="509081" y="1625405"/>
            <a:ext cx="11258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endParaRPr lang="en-US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0" indent="-457200">
              <a:buFontTx/>
              <a:buChar char="-"/>
              <a:defRPr/>
            </a:pP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mềm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cứng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thấm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lvl="0" indent="-457200">
              <a:buFontTx/>
              <a:buChar char="-"/>
              <a:defRPr/>
            </a:pPr>
            <a:r>
              <a:rPr kumimoji="0" lang="en-US" sz="320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kumimoji="0" lang="en-US" sz="320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3886788"/>
              </p:ext>
            </p:extLst>
          </p:nvPr>
        </p:nvGraphicFramePr>
        <p:xfrm>
          <a:off x="1450109" y="3969975"/>
          <a:ext cx="6259946" cy="103632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68600"/>
                <a:gridCol w="349134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xmlns="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xmlns="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xmlns="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xmlns="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xmlns="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xmlns="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xmlns="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xmlns="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xmlns="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xmlns="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xmlns="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xmlns="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xmlns="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xmlns="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xmlns="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xmlns="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xmlns="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xmlns="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xmlns="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xmlns="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xmlns="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xmlns="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xmlns="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xmlns="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xmlns="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xmlns="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xmlns="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xmlns="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xmlns="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xmlns="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xmlns="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xmlns="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xmlns="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xmlns="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xmlns="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xmlns="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xmlns="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xmlns="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xmlns="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xmlns="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xmlns="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xmlns="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xmlns="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xmlns="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xmlns="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xmlns="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xmlns="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xmlns="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xmlns="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xmlns="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xmlns="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xmlns="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xmlns="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xmlns="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xmlns="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xmlns="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xmlns="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xmlns="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xmlns="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xmlns="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xmlns="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xmlns="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xmlns="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xmlns="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xmlns="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xmlns="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xmlns="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xmlns="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xmlns="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xmlns="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xmlns="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xmlns="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xmlns="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xmlns="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xmlns="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xmlns="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xmlns="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xmlns="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xmlns="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xmlns="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xmlns="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xmlns="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xmlns="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xmlns="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xmlns="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xmlns="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xmlns="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xmlns="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xmlns="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xmlns="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xmlns="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xmlns="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xmlns="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xmlns="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xmlns="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xmlns="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xmlns="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xmlns="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xmlns="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xmlns="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xmlns="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xmlns="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xmlns="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xmlns="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xmlns="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xmlns="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xmlns="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xmlns="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xmlns="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xmlns="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xmlns="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834296"/>
              </p:ext>
            </p:extLst>
          </p:nvPr>
        </p:nvGraphicFramePr>
        <p:xfrm>
          <a:off x="353291" y="876638"/>
          <a:ext cx="11430000" cy="5441034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5191666"/>
                <a:gridCol w="6238334"/>
              </a:tblGrid>
              <a:tr h="59733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Tính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Ống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hút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gỗ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788509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buộc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Đất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nặn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Giấy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bìa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Mềm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826058">
                <a:tc>
                  <a:txBody>
                    <a:bodyPr/>
                    <a:lstStyle/>
                    <a:p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 – </a:t>
                      </a:r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mếch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Cứng</a:t>
                      </a:r>
                      <a:r>
                        <a:rPr lang="en-US" sz="2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không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thấm</a:t>
                      </a:r>
                      <a:r>
                        <a:rPr lang="en-US" sz="2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nước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058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43542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xmlns="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319" y="213572"/>
            <a:ext cx="7202914" cy="17753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FE4ED54-97CA-4849-ACDB-9E7F18CB0FB4}"/>
              </a:ext>
            </a:extLst>
          </p:cNvPr>
          <p:cNvSpPr txBox="1"/>
          <p:nvPr/>
        </p:nvSpPr>
        <p:spPr>
          <a:xfrm rot="192740">
            <a:off x="4114041" y="471656"/>
            <a:ext cx="47588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2800" dirty="0">
                <a:solidFill>
                  <a:srgbClr val="0070C0"/>
                </a:solidFill>
              </a:rPr>
              <a:t>Em hãy nêu một số sản phẩm thủ công được tạo ra từ các vật liệu trên?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400" y="4376457"/>
            <a:ext cx="3041227" cy="22433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4368258"/>
            <a:ext cx="2540156" cy="2155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26" y="2207531"/>
            <a:ext cx="2865960" cy="20438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405" y="2260208"/>
            <a:ext cx="3104064" cy="19911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2" y="2297568"/>
            <a:ext cx="3691706" cy="195382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FE4ED54-97CA-4849-ACDB-9E7F18CB0FB4}"/>
              </a:ext>
            </a:extLst>
          </p:cNvPr>
          <p:cNvSpPr txBox="1"/>
          <p:nvPr/>
        </p:nvSpPr>
        <p:spPr>
          <a:xfrm>
            <a:off x="7603458" y="4726631"/>
            <a:ext cx="40947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 smtClean="0">
                <a:solidFill>
                  <a:srgbClr val="FF0000"/>
                </a:solidFill>
              </a:rPr>
              <a:t>Mỗi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liệu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phẩm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thủ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công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xmlns="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A4D7893A-E694-4075-B5E5-682B92DB1C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0541" y="866491"/>
            <a:ext cx="6603768" cy="289989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0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44" y="2099026"/>
            <a:ext cx="10419377" cy="4488161"/>
          </a:xfrm>
          <a:prstGeom prst="rect">
            <a:avLst/>
          </a:prstGeom>
        </p:spPr>
      </p:pic>
      <p:pic>
        <p:nvPicPr>
          <p:cNvPr id="13" name="Picture 1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967"/>
            <a:ext cx="2036012" cy="175753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05107" y="378481"/>
            <a:ext cx="811151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</a:p>
          <a:p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342900" indent="-342900">
              <a:buFontTx/>
              <a:buChar char="-"/>
            </a:pP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46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xmlns="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92828" y="359045"/>
            <a:ext cx="3103921" cy="3462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3D4C33F-B63F-42C6-8D5F-DDD1BF3F0FD3}"/>
              </a:ext>
            </a:extLst>
          </p:cNvPr>
          <p:cNvGrpSpPr/>
          <p:nvPr/>
        </p:nvGrpSpPr>
        <p:grpSpPr>
          <a:xfrm>
            <a:off x="3068938" y="488031"/>
            <a:ext cx="6204379" cy="970323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xmlns="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xmlns="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54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Ghi</a:t>
              </a:r>
              <a:r>
                <a:rPr kumimoji="0" lang="en-US" sz="5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540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nhớ</a:t>
              </a:r>
              <a:r>
                <a:rPr kumimoji="0" lang="en-US" sz="540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:</a:t>
              </a:r>
              <a:endParaRPr kumimoji="0" lang="en-US" sz="5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19A89EC2-A18B-4314-9C33-30EC116876AF}"/>
              </a:ext>
            </a:extLst>
          </p:cNvPr>
          <p:cNvSpPr/>
          <p:nvPr/>
        </p:nvSpPr>
        <p:spPr>
          <a:xfrm flipH="1">
            <a:off x="2657243" y="2832400"/>
            <a:ext cx="8497328" cy="3372827"/>
          </a:xfrm>
          <a:prstGeom prst="wedgeRoundRectCallout">
            <a:avLst>
              <a:gd name="adj1" fmla="val 57055"/>
              <a:gd name="adj2" fmla="val -68532"/>
              <a:gd name="adj3" fmla="val 16667"/>
            </a:avLst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độc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tái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en-US" sz="36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44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F6DCA07-41D0-4231-89E3-1726FA310230}"/>
              </a:ext>
            </a:extLst>
          </p:cNvPr>
          <p:cNvSpPr/>
          <p:nvPr/>
        </p:nvSpPr>
        <p:spPr>
          <a:xfrm>
            <a:off x="267370" y="239395"/>
            <a:ext cx="11668636" cy="6498956"/>
          </a:xfrm>
          <a:custGeom>
            <a:avLst/>
            <a:gdLst>
              <a:gd name="connsiteX0" fmla="*/ 0 w 11738935"/>
              <a:gd name="connsiteY0" fmla="*/ 1027310 h 6163734"/>
              <a:gd name="connsiteX1" fmla="*/ 1027310 w 11738935"/>
              <a:gd name="connsiteY1" fmla="*/ 0 h 6163734"/>
              <a:gd name="connsiteX2" fmla="*/ 10711625 w 11738935"/>
              <a:gd name="connsiteY2" fmla="*/ 0 h 6163734"/>
              <a:gd name="connsiteX3" fmla="*/ 11738935 w 11738935"/>
              <a:gd name="connsiteY3" fmla="*/ 1027310 h 6163734"/>
              <a:gd name="connsiteX4" fmla="*/ 11738935 w 11738935"/>
              <a:gd name="connsiteY4" fmla="*/ 5136424 h 6163734"/>
              <a:gd name="connsiteX5" fmla="*/ 10711625 w 11738935"/>
              <a:gd name="connsiteY5" fmla="*/ 6163734 h 6163734"/>
              <a:gd name="connsiteX6" fmla="*/ 1027310 w 11738935"/>
              <a:gd name="connsiteY6" fmla="*/ 6163734 h 6163734"/>
              <a:gd name="connsiteX7" fmla="*/ 0 w 11738935"/>
              <a:gd name="connsiteY7" fmla="*/ 5136424 h 6163734"/>
              <a:gd name="connsiteX8" fmla="*/ 0 w 11738935"/>
              <a:gd name="connsiteY8" fmla="*/ 1027310 h 6163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8935" h="6163734" fill="none" extrusionOk="0">
                <a:moveTo>
                  <a:pt x="0" y="1027310"/>
                </a:moveTo>
                <a:cubicBezTo>
                  <a:pt x="74804" y="461661"/>
                  <a:pt x="395065" y="66048"/>
                  <a:pt x="1027310" y="0"/>
                </a:cubicBezTo>
                <a:cubicBezTo>
                  <a:pt x="4837526" y="-149292"/>
                  <a:pt x="6070245" y="-15801"/>
                  <a:pt x="10711625" y="0"/>
                </a:cubicBezTo>
                <a:cubicBezTo>
                  <a:pt x="11268774" y="43553"/>
                  <a:pt x="11820856" y="457479"/>
                  <a:pt x="11738935" y="1027310"/>
                </a:cubicBezTo>
                <a:cubicBezTo>
                  <a:pt x="11666246" y="1764727"/>
                  <a:pt x="11830899" y="3092001"/>
                  <a:pt x="11738935" y="5136424"/>
                </a:cubicBezTo>
                <a:cubicBezTo>
                  <a:pt x="11703695" y="5706754"/>
                  <a:pt x="11268353" y="6170046"/>
                  <a:pt x="10711625" y="6163734"/>
                </a:cubicBezTo>
                <a:cubicBezTo>
                  <a:pt x="6031130" y="6133955"/>
                  <a:pt x="4424824" y="6071973"/>
                  <a:pt x="1027310" y="6163734"/>
                </a:cubicBezTo>
                <a:cubicBezTo>
                  <a:pt x="469192" y="6148488"/>
                  <a:pt x="-45324" y="5718171"/>
                  <a:pt x="0" y="5136424"/>
                </a:cubicBezTo>
                <a:cubicBezTo>
                  <a:pt x="-30974" y="4677568"/>
                  <a:pt x="-62159" y="3054072"/>
                  <a:pt x="0" y="1027310"/>
                </a:cubicBezTo>
                <a:close/>
              </a:path>
              <a:path w="11738935" h="6163734" stroke="0" extrusionOk="0">
                <a:moveTo>
                  <a:pt x="0" y="1027310"/>
                </a:moveTo>
                <a:cubicBezTo>
                  <a:pt x="-32305" y="467790"/>
                  <a:pt x="535297" y="-74531"/>
                  <a:pt x="1027310" y="0"/>
                </a:cubicBezTo>
                <a:cubicBezTo>
                  <a:pt x="5849419" y="28352"/>
                  <a:pt x="8079587" y="106290"/>
                  <a:pt x="10711625" y="0"/>
                </a:cubicBezTo>
                <a:cubicBezTo>
                  <a:pt x="11349642" y="-66416"/>
                  <a:pt x="11718134" y="418924"/>
                  <a:pt x="11738935" y="1027310"/>
                </a:cubicBezTo>
                <a:cubicBezTo>
                  <a:pt x="11619338" y="2267528"/>
                  <a:pt x="11577927" y="4307684"/>
                  <a:pt x="11738935" y="5136424"/>
                </a:cubicBezTo>
                <a:cubicBezTo>
                  <a:pt x="11789297" y="5648271"/>
                  <a:pt x="11224653" y="6130587"/>
                  <a:pt x="10711625" y="6163734"/>
                </a:cubicBezTo>
                <a:cubicBezTo>
                  <a:pt x="9604187" y="6046505"/>
                  <a:pt x="2381048" y="6131497"/>
                  <a:pt x="1027310" y="6163734"/>
                </a:cubicBezTo>
                <a:cubicBezTo>
                  <a:pt x="475657" y="6078151"/>
                  <a:pt x="-41870" y="5752482"/>
                  <a:pt x="0" y="5136424"/>
                </a:cubicBezTo>
                <a:cubicBezTo>
                  <a:pt x="-57225" y="4632224"/>
                  <a:pt x="130478" y="2856224"/>
                  <a:pt x="0" y="102731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A3A901"/>
            </a:solidFill>
            <a:extLst>
              <a:ext uri="{C807C97D-BFC1-408E-A445-0C87EB9F89A2}">
                <ask:lineSketchStyleProps xmlns:ask="http://schemas.microsoft.com/office/drawing/2018/sketchyshapes" xmlns="" sd="4184682687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1999" y="609599"/>
            <a:ext cx="8360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liệu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41" y="113191"/>
            <a:ext cx="2242457" cy="22424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550" y="4142170"/>
            <a:ext cx="3499757" cy="22252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043" y="1728453"/>
            <a:ext cx="3656859" cy="20569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744034"/>
            <a:ext cx="2861279" cy="20414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371" y="3965764"/>
            <a:ext cx="2900327" cy="25366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777" y="1744034"/>
            <a:ext cx="2608052" cy="204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xmlns="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F70972-6777-42CB-8C19-4464DCDD1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6190" y="2100191"/>
            <a:ext cx="605385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0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45A24C-95CA-446F-8C65-FFC8CAF3116B}"/>
              </a:ext>
            </a:extLst>
          </p:cNvPr>
          <p:cNvGrpSpPr/>
          <p:nvPr/>
        </p:nvGrpSpPr>
        <p:grpSpPr>
          <a:xfrm>
            <a:off x="135389" y="32657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85" y="1296722"/>
            <a:ext cx="9684055" cy="30238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4" name="Picture 3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42535790-BA96-4B8D-82E7-91575911A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24" y="3531935"/>
            <a:ext cx="3682181" cy="3682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561C565-DE2A-4BFE-9B86-D96580834402}"/>
              </a:ext>
            </a:extLst>
          </p:cNvPr>
          <p:cNvSpPr txBox="1"/>
          <p:nvPr/>
        </p:nvSpPr>
        <p:spPr>
          <a:xfrm>
            <a:off x="1266028" y="1734791"/>
            <a:ext cx="911153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iến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4C4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R="0" lvl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aseline="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dirty="0" smtClean="0">
                <a:solidFill>
                  <a:srgbClr val="FF4C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4C4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06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2" dur="500"/>
                                            <p:tgtEl>
                                              <p:spTgt spid="30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xmlns="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xmlns="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2" name="Rectangle: Rounded Corners 1">
            <a:hlinkClick r:id="rId18" action="ppaction://hlinksldjump"/>
            <a:extLst>
              <a:ext uri="{FF2B5EF4-FFF2-40B4-BE49-F238E27FC236}">
                <a16:creationId xmlns:a16="http://schemas.microsoft.com/office/drawing/2014/main" xmlns="" id="{33E7B57C-3BB5-40FE-8459-23F3BE780657}"/>
              </a:ext>
            </a:extLst>
          </p:cNvPr>
          <p:cNvSpPr/>
          <p:nvPr/>
        </p:nvSpPr>
        <p:spPr>
          <a:xfrm>
            <a:off x="10678160" y="0"/>
            <a:ext cx="1422400" cy="6299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xmlns="" id="{66A40A10-AD80-4DE0-B7FB-BBFF124FFE28}"/>
              </a:ext>
            </a:extLst>
          </p:cNvPr>
          <p:cNvSpPr/>
          <p:nvPr/>
        </p:nvSpPr>
        <p:spPr>
          <a:xfrm>
            <a:off x="3767394" y="235974"/>
            <a:ext cx="7588009" cy="279263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08805499-08FD-4C06-87A8-44CA8B162C82}"/>
              </a:ext>
            </a:extLst>
          </p:cNvPr>
          <p:cNvSpPr txBox="1"/>
          <p:nvPr/>
        </p:nvSpPr>
        <p:spPr>
          <a:xfrm>
            <a:off x="3767394" y="531164"/>
            <a:ext cx="1017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lang="vi-VN" sz="3200" dirty="0"/>
              <a:t>Đầu vuông đuôi vắn như nhau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Thân </a:t>
            </a:r>
            <a:r>
              <a:rPr lang="vi-VN" sz="3200" dirty="0"/>
              <a:t>chia nhiều đốt rất mau, rất đều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Tính </a:t>
            </a:r>
            <a:r>
              <a:rPr lang="vi-VN" sz="3200" dirty="0"/>
              <a:t>tình chân thực đáng yêu</a:t>
            </a:r>
            <a:endParaRPr lang="en-US" sz="3200" dirty="0"/>
          </a:p>
          <a:p>
            <a:r>
              <a:rPr lang="en-US" sz="3200" dirty="0" smtClean="0"/>
              <a:t>     </a:t>
            </a:r>
            <a:r>
              <a:rPr lang="vi-VN" sz="3200" dirty="0" smtClean="0"/>
              <a:t>Muốn </a:t>
            </a:r>
            <a:r>
              <a:rPr lang="vi-VN" sz="3200" dirty="0"/>
              <a:t>biết dài ngắn mọi chiều có em?</a:t>
            </a:r>
            <a:endParaRPr lang="en-US" sz="32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CB3701-B568-4ADF-A02C-F081529480A8}"/>
              </a:ext>
            </a:extLst>
          </p:cNvPr>
          <p:cNvGrpSpPr/>
          <p:nvPr/>
        </p:nvGrpSpPr>
        <p:grpSpPr>
          <a:xfrm>
            <a:off x="7325506" y="3560066"/>
            <a:ext cx="4848653" cy="1711968"/>
            <a:chOff x="6085724" y="2666992"/>
            <a:chExt cx="4976637" cy="1711968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xmlns="" id="{69FAAC32-AC95-4156-AA5E-D1B76E976816}"/>
                </a:ext>
              </a:extLst>
            </p:cNvPr>
            <p:cNvSpPr/>
            <p:nvPr/>
          </p:nvSpPr>
          <p:spPr>
            <a:xfrm>
              <a:off x="6085724" y="2666992"/>
              <a:ext cx="2648609" cy="1242451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nl-NL" sz="3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Thước kẻ</a:t>
              </a:r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xmlns="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xmlns="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xmlns="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D0109257-EF72-4F6B-BECD-30C595D2B28A}"/>
              </a:ext>
            </a:extLst>
          </p:cNvPr>
          <p:cNvSpPr/>
          <p:nvPr/>
        </p:nvSpPr>
        <p:spPr>
          <a:xfrm>
            <a:off x="3725092" y="57122"/>
            <a:ext cx="5234003" cy="201410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AD21DCE-B3E6-47C7-9B53-167E42E26850}"/>
              </a:ext>
            </a:extLst>
          </p:cNvPr>
          <p:cNvSpPr txBox="1"/>
          <p:nvPr/>
        </p:nvSpPr>
        <p:spPr>
          <a:xfrm>
            <a:off x="-831154" y="120269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r>
              <a:rPr lang="en-US" sz="48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Tahoma" panose="020B0604030504040204" pitchFamily="34" charset="0"/>
                <a:cs typeface="Arial" panose="020B0604020202020204" pitchFamily="34" charset="0"/>
              </a:rPr>
              <a:t>.  </a:t>
            </a:r>
            <a:endParaRPr lang="vi-VN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2A5E8D8B-C04F-42DE-B231-C2D738861E29}"/>
              </a:ext>
            </a:extLst>
          </p:cNvPr>
          <p:cNvGrpSpPr/>
          <p:nvPr/>
        </p:nvGrpSpPr>
        <p:grpSpPr>
          <a:xfrm>
            <a:off x="5146997" y="3883404"/>
            <a:ext cx="7045003" cy="2498465"/>
            <a:chOff x="4360932" y="2694754"/>
            <a:chExt cx="7230962" cy="24984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xmlns="" id="{65479B88-F378-463D-91BB-FA6909052803}"/>
                </a:ext>
              </a:extLst>
            </p:cNvPr>
            <p:cNvSpPr/>
            <p:nvPr/>
          </p:nvSpPr>
          <p:spPr>
            <a:xfrm>
              <a:off x="4360932" y="3730489"/>
              <a:ext cx="5206057" cy="1462730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>
                  <a:latin typeface="Arial" panose="020B0604020202020204" pitchFamily="34" charset="0"/>
                  <a:cs typeface="Arial" panose="020B0604020202020204" pitchFamily="34" charset="0"/>
                </a:rPr>
                <a:t>Đáp án: </a:t>
              </a:r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Giấy màu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xmlns="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252296" y="2694754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xmlns="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6908" y="4919139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1325" y="57122"/>
            <a:ext cx="3464104" cy="34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636731" y="181824"/>
            <a:ext cx="24945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Đ</a:t>
            </a:r>
            <a:r>
              <a:rPr kumimoji="0" lang="vi-VN" altLang="en-US" sz="4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ây là gì?</a:t>
            </a:r>
            <a:endParaRPr kumimoji="0" lang="vi-VN" altLang="en-US" sz="4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xmlns="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xmlns="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59A5BB51-18E8-4705-BA54-9015DDAE98E7}"/>
              </a:ext>
            </a:extLst>
          </p:cNvPr>
          <p:cNvSpPr/>
          <p:nvPr/>
        </p:nvSpPr>
        <p:spPr>
          <a:xfrm>
            <a:off x="3956360" y="29866"/>
            <a:ext cx="8235640" cy="2636825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604BD40-7FEE-48E5-AC46-1BB5287772B4}"/>
              </a:ext>
            </a:extLst>
          </p:cNvPr>
          <p:cNvSpPr txBox="1"/>
          <p:nvPr/>
        </p:nvSpPr>
        <p:spPr>
          <a:xfrm>
            <a:off x="4318246" y="125029"/>
            <a:ext cx="136410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xám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dẻo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khô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nung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454C5799-2B30-4B39-94EE-7C33F3292ECF}"/>
              </a:ext>
            </a:extLst>
          </p:cNvPr>
          <p:cNvGrpSpPr/>
          <p:nvPr/>
        </p:nvGrpSpPr>
        <p:grpSpPr>
          <a:xfrm>
            <a:off x="5902580" y="4080381"/>
            <a:ext cx="6541362" cy="2061264"/>
            <a:chOff x="5018132" y="2398976"/>
            <a:chExt cx="6714028" cy="206126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38C4C9B2-DFF6-4128-A183-6C26C1DB6744}"/>
                </a:ext>
              </a:extLst>
            </p:cNvPr>
            <p:cNvSpPr/>
            <p:nvPr/>
          </p:nvSpPr>
          <p:spPr>
            <a:xfrm>
              <a:off x="5018132" y="3201623"/>
              <a:ext cx="4292883" cy="1258617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l-NL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Đất sét</a:t>
              </a:r>
              <a:endParaRPr lang="nl-NL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xmlns="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10392562" y="2398976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AA45A24C-95CA-446F-8C65-FFC8CAF3116B}"/>
              </a:ext>
            </a:extLst>
          </p:cNvPr>
          <p:cNvGrpSpPr/>
          <p:nvPr/>
        </p:nvGrpSpPr>
        <p:grpSpPr>
          <a:xfrm>
            <a:off x="212059" y="87324"/>
            <a:ext cx="11767880" cy="6825343"/>
            <a:chOff x="217756" y="65357"/>
            <a:chExt cx="11838777" cy="6473286"/>
          </a:xfrm>
          <a:noFill/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19569B8F-F1DB-4BC8-8361-300CE4625C30}"/>
                </a:ext>
              </a:extLst>
            </p:cNvPr>
            <p:cNvSpPr/>
            <p:nvPr/>
          </p:nvSpPr>
          <p:spPr>
            <a:xfrm>
              <a:off x="267677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8BD76B3F-4534-41E6-83B4-A7CF95F00DED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chemeClr val="accent6">
                  <a:lumMod val="60000"/>
                  <a:lumOff val="4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xmlns="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51312A10-B138-482B-9AB1-4974BFE28CE1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xmlns="" id="{38DEF2D1-C0A4-4FD4-8061-1DE8A1A157DF}"/>
                </a:ext>
              </a:extLst>
            </p:cNvPr>
            <p:cNvSpPr/>
            <p:nvPr/>
          </p:nvSpPr>
          <p:spPr>
            <a:xfrm>
              <a:off x="11609756" y="1276460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865864C-1DFC-4226-A6F4-13AFB9752A05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00C4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86F92EBA-A985-4E24-8B18-61E52A7838AC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36403A23-5B87-4834-BCAD-1651333DB459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xmlns="" id="{931EC2C0-848E-44FC-B042-1E24E79CF6CF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xmlns="" id="{E6C1E1ED-E5B3-4F70-ACC2-D5C08FDD130E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00DA6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159" y="1723918"/>
            <a:ext cx="10264621" cy="43212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9697" y="3349472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5" name="Picture 4" descr="A picture containing pink&#10;&#10;Description automatically generated">
            <a:extLst>
              <a:ext uri="{FF2B5EF4-FFF2-40B4-BE49-F238E27FC236}">
                <a16:creationId xmlns:a16="http://schemas.microsoft.com/office/drawing/2014/main" xmlns="" id="{15BB0595-A08A-468F-8096-B474BBB52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96" y="3532329"/>
            <a:ext cx="3387112" cy="33803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2604CF2-EC09-4580-9CF9-45FBE36C8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7627" y="484540"/>
            <a:ext cx="3596952" cy="107298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DFE4ED54-97CA-4849-ACDB-9E7F18CB0FB4}"/>
              </a:ext>
            </a:extLst>
          </p:cNvPr>
          <p:cNvSpPr txBox="1"/>
          <p:nvPr/>
        </p:nvSpPr>
        <p:spPr>
          <a:xfrm>
            <a:off x="1178353" y="2281170"/>
            <a:ext cx="9687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noProof="0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PHẦN 2 : THỦ CÔNG KĨ THUẬT</a:t>
            </a:r>
          </a:p>
          <a:p>
            <a:pPr lvl="0" algn="ctr">
              <a:defRPr/>
            </a:pPr>
            <a:endParaRPr kumimoji="0" lang="en-US" sz="4800" b="1" i="0" u="none" strike="noStrike" kern="1200" cap="none" spc="0" normalizeH="0" baseline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0" algn="ctr">
              <a:defRPr/>
            </a:pP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7: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vật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liệu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làm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thủ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công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 </a:t>
            </a:r>
            <a:r>
              <a:rPr lang="en-US" sz="4800" b="1" noProof="0" dirty="0" err="1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</a:t>
            </a:r>
            <a:r>
              <a:rPr lang="en-US" sz="4800" b="1" noProof="0" dirty="0" smtClean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234" y="464831"/>
            <a:ext cx="598311" cy="5870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40825">
            <a:off x="3742162" y="5347873"/>
            <a:ext cx="1111380" cy="10904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6844">
            <a:off x="10437268" y="669467"/>
            <a:ext cx="1111380" cy="1090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11585794" y="-599192"/>
            <a:ext cx="518668" cy="50888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9158">
            <a:off x="-143017" y="4662310"/>
            <a:ext cx="518668" cy="50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422CFCC-5788-4F2C-8CD2-923BF91F7D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430" y="3376401"/>
            <a:ext cx="3481599" cy="348159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0B40B2E-F9B8-4B04-A1AC-CAFA77EBD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411" t="28946" r="70326" b="61026"/>
          <a:stretch/>
        </p:blipFill>
        <p:spPr>
          <a:xfrm>
            <a:off x="1384677" y="-923217"/>
            <a:ext cx="2226705" cy="687754"/>
          </a:xfrm>
          <a:prstGeom prst="rect">
            <a:avLst/>
          </a:prstGeom>
        </p:spPr>
      </p:pic>
      <p:pic>
        <p:nvPicPr>
          <p:cNvPr id="31" name="图片 16">
            <a:extLst>
              <a:ext uri="{FF2B5EF4-FFF2-40B4-BE49-F238E27FC236}">
                <a16:creationId xmlns:a16="http://schemas.microsoft.com/office/drawing/2014/main" xmlns="" id="{EF879905-9AB7-4E82-A0D7-2AE0A910AD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68" y="1214672"/>
            <a:ext cx="9570468" cy="529300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B11F5685-8E1D-468C-BA04-32A479A18E3A}"/>
              </a:ext>
            </a:extLst>
          </p:cNvPr>
          <p:cNvSpPr txBox="1"/>
          <p:nvPr/>
        </p:nvSpPr>
        <p:spPr>
          <a:xfrm rot="21360500">
            <a:off x="2748396" y="2456800"/>
            <a:ext cx="908740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Kể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tên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một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số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dụng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cụ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đơn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giản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để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F5551D0-F6E4-42C8-A2E9-FA73132E38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8816" y="233680"/>
            <a:ext cx="4980864" cy="9632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AD73F25-2186-4CBC-AD48-7078DFB17A1B}"/>
              </a:ext>
            </a:extLst>
          </p:cNvPr>
          <p:cNvSpPr txBox="1"/>
          <p:nvPr/>
        </p:nvSpPr>
        <p:spPr>
          <a:xfrm rot="21360500">
            <a:off x="2845549" y="3567962"/>
            <a:ext cx="882529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Lựa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chọn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được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vật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liệu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làm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thủ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công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phù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hợp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,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đúng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yêu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 </a:t>
            </a:r>
            <a:r>
              <a:rPr lang="en-US" sz="3200" dirty="0" err="1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cầu</a:t>
            </a:r>
            <a:r>
              <a:rPr lang="en-US" sz="3200" dirty="0" smtClean="0">
                <a:solidFill>
                  <a:srgbClr val="395EFD"/>
                </a:solidFill>
                <a:ea typeface="Times New Roman" panose="02020603050405020304" pitchFamily="18" charset="0"/>
                <a:cs typeface="Pattaya" panose="00000500000000000000" pitchFamily="2" charset="-34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95EFD"/>
              </a:solidFill>
              <a:effectLst/>
              <a:uLnTx/>
              <a:uFillTx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5902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75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/>
          <p:bldP spid="17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106E2B0A-F192-40DD-91AA-162A55974B32}"/>
              </a:ext>
            </a:extLst>
          </p:cNvPr>
          <p:cNvGrpSpPr/>
          <p:nvPr/>
        </p:nvGrpSpPr>
        <p:grpSpPr>
          <a:xfrm rot="8308358">
            <a:off x="-6076182" y="-7170011"/>
            <a:ext cx="8337520" cy="11962884"/>
            <a:chOff x="-3518727" y="-3068073"/>
            <a:chExt cx="8337520" cy="11962884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xmlns="" id="{D2F382CD-3269-45DF-AA15-7A47C65818E0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xmlns="" id="{B44C9BD7-B26E-41C0-BE2E-4047F902CFC0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7" name="图片 32">
            <a:extLst>
              <a:ext uri="{FF2B5EF4-FFF2-40B4-BE49-F238E27FC236}">
                <a16:creationId xmlns:a16="http://schemas.microsoft.com/office/drawing/2014/main" xmlns="" id="{6C397671-A7C8-4F46-81B4-2CA188C0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6519" y="588396"/>
            <a:ext cx="1390224" cy="22620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FEB18C9-1FED-466C-855D-2D325E5DA67C}"/>
              </a:ext>
            </a:extLst>
          </p:cNvPr>
          <p:cNvGrpSpPr/>
          <p:nvPr/>
        </p:nvGrpSpPr>
        <p:grpSpPr>
          <a:xfrm rot="18914589">
            <a:off x="1724132" y="2309784"/>
            <a:ext cx="8337520" cy="11962884"/>
            <a:chOff x="-3518727" y="-3068073"/>
            <a:chExt cx="8337520" cy="11962884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xmlns="" id="{5BD020A8-02C8-4663-BBA1-3FC94922CC06}"/>
                </a:ext>
              </a:extLst>
            </p:cNvPr>
            <p:cNvSpPr/>
            <p:nvPr/>
          </p:nvSpPr>
          <p:spPr>
            <a:xfrm rot="20691016">
              <a:off x="-2484619" y="-3068073"/>
              <a:ext cx="7303412" cy="11906050"/>
            </a:xfrm>
            <a:custGeom>
              <a:avLst/>
              <a:gdLst>
                <a:gd name="connsiteX0" fmla="*/ 1892356 w 7303412"/>
                <a:gd name="connsiteY0" fmla="*/ 623615 h 11906050"/>
                <a:gd name="connsiteX1" fmla="*/ 4235986 w 7303412"/>
                <a:gd name="connsiteY1" fmla="*/ 2810524 h 11906050"/>
                <a:gd name="connsiteX2" fmla="*/ 4478992 w 7303412"/>
                <a:gd name="connsiteY2" fmla="*/ 4197281 h 11906050"/>
                <a:gd name="connsiteX3" fmla="*/ 6003545 w 7303412"/>
                <a:gd name="connsiteY3" fmla="*/ 7540561 h 11906050"/>
                <a:gd name="connsiteX4" fmla="*/ 7213638 w 7303412"/>
                <a:gd name="connsiteY4" fmla="*/ 11906051 h 11906050"/>
                <a:gd name="connsiteX5" fmla="*/ 0 w 7303412"/>
                <a:gd name="connsiteY5" fmla="*/ 11906051 h 11906050"/>
                <a:gd name="connsiteX6" fmla="*/ 0 w 7303412"/>
                <a:gd name="connsiteY6" fmla="*/ 0 h 11906050"/>
                <a:gd name="connsiteX7" fmla="*/ 1892356 w 7303412"/>
                <a:gd name="connsiteY7" fmla="*/ 623615 h 11906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0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9"/>
                    <a:pt x="4660259" y="6104951"/>
                    <a:pt x="6003545" y="7540561"/>
                  </a:cubicBezTo>
                  <a:cubicBezTo>
                    <a:pt x="7793989" y="9453968"/>
                    <a:pt x="7213638" y="11906051"/>
                    <a:pt x="7213638" y="11906051"/>
                  </a:cubicBezTo>
                  <a:lnTo>
                    <a:pt x="0" y="11906051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F5B68B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C379089E-4C84-473B-9B3E-5828B9FB6A14}"/>
                </a:ext>
              </a:extLst>
            </p:cNvPr>
            <p:cNvSpPr/>
            <p:nvPr/>
          </p:nvSpPr>
          <p:spPr>
            <a:xfrm rot="20691016">
              <a:off x="-3518727" y="-3011240"/>
              <a:ext cx="7303412" cy="11906051"/>
            </a:xfrm>
            <a:custGeom>
              <a:avLst/>
              <a:gdLst>
                <a:gd name="connsiteX0" fmla="*/ 1892356 w 7303412"/>
                <a:gd name="connsiteY0" fmla="*/ 623615 h 11906051"/>
                <a:gd name="connsiteX1" fmla="*/ 4235986 w 7303412"/>
                <a:gd name="connsiteY1" fmla="*/ 2810524 h 11906051"/>
                <a:gd name="connsiteX2" fmla="*/ 4478992 w 7303412"/>
                <a:gd name="connsiteY2" fmla="*/ 4197281 h 11906051"/>
                <a:gd name="connsiteX3" fmla="*/ 6003545 w 7303412"/>
                <a:gd name="connsiteY3" fmla="*/ 7540561 h 11906051"/>
                <a:gd name="connsiteX4" fmla="*/ 7213638 w 7303412"/>
                <a:gd name="connsiteY4" fmla="*/ 11906052 h 11906051"/>
                <a:gd name="connsiteX5" fmla="*/ 0 w 7303412"/>
                <a:gd name="connsiteY5" fmla="*/ 11906052 h 11906051"/>
                <a:gd name="connsiteX6" fmla="*/ 0 w 7303412"/>
                <a:gd name="connsiteY6" fmla="*/ 0 h 11906051"/>
                <a:gd name="connsiteX7" fmla="*/ 1892356 w 7303412"/>
                <a:gd name="connsiteY7" fmla="*/ 623615 h 119060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303412" h="11906051">
                  <a:moveTo>
                    <a:pt x="1892356" y="623615"/>
                  </a:moveTo>
                  <a:cubicBezTo>
                    <a:pt x="1892356" y="623615"/>
                    <a:pt x="3536601" y="915252"/>
                    <a:pt x="4235986" y="2810524"/>
                  </a:cubicBezTo>
                  <a:cubicBezTo>
                    <a:pt x="4397990" y="3249645"/>
                    <a:pt x="4475206" y="3721890"/>
                    <a:pt x="4478992" y="4197281"/>
                  </a:cubicBezTo>
                  <a:cubicBezTo>
                    <a:pt x="4483437" y="4772968"/>
                    <a:pt x="4660259" y="6104951"/>
                    <a:pt x="6003545" y="7540561"/>
                  </a:cubicBezTo>
                  <a:cubicBezTo>
                    <a:pt x="7793989" y="9453967"/>
                    <a:pt x="7213638" y="11906052"/>
                    <a:pt x="7213638" y="11906052"/>
                  </a:cubicBezTo>
                  <a:lnTo>
                    <a:pt x="0" y="11906052"/>
                  </a:lnTo>
                  <a:lnTo>
                    <a:pt x="0" y="0"/>
                  </a:lnTo>
                  <a:lnTo>
                    <a:pt x="1892356" y="623615"/>
                  </a:lnTo>
                  <a:close/>
                </a:path>
              </a:pathLst>
            </a:custGeom>
            <a:solidFill>
              <a:srgbClr val="ED7D31"/>
            </a:solidFill>
            <a:ln w="16447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9" name="Picture 8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0CDBAF9D-5349-42A0-899E-0F0399F2B8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7712" y="1477015"/>
            <a:ext cx="5526114" cy="5526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794791-D0DA-41DF-BB7D-0CE7D4AA0D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27" y="2359059"/>
            <a:ext cx="654157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6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602</Words>
  <Application>Microsoft Office PowerPoint</Application>
  <PresentationFormat>Widescreen</PresentationFormat>
  <Paragraphs>102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5" baseType="lpstr">
      <vt:lpstr>微软雅黑</vt:lpstr>
      <vt:lpstr>Arial</vt:lpstr>
      <vt:lpstr>Calibri</vt:lpstr>
      <vt:lpstr>Calibri Light</vt:lpstr>
      <vt:lpstr>Coiny</vt:lpstr>
      <vt:lpstr>Georgia</vt:lpstr>
      <vt:lpstr>Gloria Hallelujah</vt:lpstr>
      <vt:lpstr>LNTH-Kids  Chinese Font 1</vt:lpstr>
      <vt:lpstr>Open Sans</vt:lpstr>
      <vt:lpstr>Pattaya</vt:lpstr>
      <vt:lpstr>黑体</vt:lpstr>
      <vt:lpstr>Tahoma</vt:lpstr>
      <vt:lpstr>Times New Roman</vt:lpstr>
      <vt:lpstr>UVN Van Chuong Nang</vt:lpstr>
      <vt:lpstr>Zilla Slab</vt:lpstr>
      <vt:lpstr>等线</vt:lpstr>
      <vt:lpstr>等线 Light</vt:lpstr>
      <vt:lpstr>Office 主题​​</vt:lpstr>
      <vt:lpstr>1_Office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account</cp:lastModifiedBy>
  <cp:revision>65</cp:revision>
  <dcterms:created xsi:type="dcterms:W3CDTF">2022-07-17T00:36:39Z</dcterms:created>
  <dcterms:modified xsi:type="dcterms:W3CDTF">2023-02-01T01:32:04Z</dcterms:modified>
</cp:coreProperties>
</file>