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notesMasterIdLst>
    <p:notesMasterId r:id="rId18"/>
  </p:notesMasterIdLst>
  <p:handoutMasterIdLst>
    <p:handoutMasterId r:id="rId19"/>
  </p:handoutMasterIdLst>
  <p:sldIdLst>
    <p:sldId id="341" r:id="rId3"/>
    <p:sldId id="256" r:id="rId4"/>
    <p:sldId id="257" r:id="rId5"/>
    <p:sldId id="258" r:id="rId6"/>
    <p:sldId id="260" r:id="rId7"/>
    <p:sldId id="261" r:id="rId8"/>
    <p:sldId id="262" r:id="rId9"/>
    <p:sldId id="264" r:id="rId10"/>
    <p:sldId id="265" r:id="rId11"/>
    <p:sldId id="336" r:id="rId12"/>
    <p:sldId id="337" r:id="rId13"/>
    <p:sldId id="338" r:id="rId14"/>
    <p:sldId id="339" r:id="rId15"/>
    <p:sldId id="340" r:id="rId16"/>
    <p:sldId id="335" r:id="rId17"/>
  </p:sldIdLst>
  <p:sldSz cx="12192000" cy="6858000"/>
  <p:notesSz cx="9144000" cy="6858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3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0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9738E644-0C74-49BA-805C-6B44E856ED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03988AA-BF7E-4DD8-B1D9-13B80AA7D0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2AAE7-94C7-48D0-BBDB-3EFA3A2E8BA4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B62113E-A8A0-4C7E-B43D-631F34DAF3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F984F0B-3331-4619-9EB9-459B019525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07AEA-2C70-4686-9467-2C35DDE6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BB2A-B7CF-47B6-88F4-63E00627410B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1751-9B3B-445F-B0A5-946BA8B6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0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07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367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73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319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77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7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Hình chữ nhật 2">
            <a:extLst>
              <a:ext uri="{FF2B5EF4-FFF2-40B4-BE49-F238E27FC236}">
                <a16:creationId xmlns="" xmlns:a16="http://schemas.microsoft.com/office/drawing/2014/main" id="{82470FFF-DDA9-4A68-9B40-5388E09B5075}"/>
              </a:ext>
            </a:extLst>
          </p:cNvPr>
          <p:cNvSpPr/>
          <p:nvPr userDrawn="1"/>
        </p:nvSpPr>
        <p:spPr>
          <a:xfrm>
            <a:off x="9713813" y="6497165"/>
            <a:ext cx="1886784" cy="3518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561" y="394958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34604" y="1090111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90585" y="1572168"/>
            <a:ext cx="48689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039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36A11C-9BBA-4DA5-A576-DA3FF68E2598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4C0655-4D81-4ACB-AA7E-12F7DDECA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8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19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44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C00000"/>
                </a:solidFill>
                <a:latin typeface="+mj-lt"/>
              </a:rPr>
              <a:t>THỰC</a:t>
            </a:r>
            <a:r>
              <a:rPr lang="en-US" sz="11500" baseline="0">
                <a:solidFill>
                  <a:srgbClr val="C00000"/>
                </a:solidFill>
                <a:latin typeface="+mj-lt"/>
              </a:rPr>
              <a:t> HÀNH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601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737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705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954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626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7239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245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78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407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210117" y="20813"/>
            <a:ext cx="970783" cy="899059"/>
            <a:chOff x="185182" y="719522"/>
            <a:chExt cx="2816783" cy="2608668"/>
          </a:xfrm>
        </p:grpSpPr>
        <p:sp>
          <p:nvSpPr>
            <p:cNvPr id="7" name="椭圆 6"/>
            <p:cNvSpPr/>
            <p:nvPr/>
          </p:nvSpPr>
          <p:spPr>
            <a:xfrm>
              <a:off x="185182" y="1018455"/>
              <a:ext cx="2088232" cy="20882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椭圆 7"/>
            <p:cNvSpPr/>
            <p:nvPr/>
          </p:nvSpPr>
          <p:spPr>
            <a:xfrm>
              <a:off x="913733" y="719522"/>
              <a:ext cx="2088232" cy="20882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椭圆 8"/>
            <p:cNvSpPr/>
            <p:nvPr/>
          </p:nvSpPr>
          <p:spPr>
            <a:xfrm>
              <a:off x="789112" y="1239958"/>
              <a:ext cx="2088232" cy="2088232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" name="组合 2"/>
          <p:cNvGrpSpPr/>
          <p:nvPr userDrawn="1"/>
        </p:nvGrpSpPr>
        <p:grpSpPr>
          <a:xfrm>
            <a:off x="4416953" y="261295"/>
            <a:ext cx="7574239" cy="363428"/>
            <a:chOff x="3312714" y="195971"/>
            <a:chExt cx="5907873" cy="272571"/>
          </a:xfrm>
        </p:grpSpPr>
        <p:sp>
          <p:nvSpPr>
            <p:cNvPr id="2" name="矩形 1"/>
            <p:cNvSpPr/>
            <p:nvPr userDrawn="1"/>
          </p:nvSpPr>
          <p:spPr>
            <a:xfrm>
              <a:off x="3312714" y="195971"/>
              <a:ext cx="1969291" cy="272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5282005" y="195971"/>
              <a:ext cx="1969291" cy="2725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7251296" y="195971"/>
              <a:ext cx="1969291" cy="2725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7370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63091" y="1557579"/>
            <a:ext cx="520498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2" r:id="rId26"/>
    <p:sldLayoutId id="2147483706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2023/1/11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68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33914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18147" cy="818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8021" y="294928"/>
            <a:ext cx="6461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C6FF74-A3CD-43E9-B936-B3D00B198B50}"/>
              </a:ext>
            </a:extLst>
          </p:cNvPr>
          <p:cNvSpPr txBox="1"/>
          <p:nvPr/>
        </p:nvSpPr>
        <p:spPr>
          <a:xfrm>
            <a:off x="4420966" y="928904"/>
            <a:ext cx="3497209" cy="7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51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</a:t>
            </a:r>
            <a:r>
              <a:rPr lang="en-US" sz="4051" spc="-113" dirty="0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19</a:t>
            </a:r>
            <a:endParaRPr lang="en-US" sz="4051" spc="-113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LNTH-Kids  Chinese Font 1" panose="02010600030101010101" pitchFamily="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147" y="1755369"/>
            <a:ext cx="11193899" cy="2820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1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Công</a:t>
            </a:r>
            <a:r>
              <a:rPr lang="en-US" sz="4051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51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nghệ</a:t>
            </a:r>
            <a:endParaRPr lang="en-US" sz="4051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44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</a:t>
            </a:r>
            <a:r>
              <a:rPr lang="en-US" sz="44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vi-VN" sz="44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 TOÀN VỚI MÔI TRƯỜNG </a:t>
            </a:r>
            <a:r>
              <a:rPr lang="en-US" sz="40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 </a:t>
            </a:r>
            <a:r>
              <a:rPr lang="en-US" sz="40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 TRONG GIA </a:t>
            </a:r>
            <a:r>
              <a:rPr lang="en-US" sz="40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ĐÌNH (</a:t>
            </a:r>
            <a:r>
              <a:rPr lang="en-US" sz="4400" b="1" dirty="0" err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4400" b="1" dirty="0" err="1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iết</a:t>
            </a:r>
            <a:r>
              <a:rPr lang="en-US" sz="44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3) </a:t>
            </a:r>
            <a:endParaRPr lang="vi-VN" sz="44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5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0654" y="636543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89" y="1223774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E5542529-4579-C593-5A5E-C0ECC4085513}"/>
              </a:ext>
            </a:extLst>
          </p:cNvPr>
          <p:cNvSpPr txBox="1">
            <a:spLocks/>
          </p:cNvSpPr>
          <p:nvPr/>
        </p:nvSpPr>
        <p:spPr>
          <a:xfrm>
            <a:off x="2189017" y="1396047"/>
            <a:ext cx="85759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 Tắt ti vi, điều hòa khi không ở trong phòng.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A10A4086-73EF-9AC4-2E70-780B9A4CA1E7}"/>
              </a:ext>
            </a:extLst>
          </p:cNvPr>
          <p:cNvSpPr txBox="1"/>
          <p:nvPr/>
        </p:nvSpPr>
        <p:spPr>
          <a:xfrm>
            <a:off x="7633855" y="4018397"/>
            <a:ext cx="335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="" xmlns:a16="http://schemas.microsoft.com/office/drawing/2014/main" id="{BBADB6CE-FD2B-406E-BD43-858989603708}"/>
              </a:ext>
            </a:extLst>
          </p:cNvPr>
          <p:cNvSpPr txBox="1"/>
          <p:nvPr/>
        </p:nvSpPr>
        <p:spPr>
          <a:xfrm>
            <a:off x="2518094" y="4026523"/>
            <a:ext cx="243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31660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965" y="546685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00" y="1290168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567ECFC-0E6C-890C-B26E-1DE0BB5AF215}"/>
              </a:ext>
            </a:extLst>
          </p:cNvPr>
          <p:cNvSpPr txBox="1">
            <a:spLocks/>
          </p:cNvSpPr>
          <p:nvPr/>
        </p:nvSpPr>
        <p:spPr>
          <a:xfrm>
            <a:off x="1676400" y="1643763"/>
            <a:ext cx="90360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92E7E2-7F8A-0882-8E53-045CBF297CBE}"/>
              </a:ext>
            </a:extLst>
          </p:cNvPr>
          <p:cNvSpPr txBox="1"/>
          <p:nvPr/>
        </p:nvSpPr>
        <p:spPr>
          <a:xfrm>
            <a:off x="2594056" y="3534732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663E0735-AD72-CF41-8D0D-FA4F5A150B79}"/>
              </a:ext>
            </a:extLst>
          </p:cNvPr>
          <p:cNvSpPr txBox="1"/>
          <p:nvPr/>
        </p:nvSpPr>
        <p:spPr>
          <a:xfrm>
            <a:off x="7193413" y="3531121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41123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965" y="546685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00" y="1290168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92E7E2-7F8A-0882-8E53-045CBF297CBE}"/>
              </a:ext>
            </a:extLst>
          </p:cNvPr>
          <p:cNvSpPr txBox="1"/>
          <p:nvPr/>
        </p:nvSpPr>
        <p:spPr>
          <a:xfrm>
            <a:off x="2594056" y="3534732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663E0735-AD72-CF41-8D0D-FA4F5A150B79}"/>
              </a:ext>
            </a:extLst>
          </p:cNvPr>
          <p:cNvSpPr txBox="1"/>
          <p:nvPr/>
        </p:nvSpPr>
        <p:spPr>
          <a:xfrm>
            <a:off x="7193413" y="3531121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3FD7672E-3EBD-0E6B-DF13-9788E84F6409}"/>
              </a:ext>
            </a:extLst>
          </p:cNvPr>
          <p:cNvSpPr txBox="1">
            <a:spLocks/>
          </p:cNvSpPr>
          <p:nvPr/>
        </p:nvSpPr>
        <p:spPr>
          <a:xfrm>
            <a:off x="1708614" y="1290168"/>
            <a:ext cx="92825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 Lấy kéo chọc vào cánh quạt đang chạy.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0654" y="636543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89" y="1223774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A10A4086-73EF-9AC4-2E70-780B9A4CA1E7}"/>
              </a:ext>
            </a:extLst>
          </p:cNvPr>
          <p:cNvSpPr txBox="1"/>
          <p:nvPr/>
        </p:nvSpPr>
        <p:spPr>
          <a:xfrm>
            <a:off x="7633855" y="4018397"/>
            <a:ext cx="335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="" xmlns:a16="http://schemas.microsoft.com/office/drawing/2014/main" id="{BBADB6CE-FD2B-406E-BD43-858989603708}"/>
              </a:ext>
            </a:extLst>
          </p:cNvPr>
          <p:cNvSpPr txBox="1"/>
          <p:nvPr/>
        </p:nvSpPr>
        <p:spPr>
          <a:xfrm>
            <a:off x="2518094" y="4026523"/>
            <a:ext cx="243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8FD67DF0-4EFD-1B66-AF9F-93AF33BC8DBD}"/>
              </a:ext>
            </a:extLst>
          </p:cNvPr>
          <p:cNvSpPr txBox="1">
            <a:spLocks/>
          </p:cNvSpPr>
          <p:nvPr/>
        </p:nvSpPr>
        <p:spPr>
          <a:xfrm>
            <a:off x="0" y="126599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4: Ngồi cách xa tivi khi xem.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2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965" y="546685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00" y="1290168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092E7E2-7F8A-0882-8E53-045CBF297CBE}"/>
              </a:ext>
            </a:extLst>
          </p:cNvPr>
          <p:cNvSpPr txBox="1"/>
          <p:nvPr/>
        </p:nvSpPr>
        <p:spPr>
          <a:xfrm>
            <a:off x="2594056" y="3534732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="" xmlns:a16="http://schemas.microsoft.com/office/drawing/2014/main" id="{663E0735-AD72-CF41-8D0D-FA4F5A150B79}"/>
              </a:ext>
            </a:extLst>
          </p:cNvPr>
          <p:cNvSpPr txBox="1"/>
          <p:nvPr/>
        </p:nvSpPr>
        <p:spPr>
          <a:xfrm>
            <a:off x="7193413" y="3531121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3439DACA-ECAD-E73A-98FF-79F038B697DB}"/>
              </a:ext>
            </a:extLst>
          </p:cNvPr>
          <p:cNvSpPr txBox="1">
            <a:spLocks/>
          </p:cNvSpPr>
          <p:nvPr/>
        </p:nvSpPr>
        <p:spPr>
          <a:xfrm>
            <a:off x="172048" y="123393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5: Bật loa nghe ca nhạc to hết cỡ.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9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26"/>
          <p:cNvSpPr/>
          <p:nvPr/>
        </p:nvSpPr>
        <p:spPr>
          <a:xfrm>
            <a:off x="2676294" y="1924683"/>
            <a:ext cx="6883884" cy="1554723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CON!</a:t>
            </a: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5524" y="996761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7" y="1002957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93729" y="1996026"/>
            <a:ext cx="6968574" cy="23544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</a:t>
            </a:r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vi-VN" sz="35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 TOÀN VỚI MÔI TRƯỜNG </a:t>
            </a:r>
          </a:p>
          <a:p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 NGHỆ TRONG GIA ĐÌNH</a:t>
            </a:r>
          </a:p>
          <a:p>
            <a:pPr algn="ctr"/>
            <a:r>
              <a:rPr lang="en-US" sz="3500" b="1" dirty="0" err="1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endParaRPr lang="vi-VN" sz="35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45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B40BE97D-23A1-EEE3-6D18-66A12D394F03}"/>
              </a:ext>
            </a:extLst>
          </p:cNvPr>
          <p:cNvSpPr txBox="1"/>
          <p:nvPr/>
        </p:nvSpPr>
        <p:spPr>
          <a:xfrm>
            <a:off x="5943601" y="0"/>
            <a:ext cx="54421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An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518E8B47-BB06-A157-BF17-8206EFA6C84B}"/>
              </a:ext>
            </a:extLst>
          </p:cNvPr>
          <p:cNvSpPr txBox="1"/>
          <p:nvPr/>
        </p:nvSpPr>
        <p:spPr>
          <a:xfrm>
            <a:off x="5914103" y="914399"/>
            <a:ext cx="545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190E49CC-48A3-A9E8-4DF9-26799A567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3096" cy="685800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="" xmlns:a16="http://schemas.microsoft.com/office/drawing/2014/main" id="{B161B6F2-84FE-C8B0-ED26-A84E7F52CB67}"/>
              </a:ext>
            </a:extLst>
          </p:cNvPr>
          <p:cNvSpPr txBox="1"/>
          <p:nvPr/>
        </p:nvSpPr>
        <p:spPr>
          <a:xfrm>
            <a:off x="5943599" y="2632279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41BB28AD-AA33-549C-E9EC-074D29DE34E5}"/>
              </a:ext>
            </a:extLst>
          </p:cNvPr>
          <p:cNvSpPr txBox="1"/>
          <p:nvPr/>
        </p:nvSpPr>
        <p:spPr>
          <a:xfrm>
            <a:off x="5884606" y="3590924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="" xmlns:a16="http://schemas.microsoft.com/office/drawing/2014/main" id="{7C1177CE-ACD9-F35D-3F1C-A1BDA60BF9E4}"/>
              </a:ext>
            </a:extLst>
          </p:cNvPr>
          <p:cNvSpPr txBox="1"/>
          <p:nvPr/>
        </p:nvSpPr>
        <p:spPr>
          <a:xfrm>
            <a:off x="5899354" y="4461079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4B8CEC2C-BCC4-9865-D586-392A7A33EA71}"/>
              </a:ext>
            </a:extLst>
          </p:cNvPr>
          <p:cNvSpPr txBox="1"/>
          <p:nvPr/>
        </p:nvSpPr>
        <p:spPr>
          <a:xfrm>
            <a:off x="5869857" y="5331234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2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3F0342E5-156F-A423-C5E8-32DE6F5D551D}"/>
              </a:ext>
            </a:extLst>
          </p:cNvPr>
          <p:cNvSpPr txBox="1"/>
          <p:nvPr/>
        </p:nvSpPr>
        <p:spPr>
          <a:xfrm>
            <a:off x="619432" y="274144"/>
            <a:ext cx="1044554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ử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3000" b="1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000" b="1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00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Dọc 1">
            <a:extLst>
              <a:ext uri="{FF2B5EF4-FFF2-40B4-BE49-F238E27FC236}">
                <a16:creationId xmlns="" xmlns:a16="http://schemas.microsoft.com/office/drawing/2014/main" id="{7420358A-F497-48C5-9919-190FB55C2704}"/>
              </a:ext>
            </a:extLst>
          </p:cNvPr>
          <p:cNvSpPr/>
          <p:nvPr/>
        </p:nvSpPr>
        <p:spPr>
          <a:xfrm>
            <a:off x="707922" y="221225"/>
            <a:ext cx="10500852" cy="5412659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ý?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ý?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10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578B605F-3F0E-B5EC-20D7-5A3FB1AECDA8}"/>
              </a:ext>
            </a:extLst>
          </p:cNvPr>
          <p:cNvSpPr txBox="1"/>
          <p:nvPr/>
        </p:nvSpPr>
        <p:spPr>
          <a:xfrm>
            <a:off x="634179" y="501445"/>
            <a:ext cx="10781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Khi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2615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D25F3439-7D18-4A02-8081-AD6F0459F683}"/>
              </a:ext>
            </a:extLst>
          </p:cNvPr>
          <p:cNvSpPr txBox="1"/>
          <p:nvPr/>
        </p:nvSpPr>
        <p:spPr>
          <a:xfrm>
            <a:off x="1765503" y="1150063"/>
            <a:ext cx="846987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"Ai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4824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炫彩四色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826F"/>
      </a:accent1>
      <a:accent2>
        <a:srgbClr val="FDB733"/>
      </a:accent2>
      <a:accent3>
        <a:srgbClr val="FC043F"/>
      </a:accent3>
      <a:accent4>
        <a:srgbClr val="00826F"/>
      </a:accent4>
      <a:accent5>
        <a:srgbClr val="FDB733"/>
      </a:accent5>
      <a:accent6>
        <a:srgbClr val="FC043F"/>
      </a:accent6>
      <a:hlink>
        <a:srgbClr val="00826F"/>
      </a:hlink>
      <a:folHlink>
        <a:srgbClr val="FDB733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</TotalTime>
  <Words>423</Words>
  <Application>Microsoft Office PowerPoint</Application>
  <PresentationFormat>Widescreen</PresentationFormat>
  <Paragraphs>52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宋体</vt:lpstr>
      <vt:lpstr>Arial</vt:lpstr>
      <vt:lpstr>Calibri</vt:lpstr>
      <vt:lpstr>Calibri Light</vt:lpstr>
      <vt:lpstr>Coiny</vt:lpstr>
      <vt:lpstr>LNTH-Kids  Chinese Font 1</vt:lpstr>
      <vt:lpstr>Tahoma</vt:lpstr>
      <vt:lpstr>Times New Roman</vt:lpstr>
      <vt:lpstr>UTM Cookies</vt:lpstr>
      <vt:lpstr>UVN Van Chuong Nang</vt:lpstr>
      <vt:lpstr>Zilla Slab</vt:lpstr>
      <vt:lpstr>等线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Microsoft account</cp:lastModifiedBy>
  <cp:revision>162</cp:revision>
  <dcterms:created xsi:type="dcterms:W3CDTF">2021-06-02T01:34:28Z</dcterms:created>
  <dcterms:modified xsi:type="dcterms:W3CDTF">2023-01-11T04:50:43Z</dcterms:modified>
</cp:coreProperties>
</file>