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2.xml" ContentType="application/vnd.openxmlformats-officedocument.themeOverride+xml"/>
  <Override PartName="/ppt/notesSlides/notesSlide7.xml" ContentType="application/vnd.openxmlformats-officedocument.presentationml.notesSlide+xml"/>
  <Override PartName="/ppt/theme/themeOverride3.xml" ContentType="application/vnd.openxmlformats-officedocument.themeOverride+xml"/>
  <Override PartName="/ppt/notesSlides/notesSlide8.xml" ContentType="application/vnd.openxmlformats-officedocument.presentationml.notesSlide+xml"/>
  <Override PartName="/ppt/theme/themeOverride4.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5.xml" ContentType="application/vnd.openxmlformats-officedocument.themeOverride+xml"/>
  <Override PartName="/ppt/notesSlides/notesSlide12.xml" ContentType="application/vnd.openxmlformats-officedocument.presentationml.notesSlide+xml"/>
  <Override PartName="/ppt/theme/themeOverride6.xml" ContentType="application/vnd.openxmlformats-officedocument.themeOverride+xml"/>
  <Override PartName="/ppt/notesSlides/notesSlide13.xml" ContentType="application/vnd.openxmlformats-officedocument.presentationml.notesSlide+xml"/>
  <Override PartName="/ppt/theme/themeOverride7.xml" ContentType="application/vnd.openxmlformats-officedocument.themeOverr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 id="2147483693" r:id="rId3"/>
    <p:sldMasterId id="2147483695" r:id="rId4"/>
    <p:sldMasterId id="2147483698" r:id="rId5"/>
    <p:sldMasterId id="2147483710" r:id="rId6"/>
  </p:sldMasterIdLst>
  <p:notesMasterIdLst>
    <p:notesMasterId r:id="rId24"/>
  </p:notesMasterIdLst>
  <p:sldIdLst>
    <p:sldId id="318" r:id="rId7"/>
    <p:sldId id="323" r:id="rId8"/>
    <p:sldId id="259" r:id="rId9"/>
    <p:sldId id="320" r:id="rId10"/>
    <p:sldId id="286" r:id="rId11"/>
    <p:sldId id="263" r:id="rId12"/>
    <p:sldId id="309" r:id="rId13"/>
    <p:sldId id="310" r:id="rId14"/>
    <p:sldId id="311" r:id="rId15"/>
    <p:sldId id="298" r:id="rId16"/>
    <p:sldId id="313" r:id="rId17"/>
    <p:sldId id="260" r:id="rId18"/>
    <p:sldId id="314" r:id="rId19"/>
    <p:sldId id="315" r:id="rId20"/>
    <p:sldId id="316" r:id="rId21"/>
    <p:sldId id="317" r:id="rId22"/>
    <p:sldId id="29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42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FC546C-C4A1-40B6-A26D-49D18D8074A7}" type="datetimeFigureOut">
              <a:rPr lang="en-US" smtClean="0"/>
              <a:t>10/1/2022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9AA8CB-3075-4E07-82EC-9DADFF70BFB8}" type="slidenum">
              <a:rPr lang="en-US" smtClean="0"/>
              <a:t>‹#›</a:t>
            </a:fld>
            <a:endParaRPr lang="en-US"/>
          </a:p>
        </p:txBody>
      </p:sp>
    </p:spTree>
    <p:extLst>
      <p:ext uri="{BB962C8B-B14F-4D97-AF65-F5344CB8AC3E}">
        <p14:creationId xmlns:p14="http://schemas.microsoft.com/office/powerpoint/2010/main" val="554236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3C1F1075-DF17-4AAA-9A7D-F8B846E4CDF6}" type="slidenum">
              <a:rPr lang="zh-CN" altLang="en-US" smtClean="0">
                <a:solidFill>
                  <a:prstClr val="black"/>
                </a:solidFill>
                <a:ea typeface="宋体" panose="02010600030101010101" pitchFamily="2" charset="-122"/>
              </a:rPr>
              <a:pPr>
                <a:defRPr/>
              </a:pPr>
              <a:t>2</a:t>
            </a:fld>
            <a:endParaRPr lang="zh-CN" altLang="en-US">
              <a:solidFill>
                <a:prstClr val="black"/>
              </a:solidFill>
              <a:ea typeface="宋体" panose="02010600030101010101" pitchFamily="2" charset="-122"/>
            </a:endParaRPr>
          </a:p>
        </p:txBody>
      </p:sp>
    </p:spTree>
    <p:extLst>
      <p:ext uri="{BB962C8B-B14F-4D97-AF65-F5344CB8AC3E}">
        <p14:creationId xmlns:p14="http://schemas.microsoft.com/office/powerpoint/2010/main" val="1260722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AC6D98-046A-405E-9FCB-494EC8D89F4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3631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86709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25453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96512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72387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79067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3C1F1075-DF17-4AAA-9A7D-F8B846E4CDF6}" type="slidenum">
              <a:rPr lang="zh-CN" altLang="en-US" smtClean="0">
                <a:solidFill>
                  <a:prstClr val="black"/>
                </a:solidFill>
                <a:ea typeface="宋体" panose="02010600030101010101" pitchFamily="2" charset="-122"/>
              </a:rPr>
              <a:pPr>
                <a:defRPr/>
              </a:pPr>
              <a:t>4</a:t>
            </a:fld>
            <a:endParaRPr lang="zh-CN" altLang="en-US">
              <a:solidFill>
                <a:prstClr val="black"/>
              </a:solidFill>
              <a:ea typeface="宋体" panose="02010600030101010101" pitchFamily="2" charset="-122"/>
            </a:endParaRPr>
          </a:p>
        </p:txBody>
      </p:sp>
    </p:spTree>
    <p:extLst>
      <p:ext uri="{BB962C8B-B14F-4D97-AF65-F5344CB8AC3E}">
        <p14:creationId xmlns:p14="http://schemas.microsoft.com/office/powerpoint/2010/main" val="1260722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69707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60722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60722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70837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23182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3835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8805957"/>
      </p:ext>
    </p:extLst>
  </p:cSld>
  <p:clrMapOvr>
    <a:masterClrMapping/>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0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97986570"/>
      </p:ext>
    </p:extLst>
  </p:cSld>
  <p:clrMapOvr>
    <a:masterClrMapping/>
  </p:clrMapOvr>
  <p:transition spd="slow">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9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8482893"/>
      </p:ext>
    </p:extLst>
  </p:cSld>
  <p:clrMapOvr>
    <a:masterClrMapping/>
  </p:clrMapOvr>
  <p:transition spd="slow">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416271593"/>
      </p:ext>
    </p:extLst>
  </p:cSld>
  <p:clrMapOvr>
    <a:masterClrMapping/>
  </p:clrMapOvr>
  <p:transition spd="slow">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111272131"/>
      </p:ext>
    </p:extLst>
  </p:cSld>
  <p:clrMapOvr>
    <a:masterClrMapping/>
  </p:clrMapOvr>
  <p:transition spd="slow">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900099530"/>
      </p:ext>
    </p:extLst>
  </p:cSld>
  <p:clrMapOvr>
    <a:masterClrMapping/>
  </p:clrMapOvr>
  <p:transition spd="slow">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113052148"/>
      </p:ext>
    </p:extLst>
  </p:cSld>
  <p:clrMapOvr>
    <a:masterClrMapping/>
  </p:clrMapOvr>
  <p:transition spd="slow">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24410162"/>
      </p:ext>
    </p:extLst>
  </p:cSld>
  <p:clrMapOvr>
    <a:masterClrMapping/>
  </p:clrMapOvr>
  <p:transition spd="slow">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113197899"/>
      </p:ext>
    </p:extLst>
  </p:cSld>
  <p:clrMapOvr>
    <a:masterClrMapping/>
  </p:clrMapOvr>
  <p:transition spd="slow">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205249515"/>
      </p:ext>
    </p:extLst>
  </p:cSld>
  <p:clrMapOvr>
    <a:masterClrMapping/>
  </p:clrMapOvr>
  <p:transition spd="slow">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0812873"/>
      </p:ext>
    </p:extLst>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987530958"/>
      </p:ext>
    </p:extLst>
  </p:cSld>
  <p:clrMapOvr>
    <a:masterClrMapping/>
  </p:clrMapOvr>
  <p:transition spd="slow">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487233145"/>
      </p:ext>
    </p:extLst>
  </p:cSld>
  <p:clrMapOvr>
    <a:masterClrMapping/>
  </p:clrMapOvr>
  <p:transition spd="slow">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10" b="1" cap="all"/>
            </a:lvl1pPr>
          </a:lstStyle>
          <a:p>
            <a:r>
              <a:rPr lang="zh-CN" altLang="en-US"/>
              <a:t>单击此处编辑母版标题样式</a:t>
            </a:r>
          </a:p>
        </p:txBody>
      </p:sp>
      <p:sp>
        <p:nvSpPr>
          <p:cNvPr id="3" name="文本占位符 2"/>
          <p:cNvSpPr>
            <a:spLocks noGrp="1"/>
          </p:cNvSpPr>
          <p:nvPr>
            <p:ph type="body" idx="1"/>
          </p:nvPr>
        </p:nvSpPr>
        <p:spPr>
          <a:xfrm>
            <a:off x="963084" y="2906716"/>
            <a:ext cx="10363200" cy="1500187"/>
          </a:xfrm>
        </p:spPr>
        <p:txBody>
          <a:bodyPr anchor="b"/>
          <a:lstStyle>
            <a:lvl1pPr marL="0" indent="0">
              <a:buNone/>
              <a:defRPr sz="2005">
                <a:solidFill>
                  <a:schemeClr val="tx1">
                    <a:tint val="75000"/>
                  </a:schemeClr>
                </a:solidFill>
              </a:defRPr>
            </a:lvl1pPr>
            <a:lvl2pPr marL="458389" indent="0">
              <a:buNone/>
              <a:defRPr sz="1805">
                <a:solidFill>
                  <a:schemeClr val="tx1">
                    <a:tint val="75000"/>
                  </a:schemeClr>
                </a:solidFill>
              </a:defRPr>
            </a:lvl2pPr>
            <a:lvl3pPr marL="916777" indent="0">
              <a:buNone/>
              <a:defRPr sz="1604">
                <a:solidFill>
                  <a:schemeClr val="tx1">
                    <a:tint val="75000"/>
                  </a:schemeClr>
                </a:solidFill>
              </a:defRPr>
            </a:lvl3pPr>
            <a:lvl4pPr marL="1375166" indent="0">
              <a:buNone/>
              <a:defRPr sz="1404">
                <a:solidFill>
                  <a:schemeClr val="tx1">
                    <a:tint val="75000"/>
                  </a:schemeClr>
                </a:solidFill>
              </a:defRPr>
            </a:lvl4pPr>
            <a:lvl5pPr marL="1833555" indent="0">
              <a:buNone/>
              <a:defRPr sz="1404">
                <a:solidFill>
                  <a:schemeClr val="tx1">
                    <a:tint val="75000"/>
                  </a:schemeClr>
                </a:solidFill>
              </a:defRPr>
            </a:lvl5pPr>
            <a:lvl6pPr marL="2291944" indent="0">
              <a:buNone/>
              <a:defRPr sz="1404">
                <a:solidFill>
                  <a:schemeClr val="tx1">
                    <a:tint val="75000"/>
                  </a:schemeClr>
                </a:solidFill>
              </a:defRPr>
            </a:lvl6pPr>
            <a:lvl7pPr marL="2750332" indent="0">
              <a:buNone/>
              <a:defRPr sz="1404">
                <a:solidFill>
                  <a:schemeClr val="tx1">
                    <a:tint val="75000"/>
                  </a:schemeClr>
                </a:solidFill>
              </a:defRPr>
            </a:lvl7pPr>
            <a:lvl8pPr marL="3208721" indent="0">
              <a:buNone/>
              <a:defRPr sz="1404">
                <a:solidFill>
                  <a:schemeClr val="tx1">
                    <a:tint val="75000"/>
                  </a:schemeClr>
                </a:solidFill>
              </a:defRPr>
            </a:lvl8pPr>
            <a:lvl9pPr marL="3667110" indent="0">
              <a:buNone/>
              <a:defRPr sz="1404">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336957029"/>
      </p:ext>
    </p:extLst>
  </p:cSld>
  <p:clrMapOvr>
    <a:masterClrMapping/>
  </p:clrMapOvr>
  <p:transition spd="slow">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3"/>
            <a:ext cx="5384800" cy="4525963"/>
          </a:xfrm>
        </p:spPr>
        <p:txBody>
          <a:bodyPr/>
          <a:lstStyle>
            <a:lvl1pPr>
              <a:defRPr sz="2807"/>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1" y="1600203"/>
            <a:ext cx="5384800" cy="4525963"/>
          </a:xfrm>
        </p:spPr>
        <p:txBody>
          <a:bodyPr/>
          <a:lstStyle>
            <a:lvl1pPr>
              <a:defRPr sz="2807"/>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2022/10/1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21586354"/>
      </p:ext>
    </p:extLst>
  </p:cSld>
  <p:clrMapOvr>
    <a:masterClrMapping/>
  </p:clrMapOvr>
  <p:transition spd="slow">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2" y="1535113"/>
            <a:ext cx="5386917" cy="639762"/>
          </a:xfrm>
        </p:spPr>
        <p:txBody>
          <a:bodyPr anchor="b"/>
          <a:lstStyle>
            <a:lvl1pPr marL="0" indent="0">
              <a:buNone/>
              <a:defRPr sz="2406" b="1"/>
            </a:lvl1pPr>
            <a:lvl2pPr marL="458389" indent="0">
              <a:buNone/>
              <a:defRPr sz="2005" b="1"/>
            </a:lvl2pPr>
            <a:lvl3pPr marL="916777" indent="0">
              <a:buNone/>
              <a:defRPr sz="1805" b="1"/>
            </a:lvl3pPr>
            <a:lvl4pPr marL="1375166" indent="0">
              <a:buNone/>
              <a:defRPr sz="1604" b="1"/>
            </a:lvl4pPr>
            <a:lvl5pPr marL="1833555" indent="0">
              <a:buNone/>
              <a:defRPr sz="1604" b="1"/>
            </a:lvl5pPr>
            <a:lvl6pPr marL="2291944" indent="0">
              <a:buNone/>
              <a:defRPr sz="1604" b="1"/>
            </a:lvl6pPr>
            <a:lvl7pPr marL="2750332" indent="0">
              <a:buNone/>
              <a:defRPr sz="1604" b="1"/>
            </a:lvl7pPr>
            <a:lvl8pPr marL="3208721" indent="0">
              <a:buNone/>
              <a:defRPr sz="1604" b="1"/>
            </a:lvl8pPr>
            <a:lvl9pPr marL="3667110" indent="0">
              <a:buNone/>
              <a:defRPr sz="1604" b="1"/>
            </a:lvl9pPr>
          </a:lstStyle>
          <a:p>
            <a:pPr lvl="0"/>
            <a:r>
              <a:rPr lang="zh-CN" altLang="en-US"/>
              <a:t>单击此处编辑母版文本样式</a:t>
            </a:r>
          </a:p>
        </p:txBody>
      </p:sp>
      <p:sp>
        <p:nvSpPr>
          <p:cNvPr id="4" name="内容占位符 3"/>
          <p:cNvSpPr>
            <a:spLocks noGrp="1"/>
          </p:cNvSpPr>
          <p:nvPr>
            <p:ph sz="half" idx="2"/>
          </p:nvPr>
        </p:nvSpPr>
        <p:spPr>
          <a:xfrm>
            <a:off x="609602" y="2174875"/>
            <a:ext cx="5386917" cy="3951288"/>
          </a:xfr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6" b="1"/>
            </a:lvl1pPr>
            <a:lvl2pPr marL="458389" indent="0">
              <a:buNone/>
              <a:defRPr sz="2005" b="1"/>
            </a:lvl2pPr>
            <a:lvl3pPr marL="916777" indent="0">
              <a:buNone/>
              <a:defRPr sz="1805" b="1"/>
            </a:lvl3pPr>
            <a:lvl4pPr marL="1375166" indent="0">
              <a:buNone/>
              <a:defRPr sz="1604" b="1"/>
            </a:lvl4pPr>
            <a:lvl5pPr marL="1833555" indent="0">
              <a:buNone/>
              <a:defRPr sz="1604" b="1"/>
            </a:lvl5pPr>
            <a:lvl6pPr marL="2291944" indent="0">
              <a:buNone/>
              <a:defRPr sz="1604" b="1"/>
            </a:lvl6pPr>
            <a:lvl7pPr marL="2750332" indent="0">
              <a:buNone/>
              <a:defRPr sz="1604" b="1"/>
            </a:lvl7pPr>
            <a:lvl8pPr marL="3208721" indent="0">
              <a:buNone/>
              <a:defRPr sz="1604" b="1"/>
            </a:lvl8pPr>
            <a:lvl9pPr marL="3667110" indent="0">
              <a:buNone/>
              <a:defRPr sz="1604"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2022/10/1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271334522"/>
      </p:ext>
    </p:extLst>
  </p:cSld>
  <p:clrMapOvr>
    <a:masterClrMapping/>
  </p:clrMapOvr>
  <p:transition spd="slow">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2022/10/1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151632821"/>
      </p:ext>
    </p:extLst>
  </p:cSld>
  <p:clrMapOvr>
    <a:masterClrMapping/>
  </p:clrMapOvr>
  <p:transition spd="slow">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2022/10/1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835310708"/>
      </p:ext>
    </p:extLst>
  </p:cSld>
  <p:clrMapOvr>
    <a:masterClrMapping/>
  </p:clrMapOvr>
  <p:transition spd="slow">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1"/>
            <a:ext cx="4011084" cy="1162050"/>
          </a:xfrm>
        </p:spPr>
        <p:txBody>
          <a:bodyPr anchor="b"/>
          <a:lstStyle>
            <a:lvl1pPr algn="l">
              <a:defRPr sz="2005" b="1"/>
            </a:lvl1pPr>
          </a:lstStyle>
          <a:p>
            <a:r>
              <a:rPr lang="zh-CN" altLang="en-US"/>
              <a:t>单击此处编辑母版标题样式</a:t>
            </a:r>
          </a:p>
        </p:txBody>
      </p:sp>
      <p:sp>
        <p:nvSpPr>
          <p:cNvPr id="3" name="内容占位符 2"/>
          <p:cNvSpPr>
            <a:spLocks noGrp="1"/>
          </p:cNvSpPr>
          <p:nvPr>
            <p:ph idx="1"/>
          </p:nvPr>
        </p:nvSpPr>
        <p:spPr>
          <a:xfrm>
            <a:off x="4766735" y="273052"/>
            <a:ext cx="6815667" cy="5853113"/>
          </a:xfrm>
        </p:spPr>
        <p:txBody>
          <a:bodyPr/>
          <a:lstStyle>
            <a:lvl1pPr>
              <a:defRPr sz="3208"/>
            </a:lvl1pPr>
            <a:lvl2pPr>
              <a:defRPr sz="2807"/>
            </a:lvl2pPr>
            <a:lvl3pPr>
              <a:defRPr sz="2406"/>
            </a:lvl3pPr>
            <a:lvl4pPr>
              <a:defRPr sz="2005"/>
            </a:lvl4pPr>
            <a:lvl5pPr>
              <a:defRPr sz="2005"/>
            </a:lvl5pPr>
            <a:lvl6pPr>
              <a:defRPr sz="2005"/>
            </a:lvl6pPr>
            <a:lvl7pPr>
              <a:defRPr sz="2005"/>
            </a:lvl7pPr>
            <a:lvl8pPr>
              <a:defRPr sz="2005"/>
            </a:lvl8pPr>
            <a:lvl9pPr>
              <a:defRPr sz="20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404"/>
            </a:lvl1pPr>
            <a:lvl2pPr marL="458389" indent="0">
              <a:buNone/>
              <a:defRPr sz="1203"/>
            </a:lvl2pPr>
            <a:lvl3pPr marL="916777" indent="0">
              <a:buNone/>
              <a:defRPr sz="1003"/>
            </a:lvl3pPr>
            <a:lvl4pPr marL="1375166" indent="0">
              <a:buNone/>
              <a:defRPr sz="902"/>
            </a:lvl4pPr>
            <a:lvl5pPr marL="1833555" indent="0">
              <a:buNone/>
              <a:defRPr sz="902"/>
            </a:lvl5pPr>
            <a:lvl6pPr marL="2291944" indent="0">
              <a:buNone/>
              <a:defRPr sz="902"/>
            </a:lvl6pPr>
            <a:lvl7pPr marL="2750332" indent="0">
              <a:buNone/>
              <a:defRPr sz="902"/>
            </a:lvl7pPr>
            <a:lvl8pPr marL="3208721" indent="0">
              <a:buNone/>
              <a:defRPr sz="902"/>
            </a:lvl8pPr>
            <a:lvl9pPr marL="3667110" indent="0">
              <a:buNone/>
              <a:defRPr sz="902"/>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2022/10/1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33965167"/>
      </p:ext>
    </p:extLst>
  </p:cSld>
  <p:clrMapOvr>
    <a:masterClrMapping/>
  </p:clrMapOvr>
  <p:transition spd="slow">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9" y="4800601"/>
            <a:ext cx="7315200" cy="566738"/>
          </a:xfrm>
        </p:spPr>
        <p:txBody>
          <a:bodyPr anchor="b"/>
          <a:lstStyle>
            <a:lvl1pPr algn="l">
              <a:defRPr sz="2005" b="1"/>
            </a:lvl1pPr>
          </a:lstStyle>
          <a:p>
            <a:r>
              <a:rPr lang="zh-CN" altLang="en-US"/>
              <a:t>单击此处编辑母版标题样式</a:t>
            </a:r>
          </a:p>
        </p:txBody>
      </p:sp>
      <p:sp>
        <p:nvSpPr>
          <p:cNvPr id="3" name="图片占位符 2"/>
          <p:cNvSpPr>
            <a:spLocks noGrp="1"/>
          </p:cNvSpPr>
          <p:nvPr>
            <p:ph type="pic" idx="1"/>
          </p:nvPr>
        </p:nvSpPr>
        <p:spPr>
          <a:xfrm>
            <a:off x="2389719" y="612776"/>
            <a:ext cx="7315200" cy="4114800"/>
          </a:xfrm>
        </p:spPr>
        <p:txBody>
          <a:bodyPr/>
          <a:lstStyle>
            <a:lvl1pPr marL="0" indent="0">
              <a:buNone/>
              <a:defRPr sz="3208"/>
            </a:lvl1pPr>
            <a:lvl2pPr marL="458389" indent="0">
              <a:buNone/>
              <a:defRPr sz="2807"/>
            </a:lvl2pPr>
            <a:lvl3pPr marL="916777" indent="0">
              <a:buNone/>
              <a:defRPr sz="2406"/>
            </a:lvl3pPr>
            <a:lvl4pPr marL="1375166" indent="0">
              <a:buNone/>
              <a:defRPr sz="2005"/>
            </a:lvl4pPr>
            <a:lvl5pPr marL="1833555" indent="0">
              <a:buNone/>
              <a:defRPr sz="2005"/>
            </a:lvl5pPr>
            <a:lvl6pPr marL="2291944" indent="0">
              <a:buNone/>
              <a:defRPr sz="2005"/>
            </a:lvl6pPr>
            <a:lvl7pPr marL="2750332" indent="0">
              <a:buNone/>
              <a:defRPr sz="2005"/>
            </a:lvl7pPr>
            <a:lvl8pPr marL="3208721" indent="0">
              <a:buNone/>
              <a:defRPr sz="2005"/>
            </a:lvl8pPr>
            <a:lvl9pPr marL="3667110" indent="0">
              <a:buNone/>
              <a:defRPr sz="2005"/>
            </a:lvl9pPr>
          </a:lstStyle>
          <a:p>
            <a:endParaRPr lang="zh-CN" altLang="en-US"/>
          </a:p>
        </p:txBody>
      </p:sp>
      <p:sp>
        <p:nvSpPr>
          <p:cNvPr id="4" name="文本占位符 3"/>
          <p:cNvSpPr>
            <a:spLocks noGrp="1"/>
          </p:cNvSpPr>
          <p:nvPr>
            <p:ph type="body" sz="half" idx="2"/>
          </p:nvPr>
        </p:nvSpPr>
        <p:spPr>
          <a:xfrm>
            <a:off x="2389719" y="5367338"/>
            <a:ext cx="7315200" cy="804862"/>
          </a:xfrm>
        </p:spPr>
        <p:txBody>
          <a:bodyPr/>
          <a:lstStyle>
            <a:lvl1pPr marL="0" indent="0">
              <a:buNone/>
              <a:defRPr sz="1404"/>
            </a:lvl1pPr>
            <a:lvl2pPr marL="458389" indent="0">
              <a:buNone/>
              <a:defRPr sz="1203"/>
            </a:lvl2pPr>
            <a:lvl3pPr marL="916777" indent="0">
              <a:buNone/>
              <a:defRPr sz="1003"/>
            </a:lvl3pPr>
            <a:lvl4pPr marL="1375166" indent="0">
              <a:buNone/>
              <a:defRPr sz="902"/>
            </a:lvl4pPr>
            <a:lvl5pPr marL="1833555" indent="0">
              <a:buNone/>
              <a:defRPr sz="902"/>
            </a:lvl5pPr>
            <a:lvl6pPr marL="2291944" indent="0">
              <a:buNone/>
              <a:defRPr sz="902"/>
            </a:lvl6pPr>
            <a:lvl7pPr marL="2750332" indent="0">
              <a:buNone/>
              <a:defRPr sz="902"/>
            </a:lvl7pPr>
            <a:lvl8pPr marL="3208721" indent="0">
              <a:buNone/>
              <a:defRPr sz="902"/>
            </a:lvl8pPr>
            <a:lvl9pPr marL="3667110" indent="0">
              <a:buNone/>
              <a:defRPr sz="902"/>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2022/10/1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431462540"/>
      </p:ext>
    </p:extLst>
  </p:cSld>
  <p:clrMapOvr>
    <a:masterClrMapping/>
  </p:clrMapOvr>
  <p:transition spd="slow">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807864364"/>
      </p:ext>
    </p:extLst>
  </p:cSld>
  <p:clrMapOvr>
    <a:masterClrMapping/>
  </p:clrMapOvr>
  <p:transition spd="slow">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1" y="274640"/>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73407555"/>
      </p:ext>
    </p:extLst>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201985464"/>
      </p:ext>
    </p:extLst>
  </p:cSld>
  <p:clrMapOvr>
    <a:masterClrMapping/>
  </p:clrMapOvr>
  <p:transition spd="slow">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5" name="矩形 4"/>
          <p:cNvSpPr/>
          <p:nvPr userDrawn="1"/>
        </p:nvSpPr>
        <p:spPr>
          <a:xfrm>
            <a:off x="7893549" y="6206376"/>
            <a:ext cx="734944" cy="246221"/>
          </a:xfrm>
          <a:prstGeom prst="rect">
            <a:avLst/>
          </a:prstGeom>
        </p:spPr>
        <p:txBody>
          <a:bodyPr wrap="square">
            <a:spAutoFit/>
          </a:bodyPr>
          <a:lstStyle/>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www.1ppt.com/moban/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行业</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www.1ppt.com/hangye/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节日</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www.1ppt.com/jieri/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素材下载：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www.1ppt.com/sucai/</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背景图片：</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www.1ppt.com/beijing/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图表下载：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www.1ppt.com/tubiao/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优秀</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www.1ppt.com/xiazai/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 </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www.1ppt.com/powerpoint/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Word</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 </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www.1ppt.com/word/              Excel</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www.1ppt.com/excel/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资料下载：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www.1ppt.com/ziliao/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课件下载：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www.1ppt.com/kejian/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范文下载：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www.1ppt.com/fanwen/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试卷下载：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www.1ppt.com/shiti/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教案下载：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www.1ppt.com/jiaoan/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字体下载：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www.1ppt.com/ziti/</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 </a:t>
            </a:r>
            <a:endPar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4" name="矩形 3"/>
          <p:cNvSpPr/>
          <p:nvPr userDrawn="1"/>
        </p:nvSpPr>
        <p:spPr>
          <a:xfrm>
            <a:off x="0" y="0"/>
            <a:ext cx="12192000" cy="6858000"/>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endParaRPr kumimoji="0" lang="zh-CN" altLang="en-US" sz="1707"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95805445"/>
      </p:ext>
    </p:extLst>
  </p:cSld>
  <p:clrMapOvr>
    <a:overrideClrMapping bg1="lt1" tx1="dk1" bg2="lt2" tx2="dk2" accent1="accent1" accent2="accent2" accent3="accent3" accent4="accent4" accent5="accent5" accent6="accent6" hlink="hlink" folHlink="folHlink"/>
  </p:clrMapOvr>
  <p:transition spd="slow">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2022/10/1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443681091"/>
      </p:ext>
    </p:extLst>
  </p:cSld>
  <p:clrMapOvr>
    <a:masterClrMapping/>
  </p:clrMapOvr>
  <p:transition spd="slow">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2"/>
            <a:ext cx="2743200" cy="365125"/>
          </a:xfrm>
        </p:spPr>
        <p:txBody>
          <a:bodyPr/>
          <a:lstStyle/>
          <a:p>
            <a:fld id="{82F288E0-7875-42C4-84C8-98DBBD3BF4D2}" type="datetimeFigureOut">
              <a:rPr lang="zh-CN" altLang="en-US" smtClean="0"/>
              <a:t>2022/10/1</a:t>
            </a:fld>
            <a:endParaRPr lang="zh-CN" altLang="en-US"/>
          </a:p>
        </p:txBody>
      </p:sp>
      <p:sp>
        <p:nvSpPr>
          <p:cNvPr id="5" name="页脚占位符 4"/>
          <p:cNvSpPr>
            <a:spLocks noGrp="1"/>
          </p:cNvSpPr>
          <p:nvPr>
            <p:ph type="ftr" sz="quarter" idx="11"/>
          </p:nvPr>
        </p:nvSpPr>
        <p:spPr>
          <a:xfrm>
            <a:off x="4038600" y="6356352"/>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2"/>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29650010"/>
      </p:ext>
    </p:extLst>
  </p:cSld>
  <p:clrMapOvr>
    <a:masterClrMapping/>
  </p:clrMapOvr>
  <p:transition spd="slow">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2"/>
            <a:ext cx="2743200" cy="365125"/>
          </a:xfrm>
        </p:spPr>
        <p:txBody>
          <a:bodyPr/>
          <a:lstStyle/>
          <a:p>
            <a:fld id="{82F288E0-7875-42C4-84C8-98DBBD3BF4D2}" type="datetimeFigureOut">
              <a:rPr lang="zh-CN" altLang="en-US" smtClean="0"/>
              <a:t>2022/10/1</a:t>
            </a:fld>
            <a:endParaRPr lang="zh-CN" altLang="en-US"/>
          </a:p>
        </p:txBody>
      </p:sp>
      <p:sp>
        <p:nvSpPr>
          <p:cNvPr id="3" name="页脚占位符 2"/>
          <p:cNvSpPr>
            <a:spLocks noGrp="1"/>
          </p:cNvSpPr>
          <p:nvPr>
            <p:ph type="ftr" sz="quarter" idx="11"/>
          </p:nvPr>
        </p:nvSpPr>
        <p:spPr>
          <a:xfrm>
            <a:off x="4038600" y="6356352"/>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2"/>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511019326"/>
      </p:ext>
    </p:extLst>
  </p:cSld>
  <p:clrMapOvr>
    <a:masterClrMapping/>
  </p:clrMapOvr>
  <p:transition spd="slow">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070BE43D-0713-48A4-A945-E96D31F568B8}"/>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xmlns="" id="{F83F157F-FEDC-4100-A4D3-481066B162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xmlns="" id="{BE3B3A6E-A052-4210-B26A-43D8AEF44A8B}"/>
              </a:ext>
            </a:extLst>
          </p:cNvPr>
          <p:cNvSpPr>
            <a:spLocks noGrp="1"/>
          </p:cNvSpPr>
          <p:nvPr>
            <p:ph type="dt" sz="half" idx="10"/>
          </p:nvPr>
        </p:nvSpPr>
        <p:spPr/>
        <p:txBody>
          <a:bodyPr/>
          <a:lstStyle/>
          <a:p>
            <a:fld id="{926DD501-C1E9-434C-B6E4-A350938FDFAA}" type="datetimeFigureOut">
              <a:rPr lang="en-US" smtClean="0">
                <a:solidFill>
                  <a:prstClr val="black">
                    <a:tint val="75000"/>
                  </a:prstClr>
                </a:solidFill>
              </a:rPr>
              <a:pPr/>
              <a:t>10/1/2022</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xmlns="" id="{5C015731-9B85-47FB-84A7-C345EEB0E740}"/>
              </a:ext>
            </a:extLst>
          </p:cNvPr>
          <p:cNvSpPr>
            <a:spLocks noGrp="1"/>
          </p:cNvSpPr>
          <p:nvPr>
            <p:ph type="ftr" sz="quarter" idx="11"/>
          </p:nvPr>
        </p:nvSpPr>
        <p:spPr/>
        <p:txBody>
          <a:bodyPr/>
          <a:lstStyle/>
          <a:p>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xmlns="" id="{FD71187C-5058-4758-BAA7-FAB67A166C59}"/>
              </a:ext>
            </a:extLst>
          </p:cNvPr>
          <p:cNvSpPr>
            <a:spLocks noGrp="1"/>
          </p:cNvSpPr>
          <p:nvPr>
            <p:ph type="sldNum" sz="quarter" idx="12"/>
          </p:nvPr>
        </p:nvSpPr>
        <p:spPr/>
        <p:txBody>
          <a:bodyPr/>
          <a:lstStyle/>
          <a:p>
            <a:fld id="{77DC2628-D50A-4E4E-BF1B-CC4F867AE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4053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C661ACCA-BFDB-4B3F-9F59-6E0160427789}"/>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xmlns="" id="{F6018889-A493-49FD-AEAA-7C92CB4F4FD6}"/>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A843967C-B335-47C3-AC13-CD1CF22B4454}"/>
              </a:ext>
            </a:extLst>
          </p:cNvPr>
          <p:cNvSpPr>
            <a:spLocks noGrp="1"/>
          </p:cNvSpPr>
          <p:nvPr>
            <p:ph type="dt" sz="half" idx="10"/>
          </p:nvPr>
        </p:nvSpPr>
        <p:spPr/>
        <p:txBody>
          <a:bodyPr/>
          <a:lstStyle/>
          <a:p>
            <a:fld id="{926DD501-C1E9-434C-B6E4-A350938FDFAA}" type="datetimeFigureOut">
              <a:rPr lang="en-US" smtClean="0">
                <a:solidFill>
                  <a:prstClr val="black">
                    <a:tint val="75000"/>
                  </a:prstClr>
                </a:solidFill>
              </a:rPr>
              <a:pPr/>
              <a:t>10/1/2022</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xmlns="" id="{A2F7DD87-4EF8-4BDC-8E25-1BC6B0CE5C5F}"/>
              </a:ext>
            </a:extLst>
          </p:cNvPr>
          <p:cNvSpPr>
            <a:spLocks noGrp="1"/>
          </p:cNvSpPr>
          <p:nvPr>
            <p:ph type="ftr" sz="quarter" idx="11"/>
          </p:nvPr>
        </p:nvSpPr>
        <p:spPr/>
        <p:txBody>
          <a:bodyPr/>
          <a:lstStyle/>
          <a:p>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xmlns="" id="{0121E772-C74F-4055-AA5D-A9CD2BD90A92}"/>
              </a:ext>
            </a:extLst>
          </p:cNvPr>
          <p:cNvSpPr>
            <a:spLocks noGrp="1"/>
          </p:cNvSpPr>
          <p:nvPr>
            <p:ph type="sldNum" sz="quarter" idx="12"/>
          </p:nvPr>
        </p:nvSpPr>
        <p:spPr/>
        <p:txBody>
          <a:bodyPr/>
          <a:lstStyle/>
          <a:p>
            <a:fld id="{77DC2628-D50A-4E4E-BF1B-CC4F867AE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29067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14B490E2-72C1-4906-9EDE-51FB1DBF1AF0}"/>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xmlns="" id="{AA47517B-4E47-4972-A650-F7C9A96404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xmlns="" id="{DC6B6B7B-8C88-417B-9682-B19E94E5FF30}"/>
              </a:ext>
            </a:extLst>
          </p:cNvPr>
          <p:cNvSpPr>
            <a:spLocks noGrp="1"/>
          </p:cNvSpPr>
          <p:nvPr>
            <p:ph type="dt" sz="half" idx="10"/>
          </p:nvPr>
        </p:nvSpPr>
        <p:spPr/>
        <p:txBody>
          <a:bodyPr/>
          <a:lstStyle/>
          <a:p>
            <a:fld id="{926DD501-C1E9-434C-B6E4-A350938FDFAA}" type="datetimeFigureOut">
              <a:rPr lang="en-US" smtClean="0">
                <a:solidFill>
                  <a:prstClr val="black">
                    <a:tint val="75000"/>
                  </a:prstClr>
                </a:solidFill>
              </a:rPr>
              <a:pPr/>
              <a:t>10/1/2022</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xmlns="" id="{5C710BB6-9308-4B35-BAB9-6273C39E9845}"/>
              </a:ext>
            </a:extLst>
          </p:cNvPr>
          <p:cNvSpPr>
            <a:spLocks noGrp="1"/>
          </p:cNvSpPr>
          <p:nvPr>
            <p:ph type="ftr" sz="quarter" idx="11"/>
          </p:nvPr>
        </p:nvSpPr>
        <p:spPr/>
        <p:txBody>
          <a:bodyPr/>
          <a:lstStyle/>
          <a:p>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xmlns="" id="{B9749539-A675-443D-8D34-44914AE57A4A}"/>
              </a:ext>
            </a:extLst>
          </p:cNvPr>
          <p:cNvSpPr>
            <a:spLocks noGrp="1"/>
          </p:cNvSpPr>
          <p:nvPr>
            <p:ph type="sldNum" sz="quarter" idx="12"/>
          </p:nvPr>
        </p:nvSpPr>
        <p:spPr/>
        <p:txBody>
          <a:bodyPr/>
          <a:lstStyle/>
          <a:p>
            <a:fld id="{77DC2628-D50A-4E4E-BF1B-CC4F867AE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21894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2AC96DCD-30A7-4E37-BEB4-B29F8926C045}"/>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xmlns="" id="{CD93374B-6194-4C04-B17B-0D2D2E255AE7}"/>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xmlns="" id="{7450A6AE-0650-44A2-8C3F-7D2F9D23EF29}"/>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xmlns="" id="{B9EED3B0-26FE-4D9E-BD58-48BD81B43DD9}"/>
              </a:ext>
            </a:extLst>
          </p:cNvPr>
          <p:cNvSpPr>
            <a:spLocks noGrp="1"/>
          </p:cNvSpPr>
          <p:nvPr>
            <p:ph type="dt" sz="half" idx="10"/>
          </p:nvPr>
        </p:nvSpPr>
        <p:spPr/>
        <p:txBody>
          <a:bodyPr/>
          <a:lstStyle/>
          <a:p>
            <a:fld id="{926DD501-C1E9-434C-B6E4-A350938FDFAA}" type="datetimeFigureOut">
              <a:rPr lang="en-US" smtClean="0">
                <a:solidFill>
                  <a:prstClr val="black">
                    <a:tint val="75000"/>
                  </a:prstClr>
                </a:solidFill>
              </a:rPr>
              <a:pPr/>
              <a:t>10/1/2022</a:t>
            </a:fld>
            <a:endParaRPr lang="en-US">
              <a:solidFill>
                <a:prstClr val="black">
                  <a:tint val="75000"/>
                </a:prstClr>
              </a:solidFill>
            </a:endParaRPr>
          </a:p>
        </p:txBody>
      </p:sp>
      <p:sp>
        <p:nvSpPr>
          <p:cNvPr id="6" name="Chỗ dành sẵn cho Chân trang 5">
            <a:extLst>
              <a:ext uri="{FF2B5EF4-FFF2-40B4-BE49-F238E27FC236}">
                <a16:creationId xmlns:a16="http://schemas.microsoft.com/office/drawing/2014/main" xmlns="" id="{B5852674-91FF-4A18-86D3-4F7986337DEF}"/>
              </a:ext>
            </a:extLst>
          </p:cNvPr>
          <p:cNvSpPr>
            <a:spLocks noGrp="1"/>
          </p:cNvSpPr>
          <p:nvPr>
            <p:ph type="ftr" sz="quarter" idx="11"/>
          </p:nvPr>
        </p:nvSpPr>
        <p:spPr/>
        <p:txBody>
          <a:bodyPr/>
          <a:lstStyle/>
          <a:p>
            <a:endParaRPr lang="en-US">
              <a:solidFill>
                <a:prstClr val="black">
                  <a:tint val="75000"/>
                </a:prstClr>
              </a:solidFill>
            </a:endParaRPr>
          </a:p>
        </p:txBody>
      </p:sp>
      <p:sp>
        <p:nvSpPr>
          <p:cNvPr id="7" name="Chỗ dành sẵn cho Số hiệu Bản chiếu 6">
            <a:extLst>
              <a:ext uri="{FF2B5EF4-FFF2-40B4-BE49-F238E27FC236}">
                <a16:creationId xmlns:a16="http://schemas.microsoft.com/office/drawing/2014/main" xmlns="" id="{EE4DB870-027F-46B0-9C5B-3B47C98EF8AF}"/>
              </a:ext>
            </a:extLst>
          </p:cNvPr>
          <p:cNvSpPr>
            <a:spLocks noGrp="1"/>
          </p:cNvSpPr>
          <p:nvPr>
            <p:ph type="sldNum" sz="quarter" idx="12"/>
          </p:nvPr>
        </p:nvSpPr>
        <p:spPr/>
        <p:txBody>
          <a:bodyPr/>
          <a:lstStyle/>
          <a:p>
            <a:fld id="{77DC2628-D50A-4E4E-BF1B-CC4F867AE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41697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5976E0E4-7F88-4440-83B0-65C57157E137}"/>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xmlns="" id="{11F29201-A6B8-45F8-9F18-D50FE39B06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xmlns="" id="{DF59A75C-C897-4DB6-9F0C-44447E1B5EFC}"/>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xmlns="" id="{A4516E5C-167F-4769-97E6-ED9B1D8557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xmlns="" id="{6F07886D-3B18-43A8-BBC3-A123D5EF91CF}"/>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xmlns="" id="{36783D19-CB9B-46E4-BF8D-171F701EA144}"/>
              </a:ext>
            </a:extLst>
          </p:cNvPr>
          <p:cNvSpPr>
            <a:spLocks noGrp="1"/>
          </p:cNvSpPr>
          <p:nvPr>
            <p:ph type="dt" sz="half" idx="10"/>
          </p:nvPr>
        </p:nvSpPr>
        <p:spPr/>
        <p:txBody>
          <a:bodyPr/>
          <a:lstStyle/>
          <a:p>
            <a:fld id="{926DD501-C1E9-434C-B6E4-A350938FDFAA}" type="datetimeFigureOut">
              <a:rPr lang="en-US" smtClean="0">
                <a:solidFill>
                  <a:prstClr val="black">
                    <a:tint val="75000"/>
                  </a:prstClr>
                </a:solidFill>
              </a:rPr>
              <a:pPr/>
              <a:t>10/1/2022</a:t>
            </a:fld>
            <a:endParaRPr lang="en-US">
              <a:solidFill>
                <a:prstClr val="black">
                  <a:tint val="75000"/>
                </a:prstClr>
              </a:solidFill>
            </a:endParaRPr>
          </a:p>
        </p:txBody>
      </p:sp>
      <p:sp>
        <p:nvSpPr>
          <p:cNvPr id="8" name="Chỗ dành sẵn cho Chân trang 7">
            <a:extLst>
              <a:ext uri="{FF2B5EF4-FFF2-40B4-BE49-F238E27FC236}">
                <a16:creationId xmlns:a16="http://schemas.microsoft.com/office/drawing/2014/main" xmlns="" id="{F5E1F87C-D34D-44B7-B7BE-A22ABB7407A5}"/>
              </a:ext>
            </a:extLst>
          </p:cNvPr>
          <p:cNvSpPr>
            <a:spLocks noGrp="1"/>
          </p:cNvSpPr>
          <p:nvPr>
            <p:ph type="ftr" sz="quarter" idx="11"/>
          </p:nvPr>
        </p:nvSpPr>
        <p:spPr/>
        <p:txBody>
          <a:bodyPr/>
          <a:lstStyle/>
          <a:p>
            <a:endParaRPr lang="en-US">
              <a:solidFill>
                <a:prstClr val="black">
                  <a:tint val="75000"/>
                </a:prstClr>
              </a:solidFill>
            </a:endParaRPr>
          </a:p>
        </p:txBody>
      </p:sp>
      <p:sp>
        <p:nvSpPr>
          <p:cNvPr id="9" name="Chỗ dành sẵn cho Số hiệu Bản chiếu 8">
            <a:extLst>
              <a:ext uri="{FF2B5EF4-FFF2-40B4-BE49-F238E27FC236}">
                <a16:creationId xmlns:a16="http://schemas.microsoft.com/office/drawing/2014/main" xmlns="" id="{63174F03-1414-4101-A2B3-3D27C94AD0F5}"/>
              </a:ext>
            </a:extLst>
          </p:cNvPr>
          <p:cNvSpPr>
            <a:spLocks noGrp="1"/>
          </p:cNvSpPr>
          <p:nvPr>
            <p:ph type="sldNum" sz="quarter" idx="12"/>
          </p:nvPr>
        </p:nvSpPr>
        <p:spPr/>
        <p:txBody>
          <a:bodyPr/>
          <a:lstStyle/>
          <a:p>
            <a:fld id="{77DC2628-D50A-4E4E-BF1B-CC4F867AE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52857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4F9FE3B6-71F5-44E9-B718-C582203BD04E}"/>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xmlns="" id="{EF357184-1F12-451F-9C28-0F9D84577EBC}"/>
              </a:ext>
            </a:extLst>
          </p:cNvPr>
          <p:cNvSpPr>
            <a:spLocks noGrp="1"/>
          </p:cNvSpPr>
          <p:nvPr>
            <p:ph type="dt" sz="half" idx="10"/>
          </p:nvPr>
        </p:nvSpPr>
        <p:spPr/>
        <p:txBody>
          <a:bodyPr/>
          <a:lstStyle/>
          <a:p>
            <a:fld id="{926DD501-C1E9-434C-B6E4-A350938FDFAA}" type="datetimeFigureOut">
              <a:rPr lang="en-US" smtClean="0">
                <a:solidFill>
                  <a:prstClr val="black">
                    <a:tint val="75000"/>
                  </a:prstClr>
                </a:solidFill>
              </a:rPr>
              <a:pPr/>
              <a:t>10/1/2022</a:t>
            </a:fld>
            <a:endParaRPr lang="en-US">
              <a:solidFill>
                <a:prstClr val="black">
                  <a:tint val="75000"/>
                </a:prstClr>
              </a:solidFill>
            </a:endParaRPr>
          </a:p>
        </p:txBody>
      </p:sp>
      <p:sp>
        <p:nvSpPr>
          <p:cNvPr id="4" name="Chỗ dành sẵn cho Chân trang 3">
            <a:extLst>
              <a:ext uri="{FF2B5EF4-FFF2-40B4-BE49-F238E27FC236}">
                <a16:creationId xmlns:a16="http://schemas.microsoft.com/office/drawing/2014/main" xmlns="" id="{57A6518B-5626-46B6-911D-9F02DE38DA00}"/>
              </a:ext>
            </a:extLst>
          </p:cNvPr>
          <p:cNvSpPr>
            <a:spLocks noGrp="1"/>
          </p:cNvSpPr>
          <p:nvPr>
            <p:ph type="ftr" sz="quarter" idx="11"/>
          </p:nvPr>
        </p:nvSpPr>
        <p:spPr/>
        <p:txBody>
          <a:bodyPr/>
          <a:lstStyle/>
          <a:p>
            <a:endParaRPr lang="en-US">
              <a:solidFill>
                <a:prstClr val="black">
                  <a:tint val="75000"/>
                </a:prstClr>
              </a:solidFill>
            </a:endParaRPr>
          </a:p>
        </p:txBody>
      </p:sp>
      <p:sp>
        <p:nvSpPr>
          <p:cNvPr id="5" name="Chỗ dành sẵn cho Số hiệu Bản chiếu 4">
            <a:extLst>
              <a:ext uri="{FF2B5EF4-FFF2-40B4-BE49-F238E27FC236}">
                <a16:creationId xmlns:a16="http://schemas.microsoft.com/office/drawing/2014/main" xmlns="" id="{11B46D37-4770-4D31-AC5A-E1BCF8FC370F}"/>
              </a:ext>
            </a:extLst>
          </p:cNvPr>
          <p:cNvSpPr>
            <a:spLocks noGrp="1"/>
          </p:cNvSpPr>
          <p:nvPr>
            <p:ph type="sldNum" sz="quarter" idx="12"/>
          </p:nvPr>
        </p:nvSpPr>
        <p:spPr/>
        <p:txBody>
          <a:bodyPr/>
          <a:lstStyle/>
          <a:p>
            <a:fld id="{77DC2628-D50A-4E4E-BF1B-CC4F867AE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0070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833875992"/>
      </p:ext>
    </p:extLst>
  </p:cSld>
  <p:clrMapOvr>
    <a:masterClrMapping/>
  </p:clrMapOvr>
  <p:transition spd="slow">
    <p:comb/>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xmlns="" id="{9E9FD4F2-61C8-4905-A45F-15B3DE09C935}"/>
              </a:ext>
            </a:extLst>
          </p:cNvPr>
          <p:cNvSpPr>
            <a:spLocks noGrp="1"/>
          </p:cNvSpPr>
          <p:nvPr>
            <p:ph type="dt" sz="half" idx="10"/>
          </p:nvPr>
        </p:nvSpPr>
        <p:spPr/>
        <p:txBody>
          <a:bodyPr/>
          <a:lstStyle/>
          <a:p>
            <a:fld id="{926DD501-C1E9-434C-B6E4-A350938FDFAA}" type="datetimeFigureOut">
              <a:rPr lang="en-US" smtClean="0">
                <a:solidFill>
                  <a:prstClr val="black">
                    <a:tint val="75000"/>
                  </a:prstClr>
                </a:solidFill>
              </a:rPr>
              <a:pPr/>
              <a:t>10/1/2022</a:t>
            </a:fld>
            <a:endParaRPr lang="en-US">
              <a:solidFill>
                <a:prstClr val="black">
                  <a:tint val="75000"/>
                </a:prstClr>
              </a:solidFill>
            </a:endParaRPr>
          </a:p>
        </p:txBody>
      </p:sp>
      <p:sp>
        <p:nvSpPr>
          <p:cNvPr id="3" name="Chỗ dành sẵn cho Chân trang 2">
            <a:extLst>
              <a:ext uri="{FF2B5EF4-FFF2-40B4-BE49-F238E27FC236}">
                <a16:creationId xmlns:a16="http://schemas.microsoft.com/office/drawing/2014/main" xmlns="" id="{6607CDDA-FC78-4461-83E6-09968C3E1EE7}"/>
              </a:ext>
            </a:extLst>
          </p:cNvPr>
          <p:cNvSpPr>
            <a:spLocks noGrp="1"/>
          </p:cNvSpPr>
          <p:nvPr>
            <p:ph type="ftr" sz="quarter" idx="11"/>
          </p:nvPr>
        </p:nvSpPr>
        <p:spPr/>
        <p:txBody>
          <a:bodyPr/>
          <a:lstStyle/>
          <a:p>
            <a:endParaRPr lang="en-US">
              <a:solidFill>
                <a:prstClr val="black">
                  <a:tint val="75000"/>
                </a:prstClr>
              </a:solidFill>
            </a:endParaRPr>
          </a:p>
        </p:txBody>
      </p:sp>
      <p:sp>
        <p:nvSpPr>
          <p:cNvPr id="4" name="Chỗ dành sẵn cho Số hiệu Bản chiếu 3">
            <a:extLst>
              <a:ext uri="{FF2B5EF4-FFF2-40B4-BE49-F238E27FC236}">
                <a16:creationId xmlns:a16="http://schemas.microsoft.com/office/drawing/2014/main" xmlns="" id="{23A6A46D-4B7B-4CD8-A42D-A7517A84303B}"/>
              </a:ext>
            </a:extLst>
          </p:cNvPr>
          <p:cNvSpPr>
            <a:spLocks noGrp="1"/>
          </p:cNvSpPr>
          <p:nvPr>
            <p:ph type="sldNum" sz="quarter" idx="12"/>
          </p:nvPr>
        </p:nvSpPr>
        <p:spPr/>
        <p:txBody>
          <a:bodyPr/>
          <a:lstStyle/>
          <a:p>
            <a:fld id="{77DC2628-D50A-4E4E-BF1B-CC4F867AE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78739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697E2910-2957-43F0-AE6F-08A37E1ABCE7}"/>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xmlns="" id="{74BE2A42-F7F8-4A77-9A30-50EB56FF98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xmlns="" id="{FEE7AFE2-C8AF-4224-B0A5-9ECCB61953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0597E360-EE1E-415C-A82C-A8DAE6C6F05E}"/>
              </a:ext>
            </a:extLst>
          </p:cNvPr>
          <p:cNvSpPr>
            <a:spLocks noGrp="1"/>
          </p:cNvSpPr>
          <p:nvPr>
            <p:ph type="dt" sz="half" idx="10"/>
          </p:nvPr>
        </p:nvSpPr>
        <p:spPr/>
        <p:txBody>
          <a:bodyPr/>
          <a:lstStyle/>
          <a:p>
            <a:fld id="{926DD501-C1E9-434C-B6E4-A350938FDFAA}" type="datetimeFigureOut">
              <a:rPr lang="en-US" smtClean="0">
                <a:solidFill>
                  <a:prstClr val="black">
                    <a:tint val="75000"/>
                  </a:prstClr>
                </a:solidFill>
              </a:rPr>
              <a:pPr/>
              <a:t>10/1/2022</a:t>
            </a:fld>
            <a:endParaRPr lang="en-US">
              <a:solidFill>
                <a:prstClr val="black">
                  <a:tint val="75000"/>
                </a:prstClr>
              </a:solidFill>
            </a:endParaRPr>
          </a:p>
        </p:txBody>
      </p:sp>
      <p:sp>
        <p:nvSpPr>
          <p:cNvPr id="6" name="Chỗ dành sẵn cho Chân trang 5">
            <a:extLst>
              <a:ext uri="{FF2B5EF4-FFF2-40B4-BE49-F238E27FC236}">
                <a16:creationId xmlns:a16="http://schemas.microsoft.com/office/drawing/2014/main" xmlns="" id="{228FBC32-B59C-4332-ABC7-922310F589F1}"/>
              </a:ext>
            </a:extLst>
          </p:cNvPr>
          <p:cNvSpPr>
            <a:spLocks noGrp="1"/>
          </p:cNvSpPr>
          <p:nvPr>
            <p:ph type="ftr" sz="quarter" idx="11"/>
          </p:nvPr>
        </p:nvSpPr>
        <p:spPr/>
        <p:txBody>
          <a:bodyPr/>
          <a:lstStyle/>
          <a:p>
            <a:endParaRPr lang="en-US">
              <a:solidFill>
                <a:prstClr val="black">
                  <a:tint val="75000"/>
                </a:prstClr>
              </a:solidFill>
            </a:endParaRPr>
          </a:p>
        </p:txBody>
      </p:sp>
      <p:sp>
        <p:nvSpPr>
          <p:cNvPr id="7" name="Chỗ dành sẵn cho Số hiệu Bản chiếu 6">
            <a:extLst>
              <a:ext uri="{FF2B5EF4-FFF2-40B4-BE49-F238E27FC236}">
                <a16:creationId xmlns:a16="http://schemas.microsoft.com/office/drawing/2014/main" xmlns="" id="{E34D9D54-7BD2-4449-8277-F9955AB79DC2}"/>
              </a:ext>
            </a:extLst>
          </p:cNvPr>
          <p:cNvSpPr>
            <a:spLocks noGrp="1"/>
          </p:cNvSpPr>
          <p:nvPr>
            <p:ph type="sldNum" sz="quarter" idx="12"/>
          </p:nvPr>
        </p:nvSpPr>
        <p:spPr/>
        <p:txBody>
          <a:bodyPr/>
          <a:lstStyle/>
          <a:p>
            <a:fld id="{77DC2628-D50A-4E4E-BF1B-CC4F867AE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46771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46B25B84-683D-4AC3-90D3-E8CF8C09D071}"/>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xmlns="" id="{0B83FD7C-4894-4820-BBC8-C450291E9E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xmlns="" id="{B1EAA32D-8A25-4A0A-A923-3CE9A0EA5F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1137ACE7-5889-4492-91CE-A43877BBC9C9}"/>
              </a:ext>
            </a:extLst>
          </p:cNvPr>
          <p:cNvSpPr>
            <a:spLocks noGrp="1"/>
          </p:cNvSpPr>
          <p:nvPr>
            <p:ph type="dt" sz="half" idx="10"/>
          </p:nvPr>
        </p:nvSpPr>
        <p:spPr/>
        <p:txBody>
          <a:bodyPr/>
          <a:lstStyle/>
          <a:p>
            <a:fld id="{926DD501-C1E9-434C-B6E4-A350938FDFAA}" type="datetimeFigureOut">
              <a:rPr lang="en-US" smtClean="0">
                <a:solidFill>
                  <a:prstClr val="black">
                    <a:tint val="75000"/>
                  </a:prstClr>
                </a:solidFill>
              </a:rPr>
              <a:pPr/>
              <a:t>10/1/2022</a:t>
            </a:fld>
            <a:endParaRPr lang="en-US">
              <a:solidFill>
                <a:prstClr val="black">
                  <a:tint val="75000"/>
                </a:prstClr>
              </a:solidFill>
            </a:endParaRPr>
          </a:p>
        </p:txBody>
      </p:sp>
      <p:sp>
        <p:nvSpPr>
          <p:cNvPr id="6" name="Chỗ dành sẵn cho Chân trang 5">
            <a:extLst>
              <a:ext uri="{FF2B5EF4-FFF2-40B4-BE49-F238E27FC236}">
                <a16:creationId xmlns:a16="http://schemas.microsoft.com/office/drawing/2014/main" xmlns="" id="{BA829292-F5A8-4FF0-BA92-8C5D447E5815}"/>
              </a:ext>
            </a:extLst>
          </p:cNvPr>
          <p:cNvSpPr>
            <a:spLocks noGrp="1"/>
          </p:cNvSpPr>
          <p:nvPr>
            <p:ph type="ftr" sz="quarter" idx="11"/>
          </p:nvPr>
        </p:nvSpPr>
        <p:spPr/>
        <p:txBody>
          <a:bodyPr/>
          <a:lstStyle/>
          <a:p>
            <a:endParaRPr lang="en-US">
              <a:solidFill>
                <a:prstClr val="black">
                  <a:tint val="75000"/>
                </a:prstClr>
              </a:solidFill>
            </a:endParaRPr>
          </a:p>
        </p:txBody>
      </p:sp>
      <p:sp>
        <p:nvSpPr>
          <p:cNvPr id="7" name="Chỗ dành sẵn cho Số hiệu Bản chiếu 6">
            <a:extLst>
              <a:ext uri="{FF2B5EF4-FFF2-40B4-BE49-F238E27FC236}">
                <a16:creationId xmlns:a16="http://schemas.microsoft.com/office/drawing/2014/main" xmlns="" id="{87021491-11B6-4210-8E83-F08CE9C520F8}"/>
              </a:ext>
            </a:extLst>
          </p:cNvPr>
          <p:cNvSpPr>
            <a:spLocks noGrp="1"/>
          </p:cNvSpPr>
          <p:nvPr>
            <p:ph type="sldNum" sz="quarter" idx="12"/>
          </p:nvPr>
        </p:nvSpPr>
        <p:spPr/>
        <p:txBody>
          <a:bodyPr/>
          <a:lstStyle/>
          <a:p>
            <a:fld id="{77DC2628-D50A-4E4E-BF1B-CC4F867AE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026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176B49AE-90F2-4DAE-B03D-578A0971CA1A}"/>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xmlns="" id="{820163A6-4264-4609-B2DF-E79045A0F017}"/>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CA953A0C-C34A-4973-A468-FF8EC268D7FC}"/>
              </a:ext>
            </a:extLst>
          </p:cNvPr>
          <p:cNvSpPr>
            <a:spLocks noGrp="1"/>
          </p:cNvSpPr>
          <p:nvPr>
            <p:ph type="dt" sz="half" idx="10"/>
          </p:nvPr>
        </p:nvSpPr>
        <p:spPr/>
        <p:txBody>
          <a:bodyPr/>
          <a:lstStyle/>
          <a:p>
            <a:fld id="{926DD501-C1E9-434C-B6E4-A350938FDFAA}" type="datetimeFigureOut">
              <a:rPr lang="en-US" smtClean="0">
                <a:solidFill>
                  <a:prstClr val="black">
                    <a:tint val="75000"/>
                  </a:prstClr>
                </a:solidFill>
              </a:rPr>
              <a:pPr/>
              <a:t>10/1/2022</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xmlns="" id="{D85A4646-C9E6-4CB9-8589-D3D8EEF164EA}"/>
              </a:ext>
            </a:extLst>
          </p:cNvPr>
          <p:cNvSpPr>
            <a:spLocks noGrp="1"/>
          </p:cNvSpPr>
          <p:nvPr>
            <p:ph type="ftr" sz="quarter" idx="11"/>
          </p:nvPr>
        </p:nvSpPr>
        <p:spPr/>
        <p:txBody>
          <a:bodyPr/>
          <a:lstStyle/>
          <a:p>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xmlns="" id="{65EFFD0E-15EE-410B-98CE-63639C0DBA3C}"/>
              </a:ext>
            </a:extLst>
          </p:cNvPr>
          <p:cNvSpPr>
            <a:spLocks noGrp="1"/>
          </p:cNvSpPr>
          <p:nvPr>
            <p:ph type="sldNum" sz="quarter" idx="12"/>
          </p:nvPr>
        </p:nvSpPr>
        <p:spPr/>
        <p:txBody>
          <a:bodyPr/>
          <a:lstStyle/>
          <a:p>
            <a:fld id="{77DC2628-D50A-4E4E-BF1B-CC4F867AE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55268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xmlns="" id="{BD077D39-24B0-4219-B026-8E6C9FBC5897}"/>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xmlns="" id="{2DD74A57-1EBD-431D-86C6-ED80B472F956}"/>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F8D4E548-1238-422E-92F7-606BF117D653}"/>
              </a:ext>
            </a:extLst>
          </p:cNvPr>
          <p:cNvSpPr>
            <a:spLocks noGrp="1"/>
          </p:cNvSpPr>
          <p:nvPr>
            <p:ph type="dt" sz="half" idx="10"/>
          </p:nvPr>
        </p:nvSpPr>
        <p:spPr/>
        <p:txBody>
          <a:bodyPr/>
          <a:lstStyle/>
          <a:p>
            <a:fld id="{926DD501-C1E9-434C-B6E4-A350938FDFAA}" type="datetimeFigureOut">
              <a:rPr lang="en-US" smtClean="0">
                <a:solidFill>
                  <a:prstClr val="black">
                    <a:tint val="75000"/>
                  </a:prstClr>
                </a:solidFill>
              </a:rPr>
              <a:pPr/>
              <a:t>10/1/2022</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xmlns="" id="{BEEEECDB-0D3B-42C3-9861-DAD4316DAF82}"/>
              </a:ext>
            </a:extLst>
          </p:cNvPr>
          <p:cNvSpPr>
            <a:spLocks noGrp="1"/>
          </p:cNvSpPr>
          <p:nvPr>
            <p:ph type="ftr" sz="quarter" idx="11"/>
          </p:nvPr>
        </p:nvSpPr>
        <p:spPr/>
        <p:txBody>
          <a:bodyPr/>
          <a:lstStyle/>
          <a:p>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xmlns="" id="{4E06869B-CD3A-492B-A8F5-C040C2D8B45D}"/>
              </a:ext>
            </a:extLst>
          </p:cNvPr>
          <p:cNvSpPr>
            <a:spLocks noGrp="1"/>
          </p:cNvSpPr>
          <p:nvPr>
            <p:ph type="sldNum" sz="quarter" idx="12"/>
          </p:nvPr>
        </p:nvSpPr>
        <p:spPr/>
        <p:txBody>
          <a:bodyPr/>
          <a:lstStyle/>
          <a:p>
            <a:fld id="{77DC2628-D50A-4E4E-BF1B-CC4F867AE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83658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2022/10/1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80895026"/>
      </p:ext>
    </p:extLst>
  </p:cSld>
  <p:clrMapOvr>
    <a:masterClrMapping/>
  </p:clrMapOvr>
  <p:transition spd="slow">
    <p:comb/>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1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2022/10/1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7598272"/>
      </p:ext>
    </p:extLst>
  </p:cSld>
  <p:clrMapOvr>
    <a:masterClrMapping/>
  </p:clrMapOvr>
  <p:transition spd="slow">
    <p:comb/>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1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2022/10/1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30852023"/>
      </p:ext>
    </p:extLst>
  </p:cSld>
  <p:clrMapOvr>
    <a:masterClrMapping/>
  </p:clrMapOvr>
  <p:transition spd="slow">
    <p:comb/>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1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2022/10/1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38352403"/>
      </p:ext>
    </p:extLst>
  </p:cSld>
  <p:clrMapOvr>
    <a:masterClrMapping/>
  </p:clrMapOvr>
  <p:transition spd="slow">
    <p:comb/>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1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2022/10/1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42793933"/>
      </p:ext>
    </p:extLst>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703261785"/>
      </p:ext>
    </p:extLst>
  </p:cSld>
  <p:clrMapOvr>
    <a:masterClrMapping/>
  </p:clrMapOvr>
  <p:transition spd="slow">
    <p:comb/>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1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2022/10/1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66206730"/>
      </p:ext>
    </p:extLst>
  </p:cSld>
  <p:clrMapOvr>
    <a:masterClrMapping/>
  </p:clrMapOvr>
  <p:transition spd="slow">
    <p:comb/>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1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2022/10/1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0721284"/>
      </p:ext>
    </p:extLst>
  </p:cSld>
  <p:clrMapOvr>
    <a:masterClrMapping/>
  </p:clrMapOvr>
  <p:transition spd="slow">
    <p:comb/>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1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2022/10/1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34004956"/>
      </p:ext>
    </p:extLst>
  </p:cSld>
  <p:clrMapOvr>
    <a:masterClrMapping/>
  </p:clrMapOvr>
  <p:transition spd="slow">
    <p:comb/>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1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2022/10/1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65962145"/>
      </p:ext>
    </p:extLst>
  </p:cSld>
  <p:clrMapOvr>
    <a:masterClrMapping/>
  </p:clrMapOvr>
  <p:transition spd="slow">
    <p:comb/>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10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2022/10/1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94660608"/>
      </p:ext>
    </p:extLst>
  </p:cSld>
  <p:clrMapOvr>
    <a:masterClrMapping/>
  </p:clrMapOvr>
  <p:transition spd="slow">
    <p:comb/>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9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2022/10/1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77769172"/>
      </p:ext>
    </p:extLst>
  </p:cSld>
  <p:clrMapOvr>
    <a:masterClrMapping/>
  </p:clrMapOvr>
  <p:transition spd="slow">
    <p:comb/>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2022/10/1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21307671"/>
      </p:ext>
    </p:extLst>
  </p:cSld>
  <p:clrMapOvr>
    <a:masterClrMapping/>
  </p:clrMapOvr>
  <p:transition spd="slow">
    <p:comb/>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2022/10/1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16310176"/>
      </p:ext>
    </p:extLst>
  </p:cSld>
  <p:clrMapOvr>
    <a:masterClrMapping/>
  </p:clrMapOvr>
  <p:transition spd="slow">
    <p:comb/>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2022/10/1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20585352"/>
      </p:ext>
    </p:extLst>
  </p:cSld>
  <p:clrMapOvr>
    <a:masterClrMapping/>
  </p:clrMapOvr>
  <p:transition spd="slow">
    <p:comb/>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2022/10/1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80738415"/>
      </p:ext>
    </p:extLst>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12114768"/>
      </p:ext>
    </p:extLst>
  </p:cSld>
  <p:clrMapOvr>
    <a:masterClrMapping/>
  </p:clrMapOvr>
  <p:transition spd="slow">
    <p:comb/>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2022/10/1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18356799"/>
      </p:ext>
    </p:extLst>
  </p:cSld>
  <p:clrMapOvr>
    <a:masterClrMapping/>
  </p:clrMapOvr>
  <p:transition spd="slow">
    <p:comb/>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2022/10/1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94501069"/>
      </p:ext>
    </p:extLst>
  </p:cSld>
  <p:clrMapOvr>
    <a:masterClrMapping/>
  </p:clrMapOvr>
  <p:transition spd="slow">
    <p:comb/>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2022/10/1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46414744"/>
      </p:ext>
    </p:extLst>
  </p:cSld>
  <p:clrMapOvr>
    <a:masterClrMapping/>
  </p:clrMapOvr>
  <p:transition spd="slow">
    <p:comb/>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2022/10/1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73121776"/>
      </p:ext>
    </p:extLst>
  </p:cSld>
  <p:clrMapOvr>
    <a:masterClrMapping/>
  </p:clrMapOvr>
  <p:transition spd="slow">
    <p:comb/>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2022/10/1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23106775"/>
      </p:ext>
    </p:extLst>
  </p:cSld>
  <p:clrMapOvr>
    <a:masterClrMapping/>
  </p:clrMapOvr>
  <p:transition spd="slow">
    <p:comb/>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10" b="1" cap="all"/>
            </a:lvl1pPr>
          </a:lstStyle>
          <a:p>
            <a:r>
              <a:rPr lang="zh-CN" altLang="en-US"/>
              <a:t>单击此处编辑母版标题样式</a:t>
            </a:r>
          </a:p>
        </p:txBody>
      </p:sp>
      <p:sp>
        <p:nvSpPr>
          <p:cNvPr id="3" name="文本占位符 2"/>
          <p:cNvSpPr>
            <a:spLocks noGrp="1"/>
          </p:cNvSpPr>
          <p:nvPr>
            <p:ph type="body" idx="1"/>
          </p:nvPr>
        </p:nvSpPr>
        <p:spPr>
          <a:xfrm>
            <a:off x="963084" y="2906716"/>
            <a:ext cx="10363200" cy="1500187"/>
          </a:xfrm>
        </p:spPr>
        <p:txBody>
          <a:bodyPr anchor="b"/>
          <a:lstStyle>
            <a:lvl1pPr marL="0" indent="0">
              <a:buNone/>
              <a:defRPr sz="2005">
                <a:solidFill>
                  <a:schemeClr val="tx1">
                    <a:tint val="75000"/>
                  </a:schemeClr>
                </a:solidFill>
              </a:defRPr>
            </a:lvl1pPr>
            <a:lvl2pPr marL="458389" indent="0">
              <a:buNone/>
              <a:defRPr sz="1805">
                <a:solidFill>
                  <a:schemeClr val="tx1">
                    <a:tint val="75000"/>
                  </a:schemeClr>
                </a:solidFill>
              </a:defRPr>
            </a:lvl2pPr>
            <a:lvl3pPr marL="916777" indent="0">
              <a:buNone/>
              <a:defRPr sz="1604">
                <a:solidFill>
                  <a:schemeClr val="tx1">
                    <a:tint val="75000"/>
                  </a:schemeClr>
                </a:solidFill>
              </a:defRPr>
            </a:lvl3pPr>
            <a:lvl4pPr marL="1375166" indent="0">
              <a:buNone/>
              <a:defRPr sz="1404">
                <a:solidFill>
                  <a:schemeClr val="tx1">
                    <a:tint val="75000"/>
                  </a:schemeClr>
                </a:solidFill>
              </a:defRPr>
            </a:lvl4pPr>
            <a:lvl5pPr marL="1833555" indent="0">
              <a:buNone/>
              <a:defRPr sz="1404">
                <a:solidFill>
                  <a:schemeClr val="tx1">
                    <a:tint val="75000"/>
                  </a:schemeClr>
                </a:solidFill>
              </a:defRPr>
            </a:lvl5pPr>
            <a:lvl6pPr marL="2291944" indent="0">
              <a:buNone/>
              <a:defRPr sz="1404">
                <a:solidFill>
                  <a:schemeClr val="tx1">
                    <a:tint val="75000"/>
                  </a:schemeClr>
                </a:solidFill>
              </a:defRPr>
            </a:lvl6pPr>
            <a:lvl7pPr marL="2750332" indent="0">
              <a:buNone/>
              <a:defRPr sz="1404">
                <a:solidFill>
                  <a:schemeClr val="tx1">
                    <a:tint val="75000"/>
                  </a:schemeClr>
                </a:solidFill>
              </a:defRPr>
            </a:lvl7pPr>
            <a:lvl8pPr marL="3208721" indent="0">
              <a:buNone/>
              <a:defRPr sz="1404">
                <a:solidFill>
                  <a:schemeClr val="tx1">
                    <a:tint val="75000"/>
                  </a:schemeClr>
                </a:solidFill>
              </a:defRPr>
            </a:lvl8pPr>
            <a:lvl9pPr marL="3667110" indent="0">
              <a:buNone/>
              <a:defRPr sz="1404">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2022/10/1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6084122"/>
      </p:ext>
    </p:extLst>
  </p:cSld>
  <p:clrMapOvr>
    <a:masterClrMapping/>
  </p:clrMapOvr>
  <p:transition spd="slow">
    <p:comb/>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3"/>
            <a:ext cx="5384800" cy="4525963"/>
          </a:xfrm>
        </p:spPr>
        <p:txBody>
          <a:bodyPr/>
          <a:lstStyle>
            <a:lvl1pPr>
              <a:defRPr sz="2807"/>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1" y="1600203"/>
            <a:ext cx="5384800" cy="4525963"/>
          </a:xfrm>
        </p:spPr>
        <p:txBody>
          <a:bodyPr/>
          <a:lstStyle>
            <a:lvl1pPr>
              <a:defRPr sz="2807"/>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2022/10/1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62199825"/>
      </p:ext>
    </p:extLst>
  </p:cSld>
  <p:clrMapOvr>
    <a:masterClrMapping/>
  </p:clrMapOvr>
  <p:transition spd="slow">
    <p:comb/>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2" y="1535113"/>
            <a:ext cx="5386917" cy="639762"/>
          </a:xfrm>
        </p:spPr>
        <p:txBody>
          <a:bodyPr anchor="b"/>
          <a:lstStyle>
            <a:lvl1pPr marL="0" indent="0">
              <a:buNone/>
              <a:defRPr sz="2406" b="1"/>
            </a:lvl1pPr>
            <a:lvl2pPr marL="458389" indent="0">
              <a:buNone/>
              <a:defRPr sz="2005" b="1"/>
            </a:lvl2pPr>
            <a:lvl3pPr marL="916777" indent="0">
              <a:buNone/>
              <a:defRPr sz="1805" b="1"/>
            </a:lvl3pPr>
            <a:lvl4pPr marL="1375166" indent="0">
              <a:buNone/>
              <a:defRPr sz="1604" b="1"/>
            </a:lvl4pPr>
            <a:lvl5pPr marL="1833555" indent="0">
              <a:buNone/>
              <a:defRPr sz="1604" b="1"/>
            </a:lvl5pPr>
            <a:lvl6pPr marL="2291944" indent="0">
              <a:buNone/>
              <a:defRPr sz="1604" b="1"/>
            </a:lvl6pPr>
            <a:lvl7pPr marL="2750332" indent="0">
              <a:buNone/>
              <a:defRPr sz="1604" b="1"/>
            </a:lvl7pPr>
            <a:lvl8pPr marL="3208721" indent="0">
              <a:buNone/>
              <a:defRPr sz="1604" b="1"/>
            </a:lvl8pPr>
            <a:lvl9pPr marL="3667110" indent="0">
              <a:buNone/>
              <a:defRPr sz="1604" b="1"/>
            </a:lvl9pPr>
          </a:lstStyle>
          <a:p>
            <a:pPr lvl="0"/>
            <a:r>
              <a:rPr lang="zh-CN" altLang="en-US"/>
              <a:t>单击此处编辑母版文本样式</a:t>
            </a:r>
          </a:p>
        </p:txBody>
      </p:sp>
      <p:sp>
        <p:nvSpPr>
          <p:cNvPr id="4" name="内容占位符 3"/>
          <p:cNvSpPr>
            <a:spLocks noGrp="1"/>
          </p:cNvSpPr>
          <p:nvPr>
            <p:ph sz="half" idx="2"/>
          </p:nvPr>
        </p:nvSpPr>
        <p:spPr>
          <a:xfrm>
            <a:off x="609602" y="2174875"/>
            <a:ext cx="5386917" cy="3951288"/>
          </a:xfr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6" b="1"/>
            </a:lvl1pPr>
            <a:lvl2pPr marL="458389" indent="0">
              <a:buNone/>
              <a:defRPr sz="2005" b="1"/>
            </a:lvl2pPr>
            <a:lvl3pPr marL="916777" indent="0">
              <a:buNone/>
              <a:defRPr sz="1805" b="1"/>
            </a:lvl3pPr>
            <a:lvl4pPr marL="1375166" indent="0">
              <a:buNone/>
              <a:defRPr sz="1604" b="1"/>
            </a:lvl4pPr>
            <a:lvl5pPr marL="1833555" indent="0">
              <a:buNone/>
              <a:defRPr sz="1604" b="1"/>
            </a:lvl5pPr>
            <a:lvl6pPr marL="2291944" indent="0">
              <a:buNone/>
              <a:defRPr sz="1604" b="1"/>
            </a:lvl6pPr>
            <a:lvl7pPr marL="2750332" indent="0">
              <a:buNone/>
              <a:defRPr sz="1604" b="1"/>
            </a:lvl7pPr>
            <a:lvl8pPr marL="3208721" indent="0">
              <a:buNone/>
              <a:defRPr sz="1604" b="1"/>
            </a:lvl8pPr>
            <a:lvl9pPr marL="3667110" indent="0">
              <a:buNone/>
              <a:defRPr sz="1604"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2022/10/1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80773796"/>
      </p:ext>
    </p:extLst>
  </p:cSld>
  <p:clrMapOvr>
    <a:masterClrMapping/>
  </p:clrMapOvr>
  <p:transition spd="slow">
    <p:comb/>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2022/10/1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90021224"/>
      </p:ext>
    </p:extLst>
  </p:cSld>
  <p:clrMapOvr>
    <a:masterClrMapping/>
  </p:clrMapOvr>
  <p:transition spd="slow">
    <p:comb/>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2022/10/1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59961646"/>
      </p:ext>
    </p:extLst>
  </p:cSld>
  <p:clrMapOvr>
    <a:masterClrMapping/>
  </p:clrMapOvr>
  <p:transition spd="slow">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946856795"/>
      </p:ext>
    </p:extLst>
  </p:cSld>
  <p:clrMapOvr>
    <a:masterClrMapping/>
  </p:clrMapOvr>
  <p:transition spd="slow">
    <p:comb/>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1"/>
            <a:ext cx="4011084" cy="1162050"/>
          </a:xfrm>
        </p:spPr>
        <p:txBody>
          <a:bodyPr anchor="b"/>
          <a:lstStyle>
            <a:lvl1pPr algn="l">
              <a:defRPr sz="2005" b="1"/>
            </a:lvl1pPr>
          </a:lstStyle>
          <a:p>
            <a:r>
              <a:rPr lang="zh-CN" altLang="en-US"/>
              <a:t>单击此处编辑母版标题样式</a:t>
            </a:r>
          </a:p>
        </p:txBody>
      </p:sp>
      <p:sp>
        <p:nvSpPr>
          <p:cNvPr id="3" name="内容占位符 2"/>
          <p:cNvSpPr>
            <a:spLocks noGrp="1"/>
          </p:cNvSpPr>
          <p:nvPr>
            <p:ph idx="1"/>
          </p:nvPr>
        </p:nvSpPr>
        <p:spPr>
          <a:xfrm>
            <a:off x="4766735" y="273052"/>
            <a:ext cx="6815667" cy="5853113"/>
          </a:xfrm>
        </p:spPr>
        <p:txBody>
          <a:bodyPr/>
          <a:lstStyle>
            <a:lvl1pPr>
              <a:defRPr sz="3208"/>
            </a:lvl1pPr>
            <a:lvl2pPr>
              <a:defRPr sz="2807"/>
            </a:lvl2pPr>
            <a:lvl3pPr>
              <a:defRPr sz="2406"/>
            </a:lvl3pPr>
            <a:lvl4pPr>
              <a:defRPr sz="2005"/>
            </a:lvl4pPr>
            <a:lvl5pPr>
              <a:defRPr sz="2005"/>
            </a:lvl5pPr>
            <a:lvl6pPr>
              <a:defRPr sz="2005"/>
            </a:lvl6pPr>
            <a:lvl7pPr>
              <a:defRPr sz="2005"/>
            </a:lvl7pPr>
            <a:lvl8pPr>
              <a:defRPr sz="2005"/>
            </a:lvl8pPr>
            <a:lvl9pPr>
              <a:defRPr sz="20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404"/>
            </a:lvl1pPr>
            <a:lvl2pPr marL="458389" indent="0">
              <a:buNone/>
              <a:defRPr sz="1203"/>
            </a:lvl2pPr>
            <a:lvl3pPr marL="916777" indent="0">
              <a:buNone/>
              <a:defRPr sz="1003"/>
            </a:lvl3pPr>
            <a:lvl4pPr marL="1375166" indent="0">
              <a:buNone/>
              <a:defRPr sz="902"/>
            </a:lvl4pPr>
            <a:lvl5pPr marL="1833555" indent="0">
              <a:buNone/>
              <a:defRPr sz="902"/>
            </a:lvl5pPr>
            <a:lvl6pPr marL="2291944" indent="0">
              <a:buNone/>
              <a:defRPr sz="902"/>
            </a:lvl6pPr>
            <a:lvl7pPr marL="2750332" indent="0">
              <a:buNone/>
              <a:defRPr sz="902"/>
            </a:lvl7pPr>
            <a:lvl8pPr marL="3208721" indent="0">
              <a:buNone/>
              <a:defRPr sz="902"/>
            </a:lvl8pPr>
            <a:lvl9pPr marL="3667110" indent="0">
              <a:buNone/>
              <a:defRPr sz="902"/>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2022/10/1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09557235"/>
      </p:ext>
    </p:extLst>
  </p:cSld>
  <p:clrMapOvr>
    <a:masterClrMapping/>
  </p:clrMapOvr>
  <p:transition spd="slow">
    <p:comb/>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9" y="4800601"/>
            <a:ext cx="7315200" cy="566738"/>
          </a:xfrm>
        </p:spPr>
        <p:txBody>
          <a:bodyPr anchor="b"/>
          <a:lstStyle>
            <a:lvl1pPr algn="l">
              <a:defRPr sz="2005" b="1"/>
            </a:lvl1pPr>
          </a:lstStyle>
          <a:p>
            <a:r>
              <a:rPr lang="zh-CN" altLang="en-US"/>
              <a:t>单击此处编辑母版标题样式</a:t>
            </a:r>
          </a:p>
        </p:txBody>
      </p:sp>
      <p:sp>
        <p:nvSpPr>
          <p:cNvPr id="3" name="图片占位符 2"/>
          <p:cNvSpPr>
            <a:spLocks noGrp="1"/>
          </p:cNvSpPr>
          <p:nvPr>
            <p:ph type="pic" idx="1"/>
          </p:nvPr>
        </p:nvSpPr>
        <p:spPr>
          <a:xfrm>
            <a:off x="2389719" y="612776"/>
            <a:ext cx="7315200" cy="4114800"/>
          </a:xfrm>
        </p:spPr>
        <p:txBody>
          <a:bodyPr/>
          <a:lstStyle>
            <a:lvl1pPr marL="0" indent="0">
              <a:buNone/>
              <a:defRPr sz="3208"/>
            </a:lvl1pPr>
            <a:lvl2pPr marL="458389" indent="0">
              <a:buNone/>
              <a:defRPr sz="2807"/>
            </a:lvl2pPr>
            <a:lvl3pPr marL="916777" indent="0">
              <a:buNone/>
              <a:defRPr sz="2406"/>
            </a:lvl3pPr>
            <a:lvl4pPr marL="1375166" indent="0">
              <a:buNone/>
              <a:defRPr sz="2005"/>
            </a:lvl4pPr>
            <a:lvl5pPr marL="1833555" indent="0">
              <a:buNone/>
              <a:defRPr sz="2005"/>
            </a:lvl5pPr>
            <a:lvl6pPr marL="2291944" indent="0">
              <a:buNone/>
              <a:defRPr sz="2005"/>
            </a:lvl6pPr>
            <a:lvl7pPr marL="2750332" indent="0">
              <a:buNone/>
              <a:defRPr sz="2005"/>
            </a:lvl7pPr>
            <a:lvl8pPr marL="3208721" indent="0">
              <a:buNone/>
              <a:defRPr sz="2005"/>
            </a:lvl8pPr>
            <a:lvl9pPr marL="3667110" indent="0">
              <a:buNone/>
              <a:defRPr sz="2005"/>
            </a:lvl9pPr>
          </a:lstStyle>
          <a:p>
            <a:endParaRPr lang="zh-CN" altLang="en-US"/>
          </a:p>
        </p:txBody>
      </p:sp>
      <p:sp>
        <p:nvSpPr>
          <p:cNvPr id="4" name="文本占位符 3"/>
          <p:cNvSpPr>
            <a:spLocks noGrp="1"/>
          </p:cNvSpPr>
          <p:nvPr>
            <p:ph type="body" sz="half" idx="2"/>
          </p:nvPr>
        </p:nvSpPr>
        <p:spPr>
          <a:xfrm>
            <a:off x="2389719" y="5367338"/>
            <a:ext cx="7315200" cy="804862"/>
          </a:xfrm>
        </p:spPr>
        <p:txBody>
          <a:bodyPr/>
          <a:lstStyle>
            <a:lvl1pPr marL="0" indent="0">
              <a:buNone/>
              <a:defRPr sz="1404"/>
            </a:lvl1pPr>
            <a:lvl2pPr marL="458389" indent="0">
              <a:buNone/>
              <a:defRPr sz="1203"/>
            </a:lvl2pPr>
            <a:lvl3pPr marL="916777" indent="0">
              <a:buNone/>
              <a:defRPr sz="1003"/>
            </a:lvl3pPr>
            <a:lvl4pPr marL="1375166" indent="0">
              <a:buNone/>
              <a:defRPr sz="902"/>
            </a:lvl4pPr>
            <a:lvl5pPr marL="1833555" indent="0">
              <a:buNone/>
              <a:defRPr sz="902"/>
            </a:lvl5pPr>
            <a:lvl6pPr marL="2291944" indent="0">
              <a:buNone/>
              <a:defRPr sz="902"/>
            </a:lvl6pPr>
            <a:lvl7pPr marL="2750332" indent="0">
              <a:buNone/>
              <a:defRPr sz="902"/>
            </a:lvl7pPr>
            <a:lvl8pPr marL="3208721" indent="0">
              <a:buNone/>
              <a:defRPr sz="902"/>
            </a:lvl8pPr>
            <a:lvl9pPr marL="3667110" indent="0">
              <a:buNone/>
              <a:defRPr sz="902"/>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2022/10/1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88515168"/>
      </p:ext>
    </p:extLst>
  </p:cSld>
  <p:clrMapOvr>
    <a:masterClrMapping/>
  </p:clrMapOvr>
  <p:transition spd="slow">
    <p:comb/>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2022/10/1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9655534"/>
      </p:ext>
    </p:extLst>
  </p:cSld>
  <p:clrMapOvr>
    <a:masterClrMapping/>
  </p:clrMapOvr>
  <p:transition spd="slow">
    <p:comb/>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1" y="274640"/>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2022/10/1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13091742"/>
      </p:ext>
    </p:extLst>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441318413"/>
      </p:ext>
    </p:extLst>
  </p:cSld>
  <p:clrMapOvr>
    <a:masterClrMapping/>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757039840"/>
      </p:ext>
    </p:extLst>
  </p:cSld>
  <p:clrMapOvr>
    <a:masterClrMapping/>
  </p:clrMapOvr>
  <p:transition spd="slow">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image" Target="../media/image4.png"/><Relationship Id="rId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29" Type="http://schemas.openxmlformats.org/officeDocument/2006/relationships/slideLayout" Target="../slideLayouts/slideLayout73.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31" Type="http://schemas.openxmlformats.org/officeDocument/2006/relationships/image" Target="../media/image1.png"/><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1"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1" y="1600203"/>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1" y="6356353"/>
            <a:ext cx="2844800" cy="365125"/>
          </a:xfrm>
          <a:prstGeom prst="rect">
            <a:avLst/>
          </a:prstGeom>
        </p:spPr>
        <p:txBody>
          <a:bodyPr vert="horz" lIns="91440" tIns="45720" rIns="91440" bIns="45720" rtlCol="0" anchor="ctr"/>
          <a:lstStyle>
            <a:lvl1pPr algn="l">
              <a:defRPr sz="1203">
                <a:solidFill>
                  <a:schemeClr val="tx1">
                    <a:tint val="75000"/>
                  </a:schemeClr>
                </a:solidFill>
              </a:defRPr>
            </a:lvl1pPr>
          </a:lstStyle>
          <a:p>
            <a:fld id="{530820CF-B880-4189-942D-D702A7CBA730}" type="datetimeFigureOut">
              <a:rPr lang="zh-CN" altLang="en-US" smtClean="0"/>
              <a:t>2022/10/1</a:t>
            </a:fld>
            <a:endParaRPr lang="zh-CN" altLang="en-US"/>
          </a:p>
        </p:txBody>
      </p:sp>
      <p:sp>
        <p:nvSpPr>
          <p:cNvPr id="5" name="页脚占位符 4"/>
          <p:cNvSpPr>
            <a:spLocks noGrp="1"/>
          </p:cNvSpPr>
          <p:nvPr>
            <p:ph type="ftr" sz="quarter" idx="3"/>
          </p:nvPr>
        </p:nvSpPr>
        <p:spPr>
          <a:xfrm>
            <a:off x="4165601" y="6356353"/>
            <a:ext cx="3860800" cy="365125"/>
          </a:xfrm>
          <a:prstGeom prst="rect">
            <a:avLst/>
          </a:prstGeom>
        </p:spPr>
        <p:txBody>
          <a:bodyPr vert="horz" lIns="91440" tIns="45720" rIns="91440" bIns="45720" rtlCol="0" anchor="ctr"/>
          <a:lstStyle>
            <a:lvl1pPr algn="ctr">
              <a:defRPr sz="1203">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1" y="6356353"/>
            <a:ext cx="2844800" cy="365125"/>
          </a:xfrm>
          <a:prstGeom prst="rect">
            <a:avLst/>
          </a:prstGeom>
        </p:spPr>
        <p:txBody>
          <a:bodyPr vert="horz" lIns="91440" tIns="45720" rIns="91440" bIns="45720" rtlCol="0" anchor="ctr"/>
          <a:lstStyle>
            <a:lvl1pPr algn="r">
              <a:defRPr sz="1203">
                <a:solidFill>
                  <a:schemeClr val="tx1">
                    <a:tint val="75000"/>
                  </a:schemeClr>
                </a:solidFill>
              </a:defRPr>
            </a:lvl1pPr>
          </a:lstStyle>
          <a:p>
            <a:fld id="{0C913308-F349-4B6D-A68A-DD1791B4A57B}"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xmlns="" id="{6E864AD1-E57F-4CA7-BD24-F1D3AAF0F0FD}"/>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752303" y="428624"/>
            <a:ext cx="1276053" cy="1276053"/>
          </a:xfrm>
          <a:prstGeom prst="rect">
            <a:avLst/>
          </a:prstGeom>
        </p:spPr>
      </p:pic>
    </p:spTree>
    <p:extLst>
      <p:ext uri="{BB962C8B-B14F-4D97-AF65-F5344CB8AC3E}">
        <p14:creationId xmlns:p14="http://schemas.microsoft.com/office/powerpoint/2010/main" val="6304559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transition spd="slow">
    <p:comb/>
  </p:transition>
  <p:txStyles>
    <p:titleStyle>
      <a:lvl1pPr algn="ctr" defTabSz="916777" rtl="0" eaLnBrk="1" latinLnBrk="0" hangingPunct="1">
        <a:spcBef>
          <a:spcPct val="0"/>
        </a:spcBef>
        <a:buNone/>
        <a:defRPr sz="4411" kern="1200">
          <a:solidFill>
            <a:schemeClr val="tx1"/>
          </a:solidFill>
          <a:latin typeface="+mj-lt"/>
          <a:ea typeface="+mj-ea"/>
          <a:cs typeface="+mj-cs"/>
        </a:defRPr>
      </a:lvl1pPr>
    </p:titleStyle>
    <p:bodyStyle>
      <a:lvl1pPr marL="343792" indent="-343792" algn="l" defTabSz="916777" rtl="0" eaLnBrk="1" latinLnBrk="0" hangingPunct="1">
        <a:spcBef>
          <a:spcPct val="20000"/>
        </a:spcBef>
        <a:buFont typeface="Arial" pitchFamily="34" charset="0"/>
        <a:buChar char="•"/>
        <a:defRPr sz="3208" kern="1200">
          <a:solidFill>
            <a:schemeClr val="tx1"/>
          </a:solidFill>
          <a:latin typeface="+mn-lt"/>
          <a:ea typeface="+mn-ea"/>
          <a:cs typeface="+mn-cs"/>
        </a:defRPr>
      </a:lvl1pPr>
      <a:lvl2pPr marL="744882" indent="-286493" algn="l" defTabSz="916777" rtl="0" eaLnBrk="1" latinLnBrk="0" hangingPunct="1">
        <a:spcBef>
          <a:spcPct val="20000"/>
        </a:spcBef>
        <a:buFont typeface="Arial" pitchFamily="34" charset="0"/>
        <a:buChar char="–"/>
        <a:defRPr sz="2807" kern="1200">
          <a:solidFill>
            <a:schemeClr val="tx1"/>
          </a:solidFill>
          <a:latin typeface="+mn-lt"/>
          <a:ea typeface="+mn-ea"/>
          <a:cs typeface="+mn-cs"/>
        </a:defRPr>
      </a:lvl2pPr>
      <a:lvl3pPr marL="1145972" indent="-229194" algn="l" defTabSz="916777" rtl="0" eaLnBrk="1" latinLnBrk="0" hangingPunct="1">
        <a:spcBef>
          <a:spcPct val="20000"/>
        </a:spcBef>
        <a:buFont typeface="Arial" pitchFamily="34" charset="0"/>
        <a:buChar char="•"/>
        <a:defRPr sz="2406" kern="1200">
          <a:solidFill>
            <a:schemeClr val="tx1"/>
          </a:solidFill>
          <a:latin typeface="+mn-lt"/>
          <a:ea typeface="+mn-ea"/>
          <a:cs typeface="+mn-cs"/>
        </a:defRPr>
      </a:lvl3pPr>
      <a:lvl4pPr marL="1604361"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4pPr>
      <a:lvl5pPr marL="2062749"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5pPr>
      <a:lvl6pPr marL="2521138"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6pPr>
      <a:lvl7pPr marL="2979527"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7pPr>
      <a:lvl8pPr marL="3437915"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8pPr>
      <a:lvl9pPr marL="3896304"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9pPr>
    </p:bodyStyle>
    <p:otherStyle>
      <a:defPPr>
        <a:defRPr lang="zh-CN"/>
      </a:defPPr>
      <a:lvl1pPr marL="0" algn="l" defTabSz="916777" rtl="0" eaLnBrk="1" latinLnBrk="0" hangingPunct="1">
        <a:defRPr sz="1805" kern="1200">
          <a:solidFill>
            <a:schemeClr val="tx1"/>
          </a:solidFill>
          <a:latin typeface="+mn-lt"/>
          <a:ea typeface="+mn-ea"/>
          <a:cs typeface="+mn-cs"/>
        </a:defRPr>
      </a:lvl1pPr>
      <a:lvl2pPr marL="458389" algn="l" defTabSz="916777" rtl="0" eaLnBrk="1" latinLnBrk="0" hangingPunct="1">
        <a:defRPr sz="1805" kern="1200">
          <a:solidFill>
            <a:schemeClr val="tx1"/>
          </a:solidFill>
          <a:latin typeface="+mn-lt"/>
          <a:ea typeface="+mn-ea"/>
          <a:cs typeface="+mn-cs"/>
        </a:defRPr>
      </a:lvl2pPr>
      <a:lvl3pPr marL="916777" algn="l" defTabSz="916777" rtl="0" eaLnBrk="1" latinLnBrk="0" hangingPunct="1">
        <a:defRPr sz="1805" kern="1200">
          <a:solidFill>
            <a:schemeClr val="tx1"/>
          </a:solidFill>
          <a:latin typeface="+mn-lt"/>
          <a:ea typeface="+mn-ea"/>
          <a:cs typeface="+mn-cs"/>
        </a:defRPr>
      </a:lvl3pPr>
      <a:lvl4pPr marL="1375166" algn="l" defTabSz="916777" rtl="0" eaLnBrk="1" latinLnBrk="0" hangingPunct="1">
        <a:defRPr sz="1805" kern="1200">
          <a:solidFill>
            <a:schemeClr val="tx1"/>
          </a:solidFill>
          <a:latin typeface="+mn-lt"/>
          <a:ea typeface="+mn-ea"/>
          <a:cs typeface="+mn-cs"/>
        </a:defRPr>
      </a:lvl4pPr>
      <a:lvl5pPr marL="1833555" algn="l" defTabSz="916777" rtl="0" eaLnBrk="1" latinLnBrk="0" hangingPunct="1">
        <a:defRPr sz="1805" kern="1200">
          <a:solidFill>
            <a:schemeClr val="tx1"/>
          </a:solidFill>
          <a:latin typeface="+mn-lt"/>
          <a:ea typeface="+mn-ea"/>
          <a:cs typeface="+mn-cs"/>
        </a:defRPr>
      </a:lvl5pPr>
      <a:lvl6pPr marL="2291944" algn="l" defTabSz="916777" rtl="0" eaLnBrk="1" latinLnBrk="0" hangingPunct="1">
        <a:defRPr sz="1805" kern="1200">
          <a:solidFill>
            <a:schemeClr val="tx1"/>
          </a:solidFill>
          <a:latin typeface="+mn-lt"/>
          <a:ea typeface="+mn-ea"/>
          <a:cs typeface="+mn-cs"/>
        </a:defRPr>
      </a:lvl6pPr>
      <a:lvl7pPr marL="2750332" algn="l" defTabSz="916777" rtl="0" eaLnBrk="1" latinLnBrk="0" hangingPunct="1">
        <a:defRPr sz="1805" kern="1200">
          <a:solidFill>
            <a:schemeClr val="tx1"/>
          </a:solidFill>
          <a:latin typeface="+mn-lt"/>
          <a:ea typeface="+mn-ea"/>
          <a:cs typeface="+mn-cs"/>
        </a:defRPr>
      </a:lvl7pPr>
      <a:lvl8pPr marL="3208721" algn="l" defTabSz="916777" rtl="0" eaLnBrk="1" latinLnBrk="0" hangingPunct="1">
        <a:defRPr sz="1805" kern="1200">
          <a:solidFill>
            <a:schemeClr val="tx1"/>
          </a:solidFill>
          <a:latin typeface="+mn-lt"/>
          <a:ea typeface="+mn-ea"/>
          <a:cs typeface="+mn-cs"/>
        </a:defRPr>
      </a:lvl8pPr>
      <a:lvl9pPr marL="3667110" algn="l" defTabSz="916777" rtl="0" eaLnBrk="1" latinLnBrk="0" hangingPunct="1">
        <a:defRPr sz="180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1"/>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90" y="6356749"/>
            <a:ext cx="2742447" cy="364275"/>
          </a:xfrm>
          <a:prstGeom prst="rect">
            <a:avLst/>
          </a:prstGeom>
        </p:spPr>
        <p:txBody>
          <a:bodyPr vert="horz" lIns="91440" tIns="45720" rIns="91440" bIns="45720" rtlCol="0" anchor="ctr"/>
          <a:lstStyle>
            <a:lvl1pPr algn="l">
              <a:defRPr sz="1138">
                <a:solidFill>
                  <a:schemeClr val="tx1">
                    <a:tint val="75000"/>
                  </a:schemeClr>
                </a:solidFill>
              </a:defRPr>
            </a:lvl1pPr>
          </a:lstStyle>
          <a:p>
            <a:pPr defTabSz="866943" fontAlgn="base">
              <a:spcBef>
                <a:spcPct val="0"/>
              </a:spcBef>
              <a:spcAft>
                <a:spcPct val="0"/>
              </a:spcAft>
            </a:pPr>
            <a:fld id="{43A93E93-166D-47F5-9EF1-ACEABE24AEEA}" type="datetimeFigureOut">
              <a:rPr lang="zh-CN" altLang="en-US" smtClean="0">
                <a:solidFill>
                  <a:prstClr val="black">
                    <a:tint val="75000"/>
                  </a:prstClr>
                </a:solidFill>
              </a:rPr>
              <a:pPr defTabSz="866943" fontAlgn="base">
                <a:spcBef>
                  <a:spcPct val="0"/>
                </a:spcBef>
                <a:spcAft>
                  <a:spcPct val="0"/>
                </a:spcAft>
              </a:pPr>
              <a:t>2022/10/1</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413" y="6356749"/>
            <a:ext cx="4115176" cy="364275"/>
          </a:xfrm>
          <a:prstGeom prst="rect">
            <a:avLst/>
          </a:prstGeom>
        </p:spPr>
        <p:txBody>
          <a:bodyPr vert="horz" lIns="91440" tIns="45720" rIns="91440" bIns="45720" rtlCol="0" anchor="ctr"/>
          <a:lstStyle>
            <a:lvl1pPr algn="ctr">
              <a:defRPr sz="1138">
                <a:solidFill>
                  <a:schemeClr val="tx1">
                    <a:tint val="75000"/>
                  </a:schemeClr>
                </a:solidFill>
              </a:defRPr>
            </a:lvl1pPr>
          </a:lstStyle>
          <a:p>
            <a:pPr defTabSz="866943" fontAlgn="base">
              <a:spcBef>
                <a:spcPct val="0"/>
              </a:spcBef>
              <a:spcAft>
                <a:spcPct val="0"/>
              </a:spcAft>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1167" y="6356749"/>
            <a:ext cx="2742447" cy="364275"/>
          </a:xfrm>
          <a:prstGeom prst="rect">
            <a:avLst/>
          </a:prstGeom>
        </p:spPr>
        <p:txBody>
          <a:bodyPr vert="horz" lIns="91440" tIns="45720" rIns="91440" bIns="45720" rtlCol="0" anchor="ctr"/>
          <a:lstStyle>
            <a:lvl1pPr algn="r">
              <a:defRPr sz="1138">
                <a:solidFill>
                  <a:schemeClr val="tx1">
                    <a:tint val="75000"/>
                  </a:schemeClr>
                </a:solidFill>
              </a:defRPr>
            </a:lvl1pPr>
          </a:lstStyle>
          <a:p>
            <a:pPr defTabSz="866943" fontAlgn="base">
              <a:spcBef>
                <a:spcPct val="0"/>
              </a:spcBef>
              <a:spcAft>
                <a:spcPct val="0"/>
              </a:spcAft>
            </a:pPr>
            <a:fld id="{118D5ACA-62CA-46DB-AD6B-12EDD6D51A23}" type="slidenum">
              <a:rPr lang="zh-CN" altLang="en-US" smtClean="0">
                <a:solidFill>
                  <a:prstClr val="black">
                    <a:tint val="75000"/>
                  </a:prstClr>
                </a:solidFill>
              </a:rPr>
              <a:pPr defTabSz="866943" fontAlgn="base">
                <a:spcBef>
                  <a:spcPct val="0"/>
                </a:spcBef>
                <a:spcAft>
                  <a:spcPct val="0"/>
                </a:spcAft>
              </a:pPr>
              <a:t>‹#›</a:t>
            </a:fld>
            <a:endParaRPr lang="zh-CN" altLang="en-US">
              <a:solidFill>
                <a:prstClr val="black">
                  <a:tint val="75000"/>
                </a:prstClr>
              </a:solidFill>
            </a:endParaRPr>
          </a:p>
        </p:txBody>
      </p:sp>
    </p:spTree>
    <p:extLst>
      <p:ext uri="{BB962C8B-B14F-4D97-AF65-F5344CB8AC3E}">
        <p14:creationId xmlns:p14="http://schemas.microsoft.com/office/powerpoint/2010/main" val="1082030286"/>
      </p:ext>
    </p:extLst>
  </p:cSld>
  <p:clrMap bg1="lt1" tx1="dk1" bg2="lt2" tx2="dk2" accent1="accent1" accent2="accent2" accent3="accent3" accent4="accent4" accent5="accent5" accent6="accent6" hlink="hlink" folHlink="folHlink"/>
  <p:sldLayoutIdLst>
    <p:sldLayoutId id="2147483691" r:id="rId1"/>
  </p:sldLayoutIdLst>
  <p:transition spd="slow">
    <p:comb/>
  </p:transition>
  <p:txStyles>
    <p:titleStyle>
      <a:lvl1pPr algn="l" defTabSz="866943" rtl="0" eaLnBrk="1" latinLnBrk="0" hangingPunct="1">
        <a:lnSpc>
          <a:spcPct val="90000"/>
        </a:lnSpc>
        <a:spcBef>
          <a:spcPct val="0"/>
        </a:spcBef>
        <a:buNone/>
        <a:defRPr sz="4172" kern="1200">
          <a:solidFill>
            <a:schemeClr val="tx1"/>
          </a:solidFill>
          <a:latin typeface="+mj-lt"/>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mn-lt"/>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mn-lt"/>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mn-lt"/>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2022/10/1</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695121823"/>
      </p:ext>
    </p:extLst>
  </p:cSld>
  <p:clrMap bg1="lt1" tx1="dk1" bg2="lt2" tx2="dk2" accent1="accent1" accent2="accent2" accent3="accent3" accent4="accent4" accent5="accent5" accent6="accent6" hlink="hlink" folHlink="folHlink"/>
  <p:sldLayoutIdLst>
    <p:sldLayoutId id="2147483694" r:id="rId1"/>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403bc8957f52b6a846edee4c8bcefb3b"/>
          <p:cNvPicPr>
            <a:picLocks noChangeAspect="1"/>
          </p:cNvPicPr>
          <p:nvPr userDrawn="1"/>
        </p:nvPicPr>
        <p:blipFill>
          <a:blip r:embed="rId4"/>
          <a:srcRect l="175" t="7976" r="26157" b="73624"/>
          <a:stretch>
            <a:fillRect/>
          </a:stretch>
        </p:blipFill>
        <p:spPr>
          <a:xfrm flipH="1">
            <a:off x="-56514" y="-109220"/>
            <a:ext cx="12305665" cy="1455420"/>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xmlns="" id="{8D5E0FA5-7A06-4B65-8C09-930C5B4FC91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85653" y="0"/>
            <a:ext cx="1466553" cy="1466553"/>
          </a:xfrm>
          <a:prstGeom prst="rect">
            <a:avLst/>
          </a:prstGeom>
        </p:spPr>
      </p:pic>
    </p:spTree>
    <p:extLst>
      <p:ext uri="{BB962C8B-B14F-4D97-AF65-F5344CB8AC3E}">
        <p14:creationId xmlns:p14="http://schemas.microsoft.com/office/powerpoint/2010/main" val="95336448"/>
      </p:ext>
    </p:extLst>
  </p:cSld>
  <p:clrMap bg1="lt1" tx1="dk1" bg2="lt2" tx2="dk2" accent1="accent1" accent2="accent2" accent3="accent3" accent4="accent4" accent5="accent5" accent6="accent6" hlink="hlink" folHlink="folHlink"/>
  <p:sldLayoutIdLst>
    <p:sldLayoutId id="2147483696" r:id="rId1"/>
    <p:sldLayoutId id="2147483697" r:id="rId2"/>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xmlns="" id="{8436460B-21F8-48D9-AD8F-FE12B1DF51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xmlns="" id="{60B2BD41-8FA9-493E-B58B-A2C314C569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DA16DDA4-A045-49DD-AF9E-B6FB52158A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6DD501-C1E9-434C-B6E4-A350938FDFAA}" type="datetimeFigureOut">
              <a:rPr lang="en-US" smtClean="0">
                <a:solidFill>
                  <a:prstClr val="black">
                    <a:tint val="75000"/>
                  </a:prstClr>
                </a:solidFill>
              </a:rPr>
              <a:pPr/>
              <a:t>10/1/2022</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xmlns="" id="{C56043DC-86AA-4A84-9C92-DE21ED5C58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xmlns="" id="{059456AF-8A0B-4127-A052-D45F91306D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DC2628-D50A-4E4E-BF1B-CC4F867AE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284569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1"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1" y="1600203"/>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1" y="6356353"/>
            <a:ext cx="2844800" cy="365125"/>
          </a:xfrm>
          <a:prstGeom prst="rect">
            <a:avLst/>
          </a:prstGeom>
        </p:spPr>
        <p:txBody>
          <a:bodyPr vert="horz" lIns="91440" tIns="45720" rIns="91440" bIns="45720" rtlCol="0" anchor="ctr"/>
          <a:lstStyle>
            <a:lvl1pPr algn="l">
              <a:defRPr sz="1203">
                <a:solidFill>
                  <a:schemeClr val="tx1">
                    <a:tint val="75000"/>
                  </a:schemeClr>
                </a:solidFill>
              </a:defRPr>
            </a:lvl1pPr>
          </a:lstStyle>
          <a:p>
            <a:fld id="{530820CF-B880-4189-942D-D702A7CBA730}" type="datetimeFigureOut">
              <a:rPr lang="zh-CN" altLang="en-US" smtClean="0">
                <a:solidFill>
                  <a:prstClr val="black">
                    <a:tint val="75000"/>
                  </a:prstClr>
                </a:solidFill>
              </a:rPr>
              <a:pPr/>
              <a:t>2022/10/1</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601" y="6356353"/>
            <a:ext cx="3860800" cy="365125"/>
          </a:xfrm>
          <a:prstGeom prst="rect">
            <a:avLst/>
          </a:prstGeom>
        </p:spPr>
        <p:txBody>
          <a:bodyPr vert="horz" lIns="91440" tIns="45720" rIns="91440" bIns="45720" rtlCol="0" anchor="ctr"/>
          <a:lstStyle>
            <a:lvl1pPr algn="ctr">
              <a:defRPr sz="1203">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7601" y="6356353"/>
            <a:ext cx="2844800" cy="365125"/>
          </a:xfrm>
          <a:prstGeom prst="rect">
            <a:avLst/>
          </a:prstGeom>
        </p:spPr>
        <p:txBody>
          <a:bodyPr vert="horz" lIns="91440" tIns="45720" rIns="91440" bIns="45720" rtlCol="0" anchor="ctr"/>
          <a:lstStyle>
            <a:lvl1pPr algn="r">
              <a:defRPr sz="1203">
                <a:solidFill>
                  <a:schemeClr val="tx1">
                    <a:tint val="75000"/>
                  </a:schemeClr>
                </a:solidFill>
              </a:defRPr>
            </a:lvl1p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8" name="Picture 7" descr="Shape&#10;&#10;Description automatically generated with medium confidence">
            <a:extLst>
              <a:ext uri="{FF2B5EF4-FFF2-40B4-BE49-F238E27FC236}">
                <a16:creationId xmlns:a16="http://schemas.microsoft.com/office/drawing/2014/main" xmlns="" id="{6E864AD1-E57F-4CA7-BD24-F1D3AAF0F0FD}"/>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752303" y="428624"/>
            <a:ext cx="1276053" cy="1276053"/>
          </a:xfrm>
          <a:prstGeom prst="rect">
            <a:avLst/>
          </a:prstGeom>
        </p:spPr>
      </p:pic>
    </p:spTree>
    <p:extLst>
      <p:ext uri="{BB962C8B-B14F-4D97-AF65-F5344CB8AC3E}">
        <p14:creationId xmlns:p14="http://schemas.microsoft.com/office/powerpoint/2010/main" val="264477321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36" r:id="rId26"/>
    <p:sldLayoutId id="2147483737" r:id="rId27"/>
    <p:sldLayoutId id="2147483738" r:id="rId28"/>
    <p:sldLayoutId id="2147483739" r:id="rId29"/>
  </p:sldLayoutIdLst>
  <p:transition spd="slow">
    <p:comb/>
  </p:transition>
  <p:txStyles>
    <p:titleStyle>
      <a:lvl1pPr algn="ctr" defTabSz="916777" rtl="0" eaLnBrk="1" latinLnBrk="0" hangingPunct="1">
        <a:spcBef>
          <a:spcPct val="0"/>
        </a:spcBef>
        <a:buNone/>
        <a:defRPr sz="4411" kern="1200">
          <a:solidFill>
            <a:schemeClr val="tx1"/>
          </a:solidFill>
          <a:latin typeface="+mj-lt"/>
          <a:ea typeface="+mj-ea"/>
          <a:cs typeface="+mj-cs"/>
        </a:defRPr>
      </a:lvl1pPr>
    </p:titleStyle>
    <p:bodyStyle>
      <a:lvl1pPr marL="343792" indent="-343792" algn="l" defTabSz="916777" rtl="0" eaLnBrk="1" latinLnBrk="0" hangingPunct="1">
        <a:spcBef>
          <a:spcPct val="20000"/>
        </a:spcBef>
        <a:buFont typeface="Arial" pitchFamily="34" charset="0"/>
        <a:buChar char="•"/>
        <a:defRPr sz="3208" kern="1200">
          <a:solidFill>
            <a:schemeClr val="tx1"/>
          </a:solidFill>
          <a:latin typeface="+mn-lt"/>
          <a:ea typeface="+mn-ea"/>
          <a:cs typeface="+mn-cs"/>
        </a:defRPr>
      </a:lvl1pPr>
      <a:lvl2pPr marL="744882" indent="-286493" algn="l" defTabSz="916777" rtl="0" eaLnBrk="1" latinLnBrk="0" hangingPunct="1">
        <a:spcBef>
          <a:spcPct val="20000"/>
        </a:spcBef>
        <a:buFont typeface="Arial" pitchFamily="34" charset="0"/>
        <a:buChar char="–"/>
        <a:defRPr sz="2807" kern="1200">
          <a:solidFill>
            <a:schemeClr val="tx1"/>
          </a:solidFill>
          <a:latin typeface="+mn-lt"/>
          <a:ea typeface="+mn-ea"/>
          <a:cs typeface="+mn-cs"/>
        </a:defRPr>
      </a:lvl2pPr>
      <a:lvl3pPr marL="1145972" indent="-229194" algn="l" defTabSz="916777" rtl="0" eaLnBrk="1" latinLnBrk="0" hangingPunct="1">
        <a:spcBef>
          <a:spcPct val="20000"/>
        </a:spcBef>
        <a:buFont typeface="Arial" pitchFamily="34" charset="0"/>
        <a:buChar char="•"/>
        <a:defRPr sz="2406" kern="1200">
          <a:solidFill>
            <a:schemeClr val="tx1"/>
          </a:solidFill>
          <a:latin typeface="+mn-lt"/>
          <a:ea typeface="+mn-ea"/>
          <a:cs typeface="+mn-cs"/>
        </a:defRPr>
      </a:lvl3pPr>
      <a:lvl4pPr marL="1604361"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4pPr>
      <a:lvl5pPr marL="2062749"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5pPr>
      <a:lvl6pPr marL="2521138"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6pPr>
      <a:lvl7pPr marL="2979527"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7pPr>
      <a:lvl8pPr marL="3437915"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8pPr>
      <a:lvl9pPr marL="3896304"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9pPr>
    </p:bodyStyle>
    <p:otherStyle>
      <a:defPPr>
        <a:defRPr lang="zh-CN"/>
      </a:defPPr>
      <a:lvl1pPr marL="0" algn="l" defTabSz="916777" rtl="0" eaLnBrk="1" latinLnBrk="0" hangingPunct="1">
        <a:defRPr sz="1805" kern="1200">
          <a:solidFill>
            <a:schemeClr val="tx1"/>
          </a:solidFill>
          <a:latin typeface="+mn-lt"/>
          <a:ea typeface="+mn-ea"/>
          <a:cs typeface="+mn-cs"/>
        </a:defRPr>
      </a:lvl1pPr>
      <a:lvl2pPr marL="458389" algn="l" defTabSz="916777" rtl="0" eaLnBrk="1" latinLnBrk="0" hangingPunct="1">
        <a:defRPr sz="1805" kern="1200">
          <a:solidFill>
            <a:schemeClr val="tx1"/>
          </a:solidFill>
          <a:latin typeface="+mn-lt"/>
          <a:ea typeface="+mn-ea"/>
          <a:cs typeface="+mn-cs"/>
        </a:defRPr>
      </a:lvl2pPr>
      <a:lvl3pPr marL="916777" algn="l" defTabSz="916777" rtl="0" eaLnBrk="1" latinLnBrk="0" hangingPunct="1">
        <a:defRPr sz="1805" kern="1200">
          <a:solidFill>
            <a:schemeClr val="tx1"/>
          </a:solidFill>
          <a:latin typeface="+mn-lt"/>
          <a:ea typeface="+mn-ea"/>
          <a:cs typeface="+mn-cs"/>
        </a:defRPr>
      </a:lvl3pPr>
      <a:lvl4pPr marL="1375166" algn="l" defTabSz="916777" rtl="0" eaLnBrk="1" latinLnBrk="0" hangingPunct="1">
        <a:defRPr sz="1805" kern="1200">
          <a:solidFill>
            <a:schemeClr val="tx1"/>
          </a:solidFill>
          <a:latin typeface="+mn-lt"/>
          <a:ea typeface="+mn-ea"/>
          <a:cs typeface="+mn-cs"/>
        </a:defRPr>
      </a:lvl4pPr>
      <a:lvl5pPr marL="1833555" algn="l" defTabSz="916777" rtl="0" eaLnBrk="1" latinLnBrk="0" hangingPunct="1">
        <a:defRPr sz="1805" kern="1200">
          <a:solidFill>
            <a:schemeClr val="tx1"/>
          </a:solidFill>
          <a:latin typeface="+mn-lt"/>
          <a:ea typeface="+mn-ea"/>
          <a:cs typeface="+mn-cs"/>
        </a:defRPr>
      </a:lvl5pPr>
      <a:lvl6pPr marL="2291944" algn="l" defTabSz="916777" rtl="0" eaLnBrk="1" latinLnBrk="0" hangingPunct="1">
        <a:defRPr sz="1805" kern="1200">
          <a:solidFill>
            <a:schemeClr val="tx1"/>
          </a:solidFill>
          <a:latin typeface="+mn-lt"/>
          <a:ea typeface="+mn-ea"/>
          <a:cs typeface="+mn-cs"/>
        </a:defRPr>
      </a:lvl6pPr>
      <a:lvl7pPr marL="2750332" algn="l" defTabSz="916777" rtl="0" eaLnBrk="1" latinLnBrk="0" hangingPunct="1">
        <a:defRPr sz="1805" kern="1200">
          <a:solidFill>
            <a:schemeClr val="tx1"/>
          </a:solidFill>
          <a:latin typeface="+mn-lt"/>
          <a:ea typeface="+mn-ea"/>
          <a:cs typeface="+mn-cs"/>
        </a:defRPr>
      </a:lvl7pPr>
      <a:lvl8pPr marL="3208721" algn="l" defTabSz="916777" rtl="0" eaLnBrk="1" latinLnBrk="0" hangingPunct="1">
        <a:defRPr sz="1805" kern="1200">
          <a:solidFill>
            <a:schemeClr val="tx1"/>
          </a:solidFill>
          <a:latin typeface="+mn-lt"/>
          <a:ea typeface="+mn-ea"/>
          <a:cs typeface="+mn-cs"/>
        </a:defRPr>
      </a:lvl8pPr>
      <a:lvl9pPr marL="3667110" algn="l" defTabSz="916777" rtl="0" eaLnBrk="1" latinLnBrk="0" hangingPunct="1">
        <a:defRPr sz="18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3.xml"/><Relationship Id="rId1" Type="http://schemas.openxmlformats.org/officeDocument/2006/relationships/themeOverride" Target="../theme/themeOverride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3.xml"/><Relationship Id="rId1" Type="http://schemas.openxmlformats.org/officeDocument/2006/relationships/themeOverride" Target="../theme/themeOverride3.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9.xml"/><Relationship Id="rId7" Type="http://schemas.openxmlformats.org/officeDocument/2006/relationships/image" Target="../media/image23.png"/><Relationship Id="rId2" Type="http://schemas.openxmlformats.org/officeDocument/2006/relationships/slideLayout" Target="../slideLayouts/slideLayout31.xml"/><Relationship Id="rId1" Type="http://schemas.openxmlformats.org/officeDocument/2006/relationships/themeOverride" Target="../theme/themeOverride4.xml"/><Relationship Id="rId6" Type="http://schemas.openxmlformats.org/officeDocument/2006/relationships/image" Target="../media/image22.emf"/><Relationship Id="rId5" Type="http://schemas.openxmlformats.org/officeDocument/2006/relationships/image" Target="../media/image9.emf"/><Relationship Id="rId10" Type="http://schemas.microsoft.com/office/2007/relationships/hdphoto" Target="../media/hdphoto3.wdp"/><Relationship Id="rId4" Type="http://schemas.openxmlformats.org/officeDocument/2006/relationships/image" Target="../media/image3.jpeg"/><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audio" Target="../media/audio1.wav"/><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31.png"/><Relationship Id="rId2" Type="http://schemas.openxmlformats.org/officeDocument/2006/relationships/slideLayout" Target="../slideLayouts/slideLayout33.xml"/><Relationship Id="rId1" Type="http://schemas.openxmlformats.org/officeDocument/2006/relationships/themeOverride" Target="../theme/themeOverride5.xm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3.xml"/><Relationship Id="rId1" Type="http://schemas.openxmlformats.org/officeDocument/2006/relationships/themeOverride" Target="../theme/themeOverride6.xml"/><Relationship Id="rId5" Type="http://schemas.openxmlformats.org/officeDocument/2006/relationships/image" Target="../media/image32.pn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1.xml"/><Relationship Id="rId1" Type="http://schemas.openxmlformats.org/officeDocument/2006/relationships/themeOverride" Target="../theme/themeOverride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2.xml"/><Relationship Id="rId7" Type="http://schemas.microsoft.com/office/2007/relationships/hdphoto" Target="../media/hdphoto1.wdp"/><Relationship Id="rId2" Type="http://schemas.openxmlformats.org/officeDocument/2006/relationships/slideLayout" Target="../slideLayouts/slideLayout31.xml"/><Relationship Id="rId1" Type="http://schemas.openxmlformats.org/officeDocument/2006/relationships/themeOverride" Target="../theme/themeOverride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5.xml"/><Relationship Id="rId5" Type="http://schemas.openxmlformats.org/officeDocument/2006/relationships/image" Target="../media/image9.emf"/><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image" Target="../media/image16.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3.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1090863" cy="1090863"/>
          </a:xfrm>
          <a:prstGeom prst="rect">
            <a:avLst/>
          </a:prstGeom>
        </p:spPr>
      </p:pic>
      <p:sp>
        <p:nvSpPr>
          <p:cNvPr id="6" name="TextBox 5"/>
          <p:cNvSpPr txBox="1"/>
          <p:nvPr/>
        </p:nvSpPr>
        <p:spPr>
          <a:xfrm>
            <a:off x="2474335" y="292388"/>
            <a:ext cx="8614999" cy="584775"/>
          </a:xfrm>
          <a:prstGeom prst="rect">
            <a:avLst/>
          </a:prstGeom>
          <a:noFill/>
        </p:spPr>
        <p:txBody>
          <a:bodyPr wrap="square" rtlCol="0">
            <a:spAutoFit/>
          </a:bodyPr>
          <a:lstStyle/>
          <a:p>
            <a:r>
              <a:rPr lang="en-US" sz="3200" b="1" dirty="0">
                <a:solidFill>
                  <a:srgbClr val="70AD47">
                    <a:lumMod val="75000"/>
                  </a:srgbClr>
                </a:solidFill>
                <a:latin typeface="Times New Roman" pitchFamily="18" charset="0"/>
                <a:cs typeface="Times New Roman" pitchFamily="18" charset="0"/>
              </a:rPr>
              <a:t>TRƯỜNG TIỂU HỌC PHÚC LỢI</a:t>
            </a:r>
            <a:endParaRPr lang="vi-VN" sz="3200" b="1" dirty="0">
              <a:solidFill>
                <a:srgbClr val="70AD47">
                  <a:lumMod val="75000"/>
                </a:srgbClr>
              </a:solidFill>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xmlns="" id="{19C6FF74-A3CD-43E9-B936-B3D00B198B50}"/>
              </a:ext>
            </a:extLst>
          </p:cNvPr>
          <p:cNvSpPr txBox="1"/>
          <p:nvPr/>
        </p:nvSpPr>
        <p:spPr>
          <a:xfrm>
            <a:off x="3764526" y="1016339"/>
            <a:ext cx="4662945" cy="707886"/>
          </a:xfrm>
          <a:prstGeom prst="rect">
            <a:avLst/>
          </a:prstGeom>
          <a:noFill/>
        </p:spPr>
        <p:txBody>
          <a:bodyPr wrap="square" rtlCol="0">
            <a:spAutoFit/>
          </a:bodyPr>
          <a:lstStyle/>
          <a:p>
            <a:pPr algn="ctr">
              <a:defRPr/>
            </a:pPr>
            <a:r>
              <a:rPr lang="en-US" sz="4000" b="1" spc="-151" dirty="0">
                <a:solidFill>
                  <a:srgbClr val="135E98"/>
                </a:solidFill>
                <a:latin typeface="Times New Roman" pitchFamily="18" charset="0"/>
                <a:ea typeface="LNTH-Kids  Chinese Font 1" panose="02010600030101010101" pitchFamily="2" charset="-128"/>
                <a:cs typeface="Times New Roman" pitchFamily="18" charset="0"/>
              </a:rPr>
              <a:t>TUẦN </a:t>
            </a:r>
            <a:r>
              <a:rPr lang="en-US" sz="4000" b="1" spc="-151" dirty="0" smtClean="0">
                <a:solidFill>
                  <a:srgbClr val="135E98"/>
                </a:solidFill>
                <a:latin typeface="Times New Roman" pitchFamily="18" charset="0"/>
                <a:ea typeface="LNTH-Kids  Chinese Font 1" panose="02010600030101010101" pitchFamily="2" charset="-128"/>
                <a:cs typeface="Times New Roman" pitchFamily="18" charset="0"/>
              </a:rPr>
              <a:t>5</a:t>
            </a:r>
            <a:endParaRPr lang="en-US" sz="4000" b="1" spc="-151" dirty="0">
              <a:solidFill>
                <a:srgbClr val="135E98"/>
              </a:solidFill>
              <a:latin typeface="Times New Roman" pitchFamily="18" charset="0"/>
              <a:ea typeface="LNTH-Kids  Chinese Font 1" panose="02010600030101010101" pitchFamily="2" charset="-128"/>
              <a:cs typeface="Times New Roman" pitchFamily="18" charset="0"/>
            </a:endParaRPr>
          </a:p>
        </p:txBody>
      </p:sp>
      <p:sp>
        <p:nvSpPr>
          <p:cNvPr id="8" name="TextBox 7"/>
          <p:cNvSpPr txBox="1"/>
          <p:nvPr/>
        </p:nvSpPr>
        <p:spPr>
          <a:xfrm>
            <a:off x="91280" y="2054233"/>
            <a:ext cx="12100720" cy="3785652"/>
          </a:xfrm>
          <a:prstGeom prst="rect">
            <a:avLst/>
          </a:prstGeom>
          <a:noFill/>
        </p:spPr>
        <p:txBody>
          <a:bodyPr wrap="square" rtlCol="0">
            <a:spAutoFit/>
          </a:bodyPr>
          <a:lstStyle/>
          <a:p>
            <a:pPr algn="ctr"/>
            <a:r>
              <a:rPr lang="en-US" sz="4800" b="1" dirty="0" err="1">
                <a:solidFill>
                  <a:srgbClr val="FF0000"/>
                </a:solidFill>
                <a:latin typeface="Times New Roman" pitchFamily="18" charset="0"/>
                <a:ea typeface="Zilla Slab" pitchFamily="2" charset="0"/>
                <a:cs typeface="Times New Roman" pitchFamily="18" charset="0"/>
              </a:rPr>
              <a:t>Tiếng</a:t>
            </a:r>
            <a:r>
              <a:rPr lang="en-US" sz="4800" b="1" dirty="0">
                <a:solidFill>
                  <a:srgbClr val="FF0000"/>
                </a:solidFill>
                <a:latin typeface="Times New Roman" pitchFamily="18" charset="0"/>
                <a:ea typeface="Zilla Slab" pitchFamily="2" charset="0"/>
                <a:cs typeface="Times New Roman" pitchFamily="18" charset="0"/>
              </a:rPr>
              <a:t> </a:t>
            </a:r>
            <a:r>
              <a:rPr lang="en-US" sz="4800" b="1" dirty="0" err="1">
                <a:solidFill>
                  <a:srgbClr val="FF0000"/>
                </a:solidFill>
                <a:latin typeface="Times New Roman" pitchFamily="18" charset="0"/>
                <a:ea typeface="Zilla Slab" pitchFamily="2" charset="0"/>
                <a:cs typeface="Times New Roman" pitchFamily="18" charset="0"/>
              </a:rPr>
              <a:t>Việt</a:t>
            </a:r>
            <a:endParaRPr lang="en-US" sz="4800" b="1" dirty="0">
              <a:solidFill>
                <a:srgbClr val="FF0000"/>
              </a:solidFill>
              <a:latin typeface="Times New Roman" pitchFamily="18" charset="0"/>
              <a:ea typeface="Zilla Slab" pitchFamily="2" charset="0"/>
              <a:cs typeface="Times New Roman" pitchFamily="18" charset="0"/>
            </a:endParaRPr>
          </a:p>
          <a:p>
            <a:pPr algn="ctr"/>
            <a:r>
              <a:rPr lang="en-US" sz="4800" b="1" err="1">
                <a:solidFill>
                  <a:srgbClr val="002060"/>
                </a:solidFill>
                <a:latin typeface="Times New Roman" pitchFamily="18" charset="0"/>
                <a:ea typeface="Zilla Slab" pitchFamily="2" charset="0"/>
                <a:cs typeface="Times New Roman" pitchFamily="18" charset="0"/>
              </a:rPr>
              <a:t>Bài</a:t>
            </a:r>
            <a:r>
              <a:rPr lang="en-US" sz="4800" b="1">
                <a:solidFill>
                  <a:srgbClr val="002060"/>
                </a:solidFill>
                <a:latin typeface="Times New Roman" pitchFamily="18" charset="0"/>
                <a:ea typeface="Zilla Slab" pitchFamily="2" charset="0"/>
                <a:cs typeface="Times New Roman" pitchFamily="18" charset="0"/>
              </a:rPr>
              <a:t> </a:t>
            </a:r>
            <a:r>
              <a:rPr lang="en-US" sz="4800" b="1" smtClean="0">
                <a:solidFill>
                  <a:srgbClr val="002060"/>
                </a:solidFill>
                <a:latin typeface="Times New Roman" pitchFamily="18" charset="0"/>
                <a:ea typeface="Zilla Slab" pitchFamily="2" charset="0"/>
                <a:cs typeface="Times New Roman" pitchFamily="18" charset="0"/>
              </a:rPr>
              <a:t>10:Luyện tập 2</a:t>
            </a:r>
          </a:p>
          <a:p>
            <a:pPr algn="ctr"/>
            <a:r>
              <a:rPr lang="en-US" sz="4800" b="1" smtClean="0">
                <a:solidFill>
                  <a:srgbClr val="002060"/>
                </a:solidFill>
                <a:latin typeface="Times New Roman" pitchFamily="18" charset="0"/>
                <a:ea typeface="Zilla Slab" pitchFamily="2" charset="0"/>
                <a:cs typeface="Times New Roman" pitchFamily="18" charset="0"/>
              </a:rPr>
              <a:t>Viết đoạn văn nêu tình cảm, cảm xúc với một người mà em yêu quý</a:t>
            </a:r>
            <a:endParaRPr lang="en-US" sz="4800" b="1" dirty="0">
              <a:solidFill>
                <a:srgbClr val="002060"/>
              </a:solidFill>
              <a:latin typeface="Times New Roman" pitchFamily="18" charset="0"/>
              <a:ea typeface="Zilla Slab" pitchFamily="2" charset="0"/>
              <a:cs typeface="Times New Roman" pitchFamily="18" charset="0"/>
            </a:endParaRPr>
          </a:p>
          <a:p>
            <a:r>
              <a:rPr lang="en-US" sz="4800" b="1">
                <a:solidFill>
                  <a:prstClr val="black"/>
                </a:solidFill>
                <a:latin typeface="Times New Roman" panose="02020603050405020304" pitchFamily="18" charset="0"/>
                <a:ea typeface="Zilla Slab" pitchFamily="2" charset="0"/>
                <a:cs typeface="Times New Roman" panose="02020603050405020304" pitchFamily="18" charset="0"/>
              </a:rPr>
              <a:t>   </a:t>
            </a:r>
            <a:endParaRPr lang="vi-VN" sz="4800" b="1" dirty="0">
              <a:solidFill>
                <a:srgbClr val="5B9BD5">
                  <a:lumMod val="50000"/>
                </a:srgbClr>
              </a:solidFill>
              <a:latin typeface="Times New Roman" panose="02020603050405020304" pitchFamily="18" charset="0"/>
              <a:ea typeface="Zilla Slab" pitchFamily="2" charset="0"/>
              <a:cs typeface="Times New Roman" panose="02020603050405020304" pitchFamily="18" charset="0"/>
            </a:endParaRPr>
          </a:p>
        </p:txBody>
      </p:sp>
    </p:spTree>
    <p:extLst>
      <p:ext uri="{BB962C8B-B14F-4D97-AF65-F5344CB8AC3E}">
        <p14:creationId xmlns:p14="http://schemas.microsoft.com/office/powerpoint/2010/main" val="24458495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9B349BA-5DA9-4AAD-8C8D-DB6743346E4C}"/>
              </a:ext>
            </a:extLst>
          </p:cNvPr>
          <p:cNvPicPr>
            <a:picLocks noChangeAspect="1"/>
          </p:cNvPicPr>
          <p:nvPr/>
        </p:nvPicPr>
        <p:blipFill>
          <a:blip r:embed="rId4"/>
          <a:stretch>
            <a:fillRect/>
          </a:stretch>
        </p:blipFill>
        <p:spPr>
          <a:xfrm>
            <a:off x="3691956" y="168605"/>
            <a:ext cx="4340728" cy="1176630"/>
          </a:xfrm>
          <a:prstGeom prst="rect">
            <a:avLst/>
          </a:prstGeom>
        </p:spPr>
      </p:pic>
      <p:sp>
        <p:nvSpPr>
          <p:cNvPr id="6" name="TextBox 5">
            <a:extLst>
              <a:ext uri="{FF2B5EF4-FFF2-40B4-BE49-F238E27FC236}">
                <a16:creationId xmlns:a16="http://schemas.microsoft.com/office/drawing/2014/main" xmlns="" id="{A8909FB3-6162-44E7-B18C-2C4B0F71ACB3}"/>
              </a:ext>
            </a:extLst>
          </p:cNvPr>
          <p:cNvSpPr txBox="1"/>
          <p:nvPr/>
        </p:nvSpPr>
        <p:spPr>
          <a:xfrm>
            <a:off x="676275" y="2362200"/>
            <a:ext cx="7086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7" name="TextBox 6">
            <a:extLst>
              <a:ext uri="{FF2B5EF4-FFF2-40B4-BE49-F238E27FC236}">
                <a16:creationId xmlns:a16="http://schemas.microsoft.com/office/drawing/2014/main" xmlns="" id="{96FD6770-18D7-4171-A5BA-D2B9DE053736}"/>
              </a:ext>
            </a:extLst>
          </p:cNvPr>
          <p:cNvSpPr txBox="1"/>
          <p:nvPr/>
        </p:nvSpPr>
        <p:spPr>
          <a:xfrm>
            <a:off x="381000" y="2095500"/>
            <a:ext cx="74961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pic>
        <p:nvPicPr>
          <p:cNvPr id="31" name="Picture 2" descr="F:\1-原创素材\1_mm1102\PPT\PPT_014\materaials\pageimg_g16.png">
            <a:extLst>
              <a:ext uri="{FF2B5EF4-FFF2-40B4-BE49-F238E27FC236}">
                <a16:creationId xmlns:a16="http://schemas.microsoft.com/office/drawing/2014/main" xmlns="" id="{433AEE78-B5D2-4486-B951-56D36C4A4067}"/>
              </a:ext>
            </a:extLst>
          </p:cNvPr>
          <p:cNvPicPr>
            <a:picLocks noChangeAspect="1" noChangeArrowheads="1"/>
          </p:cNvPicPr>
          <p:nvPr/>
        </p:nvPicPr>
        <p:blipFill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l="3989" t="19525"/>
          <a:stretch/>
        </p:blipFill>
        <p:spPr bwMode="auto">
          <a:xfrm>
            <a:off x="169465" y="1873192"/>
            <a:ext cx="11669120" cy="4718108"/>
          </a:xfrm>
          <a:prstGeom prst="rect">
            <a:avLst/>
          </a:prstGeom>
          <a:noFill/>
          <a:effectLst/>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xmlns="" id="{16218C91-7BE3-4500-BBF6-8D445C1A8D5B}"/>
              </a:ext>
            </a:extLst>
          </p:cNvPr>
          <p:cNvSpPr txBox="1"/>
          <p:nvPr/>
        </p:nvSpPr>
        <p:spPr>
          <a:xfrm>
            <a:off x="676274" y="2378017"/>
            <a:ext cx="10629901"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Mẹ là người mà em yêu quý nhất trong nhà. Mẹ em là bác sĩ. Ngoài những lúc làm việc tại bệnh viện, mẹ luôn dành thời gian để chăm sóc cho gia đình. Mẹ nấu cơm, dọn dẹp nhà cửa và giặt quần áo. Mẹ em nấu ăn rất ngon. Món nào em thích mẹ cũng có thể làm được. Em rất thương mẹ vì công việc của mẹ rất bận rộn. Em sẽ làm việc nhà giúp mẹ nhiều hơn để mẹ đỡ vất vả</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66344056"/>
      </p:ext>
    </p:extLst>
  </p:cSld>
  <p:clrMapOvr>
    <a:masterClrMapping/>
  </p:clrMapOvr>
  <p:transition spd="slow">
    <p:comb/>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9B349BA-5DA9-4AAD-8C8D-DB6743346E4C}"/>
              </a:ext>
            </a:extLst>
          </p:cNvPr>
          <p:cNvPicPr>
            <a:picLocks noChangeAspect="1"/>
          </p:cNvPicPr>
          <p:nvPr/>
        </p:nvPicPr>
        <p:blipFill>
          <a:blip r:embed="rId4"/>
          <a:stretch>
            <a:fillRect/>
          </a:stretch>
        </p:blipFill>
        <p:spPr>
          <a:xfrm>
            <a:off x="3691956" y="168605"/>
            <a:ext cx="4340728" cy="1176630"/>
          </a:xfrm>
          <a:prstGeom prst="rect">
            <a:avLst/>
          </a:prstGeom>
        </p:spPr>
      </p:pic>
      <p:sp>
        <p:nvSpPr>
          <p:cNvPr id="6" name="TextBox 5">
            <a:extLst>
              <a:ext uri="{FF2B5EF4-FFF2-40B4-BE49-F238E27FC236}">
                <a16:creationId xmlns:a16="http://schemas.microsoft.com/office/drawing/2014/main" xmlns="" id="{A8909FB3-6162-44E7-B18C-2C4B0F71ACB3}"/>
              </a:ext>
            </a:extLst>
          </p:cNvPr>
          <p:cNvSpPr txBox="1"/>
          <p:nvPr/>
        </p:nvSpPr>
        <p:spPr>
          <a:xfrm>
            <a:off x="676275" y="2362200"/>
            <a:ext cx="7086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7" name="TextBox 6">
            <a:extLst>
              <a:ext uri="{FF2B5EF4-FFF2-40B4-BE49-F238E27FC236}">
                <a16:creationId xmlns:a16="http://schemas.microsoft.com/office/drawing/2014/main" xmlns="" id="{96FD6770-18D7-4171-A5BA-D2B9DE053736}"/>
              </a:ext>
            </a:extLst>
          </p:cNvPr>
          <p:cNvSpPr txBox="1"/>
          <p:nvPr/>
        </p:nvSpPr>
        <p:spPr>
          <a:xfrm>
            <a:off x="381000" y="2095500"/>
            <a:ext cx="74961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pic>
        <p:nvPicPr>
          <p:cNvPr id="31" name="Picture 2" descr="F:\1-原创素材\1_mm1102\PPT\PPT_014\materaials\pageimg_g16.png">
            <a:extLst>
              <a:ext uri="{FF2B5EF4-FFF2-40B4-BE49-F238E27FC236}">
                <a16:creationId xmlns:a16="http://schemas.microsoft.com/office/drawing/2014/main" xmlns="" id="{433AEE78-B5D2-4486-B951-56D36C4A4067}"/>
              </a:ext>
            </a:extLst>
          </p:cNvPr>
          <p:cNvPicPr>
            <a:picLocks noChangeAspect="1" noChangeArrowheads="1"/>
          </p:cNvPicPr>
          <p:nvPr/>
        </p:nvPicPr>
        <p:blipFill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l="3989" t="19525"/>
          <a:stretch/>
        </p:blipFill>
        <p:spPr bwMode="auto">
          <a:xfrm>
            <a:off x="169465" y="1022331"/>
            <a:ext cx="11669120" cy="5353050"/>
          </a:xfrm>
          <a:prstGeom prst="rect">
            <a:avLst/>
          </a:prstGeom>
          <a:noFill/>
          <a:effectLst/>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xmlns="" id="{16218C91-7BE3-4500-BBF6-8D445C1A8D5B}"/>
              </a:ext>
            </a:extLst>
          </p:cNvPr>
          <p:cNvSpPr txBox="1"/>
          <p:nvPr/>
        </p:nvSpPr>
        <p:spPr>
          <a:xfrm>
            <a:off x="676274" y="1819195"/>
            <a:ext cx="10629901" cy="40318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Anh trai của em tên là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Tuấn</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14 tuổi</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Anh có nước da ngăm đen, mái tóc cắt ngắn, cặp mắt to và sáng. Nhờ nỗ lực không ngừng trong học tập nên anh luôn đạt danh hiệu học sinh giỏi toàn diện. Anh từng chia sẻ với em ước mơ trở thành một thuyền trưởng tàu viễn dương, được khám phá những chân trời mới. Anh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Tuấn</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rất ngăn nắp. Bàn học của anh lúc nào cũng </a:t>
            </a:r>
            <a:r>
              <a:rPr kumimoji="0" lang="vi-VN" sz="3200" b="0" i="0" u="none" strike="noStrike" kern="120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gọn </a:t>
            </a:r>
            <a:r>
              <a:rPr kumimoji="0" lang="vi-VN" sz="3200" b="0" i="0" u="none" strike="noStrike" kern="1200" cap="none" spc="0" normalizeH="0" baseline="0" noProof="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gàng</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rất yêu quý anh, người anh trai gương mẫu và vô cùng thông minh</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959565487"/>
      </p:ext>
    </p:extLst>
  </p:cSld>
  <p:clrMapOvr>
    <a:masterClrMapping/>
  </p:clrMapOvr>
  <p:transition spd="slow">
    <p:comb/>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l="34040" t="830" r="26" b="19244"/>
          <a:stretch>
            <a:fillRect/>
          </a:stretch>
        </p:blipFill>
        <p:spPr>
          <a:xfrm>
            <a:off x="-9525" y="-13970"/>
            <a:ext cx="12239625" cy="6874510"/>
          </a:xfrm>
          <a:prstGeom prst="rect">
            <a:avLst/>
          </a:prstGeom>
        </p:spPr>
      </p:pic>
      <p:pic>
        <p:nvPicPr>
          <p:cNvPr id="9" name="Picture 8">
            <a:extLst>
              <a:ext uri="{FF2B5EF4-FFF2-40B4-BE49-F238E27FC236}">
                <a16:creationId xmlns:a16="http://schemas.microsoft.com/office/drawing/2014/main" xmlns="" id="{57C92C81-00E7-4C77-9D76-60CFA0D6AF90}"/>
              </a:ext>
            </a:extLst>
          </p:cNvPr>
          <p:cNvPicPr>
            <a:picLocks noChangeAspect="1"/>
          </p:cNvPicPr>
          <p:nvPr/>
        </p:nvPicPr>
        <p:blipFill>
          <a:blip r:embed="rId5"/>
          <a:stretch>
            <a:fillRect/>
          </a:stretch>
        </p:blipFill>
        <p:spPr>
          <a:xfrm>
            <a:off x="2505238" y="3499736"/>
            <a:ext cx="2439123" cy="3116353"/>
          </a:xfrm>
          <a:prstGeom prst="rect">
            <a:avLst/>
          </a:prstGeom>
        </p:spPr>
      </p:pic>
      <p:pic>
        <p:nvPicPr>
          <p:cNvPr id="10" name="Picture 9">
            <a:extLst>
              <a:ext uri="{FF2B5EF4-FFF2-40B4-BE49-F238E27FC236}">
                <a16:creationId xmlns:a16="http://schemas.microsoft.com/office/drawing/2014/main" xmlns="" id="{279E0F39-842E-4C9B-8EB6-6F6B17B4E27B}"/>
              </a:ext>
            </a:extLst>
          </p:cNvPr>
          <p:cNvPicPr>
            <a:picLocks noChangeAspect="1"/>
          </p:cNvPicPr>
          <p:nvPr/>
        </p:nvPicPr>
        <p:blipFill>
          <a:blip r:embed="rId6"/>
          <a:stretch>
            <a:fillRect/>
          </a:stretch>
        </p:blipFill>
        <p:spPr>
          <a:xfrm>
            <a:off x="272127" y="3415689"/>
            <a:ext cx="2233109" cy="3225918"/>
          </a:xfrm>
          <a:prstGeom prst="rect">
            <a:avLst/>
          </a:prstGeom>
        </p:spPr>
      </p:pic>
      <p:sp>
        <p:nvSpPr>
          <p:cNvPr id="11" name="五边形 3">
            <a:extLst>
              <a:ext uri="{FF2B5EF4-FFF2-40B4-BE49-F238E27FC236}">
                <a16:creationId xmlns:a16="http://schemas.microsoft.com/office/drawing/2014/main" xmlns="" id="{DA63431A-AAC1-44DB-B68D-64E8BF40B61B}"/>
              </a:ext>
            </a:extLst>
          </p:cNvPr>
          <p:cNvSpPr/>
          <p:nvPr/>
        </p:nvSpPr>
        <p:spPr>
          <a:xfrm flipH="1">
            <a:off x="3708648" y="539949"/>
            <a:ext cx="7453065" cy="2088232"/>
          </a:xfrm>
          <a:prstGeom prst="homePlate">
            <a:avLst>
              <a:gd name="adj" fmla="val 27033"/>
            </a:avLst>
          </a:prstGeom>
          <a:solidFill>
            <a:sysClr val="window" lastClr="FFFFFF"/>
          </a:solidFill>
          <a:ln w="25400" cap="flat" cmpd="sng" algn="ctr">
            <a:solidFill>
              <a:srgbClr val="4BACC6">
                <a:lumMod val="75000"/>
              </a:srgbClr>
            </a:solidFill>
            <a:prstDash val="solid"/>
          </a:ln>
          <a:effectLst>
            <a:glow rad="228600">
              <a:srgbClr val="4F81BD">
                <a:satMod val="175000"/>
                <a:alpha val="40000"/>
              </a:srgb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solidFill>
                  <a:srgbClr val="1F497D">
                    <a:lumMod val="75000"/>
                  </a:srgbClr>
                </a:solidFill>
              </a:ln>
              <a:solidFill>
                <a:prstClr val="white"/>
              </a:solidFill>
              <a:effectLst/>
              <a:uLnTx/>
              <a:uFillTx/>
              <a:latin typeface="Calibri"/>
              <a:ea typeface="宋体" panose="02010600030101010101" pitchFamily="2" charset="-122"/>
              <a:cs typeface="+mn-cs"/>
            </a:endParaRPr>
          </a:p>
        </p:txBody>
      </p:sp>
      <p:sp>
        <p:nvSpPr>
          <p:cNvPr id="12" name="椭圆 4">
            <a:extLst>
              <a:ext uri="{FF2B5EF4-FFF2-40B4-BE49-F238E27FC236}">
                <a16:creationId xmlns:a16="http://schemas.microsoft.com/office/drawing/2014/main" xmlns="" id="{D72BB1CF-CB2A-4B21-8DDD-A50F04DEA3D7}"/>
              </a:ext>
            </a:extLst>
          </p:cNvPr>
          <p:cNvSpPr/>
          <p:nvPr/>
        </p:nvSpPr>
        <p:spPr>
          <a:xfrm>
            <a:off x="4062934" y="1052504"/>
            <a:ext cx="879842" cy="879842"/>
          </a:xfrm>
          <a:prstGeom prst="ellipse">
            <a:avLst/>
          </a:prstGeom>
          <a:solidFill>
            <a:srgbClr val="4BACC6">
              <a:lumMod val="75000"/>
            </a:srgbClr>
          </a:solidFill>
          <a:ln w="38100" cap="flat" cmpd="sng" algn="ctr">
            <a:solidFill>
              <a:sysClr val="window" lastClr="FFFFFF"/>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TextBox 12">
            <a:extLst>
              <a:ext uri="{FF2B5EF4-FFF2-40B4-BE49-F238E27FC236}">
                <a16:creationId xmlns:a16="http://schemas.microsoft.com/office/drawing/2014/main" xmlns="" id="{FC93C82A-C05A-49C6-88E6-4F2DF4535879}"/>
              </a:ext>
            </a:extLst>
          </p:cNvPr>
          <p:cNvSpPr txBox="1"/>
          <p:nvPr/>
        </p:nvSpPr>
        <p:spPr>
          <a:xfrm flipH="1">
            <a:off x="4140698" y="1187607"/>
            <a:ext cx="107853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微软雅黑" panose="020B0503020204020204" pitchFamily="34" charset="-122"/>
                <a:ea typeface="Microsoft YaHei"/>
                <a:cs typeface="+mn-cs"/>
              </a:rPr>
              <a:t>02</a:t>
            </a:r>
            <a:endPar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Microsoft YaHei"/>
              <a:cs typeface="+mn-cs"/>
            </a:endParaRPr>
          </a:p>
        </p:txBody>
      </p:sp>
      <p:sp>
        <p:nvSpPr>
          <p:cNvPr id="14" name="TextBox 13">
            <a:extLst>
              <a:ext uri="{FF2B5EF4-FFF2-40B4-BE49-F238E27FC236}">
                <a16:creationId xmlns:a16="http://schemas.microsoft.com/office/drawing/2014/main" xmlns="" id="{53ECC4BF-232A-45A0-A057-CC275D9D6C72}"/>
              </a:ext>
            </a:extLst>
          </p:cNvPr>
          <p:cNvSpPr txBox="1"/>
          <p:nvPr/>
        </p:nvSpPr>
        <p:spPr>
          <a:xfrm>
            <a:off x="8893224" y="8015895"/>
            <a:ext cx="5973110" cy="98488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800" b="0" i="0" u="none" strike="noStrike" kern="1200" cap="none" spc="0" normalizeH="0" baseline="0" noProof="0">
                <a:ln w="190500">
                  <a:solidFill>
                    <a:srgbClr val="F79646">
                      <a:lumMod val="40000"/>
                      <a:lumOff val="60000"/>
                    </a:srgbClr>
                  </a:solidFill>
                </a:ln>
                <a:solidFill>
                  <a:srgbClr val="F79646">
                    <a:lumMod val="60000"/>
                    <a:lumOff val="40000"/>
                  </a:srgbClr>
                </a:solidFill>
                <a:effectLst/>
                <a:uLnTx/>
                <a:uFillTx/>
                <a:latin typeface="MTD Anydore" panose="02000500000000000000" pitchFamily="50" charset="0"/>
                <a:ea typeface="Microsoft YaHei"/>
                <a:cs typeface="+mn-cs"/>
              </a:rPr>
              <a:t>Nhà diễn giả thông thái</a:t>
            </a:r>
          </a:p>
        </p:txBody>
      </p:sp>
      <p:sp>
        <p:nvSpPr>
          <p:cNvPr id="15" name="TextBox 14">
            <a:extLst>
              <a:ext uri="{FF2B5EF4-FFF2-40B4-BE49-F238E27FC236}">
                <a16:creationId xmlns:a16="http://schemas.microsoft.com/office/drawing/2014/main" xmlns="" id="{4C5A2F2B-2224-4F6E-BF57-BA8210B5D07D}"/>
              </a:ext>
            </a:extLst>
          </p:cNvPr>
          <p:cNvSpPr txBox="1"/>
          <p:nvPr/>
        </p:nvSpPr>
        <p:spPr>
          <a:xfrm>
            <a:off x="8893224" y="8015894"/>
            <a:ext cx="5973110" cy="98488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800" b="0" i="0" u="none" strike="noStrike" kern="1200" cap="none" spc="0" normalizeH="0" baseline="0" noProof="0">
                <a:ln>
                  <a:noFill/>
                </a:ln>
                <a:solidFill>
                  <a:srgbClr val="F68D36"/>
                </a:solidFill>
                <a:effectLst/>
                <a:uLnTx/>
                <a:uFillTx/>
                <a:latin typeface="MTD Anydore" panose="02000500000000000000" pitchFamily="50" charset="0"/>
                <a:ea typeface="Microsoft YaHei"/>
                <a:cs typeface="+mn-cs"/>
              </a:rPr>
              <a:t>Nhà diễn giả thông thái</a:t>
            </a:r>
          </a:p>
        </p:txBody>
      </p:sp>
      <p:pic>
        <p:nvPicPr>
          <p:cNvPr id="16" name="Picture 15" descr="A picture containing text&#10;&#10;Description automatically generated">
            <a:extLst>
              <a:ext uri="{FF2B5EF4-FFF2-40B4-BE49-F238E27FC236}">
                <a16:creationId xmlns:a16="http://schemas.microsoft.com/office/drawing/2014/main" xmlns="" id="{DDA30AB8-8E9C-458A-8281-C1CF3071C1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15943" y="975392"/>
            <a:ext cx="6619766" cy="1548953"/>
          </a:xfrm>
          <a:prstGeom prst="rect">
            <a:avLst/>
          </a:prstGeom>
        </p:spPr>
      </p:pic>
      <p:pic>
        <p:nvPicPr>
          <p:cNvPr id="17" name="Picture 16" descr="A picture containing light&#10;&#10;Description automatically generated">
            <a:extLst>
              <a:ext uri="{FF2B5EF4-FFF2-40B4-BE49-F238E27FC236}">
                <a16:creationId xmlns:a16="http://schemas.microsoft.com/office/drawing/2014/main" xmlns="" id="{87D1A2AD-56D7-4CDF-8692-49A9EF38E18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4085408">
            <a:off x="3483772" y="5350964"/>
            <a:ext cx="1773597" cy="1224697"/>
          </a:xfrm>
          <a:prstGeom prst="rect">
            <a:avLst/>
          </a:prstGeom>
        </p:spPr>
      </p:pic>
      <p:pic>
        <p:nvPicPr>
          <p:cNvPr id="18" name="Picture 17" descr="A picture containing light&#10;&#10;Description automatically generated">
            <a:extLst>
              <a:ext uri="{FF2B5EF4-FFF2-40B4-BE49-F238E27FC236}">
                <a16:creationId xmlns:a16="http://schemas.microsoft.com/office/drawing/2014/main" xmlns="" id="{2F92C2CA-B62C-4A37-8081-F0054660055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290575">
            <a:off x="-88834" y="5311154"/>
            <a:ext cx="1773597" cy="1224697"/>
          </a:xfrm>
          <a:prstGeom prst="rect">
            <a:avLst/>
          </a:prstGeom>
        </p:spPr>
      </p:pic>
      <p:pic>
        <p:nvPicPr>
          <p:cNvPr id="19" name="Picture 18">
            <a:extLst>
              <a:ext uri="{FF2B5EF4-FFF2-40B4-BE49-F238E27FC236}">
                <a16:creationId xmlns:a16="http://schemas.microsoft.com/office/drawing/2014/main" xmlns="" id="{8138FF89-F211-495D-9CD4-B0A14E3535CF}"/>
              </a:ext>
            </a:extLst>
          </p:cNvPr>
          <p:cNvPicPr>
            <a:picLocks noChangeAspect="1"/>
          </p:cNvPicPr>
          <p:nvPr/>
        </p:nvPicPr>
        <p:blipFill rotWithShape="1">
          <a:blip r:embed="rId9">
            <a:extLst>
              <a:ext uri="{BEBA8EAE-BF5A-486C-A8C5-ECC9F3942E4B}">
                <a14:imgProps xmlns:a14="http://schemas.microsoft.com/office/drawing/2010/main">
                  <a14:imgLayer r:embed="rId10">
                    <a14:imgEffect>
                      <a14:sharpenSoften amount="50000"/>
                    </a14:imgEffect>
                    <a14:imgEffect>
                      <a14:saturation sat="200000"/>
                    </a14:imgEffect>
                  </a14:imgLayer>
                </a14:imgProps>
              </a:ext>
            </a:extLst>
          </a:blip>
          <a:srcRect l="9287"/>
          <a:stretch/>
        </p:blipFill>
        <p:spPr>
          <a:xfrm>
            <a:off x="8463526" y="3837005"/>
            <a:ext cx="3766574" cy="3023537"/>
          </a:xfrm>
          <a:prstGeom prst="rect">
            <a:avLst/>
          </a:prstGeom>
          <a:ln>
            <a:noFill/>
          </a:ln>
          <a:effectLst>
            <a:softEdge rad="112500"/>
          </a:effectLst>
        </p:spPr>
      </p:pic>
    </p:spTree>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6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6000">
                                          <p:cBhvr additive="base">
                                            <p:cTn id="7" dur="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6000">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14:bounceEnd="66000">
                                          <p:cBhvr additive="base">
                                            <p:cTn id="11" dur="500" fill="hold"/>
                                            <p:tgtEl>
                                              <p:spTgt spid="12"/>
                                            </p:tgtEl>
                                            <p:attrNameLst>
                                              <p:attrName>ppt_x</p:attrName>
                                            </p:attrNameLst>
                                          </p:cBhvr>
                                          <p:tavLst>
                                            <p:tav tm="0">
                                              <p:val>
                                                <p:strVal val="1+#ppt_w/2"/>
                                              </p:val>
                                            </p:tav>
                                            <p:tav tm="100000">
                                              <p:val>
                                                <p:strVal val="#ppt_x"/>
                                              </p:val>
                                            </p:tav>
                                          </p:tavLst>
                                        </p:anim>
                                        <p:anim calcmode="lin" valueType="num" p14:bounceEnd="66000">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6000">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14:bounceEnd="66000">
                                          <p:cBhvr additive="base">
                                            <p:cTn id="15" dur="500" fill="hold"/>
                                            <p:tgtEl>
                                              <p:spTgt spid="13"/>
                                            </p:tgtEl>
                                            <p:attrNameLst>
                                              <p:attrName>ppt_x</p:attrName>
                                            </p:attrNameLst>
                                          </p:cBhvr>
                                          <p:tavLst>
                                            <p:tav tm="0">
                                              <p:val>
                                                <p:strVal val="1+#ppt_w/2"/>
                                              </p:val>
                                            </p:tav>
                                            <p:tav tm="100000">
                                              <p:val>
                                                <p:strVal val="#ppt_x"/>
                                              </p:val>
                                            </p:tav>
                                          </p:tavLst>
                                        </p:anim>
                                        <p:anim calcmode="lin" valueType="num" p14:bounceEnd="66000">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6" fill="hold" nodeType="withEffect" p14:presetBounceEnd="66000">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14:bounceEnd="66000">
                                          <p:cBhvr additive="base">
                                            <p:cTn id="19" dur="50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14:presetBounceEnd="66000">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14:bounceEnd="66000">
                                          <p:cBhvr additive="base">
                                            <p:cTn id="23" dur="500" fill="hold"/>
                                            <p:tgtEl>
                                              <p:spTgt spid="10"/>
                                            </p:tgtEl>
                                            <p:attrNameLst>
                                              <p:attrName>ppt_x</p:attrName>
                                            </p:attrNameLst>
                                          </p:cBhvr>
                                          <p:tavLst>
                                            <p:tav tm="0">
                                              <p:val>
                                                <p:strVal val="0-#ppt_w/2"/>
                                              </p:val>
                                            </p:tav>
                                            <p:tav tm="100000">
                                              <p:val>
                                                <p:strVal val="#ppt_x"/>
                                              </p:val>
                                            </p:tav>
                                          </p:tavLst>
                                        </p:anim>
                                        <p:anim calcmode="lin" valueType="num" p14:bounceEnd="66000">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2" fill="hold" nodeType="withEffect" p14:presetBounceEnd="66000">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14:bounceEnd="66000">
                                          <p:cBhvr additive="base">
                                            <p:cTn id="27" dur="500" fill="hold"/>
                                            <p:tgtEl>
                                              <p:spTgt spid="16"/>
                                            </p:tgtEl>
                                            <p:attrNameLst>
                                              <p:attrName>ppt_x</p:attrName>
                                            </p:attrNameLst>
                                          </p:cBhvr>
                                          <p:tavLst>
                                            <p:tav tm="0">
                                              <p:val>
                                                <p:strVal val="1+#ppt_w/2"/>
                                              </p:val>
                                            </p:tav>
                                            <p:tav tm="100000">
                                              <p:val>
                                                <p:strVal val="#ppt_x"/>
                                              </p:val>
                                            </p:tav>
                                          </p:tavLst>
                                        </p:anim>
                                        <p:anim calcmode="lin" valueType="num" p14:bounceEnd="66000">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6" fill="hold" nodeType="withEffect" p14:presetBounceEnd="66000">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14:bounceEnd="66000">
                                          <p:cBhvr additive="base">
                                            <p:cTn id="31" dur="500" fill="hold"/>
                                            <p:tgtEl>
                                              <p:spTgt spid="17"/>
                                            </p:tgtEl>
                                            <p:attrNameLst>
                                              <p:attrName>ppt_x</p:attrName>
                                            </p:attrNameLst>
                                          </p:cBhvr>
                                          <p:tavLst>
                                            <p:tav tm="0">
                                              <p:val>
                                                <p:strVal val="1+#ppt_w/2"/>
                                              </p:val>
                                            </p:tav>
                                            <p:tav tm="100000">
                                              <p:val>
                                                <p:strVal val="#ppt_x"/>
                                              </p:val>
                                            </p:tav>
                                          </p:tavLst>
                                        </p:anim>
                                        <p:anim calcmode="lin" valueType="num" p14:bounceEnd="66000">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12" fill="hold" nodeType="withEffect" p14:presetBounceEnd="66000">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14:bounceEnd="66000">
                                          <p:cBhvr additive="base">
                                            <p:cTn id="35" dur="500" fill="hold"/>
                                            <p:tgtEl>
                                              <p:spTgt spid="18"/>
                                            </p:tgtEl>
                                            <p:attrNameLst>
                                              <p:attrName>ppt_x</p:attrName>
                                            </p:attrNameLst>
                                          </p:cBhvr>
                                          <p:tavLst>
                                            <p:tav tm="0">
                                              <p:val>
                                                <p:strVal val="0-#ppt_w/2"/>
                                              </p:val>
                                            </p:tav>
                                            <p:tav tm="100000">
                                              <p:val>
                                                <p:strVal val="#ppt_x"/>
                                              </p:val>
                                            </p:tav>
                                          </p:tavLst>
                                        </p:anim>
                                        <p:anim calcmode="lin" valueType="num" p14:bounceEnd="66000">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12"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DF335B6D-73EB-4459-910C-1CA499AADB3F}"/>
              </a:ext>
            </a:extLst>
          </p:cNvPr>
          <p:cNvSpPr/>
          <p:nvPr/>
        </p:nvSpPr>
        <p:spPr>
          <a:xfrm>
            <a:off x="0" y="563512"/>
            <a:ext cx="12192000" cy="6294491"/>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Rectangle 24">
            <a:extLst>
              <a:ext uri="{FF2B5EF4-FFF2-40B4-BE49-F238E27FC236}">
                <a16:creationId xmlns:a16="http://schemas.microsoft.com/office/drawing/2014/main" xmlns="" id="{E6635487-8353-4E8B-AE86-028834874D11}"/>
              </a:ext>
            </a:extLst>
          </p:cNvPr>
          <p:cNvSpPr/>
          <p:nvPr/>
        </p:nvSpPr>
        <p:spPr>
          <a:xfrm>
            <a:off x="500898" y="281756"/>
            <a:ext cx="11210246" cy="783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 name="Rectangle 25">
            <a:extLst>
              <a:ext uri="{FF2B5EF4-FFF2-40B4-BE49-F238E27FC236}">
                <a16:creationId xmlns:a16="http://schemas.microsoft.com/office/drawing/2014/main" xmlns="" id="{679816F7-E695-41C4-9654-4A161D377638}"/>
              </a:ext>
            </a:extLst>
          </p:cNvPr>
          <p:cNvSpPr/>
          <p:nvPr/>
        </p:nvSpPr>
        <p:spPr>
          <a:xfrm>
            <a:off x="8281502" y="634335"/>
            <a:ext cx="3439660" cy="78152"/>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 name="Rectangle 26">
            <a:extLst>
              <a:ext uri="{FF2B5EF4-FFF2-40B4-BE49-F238E27FC236}">
                <a16:creationId xmlns:a16="http://schemas.microsoft.com/office/drawing/2014/main" xmlns="" id="{72AE250C-24C5-456A-80D3-62EC01744E44}"/>
              </a:ext>
            </a:extLst>
          </p:cNvPr>
          <p:cNvSpPr/>
          <p:nvPr/>
        </p:nvSpPr>
        <p:spPr>
          <a:xfrm>
            <a:off x="500897" y="670192"/>
            <a:ext cx="4223458" cy="78152"/>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10563389" y="156418"/>
            <a:ext cx="1525569" cy="1105699"/>
          </a:xfrm>
          <a:prstGeom prst="rect">
            <a:avLst/>
          </a:prstGeom>
        </p:spPr>
      </p:pic>
      <p:sp>
        <p:nvSpPr>
          <p:cNvPr id="20" name="TextBox 19">
            <a:extLst>
              <a:ext uri="{FF2B5EF4-FFF2-40B4-BE49-F238E27FC236}">
                <a16:creationId xmlns:a16="http://schemas.microsoft.com/office/drawing/2014/main" xmlns="" id="{A3B53F7B-674A-4904-A8DB-3BE75FF5AFDB}"/>
              </a:ext>
            </a:extLst>
          </p:cNvPr>
          <p:cNvSpPr txBox="1"/>
          <p:nvPr/>
        </p:nvSpPr>
        <p:spPr>
          <a:xfrm>
            <a:off x="3747649" y="249614"/>
            <a:ext cx="543827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Trao</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đổi</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viết</a:t>
            </a:r>
            <a:endPar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1" name="Group 20">
            <a:extLst>
              <a:ext uri="{FF2B5EF4-FFF2-40B4-BE49-F238E27FC236}">
                <a16:creationId xmlns:a16="http://schemas.microsoft.com/office/drawing/2014/main" xmlns="" id="{EEEBBE2A-99EE-441A-8586-F891806453E8}"/>
              </a:ext>
            </a:extLst>
          </p:cNvPr>
          <p:cNvGrpSpPr/>
          <p:nvPr/>
        </p:nvGrpSpPr>
        <p:grpSpPr>
          <a:xfrm>
            <a:off x="731809" y="1087071"/>
            <a:ext cx="2935362" cy="2926080"/>
            <a:chOff x="1105147" y="1463040"/>
            <a:chExt cx="2935362" cy="2926080"/>
          </a:xfrm>
        </p:grpSpPr>
        <p:pic>
          <p:nvPicPr>
            <p:cNvPr id="22" name="Picture 21" descr="A picture containing icon&#10;&#10;Description automatically generated">
              <a:extLst>
                <a:ext uri="{FF2B5EF4-FFF2-40B4-BE49-F238E27FC236}">
                  <a16:creationId xmlns:a16="http://schemas.microsoft.com/office/drawing/2014/main" xmlns="" id="{1C80AEC1-812B-4450-9384-67FC68E2A95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243" t="49075" r="44771" b="6081"/>
            <a:stretch/>
          </p:blipFill>
          <p:spPr>
            <a:xfrm>
              <a:off x="1105147" y="1463040"/>
              <a:ext cx="2935362" cy="2926080"/>
            </a:xfrm>
            <a:prstGeom prst="rect">
              <a:avLst/>
            </a:prstGeom>
          </p:spPr>
        </p:pic>
        <p:sp>
          <p:nvSpPr>
            <p:cNvPr id="23" name="TextBox 22">
              <a:extLst>
                <a:ext uri="{FF2B5EF4-FFF2-40B4-BE49-F238E27FC236}">
                  <a16:creationId xmlns:a16="http://schemas.microsoft.com/office/drawing/2014/main" xmlns="" id="{5CED7F8B-02F4-48C3-B602-599F3E1314B1}"/>
                </a:ext>
              </a:extLst>
            </p:cNvPr>
            <p:cNvSpPr txBox="1"/>
            <p:nvPr/>
          </p:nvSpPr>
          <p:spPr>
            <a:xfrm>
              <a:off x="1399778" y="2177030"/>
              <a:ext cx="2346100" cy="14773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err="1">
                  <a:solidFill>
                    <a:srgbClr val="243F8B"/>
                  </a:solidFill>
                  <a:latin typeface="Calibri" panose="020F0502020204030204" pitchFamily="34" charset="0"/>
                  <a:cs typeface="Calibri" panose="020F0502020204030204" pitchFamily="34" charset="0"/>
                </a:rPr>
                <a:t>Đọc</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bài</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viết</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và</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góp</a:t>
              </a:r>
              <a:r>
                <a:rPr lang="en-US" sz="3000" b="1" dirty="0">
                  <a:solidFill>
                    <a:srgbClr val="243F8B"/>
                  </a:solidFill>
                  <a:latin typeface="Calibri" panose="020F0502020204030204" pitchFamily="34" charset="0"/>
                  <a:cs typeface="Calibri" panose="020F0502020204030204" pitchFamily="34" charset="0"/>
                </a:rPr>
                <a:t> ý </a:t>
              </a:r>
              <a:r>
                <a:rPr lang="en-US" sz="3000" b="1" dirty="0" err="1">
                  <a:solidFill>
                    <a:srgbClr val="243F8B"/>
                  </a:solidFill>
                  <a:latin typeface="Calibri" panose="020F0502020204030204" pitchFamily="34" charset="0"/>
                  <a:cs typeface="Calibri" panose="020F0502020204030204" pitchFamily="34" charset="0"/>
                </a:rPr>
                <a:t>cho</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bạn</a:t>
              </a:r>
              <a:endParaRPr kumimoji="0" lang="en-US" sz="3000" b="1" i="0" u="none" strike="noStrike" kern="1200" cap="none" spc="0" normalizeH="0" baseline="0" noProof="0" dirty="0">
                <a:ln>
                  <a:noFill/>
                </a:ln>
                <a:solidFill>
                  <a:srgbClr val="243F8B"/>
                </a:solidFill>
                <a:effectLst/>
                <a:uLnTx/>
                <a:uFillTx/>
                <a:latin typeface="Calibri" panose="020F0502020204030204" pitchFamily="34" charset="0"/>
                <a:ea typeface="+mn-ea"/>
                <a:cs typeface="Calibri" panose="020F0502020204030204" pitchFamily="34" charset="0"/>
              </a:endParaRPr>
            </a:p>
          </p:txBody>
        </p:sp>
      </p:grpSp>
      <p:grpSp>
        <p:nvGrpSpPr>
          <p:cNvPr id="28" name="Group 27">
            <a:extLst>
              <a:ext uri="{FF2B5EF4-FFF2-40B4-BE49-F238E27FC236}">
                <a16:creationId xmlns:a16="http://schemas.microsoft.com/office/drawing/2014/main" xmlns="" id="{EB316BBD-ACA0-4756-98DA-72A9B99E58DC}"/>
              </a:ext>
            </a:extLst>
          </p:cNvPr>
          <p:cNvGrpSpPr/>
          <p:nvPr/>
        </p:nvGrpSpPr>
        <p:grpSpPr>
          <a:xfrm>
            <a:off x="4463844" y="982349"/>
            <a:ext cx="3898325" cy="2743200"/>
            <a:chOff x="4529959" y="951571"/>
            <a:chExt cx="3261464" cy="2743200"/>
          </a:xfrm>
        </p:grpSpPr>
        <p:pic>
          <p:nvPicPr>
            <p:cNvPr id="30" name="Picture 29" descr="A picture containing icon&#10;&#10;Description automatically generated">
              <a:extLst>
                <a:ext uri="{FF2B5EF4-FFF2-40B4-BE49-F238E27FC236}">
                  <a16:creationId xmlns:a16="http://schemas.microsoft.com/office/drawing/2014/main" xmlns="" id="{389520E5-5EBD-4449-92BB-37F7AF2841D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710" t="5121" r="47903" b="53750"/>
            <a:stretch/>
          </p:blipFill>
          <p:spPr>
            <a:xfrm rot="708905">
              <a:off x="4529959" y="951571"/>
              <a:ext cx="3227298" cy="2743200"/>
            </a:xfrm>
            <a:prstGeom prst="rect">
              <a:avLst/>
            </a:prstGeom>
          </p:spPr>
        </p:pic>
        <p:sp>
          <p:nvSpPr>
            <p:cNvPr id="31" name="TextBox 30">
              <a:extLst>
                <a:ext uri="{FF2B5EF4-FFF2-40B4-BE49-F238E27FC236}">
                  <a16:creationId xmlns:a16="http://schemas.microsoft.com/office/drawing/2014/main" xmlns="" id="{610902E7-C439-4616-A018-3F2E45A8A883}"/>
                </a:ext>
              </a:extLst>
            </p:cNvPr>
            <p:cNvSpPr txBox="1"/>
            <p:nvPr/>
          </p:nvSpPr>
          <p:spPr>
            <a:xfrm>
              <a:off x="4856061" y="1684943"/>
              <a:ext cx="293536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Nghe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bạn</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góp</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ý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cho</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bài</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viết</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của</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mình</a:t>
              </a: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32" name="Group 31">
            <a:extLst>
              <a:ext uri="{FF2B5EF4-FFF2-40B4-BE49-F238E27FC236}">
                <a16:creationId xmlns:a16="http://schemas.microsoft.com/office/drawing/2014/main" xmlns="" id="{B3D22892-2B33-479D-A72A-0734E81A850A}"/>
              </a:ext>
            </a:extLst>
          </p:cNvPr>
          <p:cNvGrpSpPr/>
          <p:nvPr/>
        </p:nvGrpSpPr>
        <p:grpSpPr>
          <a:xfrm>
            <a:off x="8617869" y="1315671"/>
            <a:ext cx="2961767" cy="2468880"/>
            <a:chOff x="8963158" y="1920240"/>
            <a:chExt cx="2961767" cy="2468880"/>
          </a:xfrm>
        </p:grpSpPr>
        <p:pic>
          <p:nvPicPr>
            <p:cNvPr id="33" name="Picture 32" descr="A picture containing icon&#10;&#10;Description automatically generated">
              <a:extLst>
                <a:ext uri="{FF2B5EF4-FFF2-40B4-BE49-F238E27FC236}">
                  <a16:creationId xmlns:a16="http://schemas.microsoft.com/office/drawing/2014/main" xmlns="" id="{64201B05-B816-4681-BCB7-1101CEEAB90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4135" t="18058" r="879" b="44442"/>
            <a:stretch/>
          </p:blipFill>
          <p:spPr>
            <a:xfrm>
              <a:off x="8963158" y="1920240"/>
              <a:ext cx="2961767" cy="2468880"/>
            </a:xfrm>
            <a:prstGeom prst="rect">
              <a:avLst/>
            </a:prstGeom>
          </p:spPr>
        </p:pic>
        <p:sp>
          <p:nvSpPr>
            <p:cNvPr id="34" name="TextBox 33">
              <a:extLst>
                <a:ext uri="{FF2B5EF4-FFF2-40B4-BE49-F238E27FC236}">
                  <a16:creationId xmlns:a16="http://schemas.microsoft.com/office/drawing/2014/main" xmlns="" id="{B1705B55-DC36-4510-A115-AB190BC625E3}"/>
                </a:ext>
              </a:extLst>
            </p:cNvPr>
            <p:cNvSpPr txBox="1"/>
            <p:nvPr/>
          </p:nvSpPr>
          <p:spPr>
            <a:xfrm>
              <a:off x="9314724" y="2416016"/>
              <a:ext cx="2258633"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Sửa</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lại</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bài</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cho</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hay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hơn</a:t>
              </a: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35" name="Picture 34" descr="A picture containing icon&#10;&#10;Description automatically generated">
            <a:extLst>
              <a:ext uri="{FF2B5EF4-FFF2-40B4-BE49-F238E27FC236}">
                <a16:creationId xmlns:a16="http://schemas.microsoft.com/office/drawing/2014/main" xmlns="" id="{5CEB8DC6-03CC-47D0-B50A-56CCEDA26BCE}"/>
              </a:ext>
            </a:extLst>
          </p:cNvPr>
          <p:cNvPicPr>
            <a:picLocks noChangeAspect="1"/>
          </p:cNvPicPr>
          <p:nvPr/>
        </p:nvPicPr>
        <p:blipFill rotWithShape="1">
          <a:blip r:embed="rId7">
            <a:extLst>
              <a:ext uri="{BEBA8EAE-BF5A-486C-A8C5-ECC9F3942E4B}">
                <a14:imgProps xmlns:a14="http://schemas.microsoft.com/office/drawing/2010/main">
                  <a14:imgLayer r:embed="rId8">
                    <a14:imgEffect>
                      <a14:colorTemperature colorTemp="8800"/>
                    </a14:imgEffect>
                  </a14:imgLayer>
                </a14:imgProps>
              </a:ext>
              <a:ext uri="{28A0092B-C50C-407E-A947-70E740481C1C}">
                <a14:useLocalDpi xmlns:a14="http://schemas.microsoft.com/office/drawing/2010/main" val="0"/>
              </a:ext>
            </a:extLst>
          </a:blip>
          <a:srcRect l="7448" t="27182" r="3097" b="8653"/>
          <a:stretch/>
        </p:blipFill>
        <p:spPr>
          <a:xfrm>
            <a:off x="2796372" y="3680353"/>
            <a:ext cx="6922512" cy="3182977"/>
          </a:xfrm>
          <a:prstGeom prst="rect">
            <a:avLst/>
          </a:prstGeom>
        </p:spPr>
      </p:pic>
    </p:spTree>
    <p:extLst>
      <p:ext uri="{BB962C8B-B14F-4D97-AF65-F5344CB8AC3E}">
        <p14:creationId xmlns:p14="http://schemas.microsoft.com/office/powerpoint/2010/main" val="169288547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anim calcmode="lin" valueType="num">
                                      <p:cBhvr>
                                        <p:cTn id="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
                                        </p:tgtEl>
                                      </p:cBhvr>
                                    </p:animEffect>
                                  </p:childTnLst>
                                </p:cTn>
                              </p:par>
                            </p:childTnLst>
                          </p:cTn>
                        </p:par>
                        <p:par>
                          <p:cTn id="12" fill="hold">
                            <p:stCondLst>
                              <p:cond delay="1150"/>
                            </p:stCondLst>
                            <p:childTnLst>
                              <p:par>
                                <p:cTn id="13" presetID="55" presetClass="entr" presetSubtype="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strVal val="#ppt_w*0.70"/>
                                          </p:val>
                                        </p:tav>
                                        <p:tav tm="100000">
                                          <p:val>
                                            <p:strVal val="#ppt_w"/>
                                          </p:val>
                                        </p:tav>
                                      </p:tavLst>
                                    </p:anim>
                                    <p:anim calcmode="lin" valueType="num">
                                      <p:cBhvr>
                                        <p:cTn id="16" dur="500" fill="hold"/>
                                        <p:tgtEl>
                                          <p:spTgt spid="35"/>
                                        </p:tgtEl>
                                        <p:attrNameLst>
                                          <p:attrName>ppt_h</p:attrName>
                                        </p:attrNameLst>
                                      </p:cBhvr>
                                      <p:tavLst>
                                        <p:tav tm="0">
                                          <p:val>
                                            <p:strVal val="#ppt_h"/>
                                          </p:val>
                                        </p:tav>
                                        <p:tav tm="100000">
                                          <p:val>
                                            <p:strVal val="#ppt_h"/>
                                          </p:val>
                                        </p:tav>
                                      </p:tavLst>
                                    </p:anim>
                                    <p:animEffect transition="in" filter="fade">
                                      <p:cBhvr>
                                        <p:cTn id="17" dur="500"/>
                                        <p:tgtEl>
                                          <p:spTgt spid="35"/>
                                        </p:tgtEl>
                                      </p:cBhvr>
                                    </p:animEffect>
                                  </p:childTnLst>
                                  <p:subTnLst>
                                    <p:audio>
                                      <p:cMediaNode>
                                        <p:cTn display="0" masterRel="sameClick">
                                          <p:stCondLst>
                                            <p:cond evt="begin" delay="0">
                                              <p:tn val="13"/>
                                            </p:cond>
                                          </p:stCondLst>
                                          <p:endCondLst>
                                            <p:cond evt="onStopAudio" delay="0">
                                              <p:tgtEl>
                                                <p:sldTgt/>
                                              </p:tgtEl>
                                            </p:cond>
                                          </p:endCondLst>
                                        </p:cTn>
                                        <p:tgtEl>
                                          <p:sndTgt r:embed="rId3" name="uỷn.wav"/>
                                        </p:tgtEl>
                                      </p:cMediaNode>
                                    </p:audio>
                                  </p:subTnLst>
                                </p:cTn>
                              </p:par>
                            </p:childTnLst>
                          </p:cTn>
                        </p:par>
                        <p:par>
                          <p:cTn id="18" fill="hold">
                            <p:stCondLst>
                              <p:cond delay="1650"/>
                            </p:stCondLst>
                            <p:childTnLst>
                              <p:par>
                                <p:cTn id="19" presetID="53" presetClass="entr" presetSubtype="16"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par>
                                <p:cTn id="24" presetID="53" presetClass="entr" presetSubtype="16" fill="hold" nodeType="withEffect">
                                  <p:stCondLst>
                                    <p:cond delay="50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animEffect transition="in" filter="fade">
                                      <p:cBhvr>
                                        <p:cTn id="28" dur="500"/>
                                        <p:tgtEl>
                                          <p:spTgt spid="28"/>
                                        </p:tgtEl>
                                      </p:cBhvr>
                                    </p:animEffect>
                                  </p:childTnLst>
                                </p:cTn>
                              </p:par>
                              <p:par>
                                <p:cTn id="29" presetID="53" presetClass="entr" presetSubtype="16" fill="hold" nodeType="withEffect">
                                  <p:stCondLst>
                                    <p:cond delay="100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fltVal val="0"/>
                                          </p:val>
                                        </p:tav>
                                        <p:tav tm="100000">
                                          <p:val>
                                            <p:strVal val="#ppt_w"/>
                                          </p:val>
                                        </p:tav>
                                      </p:tavLst>
                                    </p:anim>
                                    <p:anim calcmode="lin" valueType="num">
                                      <p:cBhvr>
                                        <p:cTn id="32" dur="500" fill="hold"/>
                                        <p:tgtEl>
                                          <p:spTgt spid="32"/>
                                        </p:tgtEl>
                                        <p:attrNameLst>
                                          <p:attrName>ppt_h</p:attrName>
                                        </p:attrNameLst>
                                      </p:cBhvr>
                                      <p:tavLst>
                                        <p:tav tm="0">
                                          <p:val>
                                            <p:fltVal val="0"/>
                                          </p:val>
                                        </p:tav>
                                        <p:tav tm="100000">
                                          <p:val>
                                            <p:strVal val="#ppt_h"/>
                                          </p:val>
                                        </p:tav>
                                      </p:tavLst>
                                    </p:anim>
                                    <p:animEffect transition="in" filter="fade">
                                      <p:cBhvr>
                                        <p:cTn id="3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未标题-1.png"/>
          <p:cNvPicPr>
            <a:picLocks noChangeAspect="1" noChangeArrowheads="1"/>
          </p:cNvPicPr>
          <p:nvPr/>
        </p:nvPicPr>
        <p:blipFill rotWithShape="1">
          <a:blip r:embed="rId3">
            <a:extLst>
              <a:ext uri="{28A0092B-C50C-407E-A947-70E740481C1C}">
                <a14:useLocalDpi xmlns:a14="http://schemas.microsoft.com/office/drawing/2010/main" val="0"/>
              </a:ext>
            </a:extLst>
          </a:blip>
          <a:srcRect t="5766"/>
          <a:stretch/>
        </p:blipFill>
        <p:spPr bwMode="auto">
          <a:xfrm>
            <a:off x="0" y="-1"/>
            <a:ext cx="12192000" cy="6461057"/>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6388866"/>
            <a:ext cx="12192000" cy="57753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五边形 3">
            <a:extLst>
              <a:ext uri="{FF2B5EF4-FFF2-40B4-BE49-F238E27FC236}">
                <a16:creationId xmlns:a16="http://schemas.microsoft.com/office/drawing/2014/main" xmlns="" id="{92A9B990-E27D-4C3F-9004-CE45C76DDDE8}"/>
              </a:ext>
            </a:extLst>
          </p:cNvPr>
          <p:cNvSpPr/>
          <p:nvPr/>
        </p:nvSpPr>
        <p:spPr>
          <a:xfrm flipH="1">
            <a:off x="5229697" y="541329"/>
            <a:ext cx="6461404" cy="2093563"/>
          </a:xfrm>
          <a:prstGeom prst="homePlate">
            <a:avLst>
              <a:gd name="adj" fmla="val 27033"/>
            </a:avLst>
          </a:prstGeom>
          <a:solidFill>
            <a:schemeClr val="bg1"/>
          </a:solidFill>
          <a:ln>
            <a:solidFill>
              <a:schemeClr val="accent5">
                <a:lumMod val="75000"/>
              </a:schemeClr>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solidFill>
                  <a:srgbClr val="1F497D">
                    <a:lumMod val="75000"/>
                  </a:srgbClr>
                </a:solidFill>
              </a:ln>
              <a:solidFill>
                <a:prstClr val="white"/>
              </a:solidFill>
              <a:effectLst/>
              <a:uLnTx/>
              <a:uFillTx/>
              <a:latin typeface="Calibri"/>
              <a:ea typeface="宋体" panose="02010600030101010101" pitchFamily="2" charset="-122"/>
              <a:cs typeface="+mn-cs"/>
            </a:endParaRPr>
          </a:p>
        </p:txBody>
      </p:sp>
      <p:sp>
        <p:nvSpPr>
          <p:cNvPr id="10" name="椭圆 4">
            <a:extLst>
              <a:ext uri="{FF2B5EF4-FFF2-40B4-BE49-F238E27FC236}">
                <a16:creationId xmlns:a16="http://schemas.microsoft.com/office/drawing/2014/main" xmlns="" id="{820B07A0-44D3-462A-AC5C-49BB25A021CD}"/>
              </a:ext>
            </a:extLst>
          </p:cNvPr>
          <p:cNvSpPr/>
          <p:nvPr/>
        </p:nvSpPr>
        <p:spPr>
          <a:xfrm>
            <a:off x="5601474" y="1073582"/>
            <a:ext cx="882088" cy="882088"/>
          </a:xfrm>
          <a:prstGeom prst="ellipse">
            <a:avLst/>
          </a:prstGeom>
          <a:solidFill>
            <a:schemeClr val="accent5">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TextBox 10">
            <a:extLst>
              <a:ext uri="{FF2B5EF4-FFF2-40B4-BE49-F238E27FC236}">
                <a16:creationId xmlns:a16="http://schemas.microsoft.com/office/drawing/2014/main" xmlns="" id="{B326260C-4240-4C6B-8ADF-BFFDF57FD068}"/>
              </a:ext>
            </a:extLst>
          </p:cNvPr>
          <p:cNvSpPr txBox="1"/>
          <p:nvPr/>
        </p:nvSpPr>
        <p:spPr>
          <a:xfrm flipH="1">
            <a:off x="5654509" y="1211648"/>
            <a:ext cx="1081290" cy="647981"/>
          </a:xfrm>
          <a:prstGeom prst="rect">
            <a:avLst/>
          </a:prstGeom>
          <a:noFill/>
        </p:spPr>
        <p:txBody>
          <a:bodyPr wrap="squar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altLang="zh-CN"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03</a:t>
            </a:r>
            <a:endParaRPr kumimoji="0" lang="zh-CN" altLang="en-US"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TextBox 12">
            <a:extLst>
              <a:ext uri="{FF2B5EF4-FFF2-40B4-BE49-F238E27FC236}">
                <a16:creationId xmlns:a16="http://schemas.microsoft.com/office/drawing/2014/main" xmlns="" id="{E99E6DB1-FFD3-4CFE-B927-E015F05A87EC}"/>
              </a:ext>
            </a:extLst>
          </p:cNvPr>
          <p:cNvSpPr txBox="1"/>
          <p:nvPr/>
        </p:nvSpPr>
        <p:spPr>
          <a:xfrm>
            <a:off x="9416824" y="8036357"/>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w="190500">
                  <a:solidFill>
                    <a:srgbClr val="F79646">
                      <a:lumMod val="40000"/>
                      <a:lumOff val="60000"/>
                    </a:srgbClr>
                  </a:solidFill>
                </a:ln>
                <a:solidFill>
                  <a:srgbClr val="F79646">
                    <a:lumMod val="60000"/>
                    <a:lumOff val="40000"/>
                  </a:srgbClr>
                </a:solidFill>
                <a:effectLst/>
                <a:uLnTx/>
                <a:uFillTx/>
                <a:latin typeface="MTD Anydore" panose="02000500000000000000" pitchFamily="50" charset="0"/>
                <a:ea typeface="+mn-ea"/>
                <a:cs typeface="+mn-cs"/>
              </a:rPr>
              <a:t>Nhà văn tai ba</a:t>
            </a:r>
          </a:p>
        </p:txBody>
      </p:sp>
      <p:sp>
        <p:nvSpPr>
          <p:cNvPr id="3" name="TextBox 2">
            <a:extLst>
              <a:ext uri="{FF2B5EF4-FFF2-40B4-BE49-F238E27FC236}">
                <a16:creationId xmlns:a16="http://schemas.microsoft.com/office/drawing/2014/main" xmlns="" id="{5202EED3-C4A6-4A8E-9AE0-F3E93EEC76D7}"/>
              </a:ext>
            </a:extLst>
          </p:cNvPr>
          <p:cNvSpPr txBox="1"/>
          <p:nvPr/>
        </p:nvSpPr>
        <p:spPr>
          <a:xfrm>
            <a:off x="9416824" y="8036356"/>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a:noFill/>
                </a:ln>
                <a:solidFill>
                  <a:srgbClr val="F68D36"/>
                </a:solidFill>
                <a:effectLst/>
                <a:uLnTx/>
                <a:uFillTx/>
                <a:latin typeface="MTD Anydore" panose="02000500000000000000" pitchFamily="50" charset="0"/>
                <a:ea typeface="+mn-ea"/>
                <a:cs typeface="+mn-cs"/>
              </a:rPr>
              <a:t>Nhà văn tài ba</a:t>
            </a:r>
          </a:p>
        </p:txBody>
      </p:sp>
      <p:grpSp>
        <p:nvGrpSpPr>
          <p:cNvPr id="6" name="Group 5">
            <a:extLst>
              <a:ext uri="{FF2B5EF4-FFF2-40B4-BE49-F238E27FC236}">
                <a16:creationId xmlns:a16="http://schemas.microsoft.com/office/drawing/2014/main" xmlns="" id="{70E3E7D7-8A01-4673-9852-8725A0AD03A7}"/>
              </a:ext>
            </a:extLst>
          </p:cNvPr>
          <p:cNvGrpSpPr/>
          <p:nvPr/>
        </p:nvGrpSpPr>
        <p:grpSpPr>
          <a:xfrm>
            <a:off x="825997" y="3229499"/>
            <a:ext cx="2824171" cy="3595156"/>
            <a:chOff x="1476400" y="3315598"/>
            <a:chExt cx="2816980" cy="3586002"/>
          </a:xfrm>
        </p:grpSpPr>
        <p:sp>
          <p:nvSpPr>
            <p:cNvPr id="16" name="椭圆 55">
              <a:extLst>
                <a:ext uri="{FF2B5EF4-FFF2-40B4-BE49-F238E27FC236}">
                  <a16:creationId xmlns:a16="http://schemas.microsoft.com/office/drawing/2014/main" xmlns="" id="{C77DBD8D-7A09-475A-A598-2A4668625D8D}"/>
                </a:ext>
              </a:extLst>
            </p:cNvPr>
            <p:cNvSpPr/>
            <p:nvPr/>
          </p:nvSpPr>
          <p:spPr>
            <a:xfrm>
              <a:off x="1476400" y="6253528"/>
              <a:ext cx="2816980" cy="64807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7" name="Picture 4" descr="F:\5351cc8d2b5ee.png">
              <a:extLst>
                <a:ext uri="{FF2B5EF4-FFF2-40B4-BE49-F238E27FC236}">
                  <a16:creationId xmlns:a16="http://schemas.microsoft.com/office/drawing/2014/main" xmlns="" id="{68AF3441-2ABC-4134-B85B-EC53AEC5718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771"/>
            <a:stretch/>
          </p:blipFill>
          <p:spPr bwMode="auto">
            <a:xfrm>
              <a:off x="1476400" y="3315598"/>
              <a:ext cx="2816980" cy="3243338"/>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6">
            <a:extLst>
              <a:ext uri="{FF2B5EF4-FFF2-40B4-BE49-F238E27FC236}">
                <a16:creationId xmlns:a16="http://schemas.microsoft.com/office/drawing/2014/main" xmlns="" id="{7A975DC1-7B67-47AE-9290-9C11549982EC}"/>
              </a:ext>
            </a:extLst>
          </p:cNvPr>
          <p:cNvPicPr>
            <a:picLocks noChangeAspect="1"/>
          </p:cNvPicPr>
          <p:nvPr/>
        </p:nvPicPr>
        <p:blipFill>
          <a:blip r:embed="rId5"/>
          <a:stretch>
            <a:fillRect/>
          </a:stretch>
        </p:blipFill>
        <p:spPr>
          <a:xfrm>
            <a:off x="6099668" y="676810"/>
            <a:ext cx="5200339" cy="2139881"/>
          </a:xfrm>
          <a:prstGeom prst="rect">
            <a:avLst/>
          </a:prstGeom>
        </p:spPr>
      </p:pic>
    </p:spTree>
    <p:extLst>
      <p:ext uri="{BB962C8B-B14F-4D97-AF65-F5344CB8AC3E}">
        <p14:creationId xmlns:p14="http://schemas.microsoft.com/office/powerpoint/2010/main" val="4200461932"/>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50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6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6000">
                                          <p:cBhvr additive="base">
                                            <p:cTn id="11" dur="500" fill="hold"/>
                                            <p:tgtEl>
                                              <p:spTgt spid="10"/>
                                            </p:tgtEl>
                                            <p:attrNameLst>
                                              <p:attrName>ppt_x</p:attrName>
                                            </p:attrNameLst>
                                          </p:cBhvr>
                                          <p:tavLst>
                                            <p:tav tm="0">
                                              <p:val>
                                                <p:strVal val="1+#ppt_w/2"/>
                                              </p:val>
                                            </p:tav>
                                            <p:tav tm="100000">
                                              <p:val>
                                                <p:strVal val="#ppt_x"/>
                                              </p:val>
                                            </p:tav>
                                          </p:tavLst>
                                        </p:anim>
                                        <p:anim calcmode="lin" valueType="num" p14:bounceEnd="66000">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6000">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14:bounceEnd="66000">
                                          <p:cBhvr additive="base">
                                            <p:cTn id="15" dur="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14:presetBounceEnd="66000">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14:bounceEnd="66000">
                                          <p:cBhvr additive="base">
                                            <p:cTn id="19" dur="5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 descr="403bc8957f52b6a846edee4c8bcefb3b">
            <a:extLst>
              <a:ext uri="{FF2B5EF4-FFF2-40B4-BE49-F238E27FC236}">
                <a16:creationId xmlns:a16="http://schemas.microsoft.com/office/drawing/2014/main" xmlns="" id="{8F61F14A-A16D-4D7C-A9A4-7B19B0371FF4}"/>
              </a:ext>
            </a:extLst>
          </p:cNvPr>
          <p:cNvPicPr>
            <a:picLocks noChangeAspect="1"/>
          </p:cNvPicPr>
          <p:nvPr/>
        </p:nvPicPr>
        <p:blipFill rotWithShape="1">
          <a:blip r:embed="rId4"/>
          <a:srcRect l="37813" t="831" r="34507" b="88198"/>
          <a:stretch/>
        </p:blipFill>
        <p:spPr>
          <a:xfrm>
            <a:off x="1538563" y="292816"/>
            <a:ext cx="5178435" cy="943704"/>
          </a:xfrm>
          <a:prstGeom prst="rect">
            <a:avLst/>
          </a:prstGeom>
        </p:spPr>
      </p:pic>
      <p:sp>
        <p:nvSpPr>
          <p:cNvPr id="22" name="AutoShape 6">
            <a:extLst>
              <a:ext uri="{FF2B5EF4-FFF2-40B4-BE49-F238E27FC236}">
                <a16:creationId xmlns:a16="http://schemas.microsoft.com/office/drawing/2014/main" xmlns="" id="{467F8EC9-208F-4725-9A6C-1B2011613C1A}"/>
              </a:ext>
            </a:extLst>
          </p:cNvPr>
          <p:cNvSpPr>
            <a:spLocks/>
          </p:cNvSpPr>
          <p:nvPr/>
        </p:nvSpPr>
        <p:spPr bwMode="auto">
          <a:xfrm rot="2881067">
            <a:off x="1417845" y="252747"/>
            <a:ext cx="613397" cy="331039"/>
          </a:xfrm>
          <a:custGeom>
            <a:avLst/>
            <a:gdLst>
              <a:gd name="T0" fmla="*/ 778 w 19937"/>
              <a:gd name="T1" fmla="*/ 168005 h 14258"/>
              <a:gd name="T2" fmla="*/ 500037 w 19937"/>
              <a:gd name="T3" fmla="*/ 24909 h 14258"/>
              <a:gd name="T4" fmla="*/ 372570 w 19937"/>
              <a:gd name="T5" fmla="*/ 178226 h 14258"/>
              <a:gd name="T6" fmla="*/ 778 w 19937"/>
              <a:gd name="T7" fmla="*/ 168005 h 142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7" h="14258">
                <a:moveTo>
                  <a:pt x="31" y="8876"/>
                </a:moveTo>
                <a:cubicBezTo>
                  <a:pt x="31" y="8876"/>
                  <a:pt x="-1663" y="-4084"/>
                  <a:pt x="19936" y="1316"/>
                </a:cubicBezTo>
                <a:cubicBezTo>
                  <a:pt x="19936" y="1316"/>
                  <a:pt x="17819" y="4016"/>
                  <a:pt x="14854" y="9416"/>
                </a:cubicBezTo>
                <a:cubicBezTo>
                  <a:pt x="11889" y="14276"/>
                  <a:pt x="2995" y="17515"/>
                  <a:pt x="31" y="8876"/>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3" name="AutoShape 18">
            <a:extLst>
              <a:ext uri="{FF2B5EF4-FFF2-40B4-BE49-F238E27FC236}">
                <a16:creationId xmlns:a16="http://schemas.microsoft.com/office/drawing/2014/main" xmlns="" id="{41AFDE1B-7F39-42AF-8409-2EF7853DFF6E}"/>
              </a:ext>
            </a:extLst>
          </p:cNvPr>
          <p:cNvSpPr>
            <a:spLocks/>
          </p:cNvSpPr>
          <p:nvPr/>
        </p:nvSpPr>
        <p:spPr bwMode="auto">
          <a:xfrm>
            <a:off x="1464205" y="915404"/>
            <a:ext cx="520677" cy="284660"/>
          </a:xfrm>
          <a:custGeom>
            <a:avLst/>
            <a:gdLst>
              <a:gd name="T0" fmla="*/ 20914 w 19743"/>
              <a:gd name="T1" fmla="*/ 65328 h 11814"/>
              <a:gd name="T2" fmla="*/ 458764 w 19743"/>
              <a:gd name="T3" fmla="*/ 197832 h 11814"/>
              <a:gd name="T4" fmla="*/ 52959 w 19743"/>
              <a:gd name="T5" fmla="*/ 208023 h 11814"/>
              <a:gd name="T6" fmla="*/ 20914 w 19743"/>
              <a:gd name="T7" fmla="*/ 65328 h 1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4" name="AutoShape 13">
            <a:extLst>
              <a:ext uri="{FF2B5EF4-FFF2-40B4-BE49-F238E27FC236}">
                <a16:creationId xmlns:a16="http://schemas.microsoft.com/office/drawing/2014/main" xmlns="" id="{450AF02F-19CA-462E-80CB-810AE069657A}"/>
              </a:ext>
            </a:extLst>
          </p:cNvPr>
          <p:cNvSpPr>
            <a:spLocks/>
          </p:cNvSpPr>
          <p:nvPr/>
        </p:nvSpPr>
        <p:spPr bwMode="auto">
          <a:xfrm>
            <a:off x="10221439" y="319652"/>
            <a:ext cx="432000" cy="252000"/>
          </a:xfrm>
          <a:custGeom>
            <a:avLst/>
            <a:gdLst>
              <a:gd name="T0" fmla="*/ 520184 w 21189"/>
              <a:gd name="T1" fmla="*/ 157142 h 15674"/>
              <a:gd name="T2" fmla="*/ 95544 w 21189"/>
              <a:gd name="T3" fmla="*/ 34366 h 15674"/>
              <a:gd name="T4" fmla="*/ 0 w 21189"/>
              <a:gd name="T5" fmla="*/ 105980 h 15674"/>
              <a:gd name="T6" fmla="*/ 244143 w 21189"/>
              <a:gd name="T7" fmla="*/ 249208 h 15674"/>
              <a:gd name="T8" fmla="*/ 520184 w 21189"/>
              <a:gd name="T9" fmla="*/ 157142 h 156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89" h="15674">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5" name="AutoShape 17">
            <a:extLst>
              <a:ext uri="{FF2B5EF4-FFF2-40B4-BE49-F238E27FC236}">
                <a16:creationId xmlns:a16="http://schemas.microsoft.com/office/drawing/2014/main" xmlns="" id="{B1508BFC-072F-429F-B6B6-3C72691A5DC9}"/>
              </a:ext>
            </a:extLst>
          </p:cNvPr>
          <p:cNvSpPr>
            <a:spLocks/>
          </p:cNvSpPr>
          <p:nvPr/>
        </p:nvSpPr>
        <p:spPr bwMode="auto">
          <a:xfrm rot="-1260000">
            <a:off x="10145197" y="871983"/>
            <a:ext cx="286706" cy="449387"/>
          </a:xfrm>
          <a:custGeom>
            <a:avLst/>
            <a:gdLst>
              <a:gd name="T0" fmla="*/ 251649 w 16246"/>
              <a:gd name="T1" fmla="*/ 413107 h 20641"/>
              <a:gd name="T2" fmla="*/ 144297 w 16246"/>
              <a:gd name="T3" fmla="*/ 110830 h 20641"/>
              <a:gd name="T4" fmla="*/ 4766 w 16246"/>
              <a:gd name="T5" fmla="*/ 0 h 20641"/>
              <a:gd name="T6" fmla="*/ 4766 w 16246"/>
              <a:gd name="T7" fmla="*/ 191426 h 20641"/>
              <a:gd name="T8" fmla="*/ 101369 w 16246"/>
              <a:gd name="T9" fmla="*/ 433256 h 20641"/>
              <a:gd name="T10" fmla="*/ 251649 w 16246"/>
              <a:gd name="T11" fmla="*/ 413107 h 206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46"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cxnSp>
        <p:nvCxnSpPr>
          <p:cNvPr id="26" name="直接连接符 71">
            <a:extLst>
              <a:ext uri="{FF2B5EF4-FFF2-40B4-BE49-F238E27FC236}">
                <a16:creationId xmlns:a16="http://schemas.microsoft.com/office/drawing/2014/main" xmlns="" id="{DD05A7BA-BF11-4004-8503-2991C668ECE9}"/>
              </a:ext>
            </a:extLst>
          </p:cNvPr>
          <p:cNvCxnSpPr/>
          <p:nvPr/>
        </p:nvCxnSpPr>
        <p:spPr>
          <a:xfrm>
            <a:off x="-57467" y="1502159"/>
            <a:ext cx="1234166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28" name="组合 34">
            <a:extLst>
              <a:ext uri="{FF2B5EF4-FFF2-40B4-BE49-F238E27FC236}">
                <a16:creationId xmlns:a16="http://schemas.microsoft.com/office/drawing/2014/main" xmlns="" id="{EF3AA26E-A74C-4AE1-B0F4-658E140A928F}"/>
              </a:ext>
            </a:extLst>
          </p:cNvPr>
          <p:cNvGrpSpPr/>
          <p:nvPr/>
        </p:nvGrpSpPr>
        <p:grpSpPr>
          <a:xfrm>
            <a:off x="2479471" y="2140779"/>
            <a:ext cx="6230867" cy="3572311"/>
            <a:chOff x="304800" y="673100"/>
            <a:chExt cx="4000500" cy="4000500"/>
          </a:xfrm>
          <a:effectLst>
            <a:outerShdw blurRad="444500" dist="254000" dir="8100000" algn="tr" rotWithShape="0">
              <a:prstClr val="black">
                <a:alpha val="50000"/>
              </a:prstClr>
            </a:outerShdw>
          </a:effectLst>
        </p:grpSpPr>
        <p:sp>
          <p:nvSpPr>
            <p:cNvPr id="29" name="同心圆 54">
              <a:extLst>
                <a:ext uri="{FF2B5EF4-FFF2-40B4-BE49-F238E27FC236}">
                  <a16:creationId xmlns:a16="http://schemas.microsoft.com/office/drawing/2014/main" xmlns="" id="{28A7598C-948C-4581-B501-C3EED72794E6}"/>
                </a:ext>
              </a:extLst>
            </p:cNvPr>
            <p:cNvSpPr/>
            <p:nvPr/>
          </p:nvSpPr>
          <p:spPr>
            <a:xfrm>
              <a:off x="304800" y="673100"/>
              <a:ext cx="4000500" cy="4000500"/>
            </a:xfrm>
            <a:prstGeom prst="roundRect">
              <a:avLst>
                <a:gd name="adj" fmla="val 9468"/>
              </a:avLst>
            </a:prstGeom>
            <a:solidFill>
              <a:srgbClr val="EE6060"/>
            </a:solidFill>
            <a:ln>
              <a:solidFill>
                <a:srgbClr val="FF9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Microsoft YaHei"/>
                <a:cs typeface="+mn-cs"/>
              </a:endParaRPr>
            </a:p>
          </p:txBody>
        </p:sp>
        <p:sp>
          <p:nvSpPr>
            <p:cNvPr id="30" name="椭圆 55">
              <a:extLst>
                <a:ext uri="{FF2B5EF4-FFF2-40B4-BE49-F238E27FC236}">
                  <a16:creationId xmlns:a16="http://schemas.microsoft.com/office/drawing/2014/main" xmlns="" id="{E6E3E25F-9129-4898-A9EB-41F9AC012BEF}"/>
                </a:ext>
              </a:extLst>
            </p:cNvPr>
            <p:cNvSpPr/>
            <p:nvPr/>
          </p:nvSpPr>
          <p:spPr>
            <a:xfrm>
              <a:off x="392113" y="760413"/>
              <a:ext cx="3825874" cy="3825874"/>
            </a:xfrm>
            <a:prstGeom prst="roundRect">
              <a:avLst>
                <a:gd name="adj" fmla="val 5913"/>
              </a:avLst>
            </a:prstGeom>
            <a:solidFill>
              <a:srgbClr val="FF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Microsoft YaHei"/>
                <a:cs typeface="+mn-cs"/>
              </a:endParaRPr>
            </a:p>
          </p:txBody>
        </p:sp>
      </p:grpSp>
      <p:pic>
        <p:nvPicPr>
          <p:cNvPr id="14" name="Picture 2" descr="Cute girl cartoon writing on a book Royalty Free Vector">
            <a:extLst>
              <a:ext uri="{FF2B5EF4-FFF2-40B4-BE49-F238E27FC236}">
                <a16:creationId xmlns:a16="http://schemas.microsoft.com/office/drawing/2014/main" xmlns="" id="{79EA568B-4950-40CF-9532-5F6BEE875E68}"/>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0" b="91934" l="0" r="100000">
                        <a14:foregroundMark x1="27000" y1="13994" x2="31600" y2="16132"/>
                        <a14:foregroundMark x1="83800" y1="23712" x2="66000" y2="25462"/>
                        <a14:foregroundMark x1="60800" y1="32847" x2="59600" y2="44121"/>
                        <a14:foregroundMark x1="38600" y1="32653" x2="54400" y2="42177"/>
                        <a14:foregroundMark x1="50600" y1="29932" x2="36000" y2="42760"/>
                        <a14:foregroundMark x1="57400" y1="33625" x2="63400" y2="39650"/>
                        <a14:foregroundMark x1="62000" y1="37123" x2="52200" y2="40039"/>
                        <a14:foregroundMark x1="23400" y1="12828" x2="34400" y2="23518"/>
                        <a14:foregroundMark x1="19800" y1="86200" x2="54600" y2="86395"/>
                        <a14:foregroundMark x1="66600" y1="87561" x2="52600" y2="88338"/>
                        <a14:foregroundMark x1="63400" y1="86589" x2="55800" y2="85423"/>
                        <a14:foregroundMark x1="68600" y1="86395" x2="65000" y2="87366"/>
                        <a14:foregroundMark x1="68400" y1="85811" x2="68400" y2="85811"/>
                        <a14:foregroundMark x1="45400" y1="89116" x2="70000" y2="89796"/>
                        <a14:foregroundMark x1="69300" y1="85714" x2="69300" y2="85714"/>
                        <a14:foregroundMark x1="13600" y1="84451" x2="24300" y2="84645"/>
                        <a14:foregroundMark x1="13700" y1="88727" x2="45900" y2="89504"/>
                        <a14:foregroundMark x1="27600" y1="12731" x2="31300" y2="15743"/>
                        <a14:foregroundMark x1="25000" y1="15743" x2="25000" y2="15743"/>
                        <a14:foregroundMark x1="80700" y1="26142" x2="76400" y2="26239"/>
                      </a14:backgroundRemoval>
                    </a14:imgEffect>
                  </a14:imgLayer>
                </a14:imgProps>
              </a:ext>
              <a:ext uri="{28A0092B-C50C-407E-A947-70E740481C1C}">
                <a14:useLocalDpi xmlns:a14="http://schemas.microsoft.com/office/drawing/2010/main" val="0"/>
              </a:ext>
            </a:extLst>
          </a:blip>
          <a:srcRect b="3061"/>
          <a:stretch/>
        </p:blipFill>
        <p:spPr bwMode="auto">
          <a:xfrm>
            <a:off x="9553905" y="4270266"/>
            <a:ext cx="2594220" cy="25877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5FF78B0F-28D5-4B8A-BB82-3642600A94AE}"/>
              </a:ext>
            </a:extLst>
          </p:cNvPr>
          <p:cNvPicPr>
            <a:picLocks noChangeAspect="1"/>
          </p:cNvPicPr>
          <p:nvPr/>
        </p:nvPicPr>
        <p:blipFill>
          <a:blip r:embed="rId7"/>
          <a:stretch>
            <a:fillRect/>
          </a:stretch>
        </p:blipFill>
        <p:spPr>
          <a:xfrm>
            <a:off x="2479471" y="2453893"/>
            <a:ext cx="6236749" cy="2901948"/>
          </a:xfrm>
          <a:prstGeom prst="rect">
            <a:avLst/>
          </a:prstGeom>
        </p:spPr>
      </p:pic>
    </p:spTree>
    <p:extLst>
      <p:ext uri="{BB962C8B-B14F-4D97-AF65-F5344CB8AC3E}">
        <p14:creationId xmlns:p14="http://schemas.microsoft.com/office/powerpoint/2010/main" val="233388003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53" presetClass="entr" presetSubtype="16"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par>
                                <p:cTn id="26" presetID="22" presetClass="entr" presetSubtype="4"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 descr="403bc8957f52b6a846edee4c8bcefb3b">
            <a:extLst>
              <a:ext uri="{FF2B5EF4-FFF2-40B4-BE49-F238E27FC236}">
                <a16:creationId xmlns:a16="http://schemas.microsoft.com/office/drawing/2014/main" xmlns="" id="{8F61F14A-A16D-4D7C-A9A4-7B19B0371FF4}"/>
              </a:ext>
            </a:extLst>
          </p:cNvPr>
          <p:cNvPicPr>
            <a:picLocks noChangeAspect="1"/>
          </p:cNvPicPr>
          <p:nvPr/>
        </p:nvPicPr>
        <p:blipFill rotWithShape="1">
          <a:blip r:embed="rId4"/>
          <a:srcRect l="37813" t="831" r="34507" b="88198"/>
          <a:stretch/>
        </p:blipFill>
        <p:spPr>
          <a:xfrm>
            <a:off x="1538564" y="115008"/>
            <a:ext cx="3522654" cy="641959"/>
          </a:xfrm>
          <a:prstGeom prst="rect">
            <a:avLst/>
          </a:prstGeom>
        </p:spPr>
      </p:pic>
      <p:sp>
        <p:nvSpPr>
          <p:cNvPr id="22" name="AutoShape 6">
            <a:extLst>
              <a:ext uri="{FF2B5EF4-FFF2-40B4-BE49-F238E27FC236}">
                <a16:creationId xmlns:a16="http://schemas.microsoft.com/office/drawing/2014/main" xmlns="" id="{467F8EC9-208F-4725-9A6C-1B2011613C1A}"/>
              </a:ext>
            </a:extLst>
          </p:cNvPr>
          <p:cNvSpPr>
            <a:spLocks/>
          </p:cNvSpPr>
          <p:nvPr/>
        </p:nvSpPr>
        <p:spPr bwMode="auto">
          <a:xfrm rot="2881067">
            <a:off x="1417845" y="252747"/>
            <a:ext cx="613397" cy="331039"/>
          </a:xfrm>
          <a:custGeom>
            <a:avLst/>
            <a:gdLst>
              <a:gd name="T0" fmla="*/ 778 w 19937"/>
              <a:gd name="T1" fmla="*/ 168005 h 14258"/>
              <a:gd name="T2" fmla="*/ 500037 w 19937"/>
              <a:gd name="T3" fmla="*/ 24909 h 14258"/>
              <a:gd name="T4" fmla="*/ 372570 w 19937"/>
              <a:gd name="T5" fmla="*/ 178226 h 14258"/>
              <a:gd name="T6" fmla="*/ 778 w 19937"/>
              <a:gd name="T7" fmla="*/ 168005 h 142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7" h="14258">
                <a:moveTo>
                  <a:pt x="31" y="8876"/>
                </a:moveTo>
                <a:cubicBezTo>
                  <a:pt x="31" y="8876"/>
                  <a:pt x="-1663" y="-4084"/>
                  <a:pt x="19936" y="1316"/>
                </a:cubicBezTo>
                <a:cubicBezTo>
                  <a:pt x="19936" y="1316"/>
                  <a:pt x="17819" y="4016"/>
                  <a:pt x="14854" y="9416"/>
                </a:cubicBezTo>
                <a:cubicBezTo>
                  <a:pt x="11889" y="14276"/>
                  <a:pt x="2995" y="17515"/>
                  <a:pt x="31" y="8876"/>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3" name="AutoShape 18">
            <a:extLst>
              <a:ext uri="{FF2B5EF4-FFF2-40B4-BE49-F238E27FC236}">
                <a16:creationId xmlns:a16="http://schemas.microsoft.com/office/drawing/2014/main" xmlns="" id="{41AFDE1B-7F39-42AF-8409-2EF7853DFF6E}"/>
              </a:ext>
            </a:extLst>
          </p:cNvPr>
          <p:cNvSpPr>
            <a:spLocks/>
          </p:cNvSpPr>
          <p:nvPr/>
        </p:nvSpPr>
        <p:spPr bwMode="auto">
          <a:xfrm>
            <a:off x="1464205" y="915404"/>
            <a:ext cx="520677" cy="284660"/>
          </a:xfrm>
          <a:custGeom>
            <a:avLst/>
            <a:gdLst>
              <a:gd name="T0" fmla="*/ 20914 w 19743"/>
              <a:gd name="T1" fmla="*/ 65328 h 11814"/>
              <a:gd name="T2" fmla="*/ 458764 w 19743"/>
              <a:gd name="T3" fmla="*/ 197832 h 11814"/>
              <a:gd name="T4" fmla="*/ 52959 w 19743"/>
              <a:gd name="T5" fmla="*/ 208023 h 11814"/>
              <a:gd name="T6" fmla="*/ 20914 w 19743"/>
              <a:gd name="T7" fmla="*/ 65328 h 1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4" name="AutoShape 13">
            <a:extLst>
              <a:ext uri="{FF2B5EF4-FFF2-40B4-BE49-F238E27FC236}">
                <a16:creationId xmlns:a16="http://schemas.microsoft.com/office/drawing/2014/main" xmlns="" id="{450AF02F-19CA-462E-80CB-810AE069657A}"/>
              </a:ext>
            </a:extLst>
          </p:cNvPr>
          <p:cNvSpPr>
            <a:spLocks/>
          </p:cNvSpPr>
          <p:nvPr/>
        </p:nvSpPr>
        <p:spPr bwMode="auto">
          <a:xfrm>
            <a:off x="10221439" y="319652"/>
            <a:ext cx="432000" cy="252000"/>
          </a:xfrm>
          <a:custGeom>
            <a:avLst/>
            <a:gdLst>
              <a:gd name="T0" fmla="*/ 520184 w 21189"/>
              <a:gd name="T1" fmla="*/ 157142 h 15674"/>
              <a:gd name="T2" fmla="*/ 95544 w 21189"/>
              <a:gd name="T3" fmla="*/ 34366 h 15674"/>
              <a:gd name="T4" fmla="*/ 0 w 21189"/>
              <a:gd name="T5" fmla="*/ 105980 h 15674"/>
              <a:gd name="T6" fmla="*/ 244143 w 21189"/>
              <a:gd name="T7" fmla="*/ 249208 h 15674"/>
              <a:gd name="T8" fmla="*/ 520184 w 21189"/>
              <a:gd name="T9" fmla="*/ 157142 h 156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89" h="15674">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5" name="AutoShape 17">
            <a:extLst>
              <a:ext uri="{FF2B5EF4-FFF2-40B4-BE49-F238E27FC236}">
                <a16:creationId xmlns:a16="http://schemas.microsoft.com/office/drawing/2014/main" xmlns="" id="{B1508BFC-072F-429F-B6B6-3C72691A5DC9}"/>
              </a:ext>
            </a:extLst>
          </p:cNvPr>
          <p:cNvSpPr>
            <a:spLocks/>
          </p:cNvSpPr>
          <p:nvPr/>
        </p:nvSpPr>
        <p:spPr bwMode="auto">
          <a:xfrm rot="-1260000">
            <a:off x="10145197" y="871983"/>
            <a:ext cx="286706" cy="449387"/>
          </a:xfrm>
          <a:custGeom>
            <a:avLst/>
            <a:gdLst>
              <a:gd name="T0" fmla="*/ 251649 w 16246"/>
              <a:gd name="T1" fmla="*/ 413107 h 20641"/>
              <a:gd name="T2" fmla="*/ 144297 w 16246"/>
              <a:gd name="T3" fmla="*/ 110830 h 20641"/>
              <a:gd name="T4" fmla="*/ 4766 w 16246"/>
              <a:gd name="T5" fmla="*/ 0 h 20641"/>
              <a:gd name="T6" fmla="*/ 4766 w 16246"/>
              <a:gd name="T7" fmla="*/ 191426 h 20641"/>
              <a:gd name="T8" fmla="*/ 101369 w 16246"/>
              <a:gd name="T9" fmla="*/ 433256 h 20641"/>
              <a:gd name="T10" fmla="*/ 251649 w 16246"/>
              <a:gd name="T11" fmla="*/ 413107 h 206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46"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cxnSp>
        <p:nvCxnSpPr>
          <p:cNvPr id="26" name="直接连接符 71">
            <a:extLst>
              <a:ext uri="{FF2B5EF4-FFF2-40B4-BE49-F238E27FC236}">
                <a16:creationId xmlns:a16="http://schemas.microsoft.com/office/drawing/2014/main" xmlns="" id="{DD05A7BA-BF11-4004-8503-2991C668ECE9}"/>
              </a:ext>
            </a:extLst>
          </p:cNvPr>
          <p:cNvCxnSpPr/>
          <p:nvPr/>
        </p:nvCxnSpPr>
        <p:spPr>
          <a:xfrm>
            <a:off x="-57467" y="1502159"/>
            <a:ext cx="1234166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xmlns="" id="{55CBF573-1E02-4370-89E2-ACF0F3DB54BE}"/>
              </a:ext>
            </a:extLst>
          </p:cNvPr>
          <p:cNvSpPr txBox="1"/>
          <p:nvPr/>
        </p:nvSpPr>
        <p:spPr>
          <a:xfrm>
            <a:off x="2748923" y="-14586"/>
            <a:ext cx="2390775" cy="830997"/>
          </a:xfrm>
          <a:prstGeom prst="rect">
            <a:avLst/>
          </a:prstGeom>
          <a:noFill/>
        </p:spPr>
        <p:txBody>
          <a:bodyPr wrap="square" rtlCol="0">
            <a:spAutoFit/>
          </a:bodyPr>
          <a:lstStyle/>
          <a:p>
            <a:r>
              <a:rPr lang="en-US" sz="4800" b="1" dirty="0" err="1">
                <a:solidFill>
                  <a:srgbClr val="002060"/>
                </a:solidFill>
                <a:latin typeface="Times New Roman" pitchFamily="18" charset="0"/>
                <a:cs typeface="Times New Roman" pitchFamily="18" charset="0"/>
              </a:rPr>
              <a:t>Ví</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dụ</a:t>
            </a:r>
            <a:endParaRPr lang="en-US" sz="4800" b="1" dirty="0">
              <a:solidFill>
                <a:srgbClr val="002060"/>
              </a:solidFill>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xmlns="" id="{68118A44-96A2-4122-8FD8-CB42046C32F1}"/>
              </a:ext>
            </a:extLst>
          </p:cNvPr>
          <p:cNvSpPr txBox="1"/>
          <p:nvPr/>
        </p:nvSpPr>
        <p:spPr>
          <a:xfrm>
            <a:off x="2446861" y="330608"/>
            <a:ext cx="9505950" cy="6247864"/>
          </a:xfrm>
          <a:prstGeom prst="rect">
            <a:avLst/>
          </a:prstGeom>
          <a:noFill/>
        </p:spPr>
        <p:txBody>
          <a:bodyPr wrap="square" rtlCol="0">
            <a:spAutoFit/>
          </a:bodyPr>
          <a:lstStyle/>
          <a:p>
            <a:pPr algn="ctr"/>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Ngôi trường mới</a:t>
            </a:r>
          </a:p>
          <a:p>
            <a:pPr algn="just"/>
            <a:r>
              <a:rPr lang="vi-VN" sz="2800">
                <a:latin typeface="Arial-Rounded" panose="020B0500000000000000" pitchFamily="34" charset="0"/>
                <a:ea typeface="Arial-Rounded" panose="020B0500000000000000" pitchFamily="34" charset="0"/>
                <a:cs typeface="Arial-Rounded" panose="020B0500000000000000" pitchFamily="34" charset="0"/>
              </a:rPr>
              <a:t>    </a:t>
            </a:r>
            <a:r>
              <a:rPr lang="vi-VN" sz="2800" smtClean="0">
                <a:latin typeface="Arial-Rounded" panose="020B0500000000000000" pitchFamily="34" charset="0"/>
                <a:ea typeface="Arial-Rounded" panose="020B0500000000000000" pitchFamily="34" charset="0"/>
                <a:cs typeface="Arial-Rounded" panose="020B0500000000000000" pitchFamily="34" charset="0"/>
              </a:rPr>
              <a:t> Trường </a:t>
            </a:r>
            <a:r>
              <a:rPr lang="vi-VN" sz="2800" dirty="0">
                <a:latin typeface="Arial-Rounded" panose="020B0500000000000000" pitchFamily="34" charset="0"/>
                <a:ea typeface="Arial-Rounded" panose="020B0500000000000000" pitchFamily="34" charset="0"/>
                <a:cs typeface="Arial-Rounded" panose="020B0500000000000000" pitchFamily="34" charset="0"/>
              </a:rPr>
              <a:t>mới của em xây trên nền ngôi trường cũ lợp lá. Nhìn từ xa, những mảng tường vàng, ngói đỏ như những cánh hoa lấp ló trong cây. </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Em bước vào lớp, vừa bỡ ngỡ vừa thấy quen thân. Tường vôi trắng, cánh cửa xanh, bàn ghế gỗ xoan đào nổi vân như lụa. Em thấy tất cả đều sáng lên và thơm tho trong nắng mùa thu.</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Dưới mái trường mới, sao tiếng trống rung động kéo dài! Tiếng cô giáo trang nghiêm mà ấm áp. Tiếng đọc bài của em cũng vang vang đến lạ! Em nhìn ai cũng thấy thân thương. Cả đến chiếc thước kẻ, chiếc bút chì sao cũng đáng yêu đến </a:t>
            </a:r>
            <a:r>
              <a:rPr lang="vi-VN" sz="2800">
                <a:latin typeface="Arial-Rounded" panose="020B0500000000000000" pitchFamily="34" charset="0"/>
                <a:ea typeface="Arial-Rounded" panose="020B0500000000000000" pitchFamily="34" charset="0"/>
                <a:cs typeface="Arial-Rounded" panose="020B0500000000000000" pitchFamily="34" charset="0"/>
              </a:rPr>
              <a:t>thế</a:t>
            </a:r>
            <a:r>
              <a:rPr lang="vi-VN" sz="2800" smtClean="0">
                <a:latin typeface="Arial-Rounded" panose="020B0500000000000000" pitchFamily="34" charset="0"/>
                <a:ea typeface="Arial-Rounded" panose="020B0500000000000000" pitchFamily="34" charset="0"/>
                <a:cs typeface="Arial-Rounded" panose="020B0500000000000000" pitchFamily="34" charset="0"/>
              </a:rPr>
              <a:t>!</a:t>
            </a:r>
          </a:p>
          <a:p>
            <a:pPr algn="just"/>
            <a:r>
              <a:rPr lang="vi-VN" sz="2800" smtClean="0">
                <a:latin typeface="Arial-Rounded" panose="020B0500000000000000" pitchFamily="34" charset="0"/>
                <a:ea typeface="Arial-Rounded" panose="020B0500000000000000" pitchFamily="34" charset="0"/>
                <a:cs typeface="Arial-Rounded" panose="020B0500000000000000" pitchFamily="34" charset="0"/>
              </a:rPr>
              <a:t>            </a:t>
            </a:r>
            <a:r>
              <a:rPr lang="en-US" sz="2800" smtClean="0">
                <a:latin typeface="Arial-Rounded" panose="020B0500000000000000" pitchFamily="34" charset="0"/>
                <a:ea typeface="Arial-Rounded" panose="020B0500000000000000" pitchFamily="34" charset="0"/>
                <a:cs typeface="Arial-Rounded" panose="020B0500000000000000" pitchFamily="34" charset="0"/>
              </a:rPr>
              <a:t>                                   </a:t>
            </a:r>
            <a:r>
              <a:rPr lang="vi-VN" sz="2800" dirty="0">
                <a:latin typeface="Times New Roman" pitchFamily="18" charset="0"/>
                <a:ea typeface="Arial-Rounded" panose="020B0500000000000000" pitchFamily="34" charset="0"/>
                <a:cs typeface="Times New Roman" pitchFamily="18" charset="0"/>
              </a:rPr>
              <a:t>(Theo Ngô </a:t>
            </a:r>
            <a:r>
              <a:rPr lang="en-US" sz="2800" dirty="0" err="1">
                <a:latin typeface="Times New Roman" pitchFamily="18" charset="0"/>
                <a:ea typeface="Arial-Rounded" panose="020B0500000000000000" pitchFamily="34" charset="0"/>
                <a:cs typeface="Times New Roman" pitchFamily="18" charset="0"/>
              </a:rPr>
              <a:t>Quân</a:t>
            </a:r>
            <a:r>
              <a:rPr lang="en-US" sz="2800" dirty="0">
                <a:latin typeface="Times New Roman" pitchFamily="18" charset="0"/>
                <a:ea typeface="Arial-Rounded" panose="020B0500000000000000" pitchFamily="34" charset="0"/>
                <a:cs typeface="Times New Roman" pitchFamily="18" charset="0"/>
              </a:rPr>
              <a:t> </a:t>
            </a:r>
            <a:r>
              <a:rPr lang="en-US" sz="2800" dirty="0" err="1">
                <a:latin typeface="Times New Roman" pitchFamily="18" charset="0"/>
                <a:ea typeface="Arial-Rounded" panose="020B0500000000000000" pitchFamily="34" charset="0"/>
                <a:cs typeface="Times New Roman" pitchFamily="18" charset="0"/>
              </a:rPr>
              <a:t>Miện</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6" name="Picture 5">
            <a:extLst>
              <a:ext uri="{FF2B5EF4-FFF2-40B4-BE49-F238E27FC236}">
                <a16:creationId xmlns:a16="http://schemas.microsoft.com/office/drawing/2014/main" xmlns="" id="{5A8CCABE-E512-4540-B4A2-5FB04977E837}"/>
              </a:ext>
            </a:extLst>
          </p:cNvPr>
          <p:cNvPicPr>
            <a:picLocks noChangeAspect="1"/>
          </p:cNvPicPr>
          <p:nvPr/>
        </p:nvPicPr>
        <p:blipFill>
          <a:blip r:embed="rId5"/>
          <a:stretch>
            <a:fillRect/>
          </a:stretch>
        </p:blipFill>
        <p:spPr>
          <a:xfrm>
            <a:off x="-27869" y="3645961"/>
            <a:ext cx="2533999" cy="3146103"/>
          </a:xfrm>
          <a:prstGeom prst="rect">
            <a:avLst/>
          </a:prstGeom>
        </p:spPr>
      </p:pic>
    </p:spTree>
    <p:extLst>
      <p:ext uri="{BB962C8B-B14F-4D97-AF65-F5344CB8AC3E}">
        <p14:creationId xmlns:p14="http://schemas.microsoft.com/office/powerpoint/2010/main" val="380157052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r="17585"/>
          <a:stretch>
            <a:fillRect/>
          </a:stretch>
        </p:blipFill>
        <p:spPr>
          <a:xfrm>
            <a:off x="-19685" y="-13970"/>
            <a:ext cx="12249785" cy="6886575"/>
          </a:xfrm>
          <a:prstGeom prst="rect">
            <a:avLst/>
          </a:prstGeom>
        </p:spPr>
      </p:pic>
      <p:pic>
        <p:nvPicPr>
          <p:cNvPr id="11" name="Picture 10">
            <a:extLst>
              <a:ext uri="{FF2B5EF4-FFF2-40B4-BE49-F238E27FC236}">
                <a16:creationId xmlns:a16="http://schemas.microsoft.com/office/drawing/2014/main" xmlns="" id="{D028E1FD-3543-4F02-B38A-4E007D67C9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06780" y="1166897"/>
            <a:ext cx="8412999" cy="2262105"/>
          </a:xfrm>
          <a:prstGeom prst="rect">
            <a:avLst/>
          </a:prstGeom>
        </p:spPr>
      </p:pic>
      <p:pic>
        <p:nvPicPr>
          <p:cNvPr id="4" name="Picture 3" descr="F:\未标题-1.png">
            <a:extLst>
              <a:ext uri="{FF2B5EF4-FFF2-40B4-BE49-F238E27FC236}">
                <a16:creationId xmlns:a16="http://schemas.microsoft.com/office/drawing/2014/main" xmlns="" id="{FBCDE6C3-5C39-4867-80B5-B209763F6F8A}"/>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7326" t="18942" r="23264" b="17870"/>
          <a:stretch/>
        </p:blipFill>
        <p:spPr bwMode="auto">
          <a:xfrm>
            <a:off x="9235940" y="2716882"/>
            <a:ext cx="3322113" cy="4248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5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2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anim calcmode="lin" valueType="num">
                                      <p:cBhvr>
                                        <p:cTn id="14" dur="750" fill="hold"/>
                                        <p:tgtEl>
                                          <p:spTgt spid="4"/>
                                        </p:tgtEl>
                                        <p:attrNameLst>
                                          <p:attrName>ppt_x</p:attrName>
                                        </p:attrNameLst>
                                      </p:cBhvr>
                                      <p:tavLst>
                                        <p:tav tm="0">
                                          <p:val>
                                            <p:strVal val="#ppt_x"/>
                                          </p:val>
                                        </p:tav>
                                        <p:tav tm="100000">
                                          <p:val>
                                            <p:strVal val="#ppt_x"/>
                                          </p:val>
                                        </p:tav>
                                      </p:tavLst>
                                    </p:anim>
                                    <p:anim calcmode="lin" valueType="num">
                                      <p:cBhvr>
                                        <p:cTn id="15"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F:\1914986_1350306881 [转换].png">
            <a:extLst>
              <a:ext uri="{FF2B5EF4-FFF2-40B4-BE49-F238E27FC236}">
                <a16:creationId xmlns:a16="http://schemas.microsoft.com/office/drawing/2014/main" xmlns="" id="{EF7DE185-C05E-4E3C-8978-DF378852E0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33184" b="20433"/>
          <a:stretch/>
        </p:blipFill>
        <p:spPr bwMode="auto">
          <a:xfrm>
            <a:off x="6243778" y="4223111"/>
            <a:ext cx="5448854" cy="26348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F:\5468d5583d3d6.png">
            <a:extLst>
              <a:ext uri="{FF2B5EF4-FFF2-40B4-BE49-F238E27FC236}">
                <a16:creationId xmlns:a16="http://schemas.microsoft.com/office/drawing/2014/main" xmlns="" id="{7E56802A-5905-4275-A21B-1900A95EF4F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806" r="41622"/>
          <a:stretch/>
        </p:blipFill>
        <p:spPr bwMode="auto">
          <a:xfrm flipH="1">
            <a:off x="10063401" y="1727360"/>
            <a:ext cx="1720542" cy="5099137"/>
          </a:xfrm>
          <a:prstGeom prst="rect">
            <a:avLst/>
          </a:prstGeom>
          <a:noFill/>
          <a:extLst>
            <a:ext uri="{909E8E84-426E-40DD-AFC4-6F175D3DCCD1}">
              <a14:hiddenFill xmlns:a14="http://schemas.microsoft.com/office/drawing/2010/main">
                <a:solidFill>
                  <a:srgbClr val="FFFFFF"/>
                </a:solidFill>
              </a14:hiddenFill>
            </a:ext>
          </a:extLst>
        </p:spPr>
      </p:pic>
      <p:sp>
        <p:nvSpPr>
          <p:cNvPr id="25" name="Freeform: Shape 24">
            <a:extLst>
              <a:ext uri="{FF2B5EF4-FFF2-40B4-BE49-F238E27FC236}">
                <a16:creationId xmlns:a16="http://schemas.microsoft.com/office/drawing/2014/main" xmlns="" id="{21A77228-8BFC-4409-80D5-19859B6C86E2}"/>
              </a:ext>
            </a:extLst>
          </p:cNvPr>
          <p:cNvSpPr/>
          <p:nvPr/>
        </p:nvSpPr>
        <p:spPr>
          <a:xfrm rot="781238">
            <a:off x="-1577345" y="1912039"/>
            <a:ext cx="3911895" cy="5345262"/>
          </a:xfrm>
          <a:custGeom>
            <a:avLst/>
            <a:gdLst>
              <a:gd name="connsiteX0" fmla="*/ 1892356 w 7303412"/>
              <a:gd name="connsiteY0" fmla="*/ 623615 h 11906050"/>
              <a:gd name="connsiteX1" fmla="*/ 4235986 w 7303412"/>
              <a:gd name="connsiteY1" fmla="*/ 2810524 h 11906050"/>
              <a:gd name="connsiteX2" fmla="*/ 4478992 w 7303412"/>
              <a:gd name="connsiteY2" fmla="*/ 4197281 h 11906050"/>
              <a:gd name="connsiteX3" fmla="*/ 6003545 w 7303412"/>
              <a:gd name="connsiteY3" fmla="*/ 7540561 h 11906050"/>
              <a:gd name="connsiteX4" fmla="*/ 7213638 w 7303412"/>
              <a:gd name="connsiteY4" fmla="*/ 11906051 h 11906050"/>
              <a:gd name="connsiteX5" fmla="*/ 0 w 7303412"/>
              <a:gd name="connsiteY5" fmla="*/ 11906051 h 11906050"/>
              <a:gd name="connsiteX6" fmla="*/ 0 w 7303412"/>
              <a:gd name="connsiteY6" fmla="*/ 0 h 11906050"/>
              <a:gd name="connsiteX7" fmla="*/ 1892356 w 7303412"/>
              <a:gd name="connsiteY7" fmla="*/ 623615 h 1190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3412" h="11906050">
                <a:moveTo>
                  <a:pt x="1892356" y="623615"/>
                </a:moveTo>
                <a:cubicBezTo>
                  <a:pt x="1892356" y="623615"/>
                  <a:pt x="3536601" y="915252"/>
                  <a:pt x="4235986" y="2810524"/>
                </a:cubicBezTo>
                <a:cubicBezTo>
                  <a:pt x="4397990" y="3249645"/>
                  <a:pt x="4475206" y="3721890"/>
                  <a:pt x="4478992" y="4197281"/>
                </a:cubicBezTo>
                <a:cubicBezTo>
                  <a:pt x="4483437" y="4772969"/>
                  <a:pt x="4660259" y="6104951"/>
                  <a:pt x="6003545" y="7540561"/>
                </a:cubicBezTo>
                <a:cubicBezTo>
                  <a:pt x="7793989" y="9453968"/>
                  <a:pt x="7213638" y="11906051"/>
                  <a:pt x="7213638" y="11906051"/>
                </a:cubicBezTo>
                <a:lnTo>
                  <a:pt x="0" y="11906051"/>
                </a:lnTo>
                <a:lnTo>
                  <a:pt x="0" y="0"/>
                </a:lnTo>
                <a:lnTo>
                  <a:pt x="1892356" y="623615"/>
                </a:lnTo>
                <a:close/>
              </a:path>
            </a:pathLst>
          </a:custGeom>
          <a:solidFill>
            <a:srgbClr val="D1E3F3"/>
          </a:solidFill>
          <a:ln w="16447" cap="flat">
            <a:noFill/>
            <a:prstDash val="solid"/>
            <a:miter/>
          </a:ln>
        </p:spPr>
        <p:txBody>
          <a:bodyPr rtlCol="0" anchor="ctr"/>
          <a:lstStyle/>
          <a:p>
            <a:pPr defTabSz="916777">
              <a:defRPr/>
            </a:pPr>
            <a:endParaRPr lang="en-US" sz="1805">
              <a:solidFill>
                <a:prstClr val="black"/>
              </a:solidFill>
            </a:endParaRPr>
          </a:p>
        </p:txBody>
      </p:sp>
      <p:sp>
        <p:nvSpPr>
          <p:cNvPr id="26" name="Freeform: Shape 25">
            <a:extLst>
              <a:ext uri="{FF2B5EF4-FFF2-40B4-BE49-F238E27FC236}">
                <a16:creationId xmlns:a16="http://schemas.microsoft.com/office/drawing/2014/main" xmlns="" id="{FA079BCA-A64A-487E-8600-686BC4B36432}"/>
              </a:ext>
            </a:extLst>
          </p:cNvPr>
          <p:cNvSpPr/>
          <p:nvPr/>
        </p:nvSpPr>
        <p:spPr>
          <a:xfrm rot="20910766">
            <a:off x="-183917" y="5440983"/>
            <a:ext cx="4385413" cy="4331006"/>
          </a:xfrm>
          <a:custGeom>
            <a:avLst/>
            <a:gdLst>
              <a:gd name="connsiteX0" fmla="*/ 1892356 w 7303412"/>
              <a:gd name="connsiteY0" fmla="*/ 623615 h 11906051"/>
              <a:gd name="connsiteX1" fmla="*/ 4235986 w 7303412"/>
              <a:gd name="connsiteY1" fmla="*/ 2810524 h 11906051"/>
              <a:gd name="connsiteX2" fmla="*/ 4478992 w 7303412"/>
              <a:gd name="connsiteY2" fmla="*/ 4197281 h 11906051"/>
              <a:gd name="connsiteX3" fmla="*/ 6003545 w 7303412"/>
              <a:gd name="connsiteY3" fmla="*/ 7540561 h 11906051"/>
              <a:gd name="connsiteX4" fmla="*/ 7213638 w 7303412"/>
              <a:gd name="connsiteY4" fmla="*/ 11906052 h 11906051"/>
              <a:gd name="connsiteX5" fmla="*/ 0 w 7303412"/>
              <a:gd name="connsiteY5" fmla="*/ 11906052 h 11906051"/>
              <a:gd name="connsiteX6" fmla="*/ 0 w 7303412"/>
              <a:gd name="connsiteY6" fmla="*/ 0 h 11906051"/>
              <a:gd name="connsiteX7" fmla="*/ 1892356 w 7303412"/>
              <a:gd name="connsiteY7" fmla="*/ 623615 h 1190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3412" h="11906051">
                <a:moveTo>
                  <a:pt x="1892356" y="623615"/>
                </a:moveTo>
                <a:cubicBezTo>
                  <a:pt x="1892356" y="623615"/>
                  <a:pt x="3536601" y="915252"/>
                  <a:pt x="4235986" y="2810524"/>
                </a:cubicBezTo>
                <a:cubicBezTo>
                  <a:pt x="4397990" y="3249645"/>
                  <a:pt x="4475206" y="3721890"/>
                  <a:pt x="4478992" y="4197281"/>
                </a:cubicBezTo>
                <a:cubicBezTo>
                  <a:pt x="4483437" y="4772968"/>
                  <a:pt x="4660259" y="6104951"/>
                  <a:pt x="6003545" y="7540561"/>
                </a:cubicBezTo>
                <a:cubicBezTo>
                  <a:pt x="7793989" y="9453967"/>
                  <a:pt x="7213638" y="11906052"/>
                  <a:pt x="7213638" y="11906052"/>
                </a:cubicBezTo>
                <a:lnTo>
                  <a:pt x="0" y="11906052"/>
                </a:lnTo>
                <a:lnTo>
                  <a:pt x="0" y="0"/>
                </a:lnTo>
                <a:lnTo>
                  <a:pt x="1892356" y="623615"/>
                </a:lnTo>
                <a:close/>
              </a:path>
            </a:pathLst>
          </a:custGeom>
          <a:solidFill>
            <a:schemeClr val="accent1">
              <a:lumMod val="60000"/>
              <a:lumOff val="40000"/>
            </a:schemeClr>
          </a:solidFill>
          <a:ln w="16447" cap="flat">
            <a:noFill/>
            <a:prstDash val="solid"/>
            <a:miter/>
          </a:ln>
        </p:spPr>
        <p:txBody>
          <a:bodyPr rtlCol="0" anchor="ctr"/>
          <a:lstStyle/>
          <a:p>
            <a:pPr defTabSz="916777">
              <a:defRPr/>
            </a:pPr>
            <a:endParaRPr lang="en-US" sz="1805">
              <a:solidFill>
                <a:prstClr val="black"/>
              </a:solidFill>
            </a:endParaRPr>
          </a:p>
        </p:txBody>
      </p:sp>
      <p:pic>
        <p:nvPicPr>
          <p:cNvPr id="28" name="Picture 27">
            <a:extLst>
              <a:ext uri="{FF2B5EF4-FFF2-40B4-BE49-F238E27FC236}">
                <a16:creationId xmlns:a16="http://schemas.microsoft.com/office/drawing/2014/main" xmlns="" id="{788A3AA4-57D4-4138-BBC2-82F11EDB4529}"/>
              </a:ext>
            </a:extLst>
          </p:cNvPr>
          <p:cNvPicPr>
            <a:picLocks noChangeAspect="1"/>
          </p:cNvPicPr>
          <p:nvPr/>
        </p:nvPicPr>
        <p:blipFill>
          <a:blip r:embed="rId5"/>
          <a:stretch>
            <a:fillRect/>
          </a:stretch>
        </p:blipFill>
        <p:spPr>
          <a:xfrm>
            <a:off x="10135312" y="4614982"/>
            <a:ext cx="1743249" cy="2227267"/>
          </a:xfrm>
          <a:prstGeom prst="rect">
            <a:avLst/>
          </a:prstGeom>
        </p:spPr>
      </p:pic>
      <p:sp>
        <p:nvSpPr>
          <p:cNvPr id="2" name="TextBox 1"/>
          <p:cNvSpPr txBox="1"/>
          <p:nvPr/>
        </p:nvSpPr>
        <p:spPr>
          <a:xfrm>
            <a:off x="1056134" y="1881907"/>
            <a:ext cx="9079178" cy="1323439"/>
          </a:xfrm>
          <a:prstGeom prst="rect">
            <a:avLst/>
          </a:prstGeom>
          <a:solidFill>
            <a:schemeClr val="accent1">
              <a:lumMod val="40000"/>
              <a:lumOff val="60000"/>
            </a:schemeClr>
          </a:solidFill>
        </p:spPr>
        <p:txBody>
          <a:bodyPr wrap="square" rtlCol="0">
            <a:spAutoFit/>
          </a:bodyPr>
          <a:lstStyle/>
          <a:p>
            <a:r>
              <a:rPr lang="en-US" sz="4000" smtClean="0">
                <a:solidFill>
                  <a:prstClr val="black"/>
                </a:solidFill>
              </a:rPr>
              <a:t>* Nói 2-3 câu để nêu tình cảm của em với một người bạn mà em quý mến.</a:t>
            </a:r>
            <a:endParaRPr lang="vi-VN" sz="4000">
              <a:solidFill>
                <a:prstClr val="black"/>
              </a:solidFill>
            </a:endParaRPr>
          </a:p>
        </p:txBody>
      </p:sp>
      <p:sp>
        <p:nvSpPr>
          <p:cNvPr id="4" name="TextBox 3"/>
          <p:cNvSpPr txBox="1"/>
          <p:nvPr/>
        </p:nvSpPr>
        <p:spPr>
          <a:xfrm>
            <a:off x="2956845" y="333286"/>
            <a:ext cx="4307081" cy="923330"/>
          </a:xfrm>
          <a:prstGeom prst="rect">
            <a:avLst/>
          </a:prstGeom>
          <a:noFill/>
        </p:spPr>
        <p:txBody>
          <a:bodyPr wrap="square" rtlCol="0">
            <a:spAutoFit/>
          </a:bodyPr>
          <a:lstStyle/>
          <a:p>
            <a:pPr lvl="0" algn="ctr"/>
            <a:r>
              <a:rPr lang="en-US" sz="5400" b="1">
                <a:solidFill>
                  <a:srgbClr val="FF0000"/>
                </a:solidFill>
                <a:latin typeface="Times New Roman" pitchFamily="18" charset="0"/>
                <a:ea typeface="Zilla Slab" pitchFamily="2" charset="0"/>
                <a:cs typeface="Times New Roman" pitchFamily="18" charset="0"/>
              </a:rPr>
              <a:t>KHỞI ĐỘNG</a:t>
            </a:r>
            <a:endParaRPr lang="en-US" sz="5400" b="1" dirty="0">
              <a:solidFill>
                <a:srgbClr val="FF0000"/>
              </a:solidFill>
              <a:latin typeface="Times New Roman" pitchFamily="18" charset="0"/>
              <a:ea typeface="Zilla Slab" pitchFamily="2" charset="0"/>
              <a:cs typeface="Times New Roman" pitchFamily="18" charset="0"/>
            </a:endParaRPr>
          </a:p>
        </p:txBody>
      </p:sp>
    </p:spTree>
    <p:extLst>
      <p:ext uri="{BB962C8B-B14F-4D97-AF65-F5344CB8AC3E}">
        <p14:creationId xmlns:p14="http://schemas.microsoft.com/office/powerpoint/2010/main" val="271650148"/>
      </p:ext>
    </p:extLst>
  </p:cSld>
  <p:clrMapOvr>
    <a:masterClrMapping/>
  </p:clrMapOvr>
  <p:transition spd="slow">
    <p:comb/>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6000">
                                          <p:cBhvr additive="base">
                                            <p:cTn id="7" dur="500" fill="hold"/>
                                            <p:tgtEl>
                                              <p:spTgt spid="11"/>
                                            </p:tgtEl>
                                            <p:attrNameLst>
                                              <p:attrName>ppt_x</p:attrName>
                                            </p:attrNameLst>
                                          </p:cBhvr>
                                          <p:tavLst>
                                            <p:tav tm="0">
                                              <p:val>
                                                <p:strVal val="#ppt_x"/>
                                              </p:val>
                                            </p:tav>
                                            <p:tav tm="100000">
                                              <p:val>
                                                <p:strVal val="#ppt_x"/>
                                              </p:val>
                                            </p:tav>
                                          </p:tavLst>
                                        </p:anim>
                                        <p:anim calcmode="lin" valueType="num" p14:bounceEnd="66000">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14:presetBounceEnd="66000">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14:bounceEnd="66000">
                                          <p:cBhvr additive="base">
                                            <p:cTn id="11" dur="500" fill="hold"/>
                                            <p:tgtEl>
                                              <p:spTgt spid="25"/>
                                            </p:tgtEl>
                                            <p:attrNameLst>
                                              <p:attrName>ppt_x</p:attrName>
                                            </p:attrNameLst>
                                          </p:cBhvr>
                                          <p:tavLst>
                                            <p:tav tm="0">
                                              <p:val>
                                                <p:strVal val="0-#ppt_w/2"/>
                                              </p:val>
                                            </p:tav>
                                            <p:tav tm="100000">
                                              <p:val>
                                                <p:strVal val="#ppt_x"/>
                                              </p:val>
                                            </p:tav>
                                          </p:tavLst>
                                        </p:anim>
                                        <p:anim calcmode="lin" valueType="num" p14:bounceEnd="66000">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14:presetBounceEnd="66000">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14:bounceEnd="66000">
                                          <p:cBhvr additive="base">
                                            <p:cTn id="15" dur="500" fill="hold"/>
                                            <p:tgtEl>
                                              <p:spTgt spid="26"/>
                                            </p:tgtEl>
                                            <p:attrNameLst>
                                              <p:attrName>ppt_x</p:attrName>
                                            </p:attrNameLst>
                                          </p:cBhvr>
                                          <p:tavLst>
                                            <p:tav tm="0">
                                              <p:val>
                                                <p:strVal val="0-#ppt_w/2"/>
                                              </p:val>
                                            </p:tav>
                                            <p:tav tm="100000">
                                              <p:val>
                                                <p:strVal val="#ppt_x"/>
                                              </p:val>
                                            </p:tav>
                                          </p:tavLst>
                                        </p:anim>
                                        <p:anim calcmode="lin" valueType="num" p14:bounceEnd="66000">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6000">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14:bounceEnd="66000">
                                          <p:cBhvr additive="base">
                                            <p:cTn id="19" dur="500" fill="hold"/>
                                            <p:tgtEl>
                                              <p:spTgt spid="12"/>
                                            </p:tgtEl>
                                            <p:attrNameLst>
                                              <p:attrName>ppt_x</p:attrName>
                                            </p:attrNameLst>
                                          </p:cBhvr>
                                          <p:tavLst>
                                            <p:tav tm="0">
                                              <p:val>
                                                <p:strVal val="#ppt_x"/>
                                              </p:val>
                                            </p:tav>
                                            <p:tav tm="100000">
                                              <p:val>
                                                <p:strVal val="#ppt_x"/>
                                              </p:val>
                                            </p:tav>
                                          </p:tavLst>
                                        </p:anim>
                                        <p:anim calcmode="lin" valueType="num" p14:bounceEnd="66000">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14:presetBounceEnd="66000">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14:bounceEnd="66000">
                                          <p:cBhvr additive="base">
                                            <p:cTn id="23" dur="500" fill="hold"/>
                                            <p:tgtEl>
                                              <p:spTgt spid="28"/>
                                            </p:tgtEl>
                                            <p:attrNameLst>
                                              <p:attrName>ppt_x</p:attrName>
                                            </p:attrNameLst>
                                          </p:cBhvr>
                                          <p:tavLst>
                                            <p:tav tm="0">
                                              <p:val>
                                                <p:strVal val="1+#ppt_w/2"/>
                                              </p:val>
                                            </p:tav>
                                            <p:tav tm="100000">
                                              <p:val>
                                                <p:strVal val="#ppt_x"/>
                                              </p:val>
                                            </p:tav>
                                          </p:tavLst>
                                        </p:anim>
                                        <p:anim calcmode="lin" valueType="num" p14:bounceEnd="66000">
                                          <p:cBhvr additive="base">
                                            <p:cTn id="2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1+#ppt_w/2"/>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r="17585"/>
          <a:stretch>
            <a:fillRect/>
          </a:stretch>
        </p:blipFill>
        <p:spPr>
          <a:xfrm>
            <a:off x="-19685" y="-13970"/>
            <a:ext cx="12249785" cy="6886575"/>
          </a:xfrm>
          <a:prstGeom prst="rect">
            <a:avLst/>
          </a:prstGeom>
        </p:spPr>
      </p:pic>
      <p:grpSp>
        <p:nvGrpSpPr>
          <p:cNvPr id="16" name="组合 53">
            <a:extLst>
              <a:ext uri="{FF2B5EF4-FFF2-40B4-BE49-F238E27FC236}">
                <a16:creationId xmlns:a16="http://schemas.microsoft.com/office/drawing/2014/main" xmlns="" id="{0D6C0D19-A3CD-493C-8DC6-0F50A019D54B}"/>
              </a:ext>
            </a:extLst>
          </p:cNvPr>
          <p:cNvGrpSpPr/>
          <p:nvPr/>
        </p:nvGrpSpPr>
        <p:grpSpPr>
          <a:xfrm>
            <a:off x="4340447" y="1125690"/>
            <a:ext cx="3529523" cy="1739137"/>
            <a:chOff x="9564105" y="-41534"/>
            <a:chExt cx="1942865" cy="1411513"/>
          </a:xfrm>
        </p:grpSpPr>
        <p:sp>
          <p:nvSpPr>
            <p:cNvPr id="18" name="圆角矩形 46">
              <a:extLst>
                <a:ext uri="{FF2B5EF4-FFF2-40B4-BE49-F238E27FC236}">
                  <a16:creationId xmlns:a16="http://schemas.microsoft.com/office/drawing/2014/main" xmlns="" id="{E5DF681F-104D-4117-BEAD-807E063C69C7}"/>
                </a:ext>
              </a:extLst>
            </p:cNvPr>
            <p:cNvSpPr/>
            <p:nvPr/>
          </p:nvSpPr>
          <p:spPr>
            <a:xfrm>
              <a:off x="9564105" y="608375"/>
              <a:ext cx="1942865" cy="761604"/>
            </a:xfrm>
            <a:prstGeom prst="roundRect">
              <a:avLst>
                <a:gd name="adj" fmla="val 9069"/>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nvGrpSpPr>
            <p:cNvPr id="19" name="组合 47">
              <a:extLst>
                <a:ext uri="{FF2B5EF4-FFF2-40B4-BE49-F238E27FC236}">
                  <a16:creationId xmlns:a16="http://schemas.microsoft.com/office/drawing/2014/main" xmlns="" id="{A2A57A23-A713-4562-90C4-2DB9793E192E}"/>
                </a:ext>
              </a:extLst>
            </p:cNvPr>
            <p:cNvGrpSpPr/>
            <p:nvPr/>
          </p:nvGrpSpPr>
          <p:grpSpPr>
            <a:xfrm>
              <a:off x="9932705" y="-41534"/>
              <a:ext cx="131459" cy="696270"/>
              <a:chOff x="2258684" y="533582"/>
              <a:chExt cx="303045" cy="1605072"/>
            </a:xfrm>
            <a:effectLst/>
          </p:grpSpPr>
          <p:pic>
            <p:nvPicPr>
              <p:cNvPr id="23" name="图片 51">
                <a:extLst>
                  <a:ext uri="{FF2B5EF4-FFF2-40B4-BE49-F238E27FC236}">
                    <a16:creationId xmlns:a16="http://schemas.microsoft.com/office/drawing/2014/main" xmlns="" id="{AEF2C2E9-90A5-4502-AE35-6EE3A88B16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24" name="直接连接符 52">
                <a:extLst>
                  <a:ext uri="{FF2B5EF4-FFF2-40B4-BE49-F238E27FC236}">
                    <a16:creationId xmlns:a16="http://schemas.microsoft.com/office/drawing/2014/main" xmlns="" id="{0360688F-4752-4EDC-B868-CFDFDDA35D47}"/>
                  </a:ext>
                </a:extLst>
              </p:cNvPr>
              <p:cNvCxnSpPr>
                <a:cxnSpLocks/>
              </p:cNvCxnSpPr>
              <p:nvPr/>
            </p:nvCxnSpPr>
            <p:spPr>
              <a:xfrm>
                <a:off x="2397629" y="533582"/>
                <a:ext cx="0"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20" name="组合 48">
              <a:extLst>
                <a:ext uri="{FF2B5EF4-FFF2-40B4-BE49-F238E27FC236}">
                  <a16:creationId xmlns:a16="http://schemas.microsoft.com/office/drawing/2014/main" xmlns="" id="{586FAE61-DE76-4306-8CF2-3F8D321C8B3B}"/>
                </a:ext>
              </a:extLst>
            </p:cNvPr>
            <p:cNvGrpSpPr/>
            <p:nvPr/>
          </p:nvGrpSpPr>
          <p:grpSpPr>
            <a:xfrm>
              <a:off x="11076315" y="-41534"/>
              <a:ext cx="131459" cy="696270"/>
              <a:chOff x="2279650" y="533582"/>
              <a:chExt cx="303045" cy="1605072"/>
            </a:xfrm>
            <a:effectLst/>
          </p:grpSpPr>
          <p:pic>
            <p:nvPicPr>
              <p:cNvPr id="21" name="图片 49">
                <a:extLst>
                  <a:ext uri="{FF2B5EF4-FFF2-40B4-BE49-F238E27FC236}">
                    <a16:creationId xmlns:a16="http://schemas.microsoft.com/office/drawing/2014/main" xmlns="" id="{2667AD38-1157-4F95-A2D4-FE5853E68B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22" name="直接连接符 50">
                <a:extLst>
                  <a:ext uri="{FF2B5EF4-FFF2-40B4-BE49-F238E27FC236}">
                    <a16:creationId xmlns:a16="http://schemas.microsoft.com/office/drawing/2014/main" xmlns="" id="{2000CAA9-A8A1-4E0B-97C4-7A1949DAF7B5}"/>
                  </a:ext>
                </a:extLst>
              </p:cNvPr>
              <p:cNvCxnSpPr>
                <a:cxnSpLocks/>
              </p:cNvCxnSpPr>
              <p:nvPr/>
            </p:nvCxnSpPr>
            <p:spPr>
              <a:xfrm flipH="1">
                <a:off x="2416063" y="533582"/>
                <a:ext cx="15109"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pic>
        <p:nvPicPr>
          <p:cNvPr id="14" name="Picture 13" descr="Logo&#10;&#10;Description automatically generated">
            <a:extLst>
              <a:ext uri="{FF2B5EF4-FFF2-40B4-BE49-F238E27FC236}">
                <a16:creationId xmlns:a16="http://schemas.microsoft.com/office/drawing/2014/main" xmlns="" id="{910C19F5-C52A-454E-848F-362DE64CA01F}"/>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340445" y="1791694"/>
            <a:ext cx="3894776" cy="1315616"/>
          </a:xfrm>
          <a:prstGeom prst="rect">
            <a:avLst/>
          </a:prstGeom>
        </p:spPr>
      </p:pic>
      <p:grpSp>
        <p:nvGrpSpPr>
          <p:cNvPr id="11" name="Group 10">
            <a:extLst>
              <a:ext uri="{FF2B5EF4-FFF2-40B4-BE49-F238E27FC236}">
                <a16:creationId xmlns:a16="http://schemas.microsoft.com/office/drawing/2014/main" xmlns="" id="{E0F66AAF-8FD3-4DC9-B2B3-DCD9A155C40E}"/>
              </a:ext>
            </a:extLst>
          </p:cNvPr>
          <p:cNvGrpSpPr/>
          <p:nvPr/>
        </p:nvGrpSpPr>
        <p:grpSpPr>
          <a:xfrm>
            <a:off x="2683237" y="543766"/>
            <a:ext cx="6843940" cy="781183"/>
            <a:chOff x="2873170" y="343910"/>
            <a:chExt cx="4312010" cy="1280575"/>
          </a:xfrm>
        </p:grpSpPr>
        <p:sp>
          <p:nvSpPr>
            <p:cNvPr id="12" name="îṥḷíďê">
              <a:extLst>
                <a:ext uri="{FF2B5EF4-FFF2-40B4-BE49-F238E27FC236}">
                  <a16:creationId xmlns:a16="http://schemas.microsoft.com/office/drawing/2014/main" xmlns="" id="{5263FBE9-1E0D-40E4-B334-C686E63A60AC}"/>
                </a:ext>
              </a:extLst>
            </p:cNvPr>
            <p:cNvSpPr/>
            <p:nvPr/>
          </p:nvSpPr>
          <p:spPr bwMode="auto">
            <a:xfrm>
              <a:off x="2873170" y="343910"/>
              <a:ext cx="4312010" cy="1280575"/>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13" name="Google Shape;5317;p41">
              <a:extLst>
                <a:ext uri="{FF2B5EF4-FFF2-40B4-BE49-F238E27FC236}">
                  <a16:creationId xmlns:a16="http://schemas.microsoft.com/office/drawing/2014/main" xmlns="" id="{96CD7C90-E54D-47B6-B452-B8E6BCF67FDE}"/>
                </a:ext>
              </a:extLst>
            </p:cNvPr>
            <p:cNvSpPr txBox="1">
              <a:spLocks/>
            </p:cNvSpPr>
            <p:nvPr/>
          </p:nvSpPr>
          <p:spPr>
            <a:xfrm>
              <a:off x="3297689" y="440029"/>
              <a:ext cx="3646558" cy="1004055"/>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3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Gloria Hallelujah"/>
                </a:rPr>
                <a:t>Thứ ... ngày ... tháng ... năm...</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loria Hallelujah"/>
              </a:endParaRPr>
            </a:p>
          </p:txBody>
        </p:sp>
      </p:grpSp>
      <p:sp>
        <p:nvSpPr>
          <p:cNvPr id="3" name="Rectangle: Rounded Corners 2">
            <a:extLst>
              <a:ext uri="{FF2B5EF4-FFF2-40B4-BE49-F238E27FC236}">
                <a16:creationId xmlns:a16="http://schemas.microsoft.com/office/drawing/2014/main" xmlns="" id="{98EF2E98-A4A5-4CDD-9BCD-9D073011C131}"/>
              </a:ext>
            </a:extLst>
          </p:cNvPr>
          <p:cNvSpPr/>
          <p:nvPr/>
        </p:nvSpPr>
        <p:spPr>
          <a:xfrm>
            <a:off x="1685927" y="3429000"/>
            <a:ext cx="9610725" cy="1543050"/>
          </a:xfrm>
          <a:prstGeom prst="roundRect">
            <a:avLst/>
          </a:prstGeom>
          <a:ln w="57150">
            <a:prstDash val="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glow rad="228600">
                  <a:srgbClr val="05AFE3">
                    <a:satMod val="175000"/>
                    <a:alpha val="40000"/>
                  </a:srgbClr>
                </a:glow>
              </a:effectLst>
              <a:uLnTx/>
              <a:uFillTx/>
              <a:latin typeface="Pattaya" panose="00000500000000000000" pitchFamily="2" charset="-34"/>
              <a:ea typeface="Microsoft YaHei"/>
              <a:cs typeface="Pattaya" panose="00000500000000000000" pitchFamily="2" charset="-34"/>
            </a:endParaRPr>
          </a:p>
        </p:txBody>
      </p:sp>
      <p:pic>
        <p:nvPicPr>
          <p:cNvPr id="6" name="Picture 5">
            <a:extLst>
              <a:ext uri="{FF2B5EF4-FFF2-40B4-BE49-F238E27FC236}">
                <a16:creationId xmlns:a16="http://schemas.microsoft.com/office/drawing/2014/main" xmlns="" id="{A687D1DB-3E4B-4D8B-A915-9DCC1F4730AD}"/>
              </a:ext>
            </a:extLst>
          </p:cNvPr>
          <p:cNvPicPr>
            <a:picLocks noChangeAspect="1"/>
          </p:cNvPicPr>
          <p:nvPr/>
        </p:nvPicPr>
        <p:blipFill>
          <a:blip r:embed="rId8"/>
          <a:stretch>
            <a:fillRect/>
          </a:stretch>
        </p:blipFill>
        <p:spPr>
          <a:xfrm>
            <a:off x="1721177" y="3574055"/>
            <a:ext cx="9059441" cy="1633870"/>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up)">
                                      <p:cBhvr>
                                        <p:cTn id="13" dur="500"/>
                                        <p:tgtEl>
                                          <p:spTgt spid="16"/>
                                        </p:tgtEl>
                                      </p:cBhvr>
                                    </p:animEffect>
                                  </p:childTnLst>
                                </p:cTn>
                              </p:par>
                              <p:par>
                                <p:cTn id="14" presetID="53" presetClass="entr" presetSubtype="16" fill="hold" nodeType="withEffect">
                                  <p:stCondLst>
                                    <p:cond delay="25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F:\1914986_1350306881 [转换].png">
            <a:extLst>
              <a:ext uri="{FF2B5EF4-FFF2-40B4-BE49-F238E27FC236}">
                <a16:creationId xmlns:a16="http://schemas.microsoft.com/office/drawing/2014/main" xmlns="" id="{EF7DE185-C05E-4E3C-8978-DF378852E0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33184" b="20433"/>
          <a:stretch/>
        </p:blipFill>
        <p:spPr bwMode="auto">
          <a:xfrm>
            <a:off x="6243778" y="4223111"/>
            <a:ext cx="5448854" cy="26348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F:\5468d5583d3d6.png">
            <a:extLst>
              <a:ext uri="{FF2B5EF4-FFF2-40B4-BE49-F238E27FC236}">
                <a16:creationId xmlns:a16="http://schemas.microsoft.com/office/drawing/2014/main" xmlns="" id="{7E56802A-5905-4275-A21B-1900A95EF4F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806" r="41622"/>
          <a:stretch/>
        </p:blipFill>
        <p:spPr bwMode="auto">
          <a:xfrm flipH="1">
            <a:off x="10063401" y="1727360"/>
            <a:ext cx="1720542" cy="5099137"/>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xmlns="" id="{A1123979-EB99-4D60-A163-919E0E951D21}"/>
              </a:ext>
            </a:extLst>
          </p:cNvPr>
          <p:cNvGrpSpPr/>
          <p:nvPr/>
        </p:nvGrpSpPr>
        <p:grpSpPr>
          <a:xfrm>
            <a:off x="571501" y="90031"/>
            <a:ext cx="10906436" cy="1151938"/>
            <a:chOff x="2873170" y="343910"/>
            <a:chExt cx="4342058" cy="2185113"/>
          </a:xfrm>
        </p:grpSpPr>
        <p:sp>
          <p:nvSpPr>
            <p:cNvPr id="14" name="îṥḷíďê">
              <a:extLst>
                <a:ext uri="{FF2B5EF4-FFF2-40B4-BE49-F238E27FC236}">
                  <a16:creationId xmlns:a16="http://schemas.microsoft.com/office/drawing/2014/main" xmlns="" id="{B88CC9F0-436A-447A-AF72-89048CFE1DCA}"/>
                </a:ext>
              </a:extLst>
            </p:cNvPr>
            <p:cNvSpPr/>
            <p:nvPr/>
          </p:nvSpPr>
          <p:spPr bwMode="auto">
            <a:xfrm>
              <a:off x="2873170" y="343910"/>
              <a:ext cx="4342058" cy="2185113"/>
            </a:xfrm>
            <a:prstGeom prst="roundRect">
              <a:avLst>
                <a:gd name="adj" fmla="val 50000"/>
              </a:avLst>
            </a:prstGeom>
            <a:solidFill>
              <a:schemeClr val="bg1"/>
            </a:solidFill>
            <a:ln w="76200" cap="rnd" cmpd="thickThin">
              <a:solidFill>
                <a:schemeClr val="accent1"/>
              </a:solidFill>
              <a:prstDash val="sysDash"/>
              <a:round/>
              <a:headEnd/>
              <a:tailEnd/>
            </a:ln>
          </p:spPr>
          <p:txBody>
            <a:bodyPr rot="0" spcFirstLastPara="0" vertOverflow="overflow" horzOverflow="overflow" vert="horz" wrap="square" lIns="68755" tIns="34378" rIns="68755" bIns="34378"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defTabSz="916777">
                <a:defRPr/>
              </a:pPr>
              <a:endParaRPr lang="en-US" altLang="zh-CN" sz="1053" dirty="0">
                <a:solidFill>
                  <a:prstClr val="black"/>
                </a:solidFill>
              </a:endParaRPr>
            </a:p>
          </p:txBody>
        </p:sp>
        <p:sp>
          <p:nvSpPr>
            <p:cNvPr id="15" name="Google Shape;5317;p41">
              <a:extLst>
                <a:ext uri="{FF2B5EF4-FFF2-40B4-BE49-F238E27FC236}">
                  <a16:creationId xmlns:a16="http://schemas.microsoft.com/office/drawing/2014/main" xmlns="" id="{4627BE6F-4EE8-4385-B0BE-4E781D87AB7A}"/>
                </a:ext>
              </a:extLst>
            </p:cNvPr>
            <p:cNvSpPr txBox="1">
              <a:spLocks/>
            </p:cNvSpPr>
            <p:nvPr/>
          </p:nvSpPr>
          <p:spPr>
            <a:xfrm>
              <a:off x="2969351" y="934438"/>
              <a:ext cx="4245877" cy="1004055"/>
            </a:xfrm>
            <a:prstGeom prst="rect">
              <a:avLst/>
            </a:prstGeom>
            <a:noFill/>
            <a:ln>
              <a:noFill/>
            </a:ln>
          </p:spPr>
          <p:txBody>
            <a:bodyPr spcFirstLastPara="1" wrap="square" lIns="68744" tIns="68744" rIns="68744" bIns="68744"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defTabSz="916777">
                <a:buClr>
                  <a:prstClr val="black"/>
                </a:buClr>
                <a:defRPr/>
              </a:pPr>
              <a:r>
                <a:rPr lang="vi-VN" sz="320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YÊU CẦU CẦN ĐẠT</a:t>
              </a:r>
              <a:endPar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5" name="Freeform: Shape 24">
            <a:extLst>
              <a:ext uri="{FF2B5EF4-FFF2-40B4-BE49-F238E27FC236}">
                <a16:creationId xmlns:a16="http://schemas.microsoft.com/office/drawing/2014/main" xmlns="" id="{21A77228-8BFC-4409-80D5-19859B6C86E2}"/>
              </a:ext>
            </a:extLst>
          </p:cNvPr>
          <p:cNvSpPr/>
          <p:nvPr/>
        </p:nvSpPr>
        <p:spPr>
          <a:xfrm rot="781238">
            <a:off x="-1577345" y="1912039"/>
            <a:ext cx="3911895" cy="5345262"/>
          </a:xfrm>
          <a:custGeom>
            <a:avLst/>
            <a:gdLst>
              <a:gd name="connsiteX0" fmla="*/ 1892356 w 7303412"/>
              <a:gd name="connsiteY0" fmla="*/ 623615 h 11906050"/>
              <a:gd name="connsiteX1" fmla="*/ 4235986 w 7303412"/>
              <a:gd name="connsiteY1" fmla="*/ 2810524 h 11906050"/>
              <a:gd name="connsiteX2" fmla="*/ 4478992 w 7303412"/>
              <a:gd name="connsiteY2" fmla="*/ 4197281 h 11906050"/>
              <a:gd name="connsiteX3" fmla="*/ 6003545 w 7303412"/>
              <a:gd name="connsiteY3" fmla="*/ 7540561 h 11906050"/>
              <a:gd name="connsiteX4" fmla="*/ 7213638 w 7303412"/>
              <a:gd name="connsiteY4" fmla="*/ 11906051 h 11906050"/>
              <a:gd name="connsiteX5" fmla="*/ 0 w 7303412"/>
              <a:gd name="connsiteY5" fmla="*/ 11906051 h 11906050"/>
              <a:gd name="connsiteX6" fmla="*/ 0 w 7303412"/>
              <a:gd name="connsiteY6" fmla="*/ 0 h 11906050"/>
              <a:gd name="connsiteX7" fmla="*/ 1892356 w 7303412"/>
              <a:gd name="connsiteY7" fmla="*/ 623615 h 1190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3412" h="11906050">
                <a:moveTo>
                  <a:pt x="1892356" y="623615"/>
                </a:moveTo>
                <a:cubicBezTo>
                  <a:pt x="1892356" y="623615"/>
                  <a:pt x="3536601" y="915252"/>
                  <a:pt x="4235986" y="2810524"/>
                </a:cubicBezTo>
                <a:cubicBezTo>
                  <a:pt x="4397990" y="3249645"/>
                  <a:pt x="4475206" y="3721890"/>
                  <a:pt x="4478992" y="4197281"/>
                </a:cubicBezTo>
                <a:cubicBezTo>
                  <a:pt x="4483437" y="4772969"/>
                  <a:pt x="4660259" y="6104951"/>
                  <a:pt x="6003545" y="7540561"/>
                </a:cubicBezTo>
                <a:cubicBezTo>
                  <a:pt x="7793989" y="9453968"/>
                  <a:pt x="7213638" y="11906051"/>
                  <a:pt x="7213638" y="11906051"/>
                </a:cubicBezTo>
                <a:lnTo>
                  <a:pt x="0" y="11906051"/>
                </a:lnTo>
                <a:lnTo>
                  <a:pt x="0" y="0"/>
                </a:lnTo>
                <a:lnTo>
                  <a:pt x="1892356" y="623615"/>
                </a:lnTo>
                <a:close/>
              </a:path>
            </a:pathLst>
          </a:custGeom>
          <a:solidFill>
            <a:srgbClr val="D1E3F3"/>
          </a:solidFill>
          <a:ln w="16447" cap="flat">
            <a:noFill/>
            <a:prstDash val="solid"/>
            <a:miter/>
          </a:ln>
        </p:spPr>
        <p:txBody>
          <a:bodyPr rtlCol="0" anchor="ctr"/>
          <a:lstStyle/>
          <a:p>
            <a:pPr defTabSz="916777">
              <a:defRPr/>
            </a:pPr>
            <a:endParaRPr lang="en-US" sz="1805">
              <a:solidFill>
                <a:prstClr val="black"/>
              </a:solidFill>
            </a:endParaRPr>
          </a:p>
        </p:txBody>
      </p:sp>
      <p:sp>
        <p:nvSpPr>
          <p:cNvPr id="26" name="Freeform: Shape 25">
            <a:extLst>
              <a:ext uri="{FF2B5EF4-FFF2-40B4-BE49-F238E27FC236}">
                <a16:creationId xmlns:a16="http://schemas.microsoft.com/office/drawing/2014/main" xmlns="" id="{FA079BCA-A64A-487E-8600-686BC4B36432}"/>
              </a:ext>
            </a:extLst>
          </p:cNvPr>
          <p:cNvSpPr/>
          <p:nvPr/>
        </p:nvSpPr>
        <p:spPr>
          <a:xfrm rot="20910766">
            <a:off x="-183917" y="5440983"/>
            <a:ext cx="4385413" cy="4331006"/>
          </a:xfrm>
          <a:custGeom>
            <a:avLst/>
            <a:gdLst>
              <a:gd name="connsiteX0" fmla="*/ 1892356 w 7303412"/>
              <a:gd name="connsiteY0" fmla="*/ 623615 h 11906051"/>
              <a:gd name="connsiteX1" fmla="*/ 4235986 w 7303412"/>
              <a:gd name="connsiteY1" fmla="*/ 2810524 h 11906051"/>
              <a:gd name="connsiteX2" fmla="*/ 4478992 w 7303412"/>
              <a:gd name="connsiteY2" fmla="*/ 4197281 h 11906051"/>
              <a:gd name="connsiteX3" fmla="*/ 6003545 w 7303412"/>
              <a:gd name="connsiteY3" fmla="*/ 7540561 h 11906051"/>
              <a:gd name="connsiteX4" fmla="*/ 7213638 w 7303412"/>
              <a:gd name="connsiteY4" fmla="*/ 11906052 h 11906051"/>
              <a:gd name="connsiteX5" fmla="*/ 0 w 7303412"/>
              <a:gd name="connsiteY5" fmla="*/ 11906052 h 11906051"/>
              <a:gd name="connsiteX6" fmla="*/ 0 w 7303412"/>
              <a:gd name="connsiteY6" fmla="*/ 0 h 11906051"/>
              <a:gd name="connsiteX7" fmla="*/ 1892356 w 7303412"/>
              <a:gd name="connsiteY7" fmla="*/ 623615 h 1190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3412" h="11906051">
                <a:moveTo>
                  <a:pt x="1892356" y="623615"/>
                </a:moveTo>
                <a:cubicBezTo>
                  <a:pt x="1892356" y="623615"/>
                  <a:pt x="3536601" y="915252"/>
                  <a:pt x="4235986" y="2810524"/>
                </a:cubicBezTo>
                <a:cubicBezTo>
                  <a:pt x="4397990" y="3249645"/>
                  <a:pt x="4475206" y="3721890"/>
                  <a:pt x="4478992" y="4197281"/>
                </a:cubicBezTo>
                <a:cubicBezTo>
                  <a:pt x="4483437" y="4772968"/>
                  <a:pt x="4660259" y="6104951"/>
                  <a:pt x="6003545" y="7540561"/>
                </a:cubicBezTo>
                <a:cubicBezTo>
                  <a:pt x="7793989" y="9453967"/>
                  <a:pt x="7213638" y="11906052"/>
                  <a:pt x="7213638" y="11906052"/>
                </a:cubicBezTo>
                <a:lnTo>
                  <a:pt x="0" y="11906052"/>
                </a:lnTo>
                <a:lnTo>
                  <a:pt x="0" y="0"/>
                </a:lnTo>
                <a:lnTo>
                  <a:pt x="1892356" y="623615"/>
                </a:lnTo>
                <a:close/>
              </a:path>
            </a:pathLst>
          </a:custGeom>
          <a:solidFill>
            <a:schemeClr val="accent1">
              <a:lumMod val="60000"/>
              <a:lumOff val="40000"/>
            </a:schemeClr>
          </a:solidFill>
          <a:ln w="16447" cap="flat">
            <a:noFill/>
            <a:prstDash val="solid"/>
            <a:miter/>
          </a:ln>
        </p:spPr>
        <p:txBody>
          <a:bodyPr rtlCol="0" anchor="ctr"/>
          <a:lstStyle/>
          <a:p>
            <a:pPr defTabSz="916777">
              <a:defRPr/>
            </a:pPr>
            <a:endParaRPr lang="en-US" sz="1805">
              <a:solidFill>
                <a:prstClr val="black"/>
              </a:solidFill>
            </a:endParaRPr>
          </a:p>
        </p:txBody>
      </p:sp>
      <p:pic>
        <p:nvPicPr>
          <p:cNvPr id="28" name="Picture 27">
            <a:extLst>
              <a:ext uri="{FF2B5EF4-FFF2-40B4-BE49-F238E27FC236}">
                <a16:creationId xmlns:a16="http://schemas.microsoft.com/office/drawing/2014/main" xmlns="" id="{788A3AA4-57D4-4138-BBC2-82F11EDB4529}"/>
              </a:ext>
            </a:extLst>
          </p:cNvPr>
          <p:cNvPicPr>
            <a:picLocks noChangeAspect="1"/>
          </p:cNvPicPr>
          <p:nvPr/>
        </p:nvPicPr>
        <p:blipFill>
          <a:blip r:embed="rId5"/>
          <a:stretch>
            <a:fillRect/>
          </a:stretch>
        </p:blipFill>
        <p:spPr>
          <a:xfrm>
            <a:off x="10135312" y="4614982"/>
            <a:ext cx="1743249" cy="2227267"/>
          </a:xfrm>
          <a:prstGeom prst="rect">
            <a:avLst/>
          </a:prstGeom>
        </p:spPr>
      </p:pic>
      <p:sp>
        <p:nvSpPr>
          <p:cNvPr id="2" name="TextBox 1"/>
          <p:cNvSpPr txBox="1"/>
          <p:nvPr/>
        </p:nvSpPr>
        <p:spPr>
          <a:xfrm>
            <a:off x="1290415" y="1727360"/>
            <a:ext cx="8844897" cy="1323439"/>
          </a:xfrm>
          <a:prstGeom prst="rect">
            <a:avLst/>
          </a:prstGeom>
          <a:solidFill>
            <a:schemeClr val="accent2">
              <a:lumMod val="40000"/>
              <a:lumOff val="60000"/>
            </a:schemeClr>
          </a:solidFill>
        </p:spPr>
        <p:txBody>
          <a:bodyPr wrap="square" rtlCol="0">
            <a:spAutoFit/>
          </a:bodyPr>
          <a:lstStyle/>
          <a:p>
            <a:r>
              <a:rPr lang="nl-NL" sz="4000" smtClean="0">
                <a:latin typeface="Times New Roman"/>
                <a:ea typeface="Times New Roman"/>
              </a:rPr>
              <a:t>1.</a:t>
            </a:r>
            <a:r>
              <a:rPr lang="nl-NL" sz="4000" smtClean="0">
                <a:latin typeface="Times New Roman"/>
                <a:ea typeface="Times New Roman"/>
              </a:rPr>
              <a:t> </a:t>
            </a:r>
            <a:r>
              <a:rPr lang="nl-NL" sz="4000" smtClean="0">
                <a:latin typeface="Times New Roman"/>
                <a:ea typeface="Times New Roman"/>
              </a:rPr>
              <a:t>Viết </a:t>
            </a:r>
            <a:r>
              <a:rPr lang="nl-NL" sz="4000">
                <a:latin typeface="Times New Roman"/>
                <a:ea typeface="Times New Roman"/>
              </a:rPr>
              <a:t>được đoạn văn nêu tình cảm, cảm xúc đối với một người </a:t>
            </a:r>
            <a:r>
              <a:rPr lang="nl-NL" sz="4000" smtClean="0">
                <a:latin typeface="Times New Roman"/>
                <a:ea typeface="Times New Roman"/>
              </a:rPr>
              <a:t>mà em yêu quý.</a:t>
            </a:r>
            <a:endParaRPr lang="vi-VN" sz="4000"/>
          </a:p>
        </p:txBody>
      </p:sp>
      <p:sp>
        <p:nvSpPr>
          <p:cNvPr id="3" name="TextBox 2"/>
          <p:cNvSpPr txBox="1"/>
          <p:nvPr/>
        </p:nvSpPr>
        <p:spPr>
          <a:xfrm>
            <a:off x="1333139" y="3598815"/>
            <a:ext cx="8468883" cy="707886"/>
          </a:xfrm>
          <a:prstGeom prst="rect">
            <a:avLst/>
          </a:prstGeom>
          <a:solidFill>
            <a:schemeClr val="accent6">
              <a:lumMod val="40000"/>
              <a:lumOff val="60000"/>
            </a:schemeClr>
          </a:solidFill>
        </p:spPr>
        <p:txBody>
          <a:bodyPr wrap="square" rtlCol="0">
            <a:spAutoFit/>
          </a:bodyPr>
          <a:lstStyle/>
          <a:p>
            <a:r>
              <a:rPr lang="en-US" sz="4000" smtClean="0">
                <a:latin typeface="Times New Roman" pitchFamily="18" charset="0"/>
                <a:cs typeface="Times New Roman" pitchFamily="18" charset="0"/>
              </a:rPr>
              <a:t>2.</a:t>
            </a:r>
            <a:r>
              <a:rPr lang="en-US" sz="4000" smtClean="0">
                <a:latin typeface="Times New Roman" pitchFamily="18" charset="0"/>
                <a:cs typeface="Times New Roman" pitchFamily="18" charset="0"/>
              </a:rPr>
              <a:t> </a:t>
            </a:r>
            <a:r>
              <a:rPr lang="en-US" sz="4000" smtClean="0">
                <a:latin typeface="Times New Roman" pitchFamily="18" charset="0"/>
                <a:cs typeface="Times New Roman" pitchFamily="18" charset="0"/>
              </a:rPr>
              <a:t>Biết trao đổi bài viết của em với bạn </a:t>
            </a:r>
            <a:endParaRPr lang="vi-VN" sz="4000">
              <a:latin typeface="Times New Roman" pitchFamily="18" charset="0"/>
              <a:cs typeface="Times New Roman" pitchFamily="18" charset="0"/>
            </a:endParaRPr>
          </a:p>
        </p:txBody>
      </p:sp>
    </p:spTree>
    <p:extLst>
      <p:ext uri="{BB962C8B-B14F-4D97-AF65-F5344CB8AC3E}">
        <p14:creationId xmlns:p14="http://schemas.microsoft.com/office/powerpoint/2010/main" val="3427656337"/>
      </p:ext>
    </p:extLst>
  </p:cSld>
  <p:clrMapOvr>
    <a:masterClrMapping/>
  </p:clrMapOvr>
  <p:transition spd="slow">
    <p:comb/>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6000">
                                          <p:cBhvr additive="base">
                                            <p:cTn id="7" dur="500" fill="hold"/>
                                            <p:tgtEl>
                                              <p:spTgt spid="11"/>
                                            </p:tgtEl>
                                            <p:attrNameLst>
                                              <p:attrName>ppt_x</p:attrName>
                                            </p:attrNameLst>
                                          </p:cBhvr>
                                          <p:tavLst>
                                            <p:tav tm="0">
                                              <p:val>
                                                <p:strVal val="#ppt_x"/>
                                              </p:val>
                                            </p:tav>
                                            <p:tav tm="100000">
                                              <p:val>
                                                <p:strVal val="#ppt_x"/>
                                              </p:val>
                                            </p:tav>
                                          </p:tavLst>
                                        </p:anim>
                                        <p:anim calcmode="lin" valueType="num" p14:bounceEnd="66000">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14:presetBounceEnd="66000">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14:bounceEnd="66000">
                                          <p:cBhvr additive="base">
                                            <p:cTn id="11" dur="500" fill="hold"/>
                                            <p:tgtEl>
                                              <p:spTgt spid="25"/>
                                            </p:tgtEl>
                                            <p:attrNameLst>
                                              <p:attrName>ppt_x</p:attrName>
                                            </p:attrNameLst>
                                          </p:cBhvr>
                                          <p:tavLst>
                                            <p:tav tm="0">
                                              <p:val>
                                                <p:strVal val="0-#ppt_w/2"/>
                                              </p:val>
                                            </p:tav>
                                            <p:tav tm="100000">
                                              <p:val>
                                                <p:strVal val="#ppt_x"/>
                                              </p:val>
                                            </p:tav>
                                          </p:tavLst>
                                        </p:anim>
                                        <p:anim calcmode="lin" valueType="num" p14:bounceEnd="66000">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14:presetBounceEnd="66000">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14:bounceEnd="66000">
                                          <p:cBhvr additive="base">
                                            <p:cTn id="15" dur="500" fill="hold"/>
                                            <p:tgtEl>
                                              <p:spTgt spid="26"/>
                                            </p:tgtEl>
                                            <p:attrNameLst>
                                              <p:attrName>ppt_x</p:attrName>
                                            </p:attrNameLst>
                                          </p:cBhvr>
                                          <p:tavLst>
                                            <p:tav tm="0">
                                              <p:val>
                                                <p:strVal val="0-#ppt_w/2"/>
                                              </p:val>
                                            </p:tav>
                                            <p:tav tm="100000">
                                              <p:val>
                                                <p:strVal val="#ppt_x"/>
                                              </p:val>
                                            </p:tav>
                                          </p:tavLst>
                                        </p:anim>
                                        <p:anim calcmode="lin" valueType="num" p14:bounceEnd="66000">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6000">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14:bounceEnd="66000">
                                          <p:cBhvr additive="base">
                                            <p:cTn id="19" dur="500" fill="hold"/>
                                            <p:tgtEl>
                                              <p:spTgt spid="12"/>
                                            </p:tgtEl>
                                            <p:attrNameLst>
                                              <p:attrName>ppt_x</p:attrName>
                                            </p:attrNameLst>
                                          </p:cBhvr>
                                          <p:tavLst>
                                            <p:tav tm="0">
                                              <p:val>
                                                <p:strVal val="#ppt_x"/>
                                              </p:val>
                                            </p:tav>
                                            <p:tav tm="100000">
                                              <p:val>
                                                <p:strVal val="#ppt_x"/>
                                              </p:val>
                                            </p:tav>
                                          </p:tavLst>
                                        </p:anim>
                                        <p:anim calcmode="lin" valueType="num" p14:bounceEnd="66000">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14:presetBounceEnd="66000">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14:bounceEnd="66000">
                                          <p:cBhvr additive="base">
                                            <p:cTn id="24" dur="5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25" dur="500" fill="hold"/>
                                            <p:tgtEl>
                                              <p:spTgt spid="13"/>
                                            </p:tgtEl>
                                            <p:attrNameLst>
                                              <p:attrName>ppt_y</p:attrName>
                                            </p:attrNameLst>
                                          </p:cBhvr>
                                          <p:tavLst>
                                            <p:tav tm="0">
                                              <p:val>
                                                <p:strVal val="1+#ppt_h/2"/>
                                              </p:val>
                                            </p:tav>
                                            <p:tav tm="100000">
                                              <p:val>
                                                <p:strVal val="#ppt_y"/>
                                              </p:val>
                                            </p:tav>
                                          </p:tavLst>
                                        </p:anim>
                                      </p:childTnLst>
                                    </p:cTn>
                                  </p:par>
                                  <p:par>
                                    <p:cTn id="26" presetID="2" presetClass="entr" presetSubtype="6" fill="hold" nodeType="withEffect" p14:presetBounceEnd="66000">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14:bounceEnd="66000">
                                          <p:cBhvr additive="base">
                                            <p:cTn id="28" dur="500" fill="hold"/>
                                            <p:tgtEl>
                                              <p:spTgt spid="28"/>
                                            </p:tgtEl>
                                            <p:attrNameLst>
                                              <p:attrName>ppt_x</p:attrName>
                                            </p:attrNameLst>
                                          </p:cBhvr>
                                          <p:tavLst>
                                            <p:tav tm="0">
                                              <p:val>
                                                <p:strVal val="1+#ppt_w/2"/>
                                              </p:val>
                                            </p:tav>
                                            <p:tav tm="100000">
                                              <p:val>
                                                <p:strVal val="#ppt_x"/>
                                              </p:val>
                                            </p:tav>
                                          </p:tavLst>
                                        </p:anim>
                                        <p:anim calcmode="lin" valueType="num" p14:bounceEnd="66000">
                                          <p:cBhvr additive="base">
                                            <p:cTn id="2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ppt_x"/>
                                              </p:val>
                                            </p:tav>
                                            <p:tav tm="100000">
                                              <p:val>
                                                <p:strVal val="#ppt_x"/>
                                              </p:val>
                                            </p:tav>
                                          </p:tavLst>
                                        </p:anim>
                                        <p:anim calcmode="lin" valueType="num">
                                          <p:cBhvr additive="base">
                                            <p:cTn id="3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additive="base">
                                            <p:cTn id="40" dur="500" fill="hold"/>
                                            <p:tgtEl>
                                              <p:spTgt spid="3"/>
                                            </p:tgtEl>
                                            <p:attrNameLst>
                                              <p:attrName>ppt_x</p:attrName>
                                            </p:attrNameLst>
                                          </p:cBhvr>
                                          <p:tavLst>
                                            <p:tav tm="0">
                                              <p:val>
                                                <p:strVal val="#ppt_x"/>
                                              </p:val>
                                            </p:tav>
                                            <p:tav tm="100000">
                                              <p:val>
                                                <p:strVal val="#ppt_x"/>
                                              </p:val>
                                            </p:tav>
                                          </p:tavLst>
                                        </p:anim>
                                        <p:anim calcmode="lin" valueType="num">
                                          <p:cBhvr additive="base">
                                            <p:cTn id="4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 grpId="0" animBg="1"/>
          <p:bldP spid="3"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par>
                                    <p:cTn id="26" presetID="2" presetClass="entr" presetSubtype="6"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additive="base">
                                            <p:cTn id="28" dur="500" fill="hold"/>
                                            <p:tgtEl>
                                              <p:spTgt spid="28"/>
                                            </p:tgtEl>
                                            <p:attrNameLst>
                                              <p:attrName>ppt_x</p:attrName>
                                            </p:attrNameLst>
                                          </p:cBhvr>
                                          <p:tavLst>
                                            <p:tav tm="0">
                                              <p:val>
                                                <p:strVal val="1+#ppt_w/2"/>
                                              </p:val>
                                            </p:tav>
                                            <p:tav tm="100000">
                                              <p:val>
                                                <p:strVal val="#ppt_x"/>
                                              </p:val>
                                            </p:tav>
                                          </p:tavLst>
                                        </p:anim>
                                        <p:anim calcmode="lin" valueType="num">
                                          <p:cBhvr additive="base">
                                            <p:cTn id="2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ppt_x"/>
                                              </p:val>
                                            </p:tav>
                                            <p:tav tm="100000">
                                              <p:val>
                                                <p:strVal val="#ppt_x"/>
                                              </p:val>
                                            </p:tav>
                                          </p:tavLst>
                                        </p:anim>
                                        <p:anim calcmode="lin" valueType="num">
                                          <p:cBhvr additive="base">
                                            <p:cTn id="3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additive="base">
                                            <p:cTn id="40" dur="500" fill="hold"/>
                                            <p:tgtEl>
                                              <p:spTgt spid="3"/>
                                            </p:tgtEl>
                                            <p:attrNameLst>
                                              <p:attrName>ppt_x</p:attrName>
                                            </p:attrNameLst>
                                          </p:cBhvr>
                                          <p:tavLst>
                                            <p:tav tm="0">
                                              <p:val>
                                                <p:strVal val="#ppt_x"/>
                                              </p:val>
                                            </p:tav>
                                            <p:tav tm="100000">
                                              <p:val>
                                                <p:strVal val="#ppt_x"/>
                                              </p:val>
                                            </p:tav>
                                          </p:tavLst>
                                        </p:anim>
                                        <p:anim calcmode="lin" valueType="num">
                                          <p:cBhvr additive="base">
                                            <p:cTn id="4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 grpId="0" animBg="1"/>
          <p:bldP spid="3"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未标题-1.png"/>
          <p:cNvPicPr>
            <a:picLocks noChangeAspect="1" noChangeArrowheads="1"/>
          </p:cNvPicPr>
          <p:nvPr/>
        </p:nvPicPr>
        <p:blipFill rotWithShape="1">
          <a:blip r:embed="rId3">
            <a:extLst>
              <a:ext uri="{28A0092B-C50C-407E-A947-70E740481C1C}">
                <a14:useLocalDpi xmlns:a14="http://schemas.microsoft.com/office/drawing/2010/main" val="0"/>
              </a:ext>
            </a:extLst>
          </a:blip>
          <a:srcRect t="5766"/>
          <a:stretch/>
        </p:blipFill>
        <p:spPr bwMode="auto">
          <a:xfrm>
            <a:off x="0" y="-1"/>
            <a:ext cx="12192000" cy="6461057"/>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6388866"/>
            <a:ext cx="12192000" cy="57753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五边形 3">
            <a:extLst>
              <a:ext uri="{FF2B5EF4-FFF2-40B4-BE49-F238E27FC236}">
                <a16:creationId xmlns:a16="http://schemas.microsoft.com/office/drawing/2014/main" xmlns="" id="{92A9B990-E27D-4C3F-9004-CE45C76DDDE8}"/>
              </a:ext>
            </a:extLst>
          </p:cNvPr>
          <p:cNvSpPr/>
          <p:nvPr/>
        </p:nvSpPr>
        <p:spPr>
          <a:xfrm flipH="1">
            <a:off x="5229697" y="541329"/>
            <a:ext cx="6461404" cy="2093563"/>
          </a:xfrm>
          <a:prstGeom prst="homePlate">
            <a:avLst>
              <a:gd name="adj" fmla="val 27033"/>
            </a:avLst>
          </a:prstGeom>
          <a:solidFill>
            <a:schemeClr val="bg1"/>
          </a:solidFill>
          <a:ln>
            <a:solidFill>
              <a:schemeClr val="accent5">
                <a:lumMod val="75000"/>
              </a:schemeClr>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solidFill>
                  <a:srgbClr val="1F497D">
                    <a:lumMod val="75000"/>
                  </a:srgbClr>
                </a:solidFill>
              </a:ln>
              <a:solidFill>
                <a:prstClr val="white"/>
              </a:solidFill>
              <a:effectLst/>
              <a:uLnTx/>
              <a:uFillTx/>
              <a:latin typeface="Calibri"/>
              <a:ea typeface="宋体" panose="02010600030101010101" pitchFamily="2" charset="-122"/>
              <a:cs typeface="+mn-cs"/>
            </a:endParaRPr>
          </a:p>
        </p:txBody>
      </p:sp>
      <p:sp>
        <p:nvSpPr>
          <p:cNvPr id="10" name="椭圆 4">
            <a:extLst>
              <a:ext uri="{FF2B5EF4-FFF2-40B4-BE49-F238E27FC236}">
                <a16:creationId xmlns:a16="http://schemas.microsoft.com/office/drawing/2014/main" xmlns="" id="{820B07A0-44D3-462A-AC5C-49BB25A021CD}"/>
              </a:ext>
            </a:extLst>
          </p:cNvPr>
          <p:cNvSpPr/>
          <p:nvPr/>
        </p:nvSpPr>
        <p:spPr>
          <a:xfrm>
            <a:off x="5601474" y="1073582"/>
            <a:ext cx="882088" cy="882088"/>
          </a:xfrm>
          <a:prstGeom prst="ellipse">
            <a:avLst/>
          </a:prstGeom>
          <a:solidFill>
            <a:schemeClr val="accent5">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TextBox 10">
            <a:extLst>
              <a:ext uri="{FF2B5EF4-FFF2-40B4-BE49-F238E27FC236}">
                <a16:creationId xmlns:a16="http://schemas.microsoft.com/office/drawing/2014/main" xmlns="" id="{B326260C-4240-4C6B-8ADF-BFFDF57FD068}"/>
              </a:ext>
            </a:extLst>
          </p:cNvPr>
          <p:cNvSpPr txBox="1"/>
          <p:nvPr/>
        </p:nvSpPr>
        <p:spPr>
          <a:xfrm flipH="1">
            <a:off x="5654509" y="1211648"/>
            <a:ext cx="1081290" cy="647981"/>
          </a:xfrm>
          <a:prstGeom prst="rect">
            <a:avLst/>
          </a:prstGeom>
          <a:noFill/>
        </p:spPr>
        <p:txBody>
          <a:bodyPr wrap="squar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altLang="zh-CN"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TextBox 12">
            <a:extLst>
              <a:ext uri="{FF2B5EF4-FFF2-40B4-BE49-F238E27FC236}">
                <a16:creationId xmlns:a16="http://schemas.microsoft.com/office/drawing/2014/main" xmlns="" id="{E99E6DB1-FFD3-4CFE-B927-E015F05A87EC}"/>
              </a:ext>
            </a:extLst>
          </p:cNvPr>
          <p:cNvSpPr txBox="1"/>
          <p:nvPr/>
        </p:nvSpPr>
        <p:spPr>
          <a:xfrm>
            <a:off x="9416824" y="8036357"/>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w="190500">
                  <a:solidFill>
                    <a:srgbClr val="F79646">
                      <a:lumMod val="40000"/>
                      <a:lumOff val="60000"/>
                    </a:srgbClr>
                  </a:solidFill>
                </a:ln>
                <a:solidFill>
                  <a:srgbClr val="F79646">
                    <a:lumMod val="60000"/>
                    <a:lumOff val="40000"/>
                  </a:srgbClr>
                </a:solidFill>
                <a:effectLst/>
                <a:uLnTx/>
                <a:uFillTx/>
                <a:latin typeface="MTD Anydore" panose="02000500000000000000" pitchFamily="50" charset="0"/>
                <a:ea typeface="+mn-ea"/>
                <a:cs typeface="+mn-cs"/>
              </a:rPr>
              <a:t>Nhà văn tai ba</a:t>
            </a:r>
          </a:p>
        </p:txBody>
      </p:sp>
      <p:sp>
        <p:nvSpPr>
          <p:cNvPr id="3" name="TextBox 2">
            <a:extLst>
              <a:ext uri="{FF2B5EF4-FFF2-40B4-BE49-F238E27FC236}">
                <a16:creationId xmlns:a16="http://schemas.microsoft.com/office/drawing/2014/main" xmlns="" id="{5202EED3-C4A6-4A8E-9AE0-F3E93EEC76D7}"/>
              </a:ext>
            </a:extLst>
          </p:cNvPr>
          <p:cNvSpPr txBox="1"/>
          <p:nvPr/>
        </p:nvSpPr>
        <p:spPr>
          <a:xfrm>
            <a:off x="9416824" y="8036356"/>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a:noFill/>
                </a:ln>
                <a:solidFill>
                  <a:srgbClr val="F68D36"/>
                </a:solidFill>
                <a:effectLst/>
                <a:uLnTx/>
                <a:uFillTx/>
                <a:latin typeface="MTD Anydore" panose="02000500000000000000" pitchFamily="50" charset="0"/>
                <a:ea typeface="+mn-ea"/>
                <a:cs typeface="+mn-cs"/>
              </a:rPr>
              <a:t>Nhà văn tài ba</a:t>
            </a:r>
          </a:p>
        </p:txBody>
      </p:sp>
      <p:pic>
        <p:nvPicPr>
          <p:cNvPr id="5" name="Picture 4" descr="A picture containing text&#10;&#10;Description automatically generated">
            <a:extLst>
              <a:ext uri="{FF2B5EF4-FFF2-40B4-BE49-F238E27FC236}">
                <a16:creationId xmlns:a16="http://schemas.microsoft.com/office/drawing/2014/main" xmlns="" id="{2B64F347-930E-4FA4-971C-36070969FA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1343" y="865074"/>
            <a:ext cx="4530934" cy="1552907"/>
          </a:xfrm>
          <a:prstGeom prst="rect">
            <a:avLst/>
          </a:prstGeom>
        </p:spPr>
      </p:pic>
      <p:grpSp>
        <p:nvGrpSpPr>
          <p:cNvPr id="6" name="Group 5">
            <a:extLst>
              <a:ext uri="{FF2B5EF4-FFF2-40B4-BE49-F238E27FC236}">
                <a16:creationId xmlns:a16="http://schemas.microsoft.com/office/drawing/2014/main" xmlns="" id="{70E3E7D7-8A01-4673-9852-8725A0AD03A7}"/>
              </a:ext>
            </a:extLst>
          </p:cNvPr>
          <p:cNvGrpSpPr/>
          <p:nvPr/>
        </p:nvGrpSpPr>
        <p:grpSpPr>
          <a:xfrm>
            <a:off x="825997" y="3229499"/>
            <a:ext cx="2824171" cy="3595156"/>
            <a:chOff x="1476400" y="3315598"/>
            <a:chExt cx="2816980" cy="3586002"/>
          </a:xfrm>
        </p:grpSpPr>
        <p:sp>
          <p:nvSpPr>
            <p:cNvPr id="16" name="椭圆 55">
              <a:extLst>
                <a:ext uri="{FF2B5EF4-FFF2-40B4-BE49-F238E27FC236}">
                  <a16:creationId xmlns:a16="http://schemas.microsoft.com/office/drawing/2014/main" xmlns="" id="{C77DBD8D-7A09-475A-A598-2A4668625D8D}"/>
                </a:ext>
              </a:extLst>
            </p:cNvPr>
            <p:cNvSpPr/>
            <p:nvPr/>
          </p:nvSpPr>
          <p:spPr>
            <a:xfrm>
              <a:off x="1476400" y="6253528"/>
              <a:ext cx="2816980" cy="64807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7" name="Picture 4" descr="F:\5351cc8d2b5ee.png">
              <a:extLst>
                <a:ext uri="{FF2B5EF4-FFF2-40B4-BE49-F238E27FC236}">
                  <a16:creationId xmlns:a16="http://schemas.microsoft.com/office/drawing/2014/main" xmlns="" id="{68AF3441-2ABC-4134-B85B-EC53AEC5718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5771"/>
            <a:stretch/>
          </p:blipFill>
          <p:spPr bwMode="auto">
            <a:xfrm>
              <a:off x="1476400" y="3315598"/>
              <a:ext cx="2816980" cy="324333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95687441"/>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50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6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6000">
                                          <p:cBhvr additive="base">
                                            <p:cTn id="11" dur="500" fill="hold"/>
                                            <p:tgtEl>
                                              <p:spTgt spid="10"/>
                                            </p:tgtEl>
                                            <p:attrNameLst>
                                              <p:attrName>ppt_x</p:attrName>
                                            </p:attrNameLst>
                                          </p:cBhvr>
                                          <p:tavLst>
                                            <p:tav tm="0">
                                              <p:val>
                                                <p:strVal val="1+#ppt_w/2"/>
                                              </p:val>
                                            </p:tav>
                                            <p:tav tm="100000">
                                              <p:val>
                                                <p:strVal val="#ppt_x"/>
                                              </p:val>
                                            </p:tav>
                                          </p:tavLst>
                                        </p:anim>
                                        <p:anim calcmode="lin" valueType="num" p14:bounceEnd="66000">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6000">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14:bounceEnd="66000">
                                          <p:cBhvr additive="base">
                                            <p:cTn id="15" dur="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66000">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14:bounceEnd="66000">
                                          <p:cBhvr additive="base">
                                            <p:cTn id="19" dur="500" fill="hold"/>
                                            <p:tgtEl>
                                              <p:spTgt spid="5"/>
                                            </p:tgtEl>
                                            <p:attrNameLst>
                                              <p:attrName>ppt_x</p:attrName>
                                            </p:attrNameLst>
                                          </p:cBhvr>
                                          <p:tavLst>
                                            <p:tav tm="0">
                                              <p:val>
                                                <p:strVal val="1+#ppt_w/2"/>
                                              </p:val>
                                            </p:tav>
                                            <p:tav tm="100000">
                                              <p:val>
                                                <p:strVal val="#ppt_x"/>
                                              </p:val>
                                            </p:tav>
                                          </p:tavLst>
                                        </p:anim>
                                        <p:anim calcmode="lin" valueType="num" p14:bounceEnd="66000">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14:presetBounceEnd="66000">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14:bounceEnd="66000">
                                          <p:cBhvr additive="base">
                                            <p:cTn id="23" dur="5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F:\1914986_1350306881 [转换].png">
            <a:extLst>
              <a:ext uri="{FF2B5EF4-FFF2-40B4-BE49-F238E27FC236}">
                <a16:creationId xmlns:a16="http://schemas.microsoft.com/office/drawing/2014/main" xmlns="" id="{EF7DE185-C05E-4E3C-8978-DF378852E0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33184" b="20433"/>
          <a:stretch/>
        </p:blipFill>
        <p:spPr bwMode="auto">
          <a:xfrm>
            <a:off x="6243778" y="4223111"/>
            <a:ext cx="5448854" cy="26348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F:\5468d5583d3d6.png">
            <a:extLst>
              <a:ext uri="{FF2B5EF4-FFF2-40B4-BE49-F238E27FC236}">
                <a16:creationId xmlns:a16="http://schemas.microsoft.com/office/drawing/2014/main" xmlns="" id="{7E56802A-5905-4275-A21B-1900A95EF4F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806" r="41622"/>
          <a:stretch/>
        </p:blipFill>
        <p:spPr bwMode="auto">
          <a:xfrm flipH="1">
            <a:off x="10063401" y="1727360"/>
            <a:ext cx="1720542" cy="5099137"/>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xmlns="" id="{A1123979-EB99-4D60-A163-919E0E951D21}"/>
              </a:ext>
            </a:extLst>
          </p:cNvPr>
          <p:cNvGrpSpPr/>
          <p:nvPr/>
        </p:nvGrpSpPr>
        <p:grpSpPr>
          <a:xfrm>
            <a:off x="571501" y="90031"/>
            <a:ext cx="10944224" cy="1151938"/>
            <a:chOff x="2873170" y="343910"/>
            <a:chExt cx="4357102" cy="2185113"/>
          </a:xfrm>
        </p:grpSpPr>
        <p:sp>
          <p:nvSpPr>
            <p:cNvPr id="14" name="îṥḷíďê">
              <a:extLst>
                <a:ext uri="{FF2B5EF4-FFF2-40B4-BE49-F238E27FC236}">
                  <a16:creationId xmlns:a16="http://schemas.microsoft.com/office/drawing/2014/main" xmlns="" id="{B88CC9F0-436A-447A-AF72-89048CFE1DCA}"/>
                </a:ext>
              </a:extLst>
            </p:cNvPr>
            <p:cNvSpPr/>
            <p:nvPr/>
          </p:nvSpPr>
          <p:spPr bwMode="auto">
            <a:xfrm>
              <a:off x="2873170" y="343910"/>
              <a:ext cx="4342058" cy="2185113"/>
            </a:xfrm>
            <a:prstGeom prst="roundRect">
              <a:avLst>
                <a:gd name="adj" fmla="val 50000"/>
              </a:avLst>
            </a:prstGeom>
            <a:solidFill>
              <a:schemeClr val="bg1"/>
            </a:solidFill>
            <a:ln w="76200" cap="rnd" cmpd="thickThin">
              <a:solidFill>
                <a:schemeClr val="accent1"/>
              </a:solidFill>
              <a:prstDash val="sysDash"/>
              <a:round/>
              <a:headEnd/>
              <a:tailEnd/>
            </a:ln>
          </p:spPr>
          <p:txBody>
            <a:bodyPr rot="0" spcFirstLastPara="0" vertOverflow="overflow" horzOverflow="overflow" vert="horz" wrap="square" lIns="68755" tIns="34378" rIns="68755" bIns="34378"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en-US" altLang="zh-CN" sz="1053"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5" name="Google Shape;5317;p41">
              <a:extLst>
                <a:ext uri="{FF2B5EF4-FFF2-40B4-BE49-F238E27FC236}">
                  <a16:creationId xmlns:a16="http://schemas.microsoft.com/office/drawing/2014/main" xmlns="" id="{4627BE6F-4EE8-4385-B0BE-4E781D87AB7A}"/>
                </a:ext>
              </a:extLst>
            </p:cNvPr>
            <p:cNvSpPr txBox="1">
              <a:spLocks/>
            </p:cNvSpPr>
            <p:nvPr/>
          </p:nvSpPr>
          <p:spPr>
            <a:xfrm>
              <a:off x="2984395" y="440029"/>
              <a:ext cx="4245877" cy="1004055"/>
            </a:xfrm>
            <a:prstGeom prst="rect">
              <a:avLst/>
            </a:prstGeom>
            <a:noFill/>
            <a:ln>
              <a:noFill/>
            </a:ln>
          </p:spPr>
          <p:txBody>
            <a:bodyPr spcFirstLastPara="1" wrap="square" lIns="68744" tIns="68744" rIns="68744" bIns="68744"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6777" rtl="0" eaLnBrk="1" fontAlgn="auto" latinLnBrk="0" hangingPunct="1">
                <a:lnSpc>
                  <a:spcPct val="100000"/>
                </a:lnSpc>
                <a:spcBef>
                  <a:spcPts val="0"/>
                </a:spcBef>
                <a:spcAft>
                  <a:spcPts val="0"/>
                </a:spcAft>
                <a:buClr>
                  <a:prstClr val="black"/>
                </a:buClr>
                <a:buSzPts val="2800"/>
                <a:buFont typeface="Gloria Hallelujah"/>
                <a:buNone/>
                <a:tabLst/>
                <a:defRPr/>
              </a:pPr>
              <a:r>
                <a:rPr lang="vi-VN" sz="320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Viết đoạn văn nêu tình cảm, cảm xúc đối với một người mà em yêu quý.</a:t>
              </a:r>
              <a:endParaRPr kumimoji="0" lang="en-US" sz="320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Gloria Hallelujah"/>
              </a:endParaRPr>
            </a:p>
          </p:txBody>
        </p:sp>
      </p:grpSp>
      <p:grpSp>
        <p:nvGrpSpPr>
          <p:cNvPr id="17" name="Group 16">
            <a:extLst>
              <a:ext uri="{FF2B5EF4-FFF2-40B4-BE49-F238E27FC236}">
                <a16:creationId xmlns:a16="http://schemas.microsoft.com/office/drawing/2014/main" xmlns="" id="{57416595-366C-4267-82C1-4272608C6870}"/>
              </a:ext>
            </a:extLst>
          </p:cNvPr>
          <p:cNvGrpSpPr/>
          <p:nvPr/>
        </p:nvGrpSpPr>
        <p:grpSpPr>
          <a:xfrm>
            <a:off x="1848678" y="1689753"/>
            <a:ext cx="7869381" cy="646331"/>
            <a:chOff x="1268940" y="1685449"/>
            <a:chExt cx="4311916" cy="644685"/>
          </a:xfrm>
        </p:grpSpPr>
        <p:sp>
          <p:nvSpPr>
            <p:cNvPr id="4" name="TextBox 3">
              <a:extLst>
                <a:ext uri="{FF2B5EF4-FFF2-40B4-BE49-F238E27FC236}">
                  <a16:creationId xmlns:a16="http://schemas.microsoft.com/office/drawing/2014/main" xmlns="" id="{6A087911-4418-41FB-856B-AFAADFB79C0A}"/>
                </a:ext>
              </a:extLst>
            </p:cNvPr>
            <p:cNvSpPr txBox="1"/>
            <p:nvPr/>
          </p:nvSpPr>
          <p:spPr>
            <a:xfrm>
              <a:off x="1387860" y="1685449"/>
              <a:ext cx="4192996" cy="644685"/>
            </a:xfrm>
            <a:prstGeom prst="rect">
              <a:avLst/>
            </a:prstGeom>
            <a:noFill/>
          </p:spPr>
          <p:txBody>
            <a:bodyPr wrap="square" rtlCol="0">
              <a:spAutoFit/>
            </a:bodyPr>
            <a:lstStyle/>
            <a:p>
              <a:pPr marL="0" marR="0" lvl="0" indent="0" algn="just" defTabSz="916777" rtl="0" eaLnBrk="1" fontAlgn="auto" latinLnBrk="0" hangingPunct="1">
                <a:lnSpc>
                  <a:spcPct val="100000"/>
                </a:lnSpc>
                <a:spcBef>
                  <a:spcPts val="0"/>
                </a:spcBef>
                <a:spcAft>
                  <a:spcPts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Giới thiệu về người mà em yêu quý</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Oval 2">
              <a:extLst>
                <a:ext uri="{FF2B5EF4-FFF2-40B4-BE49-F238E27FC236}">
                  <a16:creationId xmlns:a16="http://schemas.microsoft.com/office/drawing/2014/main" xmlns="" id="{52C3D8F9-0463-4F0E-86FD-56D5DD184C4A}"/>
                </a:ext>
              </a:extLst>
            </p:cNvPr>
            <p:cNvSpPr/>
            <p:nvPr/>
          </p:nvSpPr>
          <p:spPr>
            <a:xfrm>
              <a:off x="1268940" y="1992677"/>
              <a:ext cx="118920" cy="19827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6777"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5" name="Freeform: Shape 24">
            <a:extLst>
              <a:ext uri="{FF2B5EF4-FFF2-40B4-BE49-F238E27FC236}">
                <a16:creationId xmlns:a16="http://schemas.microsoft.com/office/drawing/2014/main" xmlns="" id="{21A77228-8BFC-4409-80D5-19859B6C86E2}"/>
              </a:ext>
            </a:extLst>
          </p:cNvPr>
          <p:cNvSpPr/>
          <p:nvPr/>
        </p:nvSpPr>
        <p:spPr>
          <a:xfrm rot="781238">
            <a:off x="-1577345" y="1912039"/>
            <a:ext cx="3911895" cy="5345262"/>
          </a:xfrm>
          <a:custGeom>
            <a:avLst/>
            <a:gdLst>
              <a:gd name="connsiteX0" fmla="*/ 1892356 w 7303412"/>
              <a:gd name="connsiteY0" fmla="*/ 623615 h 11906050"/>
              <a:gd name="connsiteX1" fmla="*/ 4235986 w 7303412"/>
              <a:gd name="connsiteY1" fmla="*/ 2810524 h 11906050"/>
              <a:gd name="connsiteX2" fmla="*/ 4478992 w 7303412"/>
              <a:gd name="connsiteY2" fmla="*/ 4197281 h 11906050"/>
              <a:gd name="connsiteX3" fmla="*/ 6003545 w 7303412"/>
              <a:gd name="connsiteY3" fmla="*/ 7540561 h 11906050"/>
              <a:gd name="connsiteX4" fmla="*/ 7213638 w 7303412"/>
              <a:gd name="connsiteY4" fmla="*/ 11906051 h 11906050"/>
              <a:gd name="connsiteX5" fmla="*/ 0 w 7303412"/>
              <a:gd name="connsiteY5" fmla="*/ 11906051 h 11906050"/>
              <a:gd name="connsiteX6" fmla="*/ 0 w 7303412"/>
              <a:gd name="connsiteY6" fmla="*/ 0 h 11906050"/>
              <a:gd name="connsiteX7" fmla="*/ 1892356 w 7303412"/>
              <a:gd name="connsiteY7" fmla="*/ 623615 h 1190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3412" h="11906050">
                <a:moveTo>
                  <a:pt x="1892356" y="623615"/>
                </a:moveTo>
                <a:cubicBezTo>
                  <a:pt x="1892356" y="623615"/>
                  <a:pt x="3536601" y="915252"/>
                  <a:pt x="4235986" y="2810524"/>
                </a:cubicBezTo>
                <a:cubicBezTo>
                  <a:pt x="4397990" y="3249645"/>
                  <a:pt x="4475206" y="3721890"/>
                  <a:pt x="4478992" y="4197281"/>
                </a:cubicBezTo>
                <a:cubicBezTo>
                  <a:pt x="4483437" y="4772969"/>
                  <a:pt x="4660259" y="6104951"/>
                  <a:pt x="6003545" y="7540561"/>
                </a:cubicBezTo>
                <a:cubicBezTo>
                  <a:pt x="7793989" y="9453968"/>
                  <a:pt x="7213638" y="11906051"/>
                  <a:pt x="7213638" y="11906051"/>
                </a:cubicBezTo>
                <a:lnTo>
                  <a:pt x="0" y="11906051"/>
                </a:lnTo>
                <a:lnTo>
                  <a:pt x="0" y="0"/>
                </a:lnTo>
                <a:lnTo>
                  <a:pt x="1892356" y="623615"/>
                </a:lnTo>
                <a:close/>
              </a:path>
            </a:pathLst>
          </a:custGeom>
          <a:solidFill>
            <a:srgbClr val="D1E3F3"/>
          </a:solidFill>
          <a:ln w="16447" cap="flat">
            <a:noFill/>
            <a:prstDash val="solid"/>
            <a:miter/>
          </a:ln>
        </p:spPr>
        <p:txBody>
          <a:bodyPr rtlCol="0" anchor="ctr"/>
          <a:lstStyle/>
          <a:p>
            <a:pPr marL="0" marR="0" lvl="0" indent="0" algn="l" defTabSz="916777"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Shape 25">
            <a:extLst>
              <a:ext uri="{FF2B5EF4-FFF2-40B4-BE49-F238E27FC236}">
                <a16:creationId xmlns:a16="http://schemas.microsoft.com/office/drawing/2014/main" xmlns="" id="{FA079BCA-A64A-487E-8600-686BC4B36432}"/>
              </a:ext>
            </a:extLst>
          </p:cNvPr>
          <p:cNvSpPr/>
          <p:nvPr/>
        </p:nvSpPr>
        <p:spPr>
          <a:xfrm rot="20910766">
            <a:off x="-183917" y="5440983"/>
            <a:ext cx="4385413" cy="4331006"/>
          </a:xfrm>
          <a:custGeom>
            <a:avLst/>
            <a:gdLst>
              <a:gd name="connsiteX0" fmla="*/ 1892356 w 7303412"/>
              <a:gd name="connsiteY0" fmla="*/ 623615 h 11906051"/>
              <a:gd name="connsiteX1" fmla="*/ 4235986 w 7303412"/>
              <a:gd name="connsiteY1" fmla="*/ 2810524 h 11906051"/>
              <a:gd name="connsiteX2" fmla="*/ 4478992 w 7303412"/>
              <a:gd name="connsiteY2" fmla="*/ 4197281 h 11906051"/>
              <a:gd name="connsiteX3" fmla="*/ 6003545 w 7303412"/>
              <a:gd name="connsiteY3" fmla="*/ 7540561 h 11906051"/>
              <a:gd name="connsiteX4" fmla="*/ 7213638 w 7303412"/>
              <a:gd name="connsiteY4" fmla="*/ 11906052 h 11906051"/>
              <a:gd name="connsiteX5" fmla="*/ 0 w 7303412"/>
              <a:gd name="connsiteY5" fmla="*/ 11906052 h 11906051"/>
              <a:gd name="connsiteX6" fmla="*/ 0 w 7303412"/>
              <a:gd name="connsiteY6" fmla="*/ 0 h 11906051"/>
              <a:gd name="connsiteX7" fmla="*/ 1892356 w 7303412"/>
              <a:gd name="connsiteY7" fmla="*/ 623615 h 1190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3412" h="11906051">
                <a:moveTo>
                  <a:pt x="1892356" y="623615"/>
                </a:moveTo>
                <a:cubicBezTo>
                  <a:pt x="1892356" y="623615"/>
                  <a:pt x="3536601" y="915252"/>
                  <a:pt x="4235986" y="2810524"/>
                </a:cubicBezTo>
                <a:cubicBezTo>
                  <a:pt x="4397990" y="3249645"/>
                  <a:pt x="4475206" y="3721890"/>
                  <a:pt x="4478992" y="4197281"/>
                </a:cubicBezTo>
                <a:cubicBezTo>
                  <a:pt x="4483437" y="4772968"/>
                  <a:pt x="4660259" y="6104951"/>
                  <a:pt x="6003545" y="7540561"/>
                </a:cubicBezTo>
                <a:cubicBezTo>
                  <a:pt x="7793989" y="9453967"/>
                  <a:pt x="7213638" y="11906052"/>
                  <a:pt x="7213638" y="11906052"/>
                </a:cubicBezTo>
                <a:lnTo>
                  <a:pt x="0" y="11906052"/>
                </a:lnTo>
                <a:lnTo>
                  <a:pt x="0" y="0"/>
                </a:lnTo>
                <a:lnTo>
                  <a:pt x="1892356" y="623615"/>
                </a:lnTo>
                <a:close/>
              </a:path>
            </a:pathLst>
          </a:custGeom>
          <a:solidFill>
            <a:schemeClr val="accent1">
              <a:lumMod val="60000"/>
              <a:lumOff val="40000"/>
            </a:schemeClr>
          </a:solidFill>
          <a:ln w="16447" cap="flat">
            <a:noFill/>
            <a:prstDash val="solid"/>
            <a:miter/>
          </a:ln>
        </p:spPr>
        <p:txBody>
          <a:bodyPr rtlCol="0" anchor="ctr"/>
          <a:lstStyle/>
          <a:p>
            <a:pPr marL="0" marR="0" lvl="0" indent="0" algn="l" defTabSz="916777"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prstClr val="black"/>
              </a:solidFill>
              <a:effectLst/>
              <a:uLnTx/>
              <a:uFillTx/>
              <a:latin typeface="Calibri"/>
              <a:ea typeface="+mn-ea"/>
              <a:cs typeface="+mn-cs"/>
            </a:endParaRPr>
          </a:p>
        </p:txBody>
      </p:sp>
      <p:grpSp>
        <p:nvGrpSpPr>
          <p:cNvPr id="22" name="Group 21">
            <a:extLst>
              <a:ext uri="{FF2B5EF4-FFF2-40B4-BE49-F238E27FC236}">
                <a16:creationId xmlns:a16="http://schemas.microsoft.com/office/drawing/2014/main" xmlns="" id="{4264E237-DF1C-4398-8F2E-21BEFCE2D0D8}"/>
              </a:ext>
            </a:extLst>
          </p:cNvPr>
          <p:cNvGrpSpPr/>
          <p:nvPr/>
        </p:nvGrpSpPr>
        <p:grpSpPr>
          <a:xfrm>
            <a:off x="1763850" y="2598273"/>
            <a:ext cx="7869381" cy="1200329"/>
            <a:chOff x="1268940" y="1685449"/>
            <a:chExt cx="4311916" cy="1197272"/>
          </a:xfrm>
        </p:grpSpPr>
        <p:sp>
          <p:nvSpPr>
            <p:cNvPr id="23" name="TextBox 22">
              <a:extLst>
                <a:ext uri="{FF2B5EF4-FFF2-40B4-BE49-F238E27FC236}">
                  <a16:creationId xmlns:a16="http://schemas.microsoft.com/office/drawing/2014/main" xmlns="" id="{65E40636-0AE0-45A6-B68E-9F87FFDA4C0B}"/>
                </a:ext>
              </a:extLst>
            </p:cNvPr>
            <p:cNvSpPr txBox="1"/>
            <p:nvPr/>
          </p:nvSpPr>
          <p:spPr>
            <a:xfrm>
              <a:off x="1387860" y="1685449"/>
              <a:ext cx="4192996" cy="1197272"/>
            </a:xfrm>
            <a:prstGeom prst="rect">
              <a:avLst/>
            </a:prstGeom>
            <a:noFill/>
          </p:spPr>
          <p:txBody>
            <a:bodyPr wrap="square" rtlCol="0">
              <a:spAutoFit/>
            </a:bodyPr>
            <a:lstStyle/>
            <a:p>
              <a:pPr marL="0" marR="0" lvl="0" indent="0" algn="just" defTabSz="916777" rtl="0" eaLnBrk="1" fontAlgn="auto" latinLnBrk="0" hangingPunct="1">
                <a:lnSpc>
                  <a:spcPct val="100000"/>
                </a:lnSpc>
                <a:spcBef>
                  <a:spcPts val="0"/>
                </a:spcBef>
                <a:spcAft>
                  <a:spcPts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Nêu những điểm mà em thấy ấn tượng về người đó</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Oval 23">
              <a:extLst>
                <a:ext uri="{FF2B5EF4-FFF2-40B4-BE49-F238E27FC236}">
                  <a16:creationId xmlns:a16="http://schemas.microsoft.com/office/drawing/2014/main" xmlns="" id="{0685EABC-FB97-4071-AB8B-75341D2ED2FB}"/>
                </a:ext>
              </a:extLst>
            </p:cNvPr>
            <p:cNvSpPr/>
            <p:nvPr/>
          </p:nvSpPr>
          <p:spPr>
            <a:xfrm>
              <a:off x="1268940" y="1992677"/>
              <a:ext cx="118920" cy="19827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6777"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4" name="Group 33">
            <a:extLst>
              <a:ext uri="{FF2B5EF4-FFF2-40B4-BE49-F238E27FC236}">
                <a16:creationId xmlns:a16="http://schemas.microsoft.com/office/drawing/2014/main" xmlns="" id="{EF398EDA-FE61-4144-B61E-EBB1C248F213}"/>
              </a:ext>
            </a:extLst>
          </p:cNvPr>
          <p:cNvGrpSpPr/>
          <p:nvPr/>
        </p:nvGrpSpPr>
        <p:grpSpPr>
          <a:xfrm>
            <a:off x="1694652" y="4356079"/>
            <a:ext cx="7869381" cy="1200329"/>
            <a:chOff x="1268940" y="1685449"/>
            <a:chExt cx="4311916" cy="1197272"/>
          </a:xfrm>
        </p:grpSpPr>
        <p:sp>
          <p:nvSpPr>
            <p:cNvPr id="35" name="TextBox 34">
              <a:extLst>
                <a:ext uri="{FF2B5EF4-FFF2-40B4-BE49-F238E27FC236}">
                  <a16:creationId xmlns:a16="http://schemas.microsoft.com/office/drawing/2014/main" xmlns="" id="{34DFEF57-D6F5-4804-A922-26499F3BCC70}"/>
                </a:ext>
              </a:extLst>
            </p:cNvPr>
            <p:cNvSpPr txBox="1"/>
            <p:nvPr/>
          </p:nvSpPr>
          <p:spPr>
            <a:xfrm>
              <a:off x="1387860" y="1685449"/>
              <a:ext cx="4192996" cy="1197272"/>
            </a:xfrm>
            <a:prstGeom prst="rect">
              <a:avLst/>
            </a:prstGeom>
            <a:noFill/>
          </p:spPr>
          <p:txBody>
            <a:bodyPr wrap="square" rtlCol="0">
              <a:spAutoFit/>
            </a:bodyPr>
            <a:lstStyle/>
            <a:p>
              <a:pPr marL="0" marR="0" lvl="0" indent="0" algn="just" defTabSz="916777" rtl="0" eaLnBrk="1" fontAlgn="auto" latinLnBrk="0" hangingPunct="1">
                <a:lnSpc>
                  <a:spcPct val="100000"/>
                </a:lnSpc>
                <a:spcBef>
                  <a:spcPts val="0"/>
                </a:spcBef>
                <a:spcAft>
                  <a:spcPts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Nêu cảm xúc của em khi nghĩ đến người đó.</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Oval 35">
              <a:extLst>
                <a:ext uri="{FF2B5EF4-FFF2-40B4-BE49-F238E27FC236}">
                  <a16:creationId xmlns:a16="http://schemas.microsoft.com/office/drawing/2014/main" xmlns="" id="{4DEE1C6F-C760-4F78-8C85-3528DBDF0616}"/>
                </a:ext>
              </a:extLst>
            </p:cNvPr>
            <p:cNvSpPr/>
            <p:nvPr/>
          </p:nvSpPr>
          <p:spPr>
            <a:xfrm>
              <a:off x="1268940" y="1992677"/>
              <a:ext cx="118920" cy="19827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6777"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8" name="Picture 27">
            <a:extLst>
              <a:ext uri="{FF2B5EF4-FFF2-40B4-BE49-F238E27FC236}">
                <a16:creationId xmlns:a16="http://schemas.microsoft.com/office/drawing/2014/main" xmlns="" id="{788A3AA4-57D4-4138-BBC2-82F11EDB4529}"/>
              </a:ext>
            </a:extLst>
          </p:cNvPr>
          <p:cNvPicPr>
            <a:picLocks noChangeAspect="1"/>
          </p:cNvPicPr>
          <p:nvPr/>
        </p:nvPicPr>
        <p:blipFill>
          <a:blip r:embed="rId5"/>
          <a:stretch>
            <a:fillRect/>
          </a:stretch>
        </p:blipFill>
        <p:spPr>
          <a:xfrm>
            <a:off x="10135312" y="4614982"/>
            <a:ext cx="1743249" cy="2227267"/>
          </a:xfrm>
          <a:prstGeom prst="rect">
            <a:avLst/>
          </a:prstGeom>
        </p:spPr>
      </p:pic>
    </p:spTree>
    <p:extLst>
      <p:ext uri="{BB962C8B-B14F-4D97-AF65-F5344CB8AC3E}">
        <p14:creationId xmlns:p14="http://schemas.microsoft.com/office/powerpoint/2010/main" val="2826105944"/>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6000">
                                          <p:cBhvr additive="base">
                                            <p:cTn id="7" dur="500" fill="hold"/>
                                            <p:tgtEl>
                                              <p:spTgt spid="11"/>
                                            </p:tgtEl>
                                            <p:attrNameLst>
                                              <p:attrName>ppt_x</p:attrName>
                                            </p:attrNameLst>
                                          </p:cBhvr>
                                          <p:tavLst>
                                            <p:tav tm="0">
                                              <p:val>
                                                <p:strVal val="#ppt_x"/>
                                              </p:val>
                                            </p:tav>
                                            <p:tav tm="100000">
                                              <p:val>
                                                <p:strVal val="#ppt_x"/>
                                              </p:val>
                                            </p:tav>
                                          </p:tavLst>
                                        </p:anim>
                                        <p:anim calcmode="lin" valueType="num" p14:bounceEnd="66000">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14:presetBounceEnd="66000">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14:bounceEnd="66000">
                                          <p:cBhvr additive="base">
                                            <p:cTn id="11" dur="500" fill="hold"/>
                                            <p:tgtEl>
                                              <p:spTgt spid="25"/>
                                            </p:tgtEl>
                                            <p:attrNameLst>
                                              <p:attrName>ppt_x</p:attrName>
                                            </p:attrNameLst>
                                          </p:cBhvr>
                                          <p:tavLst>
                                            <p:tav tm="0">
                                              <p:val>
                                                <p:strVal val="0-#ppt_w/2"/>
                                              </p:val>
                                            </p:tav>
                                            <p:tav tm="100000">
                                              <p:val>
                                                <p:strVal val="#ppt_x"/>
                                              </p:val>
                                            </p:tav>
                                          </p:tavLst>
                                        </p:anim>
                                        <p:anim calcmode="lin" valueType="num" p14:bounceEnd="66000">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14:presetBounceEnd="66000">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14:bounceEnd="66000">
                                          <p:cBhvr additive="base">
                                            <p:cTn id="15" dur="500" fill="hold"/>
                                            <p:tgtEl>
                                              <p:spTgt spid="26"/>
                                            </p:tgtEl>
                                            <p:attrNameLst>
                                              <p:attrName>ppt_x</p:attrName>
                                            </p:attrNameLst>
                                          </p:cBhvr>
                                          <p:tavLst>
                                            <p:tav tm="0">
                                              <p:val>
                                                <p:strVal val="0-#ppt_w/2"/>
                                              </p:val>
                                            </p:tav>
                                            <p:tav tm="100000">
                                              <p:val>
                                                <p:strVal val="#ppt_x"/>
                                              </p:val>
                                            </p:tav>
                                          </p:tavLst>
                                        </p:anim>
                                        <p:anim calcmode="lin" valueType="num" p14:bounceEnd="66000">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6000">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14:bounceEnd="66000">
                                          <p:cBhvr additive="base">
                                            <p:cTn id="19" dur="500" fill="hold"/>
                                            <p:tgtEl>
                                              <p:spTgt spid="12"/>
                                            </p:tgtEl>
                                            <p:attrNameLst>
                                              <p:attrName>ppt_x</p:attrName>
                                            </p:attrNameLst>
                                          </p:cBhvr>
                                          <p:tavLst>
                                            <p:tav tm="0">
                                              <p:val>
                                                <p:strVal val="#ppt_x"/>
                                              </p:val>
                                            </p:tav>
                                            <p:tav tm="100000">
                                              <p:val>
                                                <p:strVal val="#ppt_x"/>
                                              </p:val>
                                            </p:tav>
                                          </p:tavLst>
                                        </p:anim>
                                        <p:anim calcmode="lin" valueType="num" p14:bounceEnd="66000">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14:presetBounceEnd="66000">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14:bounceEnd="66000">
                                          <p:cBhvr additive="base">
                                            <p:cTn id="24" dur="5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1000"/>
                                            <p:tgtEl>
                                              <p:spTgt spid="34"/>
                                            </p:tgtEl>
                                          </p:cBhvr>
                                        </p:animEffect>
                                        <p:anim calcmode="lin" valueType="num">
                                          <p:cBhvr>
                                            <p:cTn id="45" dur="1000" fill="hold"/>
                                            <p:tgtEl>
                                              <p:spTgt spid="34"/>
                                            </p:tgtEl>
                                            <p:attrNameLst>
                                              <p:attrName>ppt_x</p:attrName>
                                            </p:attrNameLst>
                                          </p:cBhvr>
                                          <p:tavLst>
                                            <p:tav tm="0">
                                              <p:val>
                                                <p:strVal val="#ppt_x"/>
                                              </p:val>
                                            </p:tav>
                                            <p:tav tm="100000">
                                              <p:val>
                                                <p:strVal val="#ppt_x"/>
                                              </p:val>
                                            </p:tav>
                                          </p:tavLst>
                                        </p:anim>
                                        <p:anim calcmode="lin" valueType="num">
                                          <p:cBhvr>
                                            <p:cTn id="46" dur="1000" fill="hold"/>
                                            <p:tgtEl>
                                              <p:spTgt spid="34"/>
                                            </p:tgtEl>
                                            <p:attrNameLst>
                                              <p:attrName>ppt_y</p:attrName>
                                            </p:attrNameLst>
                                          </p:cBhvr>
                                          <p:tavLst>
                                            <p:tav tm="0">
                                              <p:val>
                                                <p:strVal val="#ppt_y+.1"/>
                                              </p:val>
                                            </p:tav>
                                            <p:tav tm="100000">
                                              <p:val>
                                                <p:strVal val="#ppt_y"/>
                                              </p:val>
                                            </p:tav>
                                          </p:tavLst>
                                        </p:anim>
                                      </p:childTnLst>
                                    </p:cTn>
                                  </p:par>
                                  <p:par>
                                    <p:cTn id="47" presetID="2" presetClass="entr" presetSubtype="6" fill="hold" nodeType="withEffect" p14:presetBounceEnd="66000">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14:bounceEnd="66000">
                                          <p:cBhvr additive="base">
                                            <p:cTn id="49" dur="500" fill="hold"/>
                                            <p:tgtEl>
                                              <p:spTgt spid="28"/>
                                            </p:tgtEl>
                                            <p:attrNameLst>
                                              <p:attrName>ppt_x</p:attrName>
                                            </p:attrNameLst>
                                          </p:cBhvr>
                                          <p:tavLst>
                                            <p:tav tm="0">
                                              <p:val>
                                                <p:strVal val="1+#ppt_w/2"/>
                                              </p:val>
                                            </p:tav>
                                            <p:tav tm="100000">
                                              <p:val>
                                                <p:strVal val="#ppt_x"/>
                                              </p:val>
                                            </p:tav>
                                          </p:tavLst>
                                        </p:anim>
                                        <p:anim calcmode="lin" valueType="num" p14:bounceEnd="66000">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1000"/>
                                            <p:tgtEl>
                                              <p:spTgt spid="34"/>
                                            </p:tgtEl>
                                          </p:cBhvr>
                                        </p:animEffect>
                                        <p:anim calcmode="lin" valueType="num">
                                          <p:cBhvr>
                                            <p:cTn id="45" dur="1000" fill="hold"/>
                                            <p:tgtEl>
                                              <p:spTgt spid="34"/>
                                            </p:tgtEl>
                                            <p:attrNameLst>
                                              <p:attrName>ppt_x</p:attrName>
                                            </p:attrNameLst>
                                          </p:cBhvr>
                                          <p:tavLst>
                                            <p:tav tm="0">
                                              <p:val>
                                                <p:strVal val="#ppt_x"/>
                                              </p:val>
                                            </p:tav>
                                            <p:tav tm="100000">
                                              <p:val>
                                                <p:strVal val="#ppt_x"/>
                                              </p:val>
                                            </p:tav>
                                          </p:tavLst>
                                        </p:anim>
                                        <p:anim calcmode="lin" valueType="num">
                                          <p:cBhvr>
                                            <p:cTn id="46" dur="1000" fill="hold"/>
                                            <p:tgtEl>
                                              <p:spTgt spid="34"/>
                                            </p:tgtEl>
                                            <p:attrNameLst>
                                              <p:attrName>ppt_y</p:attrName>
                                            </p:attrNameLst>
                                          </p:cBhvr>
                                          <p:tavLst>
                                            <p:tav tm="0">
                                              <p:val>
                                                <p:strVal val="#ppt_y+.1"/>
                                              </p:val>
                                            </p:tav>
                                            <p:tav tm="100000">
                                              <p:val>
                                                <p:strVal val="#ppt_y"/>
                                              </p:val>
                                            </p:tav>
                                          </p:tavLst>
                                        </p:anim>
                                      </p:childTnLst>
                                    </p:cTn>
                                  </p:par>
                                  <p:par>
                                    <p:cTn id="47" presetID="2" presetClass="entr" presetSubtype="6"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1+#ppt_w/2"/>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5468d5583d3d6.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06" r="41622"/>
          <a:stretch/>
        </p:blipFill>
        <p:spPr bwMode="auto">
          <a:xfrm flipH="1">
            <a:off x="10614917" y="1681244"/>
            <a:ext cx="1720542" cy="509913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1914986_1350306881 [转换].png"/>
          <p:cNvPicPr>
            <a:picLocks noChangeAspect="1" noChangeArrowheads="1"/>
          </p:cNvPicPr>
          <p:nvPr/>
        </p:nvPicPr>
        <p:blipFill rotWithShape="1">
          <a:blip r:embed="rId4">
            <a:extLst>
              <a:ext uri="{28A0092B-C50C-407E-A947-70E740481C1C}">
                <a14:useLocalDpi xmlns:a14="http://schemas.microsoft.com/office/drawing/2010/main" val="0"/>
              </a:ext>
            </a:extLst>
          </a:blip>
          <a:srcRect t="1" r="33184" b="20433"/>
          <a:stretch/>
        </p:blipFill>
        <p:spPr bwMode="auto">
          <a:xfrm flipH="1">
            <a:off x="0" y="3934343"/>
            <a:ext cx="6319999" cy="295986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xmlns="" id="{538592FE-945A-45A9-80DB-A7F0E6B6D2FE}"/>
              </a:ext>
            </a:extLst>
          </p:cNvPr>
          <p:cNvGrpSpPr/>
          <p:nvPr/>
        </p:nvGrpSpPr>
        <p:grpSpPr>
          <a:xfrm>
            <a:off x="2606787" y="1424208"/>
            <a:ext cx="6546738" cy="3968104"/>
            <a:chOff x="2606787" y="1424208"/>
            <a:chExt cx="6546738" cy="3968104"/>
          </a:xfrm>
        </p:grpSpPr>
        <p:sp>
          <p:nvSpPr>
            <p:cNvPr id="11" name="Rounded Rectangle 12">
              <a:extLst>
                <a:ext uri="{FF2B5EF4-FFF2-40B4-BE49-F238E27FC236}">
                  <a16:creationId xmlns:a16="http://schemas.microsoft.com/office/drawing/2014/main" xmlns="" id="{765BD791-DDBE-4385-ABDF-1220C23EE212}"/>
                </a:ext>
              </a:extLst>
            </p:cNvPr>
            <p:cNvSpPr/>
            <p:nvPr/>
          </p:nvSpPr>
          <p:spPr>
            <a:xfrm>
              <a:off x="2606787" y="1424208"/>
              <a:ext cx="6546738" cy="1464231"/>
            </a:xfrm>
            <a:prstGeom prst="roundRect">
              <a:avLst/>
            </a:prstGeom>
            <a:solidFill>
              <a:schemeClr val="accent2">
                <a:lumMod val="20000"/>
                <a:lumOff val="80000"/>
              </a:schemeClr>
            </a:solidFill>
            <a:ln w="28575">
              <a:solidFill>
                <a:schemeClr val="bg1"/>
              </a:solidFill>
            </a:ln>
            <a:effectLst>
              <a:outerShdw blurRad="50800" dist="38100" dir="2700000" algn="tl" rotWithShape="0">
                <a:prstClr val="black">
                  <a:alpha val="40000"/>
                </a:prstClr>
              </a:outerShdw>
            </a:effectLst>
          </p:spPr>
          <p:txBody>
            <a:bodyPr wrap="square">
              <a:spAutoFit/>
            </a:bodyPr>
            <a:lstStyle/>
            <a:p>
              <a:pPr marL="0" marR="0" lvl="0" indent="0" algn="ctr" defTabSz="916777"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gợi</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ý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vào</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vở</a:t>
              </a:r>
              <a:endPar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4" descr="Free Blog Comment Icon of Colored Outline style - Available in SVG, PNG,  EPS, AI &amp;amp; Icon fonts">
              <a:extLst>
                <a:ext uri="{FF2B5EF4-FFF2-40B4-BE49-F238E27FC236}">
                  <a16:creationId xmlns:a16="http://schemas.microsoft.com/office/drawing/2014/main" xmlns="" id="{C857FBED-C019-4BB0-BB78-5C1803CF7F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5355" y="4166570"/>
              <a:ext cx="1177700" cy="11777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xmlns="" id="{BF0924AF-5213-484D-9C83-ADD11A6F5C37}"/>
                </a:ext>
              </a:extLst>
            </p:cNvPr>
            <p:cNvPicPr>
              <a:picLocks noChangeAspect="1"/>
            </p:cNvPicPr>
            <p:nvPr/>
          </p:nvPicPr>
          <p:blipFill>
            <a:blip r:embed="rId6"/>
            <a:stretch>
              <a:fillRect/>
            </a:stretch>
          </p:blipFill>
          <p:spPr>
            <a:xfrm>
              <a:off x="5690586" y="3367169"/>
              <a:ext cx="1585049" cy="2025143"/>
            </a:xfrm>
            <a:prstGeom prst="rect">
              <a:avLst/>
            </a:prstGeom>
          </p:spPr>
        </p:pic>
      </p:grpSp>
    </p:spTree>
    <p:extLst>
      <p:ext uri="{BB962C8B-B14F-4D97-AF65-F5344CB8AC3E}">
        <p14:creationId xmlns:p14="http://schemas.microsoft.com/office/powerpoint/2010/main" val="3328626869"/>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000">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14:bounceEnd="66000">
                                          <p:cBhvr additive="base">
                                            <p:cTn id="7" dur="500" fill="hold"/>
                                            <p:tgtEl>
                                              <p:spTgt spid="3074"/>
                                            </p:tgtEl>
                                            <p:attrNameLst>
                                              <p:attrName>ppt_x</p:attrName>
                                            </p:attrNameLst>
                                          </p:cBhvr>
                                          <p:tavLst>
                                            <p:tav tm="0">
                                              <p:val>
                                                <p:strVal val="#ppt_x"/>
                                              </p:val>
                                            </p:tav>
                                            <p:tav tm="100000">
                                              <p:val>
                                                <p:strVal val="#ppt_x"/>
                                              </p:val>
                                            </p:tav>
                                          </p:tavLst>
                                        </p:anim>
                                        <p:anim calcmode="lin" valueType="num" p14:bounceEnd="66000">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000">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14:bounceEnd="66000">
                                          <p:cBhvr additive="base">
                                            <p:cTn id="11" dur="500" fill="hold"/>
                                            <p:tgtEl>
                                              <p:spTgt spid="3076"/>
                                            </p:tgtEl>
                                            <p:attrNameLst>
                                              <p:attrName>ppt_x</p:attrName>
                                            </p:attrNameLst>
                                          </p:cBhvr>
                                          <p:tavLst>
                                            <p:tav tm="0">
                                              <p:val>
                                                <p:strVal val="#ppt_x"/>
                                              </p:val>
                                            </p:tav>
                                            <p:tav tm="100000">
                                              <p:val>
                                                <p:strVal val="#ppt_x"/>
                                              </p:val>
                                            </p:tav>
                                          </p:tavLst>
                                        </p:anim>
                                        <p:anim calcmode="lin" valueType="num" p14:bounceEnd="66000">
                                          <p:cBhvr additive="base">
                                            <p:cTn id="12"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500" fill="hold"/>
                                            <p:tgtEl>
                                              <p:spTgt spid="3076"/>
                                            </p:tgtEl>
                                            <p:attrNameLst>
                                              <p:attrName>ppt_x</p:attrName>
                                            </p:attrNameLst>
                                          </p:cBhvr>
                                          <p:tavLst>
                                            <p:tav tm="0">
                                              <p:val>
                                                <p:strVal val="#ppt_x"/>
                                              </p:val>
                                            </p:tav>
                                            <p:tav tm="100000">
                                              <p:val>
                                                <p:strVal val="#ppt_x"/>
                                              </p:val>
                                            </p:tav>
                                          </p:tavLst>
                                        </p:anim>
                                        <p:anim calcmode="lin" valueType="num">
                                          <p:cBhvr additive="base">
                                            <p:cTn id="12"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F4737558-F38D-4461-8B2D-9DA93343D05B}"/>
              </a:ext>
            </a:extLst>
          </p:cNvPr>
          <p:cNvPicPr>
            <a:picLocks noChangeAspect="1"/>
          </p:cNvPicPr>
          <p:nvPr/>
        </p:nvPicPr>
        <p:blipFill rotWithShape="1">
          <a:blip r:embed="rId2">
            <a:extLst>
              <a:ext uri="{28A0092B-C50C-407E-A947-70E740481C1C}">
                <a14:useLocalDpi xmlns:a14="http://schemas.microsoft.com/office/drawing/2010/main" val="0"/>
              </a:ext>
            </a:extLst>
          </a:blip>
          <a:srcRect l="81842" t="-10451" b="9413"/>
          <a:stretch>
            <a:fillRect/>
          </a:stretch>
        </p:blipFill>
        <p:spPr>
          <a:xfrm>
            <a:off x="10880397" y="5972384"/>
            <a:ext cx="1311603" cy="885616"/>
          </a:xfrm>
          <a:prstGeom prst="rect">
            <a:avLst/>
          </a:prstGeom>
        </p:spPr>
      </p:pic>
      <p:pic>
        <p:nvPicPr>
          <p:cNvPr id="7" name="Picture 2" descr="Cute girl cartoon writing on a book Royalty Free Vector">
            <a:extLst>
              <a:ext uri="{FF2B5EF4-FFF2-40B4-BE49-F238E27FC236}">
                <a16:creationId xmlns:a16="http://schemas.microsoft.com/office/drawing/2014/main" xmlns="" id="{53A8E801-4982-4720-BF76-5690EAEC1DE5}"/>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91934" l="0" r="100000">
                        <a14:foregroundMark x1="27000" y1="13994" x2="31600" y2="16132"/>
                        <a14:foregroundMark x1="83800" y1="23712" x2="66000" y2="25462"/>
                        <a14:foregroundMark x1="60800" y1="32847" x2="59600" y2="44121"/>
                        <a14:foregroundMark x1="38600" y1="32653" x2="54400" y2="42177"/>
                        <a14:foregroundMark x1="50600" y1="29932" x2="36000" y2="42760"/>
                        <a14:foregroundMark x1="57400" y1="33625" x2="63400" y2="39650"/>
                        <a14:foregroundMark x1="62000" y1="37123" x2="52200" y2="40039"/>
                        <a14:foregroundMark x1="23400" y1="12828" x2="34400" y2="23518"/>
                        <a14:foregroundMark x1="19800" y1="86200" x2="54600" y2="86395"/>
                        <a14:foregroundMark x1="66600" y1="87561" x2="52600" y2="88338"/>
                        <a14:foregroundMark x1="63400" y1="86589" x2="55800" y2="85423"/>
                        <a14:foregroundMark x1="68600" y1="86395" x2="65000" y2="87366"/>
                        <a14:foregroundMark x1="68400" y1="85811" x2="68400" y2="85811"/>
                        <a14:foregroundMark x1="45400" y1="89116" x2="70000" y2="89796"/>
                        <a14:foregroundMark x1="69300" y1="85714" x2="69300" y2="85714"/>
                        <a14:foregroundMark x1="13600" y1="84451" x2="24300" y2="84645"/>
                        <a14:foregroundMark x1="13700" y1="88727" x2="45900" y2="89504"/>
                        <a14:foregroundMark x1="27600" y1="12731" x2="31300" y2="15743"/>
                        <a14:foregroundMark x1="25000" y1="15743" x2="25000" y2="15743"/>
                        <a14:foregroundMark x1="80700" y1="26142" x2="76400" y2="26239"/>
                      </a14:backgroundRemoval>
                    </a14:imgEffect>
                  </a14:imgLayer>
                </a14:imgProps>
              </a:ext>
              <a:ext uri="{28A0092B-C50C-407E-A947-70E740481C1C}">
                <a14:useLocalDpi xmlns:a14="http://schemas.microsoft.com/office/drawing/2010/main" val="0"/>
              </a:ext>
            </a:extLst>
          </a:blip>
          <a:srcRect b="3061"/>
          <a:stretch/>
        </p:blipFill>
        <p:spPr bwMode="auto">
          <a:xfrm>
            <a:off x="9553905" y="4270266"/>
            <a:ext cx="2594220" cy="2587734"/>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53">
            <a:extLst>
              <a:ext uri="{FF2B5EF4-FFF2-40B4-BE49-F238E27FC236}">
                <a16:creationId xmlns:a16="http://schemas.microsoft.com/office/drawing/2014/main" xmlns="" id="{D9A198AC-F6C2-45BD-BF26-ECED3E1D2450}"/>
              </a:ext>
            </a:extLst>
          </p:cNvPr>
          <p:cNvSpPr/>
          <p:nvPr/>
        </p:nvSpPr>
        <p:spPr>
          <a:xfrm>
            <a:off x="8006576" y="2913964"/>
            <a:ext cx="3857437" cy="1234692"/>
          </a:xfrm>
          <a:prstGeom prst="roundRect">
            <a:avLst/>
          </a:prstGeom>
          <a:gradFill flip="none" rotWithShape="1">
            <a:gsLst>
              <a:gs pos="0">
                <a:srgbClr val="DDF86B">
                  <a:tint val="66000"/>
                  <a:satMod val="160000"/>
                </a:srgbClr>
              </a:gs>
              <a:gs pos="50000">
                <a:srgbClr val="DDF86B">
                  <a:tint val="44500"/>
                  <a:satMod val="160000"/>
                </a:srgbClr>
              </a:gs>
              <a:gs pos="100000">
                <a:srgbClr val="DDF86B">
                  <a:tint val="23500"/>
                  <a:satMod val="160000"/>
                </a:srgbClr>
              </a:gs>
            </a:gsLst>
            <a:lin ang="8100000" scaled="1"/>
            <a:tileRect/>
          </a:gradFill>
          <a:ln w="25400" cap="flat" cmpd="sng" algn="ctr">
            <a:noFill/>
            <a:prstDash val="solid"/>
          </a:ln>
          <a:effectLst>
            <a:glow rad="228600">
              <a:srgbClr val="77448C">
                <a:satMod val="175000"/>
                <a:alpha val="40000"/>
              </a:srgb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Lưu</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ý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cách</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trình</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bày</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đoạn</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văn</a:t>
            </a:r>
            <a:endParaRPr kumimoji="0" lang="en-US" sz="3200" b="0" i="0" u="none" strike="noStrike" kern="0" cap="none" spc="0" normalizeH="0" baseline="0" noProof="0" dirty="0">
              <a:ln>
                <a:noFill/>
              </a:ln>
              <a:solidFill>
                <a:srgbClr val="000000"/>
              </a:solidFill>
              <a:effectLst/>
              <a:uLnTx/>
              <a:uFillTx/>
              <a:latin typeface="Calibri"/>
              <a:ea typeface="Microsoft YaHei"/>
              <a:cs typeface="+mn-cs"/>
            </a:endParaRPr>
          </a:p>
        </p:txBody>
      </p:sp>
      <p:sp>
        <p:nvSpPr>
          <p:cNvPr id="9" name="圆角矩形 21">
            <a:extLst>
              <a:ext uri="{FF2B5EF4-FFF2-40B4-BE49-F238E27FC236}">
                <a16:creationId xmlns:a16="http://schemas.microsoft.com/office/drawing/2014/main" xmlns="" id="{6FAC88B9-C578-4E37-B702-48ACD857943A}"/>
              </a:ext>
            </a:extLst>
          </p:cNvPr>
          <p:cNvSpPr/>
          <p:nvPr/>
        </p:nvSpPr>
        <p:spPr>
          <a:xfrm>
            <a:off x="217099" y="1574665"/>
            <a:ext cx="11646914" cy="978036"/>
          </a:xfrm>
          <a:prstGeom prst="roundRect">
            <a:avLst>
              <a:gd name="adj" fmla="val 12230"/>
            </a:avLst>
          </a:prstGeom>
          <a:solidFill>
            <a:srgbClr val="FFFFFF"/>
          </a:solidFill>
          <a:ln w="76200" cap="flat" cmpd="sng" algn="ctr">
            <a:solidFill>
              <a:schemeClr val="accent1"/>
            </a:solidFill>
            <a:prstDash val="dash"/>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Đầu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viết</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hoa</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cuối</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sử</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dụng</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dấu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phù</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hợp</a:t>
            </a:r>
            <a:endParaRPr kumimoji="0" lang="zh-CN" altLang="en-US" sz="4000" b="1" i="0" u="none" strike="noStrike" kern="0" cap="none" spc="0" normalizeH="0" baseline="0" noProof="0" dirty="0">
              <a:ln>
                <a:noFill/>
              </a:ln>
              <a:solidFill>
                <a:srgbClr val="C00000"/>
              </a:solidFill>
              <a:effectLst/>
              <a:uLnTx/>
              <a:uFillTx/>
              <a:latin typeface="Calibri"/>
              <a:ea typeface="微软雅黑"/>
              <a:cs typeface="+mn-cs"/>
            </a:endParaRPr>
          </a:p>
        </p:txBody>
      </p:sp>
      <p:sp>
        <p:nvSpPr>
          <p:cNvPr id="10" name="圆角矩形 21">
            <a:extLst>
              <a:ext uri="{FF2B5EF4-FFF2-40B4-BE49-F238E27FC236}">
                <a16:creationId xmlns:a16="http://schemas.microsoft.com/office/drawing/2014/main" xmlns="" id="{CA5F833D-71FB-499D-BD6E-645FF3D7518E}"/>
              </a:ext>
            </a:extLst>
          </p:cNvPr>
          <p:cNvSpPr/>
          <p:nvPr/>
        </p:nvSpPr>
        <p:spPr>
          <a:xfrm>
            <a:off x="327987" y="3161380"/>
            <a:ext cx="6388821" cy="1143920"/>
          </a:xfrm>
          <a:prstGeom prst="roundRect">
            <a:avLst>
              <a:gd name="adj" fmla="val 12230"/>
            </a:avLst>
          </a:prstGeom>
          <a:solidFill>
            <a:srgbClr val="FFFFFF"/>
          </a:solidFill>
          <a:ln w="76200" cap="flat" cmpd="sng" algn="ctr">
            <a:solidFill>
              <a:schemeClr val="accent1"/>
            </a:solidFill>
            <a:prstDash val="dash"/>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đầu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tiên</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lùi</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vào</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1 ô</a:t>
            </a:r>
            <a:endParaRPr kumimoji="0" lang="zh-CN" altLang="en-US" sz="4000" b="1" i="0" u="none" strike="noStrike" kern="0" cap="none" spc="0" normalizeH="0" baseline="0" noProof="0" dirty="0">
              <a:ln>
                <a:noFill/>
              </a:ln>
              <a:solidFill>
                <a:srgbClr val="C00000"/>
              </a:solidFill>
              <a:effectLst/>
              <a:uLnTx/>
              <a:uFillTx/>
              <a:latin typeface="Calibri"/>
              <a:ea typeface="微软雅黑"/>
              <a:cs typeface="+mn-cs"/>
            </a:endParaRPr>
          </a:p>
        </p:txBody>
      </p:sp>
    </p:spTree>
    <p:extLst>
      <p:ext uri="{BB962C8B-B14F-4D97-AF65-F5344CB8AC3E}">
        <p14:creationId xmlns:p14="http://schemas.microsoft.com/office/powerpoint/2010/main" val="236843244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3076B90-E8F1-4D6B-BF11-52B189A3BF0A}"/>
              </a:ext>
            </a:extLst>
          </p:cNvPr>
          <p:cNvSpPr txBox="1"/>
          <p:nvPr/>
        </p:nvSpPr>
        <p:spPr>
          <a:xfrm>
            <a:off x="517462" y="346478"/>
            <a:ext cx="11404725" cy="485710"/>
          </a:xfrm>
          <a:prstGeom prst="rect">
            <a:avLst/>
          </a:prstGeom>
          <a:noFill/>
        </p:spPr>
        <p:txBody>
          <a:bodyPr wrap="square" rtlCol="0">
            <a:spAutoFit/>
          </a:bodyPr>
          <a:lstStyle/>
          <a:p>
            <a:pPr marL="0" marR="0" lvl="0" indent="0" algn="ctr" defTabSz="914400" rtl="0" eaLnBrk="1" fontAlgn="auto" latinLnBrk="0" hangingPunct="1">
              <a:lnSpc>
                <a:spcPts val="3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T</a:t>
            </a:r>
            <a:r>
              <a:rPr kumimoji="0" lang="vi-VN"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ư thế ngồi viết</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như</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thế</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nào</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là</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chuẩn</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a:t>
            </a:r>
            <a:endParaRPr kumimoji="0" lang="vi-VN"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endParaRPr>
          </a:p>
        </p:txBody>
      </p:sp>
      <p:pic>
        <p:nvPicPr>
          <p:cNvPr id="3" name="Picture 2">
            <a:extLst>
              <a:ext uri="{FF2B5EF4-FFF2-40B4-BE49-F238E27FC236}">
                <a16:creationId xmlns:a16="http://schemas.microsoft.com/office/drawing/2014/main" xmlns="" id="{2A944CAB-9A50-4E41-BED5-A63718B875EE}"/>
              </a:ext>
            </a:extLst>
          </p:cNvPr>
          <p:cNvPicPr>
            <a:picLocks noChangeAspect="1"/>
          </p:cNvPicPr>
          <p:nvPr/>
        </p:nvPicPr>
        <p:blipFill>
          <a:blip r:embed="rId2"/>
          <a:stretch>
            <a:fillRect/>
          </a:stretch>
        </p:blipFill>
        <p:spPr>
          <a:xfrm>
            <a:off x="2995348" y="1670575"/>
            <a:ext cx="6971029" cy="4602822"/>
          </a:xfrm>
          <a:prstGeom prst="rect">
            <a:avLst/>
          </a:prstGeom>
        </p:spPr>
      </p:pic>
    </p:spTree>
    <p:extLst>
      <p:ext uri="{BB962C8B-B14F-4D97-AF65-F5344CB8AC3E}">
        <p14:creationId xmlns:p14="http://schemas.microsoft.com/office/powerpoint/2010/main" val="25994736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je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fontScheme name="tdgqh5rh">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自定义设计方案">
  <a:themeElements>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fontScheme name="tdgqh5rh">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74</TotalTime>
  <Words>616</Words>
  <Application>Microsoft Office PowerPoint</Application>
  <PresentationFormat>Custom</PresentationFormat>
  <Paragraphs>56</Paragraphs>
  <Slides>17</Slides>
  <Notes>14</Notes>
  <HiddenSlides>0</HiddenSlides>
  <MMClips>0</MMClips>
  <ScaleCrop>false</ScaleCrop>
  <HeadingPairs>
    <vt:vector size="4" baseType="variant">
      <vt:variant>
        <vt:lpstr>Theme</vt:lpstr>
      </vt:variant>
      <vt:variant>
        <vt:i4>6</vt:i4>
      </vt:variant>
      <vt:variant>
        <vt:lpstr>Slide Titles</vt:lpstr>
      </vt:variant>
      <vt:variant>
        <vt:i4>17</vt:i4>
      </vt:variant>
    </vt:vector>
  </HeadingPairs>
  <TitlesOfParts>
    <vt:vector size="23" baseType="lpstr">
      <vt:lpstr>1_Office 主题</vt:lpstr>
      <vt:lpstr>2_jeppt.com</vt:lpstr>
      <vt:lpstr>Office 主题</vt:lpstr>
      <vt:lpstr>自定义设计方案</vt:lpstr>
      <vt:lpstr>Chủ đề Office</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cp:lastModifiedBy>
  <cp:revision>14</cp:revision>
  <dcterms:created xsi:type="dcterms:W3CDTF">2022-06-21T08:03:24Z</dcterms:created>
  <dcterms:modified xsi:type="dcterms:W3CDTF">2022-09-30T23:14:53Z</dcterms:modified>
</cp:coreProperties>
</file>