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329" r:id="rId3"/>
    <p:sldId id="582" r:id="rId4"/>
    <p:sldId id="592" r:id="rId5"/>
    <p:sldId id="586" r:id="rId6"/>
    <p:sldId id="588" r:id="rId7"/>
    <p:sldId id="589" r:id="rId8"/>
    <p:sldId id="591" r:id="rId9"/>
    <p:sldId id="579" r:id="rId10"/>
  </p:sldIdLst>
  <p:sldSz cx="9144000" cy="5143500" type="screen16x9"/>
  <p:notesSz cx="6858000" cy="9144000"/>
  <p:embeddedFontLst>
    <p:embeddedFont>
      <p:font typeface="Baloo 2 Medium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tim" panose="020B0604020202020204" charset="-34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rinda" panose="020B0502040204020203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F81C6CCC-86A1-4DF2-8592-86946AB331CF}"/>
    <pc:docChg chg="addSld delSld modSld sldOrd">
      <pc:chgData name="Thao Phuong" userId="dd1b873d0ed009f0" providerId="LiveId" clId="{F81C6CCC-86A1-4DF2-8592-86946AB331CF}" dt="2022-09-28T02:36:55.120" v="94" actId="20577"/>
      <pc:docMkLst>
        <pc:docMk/>
      </pc:docMkLst>
      <pc:sldChg chg="del">
        <pc:chgData name="Thao Phuong" userId="dd1b873d0ed009f0" providerId="LiveId" clId="{F81C6CCC-86A1-4DF2-8592-86946AB331CF}" dt="2022-09-28T02:31:11.733" v="3" actId="47"/>
        <pc:sldMkLst>
          <pc:docMk/>
          <pc:sldMk cId="0" sldId="256"/>
        </pc:sldMkLst>
      </pc:sldChg>
      <pc:sldChg chg="modSp add mod">
        <pc:chgData name="Thao Phuong" userId="dd1b873d0ed009f0" providerId="LiveId" clId="{F81C6CCC-86A1-4DF2-8592-86946AB331CF}" dt="2022-09-28T02:36:55.120" v="94" actId="20577"/>
        <pc:sldMkLst>
          <pc:docMk/>
          <pc:sldMk cId="0" sldId="329"/>
        </pc:sldMkLst>
        <pc:spChg chg="mod">
          <ac:chgData name="Thao Phuong" userId="dd1b873d0ed009f0" providerId="LiveId" clId="{F81C6CCC-86A1-4DF2-8592-86946AB331CF}" dt="2022-09-28T02:36:55.120" v="94" actId="20577"/>
          <ac:spMkLst>
            <pc:docMk/>
            <pc:sldMk cId="0" sldId="329"/>
            <ac:spMk id="41990" creationId="{2478F3B8-589F-0718-9DB0-032D57A29532}"/>
          </ac:spMkLst>
        </pc:spChg>
      </pc:sldChg>
      <pc:sldChg chg="del">
        <pc:chgData name="Thao Phuong" userId="dd1b873d0ed009f0" providerId="LiveId" clId="{F81C6CCC-86A1-4DF2-8592-86946AB331CF}" dt="2022-09-28T02:31:20.984" v="4" actId="47"/>
        <pc:sldMkLst>
          <pc:docMk/>
          <pc:sldMk cId="1951228668" sldId="576"/>
        </pc:sldMkLst>
      </pc:sldChg>
      <pc:sldChg chg="addSp modSp new mod ord">
        <pc:chgData name="Thao Phuong" userId="dd1b873d0ed009f0" providerId="LiveId" clId="{F81C6CCC-86A1-4DF2-8592-86946AB331CF}" dt="2022-09-28T02:32:33.734" v="78" actId="207"/>
        <pc:sldMkLst>
          <pc:docMk/>
          <pc:sldMk cId="2973490556" sldId="592"/>
        </pc:sldMkLst>
        <pc:spChg chg="add mod">
          <ac:chgData name="Thao Phuong" userId="dd1b873d0ed009f0" providerId="LiveId" clId="{F81C6CCC-86A1-4DF2-8592-86946AB331CF}" dt="2022-09-28T02:32:33.734" v="78" actId="207"/>
          <ac:spMkLst>
            <pc:docMk/>
            <pc:sldMk cId="2973490556" sldId="592"/>
            <ac:spMk id="2" creationId="{416E79ED-04EB-780E-0F7E-29B262D1C313}"/>
          </ac:spMkLst>
        </pc:spChg>
      </pc:sldChg>
      <pc:sldMasterChg chg="delSldLayout">
        <pc:chgData name="Thao Phuong" userId="dd1b873d0ed009f0" providerId="LiveId" clId="{F81C6CCC-86A1-4DF2-8592-86946AB331CF}" dt="2022-09-28T02:31:11.733" v="3" actId="47"/>
        <pc:sldMasterMkLst>
          <pc:docMk/>
          <pc:sldMasterMk cId="0" sldId="2147483681"/>
        </pc:sldMasterMkLst>
        <pc:sldLayoutChg chg="del">
          <pc:chgData name="Thao Phuong" userId="dd1b873d0ed009f0" providerId="LiveId" clId="{F81C6CCC-86A1-4DF2-8592-86946AB331CF}" dt="2022-09-28T02:31:11.733" v="3" actId="47"/>
          <pc:sldLayoutMkLst>
            <pc:docMk/>
            <pc:sldMasterMk cId="0" sldId="2147483681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280-504E-4CBE-A3C9-66D6435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B709-DDB1-41CF-9804-90A60916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4A84-D46A-449F-BEDF-5F7720A9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F936-4CA3-4823-8046-6475F321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964-1867-444F-BC87-9D0645B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70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2266951" y="10716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2800" b="1" kern="1200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lang="vi-VN" sz="2800" b="1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2822973" y="76200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n-US" sz="4050" kern="120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</a:t>
            </a:r>
            <a:r>
              <a:rPr lang="vi-VN" sz="4050" kern="120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5</a:t>
            </a:r>
            <a:endParaRPr lang="en-US" sz="4050" kern="1200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23" y="1477566"/>
            <a:ext cx="7550944" cy="31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50" b="1" kern="120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Bài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vi-VN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12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:</a:t>
            </a:r>
            <a:endParaRPr lang="vi-VN" altLang="en-AI" sz="405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104775" algn="ctr">
              <a:buClr>
                <a:schemeClr val="dk1"/>
              </a:buClr>
              <a:buSzPts val="1400"/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BẢNG NHÂN 9, BẢNG CHIA 9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1)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AI" sz="4050" b="1" kern="1200" dirty="0">
              <a:solidFill>
                <a:srgbClr val="FF0000"/>
              </a:solidFill>
              <a:latin typeface=".VnMemorandum"/>
              <a:ea typeface="Zilla Slab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50" b="1" kern="1200" dirty="0">
                <a:solidFill>
                  <a:srgbClr val="000000"/>
                </a:solidFill>
                <a:latin typeface="Zilla Slab"/>
                <a:ea typeface="Zilla Slab"/>
                <a:cs typeface="Times New Roman" panose="02020603050405020304" pitchFamily="18" charset="0"/>
              </a:rPr>
              <a:t>      </a:t>
            </a:r>
            <a:endParaRPr lang="en-US" altLang="en-AI" sz="4050" b="1" kern="1200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6E79ED-04EB-780E-0F7E-29B262D1C313}"/>
              </a:ext>
            </a:extLst>
          </p:cNvPr>
          <p:cNvSpPr txBox="1"/>
          <p:nvPr/>
        </p:nvSpPr>
        <p:spPr>
          <a:xfrm>
            <a:off x="758282" y="936702"/>
            <a:ext cx="7686907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 CẦU CẦN ĐẠT</a:t>
            </a:r>
          </a:p>
          <a:p>
            <a:pPr marL="2286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Tính nhẩm, giải các bài tập, bài toán thực tế liên quan đến bảng nhân 9, chia 9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hành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giải các bài toán thực tập, bài toán có tình huống thực tế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349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 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350</Words>
  <Application>Microsoft Office PowerPoint</Application>
  <PresentationFormat>On-screen Show (16:9)</PresentationFormat>
  <Paragraphs>109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Arial-Rounded</vt:lpstr>
      <vt:lpstr>Itim</vt:lpstr>
      <vt:lpstr>Tahoma</vt:lpstr>
      <vt:lpstr>UVN Van Chuong Nang</vt:lpstr>
      <vt:lpstr>Times New Roman</vt:lpstr>
      <vt:lpstr>Coiny</vt:lpstr>
      <vt:lpstr>Calibri</vt:lpstr>
      <vt:lpstr>Arial</vt:lpstr>
      <vt:lpstr>Vrinda</vt:lpstr>
      <vt:lpstr>.VnMemorandum</vt:lpstr>
      <vt:lpstr>Baloo 2 Medium</vt:lpstr>
      <vt:lpstr>Zilla Slab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Thao Phuong</cp:lastModifiedBy>
  <cp:revision>31</cp:revision>
  <dcterms:modified xsi:type="dcterms:W3CDTF">2022-09-28T02:37:03Z</dcterms:modified>
</cp:coreProperties>
</file>