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307" r:id="rId3"/>
    <p:sldId id="328" r:id="rId4"/>
    <p:sldId id="308" r:id="rId5"/>
    <p:sldId id="259" r:id="rId6"/>
    <p:sldId id="295" r:id="rId7"/>
    <p:sldId id="260" r:id="rId8"/>
    <p:sldId id="274" r:id="rId9"/>
    <p:sldId id="265" r:id="rId10"/>
    <p:sldId id="296" r:id="rId11"/>
    <p:sldId id="262" r:id="rId12"/>
    <p:sldId id="264" r:id="rId13"/>
    <p:sldId id="284" r:id="rId14"/>
    <p:sldId id="29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78" d="100"/>
          <a:sy n="78" d="100"/>
        </p:scale>
        <p:origin x="941" y="58"/>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docChgLst>
    <pc:chgData name="Thao Phuong" userId="dd1b873d0ed009f0" providerId="LiveId" clId="{3BF5B833-28F0-4B8C-B3B7-AA3094E4BF25}"/>
    <pc:docChg chg="addSld delSld modSld sldOrd">
      <pc:chgData name="Thao Phuong" userId="dd1b873d0ed009f0" providerId="LiveId" clId="{3BF5B833-28F0-4B8C-B3B7-AA3094E4BF25}" dt="2022-09-13T04:50:29.701" v="131" actId="207"/>
      <pc:docMkLst>
        <pc:docMk/>
      </pc:docMkLst>
      <pc:sldChg chg="new del ord">
        <pc:chgData name="Thao Phuong" userId="dd1b873d0ed009f0" providerId="LiveId" clId="{3BF5B833-28F0-4B8C-B3B7-AA3094E4BF25}" dt="2022-09-13T04:48:46.531" v="92" actId="47"/>
        <pc:sldMkLst>
          <pc:docMk/>
          <pc:sldMk cId="245767576" sldId="309"/>
        </pc:sldMkLst>
      </pc:sldChg>
      <pc:sldChg chg="modSp add mod">
        <pc:chgData name="Thao Phuong" userId="dd1b873d0ed009f0" providerId="LiveId" clId="{3BF5B833-28F0-4B8C-B3B7-AA3094E4BF25}" dt="2022-09-13T04:48:41.485" v="91" actId="1076"/>
        <pc:sldMkLst>
          <pc:docMk/>
          <pc:sldMk cId="2249224552" sldId="327"/>
        </pc:sldMkLst>
        <pc:spChg chg="mod">
          <ac:chgData name="Thao Phuong" userId="dd1b873d0ed009f0" providerId="LiveId" clId="{3BF5B833-28F0-4B8C-B3B7-AA3094E4BF25}" dt="2022-09-13T04:47:40.099" v="8"/>
          <ac:spMkLst>
            <pc:docMk/>
            <pc:sldMk cId="2249224552" sldId="327"/>
            <ac:spMk id="7" creationId="{19C6FF74-A3CD-43E9-B936-B3D00B198B50}"/>
          </ac:spMkLst>
        </pc:spChg>
        <pc:spChg chg="mod">
          <ac:chgData name="Thao Phuong" userId="dd1b873d0ed009f0" providerId="LiveId" clId="{3BF5B833-28F0-4B8C-B3B7-AA3094E4BF25}" dt="2022-09-13T04:48:41.485" v="91" actId="1076"/>
          <ac:spMkLst>
            <pc:docMk/>
            <pc:sldMk cId="2249224552" sldId="327"/>
            <ac:spMk id="8" creationId="{00000000-0000-0000-0000-000000000000}"/>
          </ac:spMkLst>
        </pc:spChg>
      </pc:sldChg>
      <pc:sldChg chg="addSp modSp new mod ord">
        <pc:chgData name="Thao Phuong" userId="dd1b873d0ed009f0" providerId="LiveId" clId="{3BF5B833-28F0-4B8C-B3B7-AA3094E4BF25}" dt="2022-09-13T04:50:29.701" v="131" actId="207"/>
        <pc:sldMkLst>
          <pc:docMk/>
          <pc:sldMk cId="3727813308" sldId="328"/>
        </pc:sldMkLst>
        <pc:spChg chg="add mod">
          <ac:chgData name="Thao Phuong" userId="dd1b873d0ed009f0" providerId="LiveId" clId="{3BF5B833-28F0-4B8C-B3B7-AA3094E4BF25}" dt="2022-09-13T04:50:29.701" v="131" actId="207"/>
          <ac:spMkLst>
            <pc:docMk/>
            <pc:sldMk cId="3727813308" sldId="328"/>
            <ac:spMk id="3" creationId="{B359E602-F6B9-D938-98F3-DF278684B4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14</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2022/9/13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4C6D1-43B1-4D48-A51C-5451677BF5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6C72FC-E722-47E0-9373-6D042DBBB40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C18998-A77D-4140-957D-1C34631C08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176E0D-CC11-4B56-BD95-A7577EE145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CF9A2A-1EC3-4A53-8811-A1110454D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4155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10.xm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14.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6.wdp"/><Relationship Id="rId3" Type="http://schemas.openxmlformats.org/officeDocument/2006/relationships/notesSlide" Target="../notesSlides/notesSlide4.xml"/><Relationship Id="rId7" Type="http://schemas.microsoft.com/office/2007/relationships/hdphoto" Target="../media/hdphoto3.wdp"/><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7.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1"/>
            <a:ext cx="8614999"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mn-ea"/>
                <a:cs typeface="+mn-cs"/>
              </a:rPr>
              <a:t>TRƯỜNG TIỂU HỌC PHÚC LỢI</a:t>
            </a:r>
            <a:endParaRPr kumimoji="0" lang="vi-VN" sz="37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3764526" y="1016339"/>
            <a:ext cx="46629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151"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a:t>
            </a:r>
            <a:r>
              <a:rPr kumimoji="0" lang="vi-VN" sz="5400" b="0" i="0" u="none" strike="noStrike" kern="1200" cap="none" spc="-151"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3</a:t>
            </a:r>
            <a:endParaRPr kumimoji="0" lang="en-US" sz="5400" b="0" i="0" u="none" strike="noStrike" kern="1200" cap="none" spc="-151"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endParaRPr>
          </a:p>
        </p:txBody>
      </p:sp>
      <p:sp>
        <p:nvSpPr>
          <p:cNvPr id="8" name="TextBox 7"/>
          <p:cNvSpPr txBox="1"/>
          <p:nvPr/>
        </p:nvSpPr>
        <p:spPr>
          <a:xfrm>
            <a:off x="624494" y="2019609"/>
            <a:ext cx="1094300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Zilla Slab" pitchFamily="2" charset="0"/>
                <a:cs typeface="Times New Roman" panose="02020603050405020304" pitchFamily="18" charset="0"/>
              </a:rPr>
              <a:t>Toán</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Zilla Slab"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VnMemorandum" panose="020B7200000000000000" pitchFamily="34" charset="0"/>
                <a:ea typeface="Zilla Slab" pitchFamily="2" charset="0"/>
                <a:cs typeface="+mn-cs"/>
              </a:rPr>
              <a:t>Bài</a:t>
            </a:r>
            <a:r>
              <a:rPr kumimoji="0" lang="en-US" sz="5400" b="1" i="0" u="none" strike="noStrike" kern="1200" cap="none" spc="0" normalizeH="0" baseline="0" noProof="0" dirty="0">
                <a:ln>
                  <a:noFill/>
                </a:ln>
                <a:solidFill>
                  <a:srgbClr val="FF0000"/>
                </a:solidFill>
                <a:effectLst/>
                <a:uLnTx/>
                <a:uFillTx/>
                <a:latin typeface=".VnMemorandum" panose="020B7200000000000000" pitchFamily="34" charset="0"/>
                <a:ea typeface="Zilla Slab" pitchFamily="2" charset="0"/>
                <a:cs typeface="+mn-cs"/>
              </a:rPr>
              <a:t> </a:t>
            </a:r>
            <a:r>
              <a:rPr kumimoji="0" lang="vi-VN" sz="5400" b="1" i="0" u="none" strike="noStrike" kern="1200" cap="none" spc="0" normalizeH="0" baseline="0" noProof="0" dirty="0">
                <a:ln>
                  <a:noFill/>
                </a:ln>
                <a:solidFill>
                  <a:srgbClr val="FF0000"/>
                </a:solidFill>
                <a:effectLst/>
                <a:uLnTx/>
                <a:uFillTx/>
                <a:latin typeface=".VnMemorandum" panose="020B7200000000000000" pitchFamily="34" charset="0"/>
                <a:ea typeface="Zilla Slab" pitchFamily="2" charset="0"/>
                <a:cs typeface="+mn-cs"/>
              </a:rPr>
              <a:t>8</a:t>
            </a:r>
            <a:r>
              <a:rPr kumimoji="0" lang="en-US" sz="5400" b="1" i="0" u="none" strike="noStrike" kern="1200" cap="none" spc="0" normalizeH="0" baseline="0" noProof="0" dirty="0">
                <a:ln>
                  <a:noFill/>
                </a:ln>
                <a:solidFill>
                  <a:srgbClr val="FF0000"/>
                </a:solidFill>
                <a:effectLst/>
                <a:uLnTx/>
                <a:uFillTx/>
                <a:latin typeface=".VnMemorandum" panose="020B7200000000000000" pitchFamily="34" charset="0"/>
                <a:ea typeface="Zilla Slab" pitchFamily="2" charset="0"/>
                <a:cs typeface="+mn-cs"/>
              </a:rPr>
              <a:t>:</a:t>
            </a:r>
            <a:r>
              <a:rPr kumimoji="0" lang="vi-VN" sz="5400" b="1" i="0" u="none" strike="noStrike" kern="1200" cap="none" spc="0" normalizeH="0" baseline="0" noProof="0" dirty="0">
                <a:ln>
                  <a:noFill/>
                </a:ln>
                <a:solidFill>
                  <a:srgbClr val="FF0000"/>
                </a:solidFill>
                <a:effectLst/>
                <a:uLnTx/>
                <a:uFillTx/>
                <a:latin typeface=".VnMemorandum" panose="020B7200000000000000" pitchFamily="34" charset="0"/>
                <a:ea typeface="Zilla Slab" pitchFamily="2" charset="0"/>
                <a:cs typeface="+mn-cs"/>
              </a:rPr>
              <a:t> Luyện tập chung</a:t>
            </a:r>
            <a:endParaRPr kumimoji="0" lang="en-US" sz="5400" b="1" i="0" u="none" strike="noStrike" kern="1200" cap="none" spc="0" normalizeH="0" baseline="0" noProof="0" dirty="0">
              <a:ln>
                <a:noFill/>
              </a:ln>
              <a:solidFill>
                <a:srgbClr val="FF0000"/>
              </a:solidFill>
              <a:effectLst/>
              <a:uLnTx/>
              <a:uFillTx/>
              <a:latin typeface=".VnMemorandum" panose="020B7200000000000000" pitchFamily="34" charset="0"/>
              <a:ea typeface="Zilla Slab"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Zilla Slab" pitchFamily="2" charset="0"/>
                <a:ea typeface="Zilla Slab" pitchFamily="2" charset="0"/>
                <a:cs typeface="+mn-cs"/>
              </a:rPr>
              <a:t>     </a:t>
            </a:r>
            <a:endParaRPr kumimoji="0" lang="vi-VN" sz="5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Zilla Slab" pitchFamily="2" charset="0"/>
              <a:cs typeface="+mn-cs"/>
            </a:endParaRPr>
          </a:p>
        </p:txBody>
      </p:sp>
    </p:spTree>
    <p:extLst>
      <p:ext uri="{BB962C8B-B14F-4D97-AF65-F5344CB8AC3E}">
        <p14:creationId xmlns:p14="http://schemas.microsoft.com/office/powerpoint/2010/main" val="224922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148837" y="2753338"/>
            <a:ext cx="4436207" cy="1107996"/>
          </a:xfrm>
          <a:prstGeom prst="rect">
            <a:avLst/>
          </a:prstGeom>
          <a:noFill/>
        </p:spPr>
        <p:txBody>
          <a:bodyPr wrap="square" rtlCol="0">
            <a:spAutoFit/>
          </a:bodyPr>
          <a:lstStyle/>
          <a:p>
            <a:pPr algn="ctr"/>
            <a:r>
              <a:rPr lang="en-US" altLang="zh-CN" sz="6600" b="1">
                <a:solidFill>
                  <a:srgbClr val="865B3E"/>
                </a:solidFill>
                <a:latin typeface="Cambria" panose="02040503050406030204" pitchFamily="18" charset="0"/>
                <a:ea typeface="Cambria" panose="02040503050406030204" pitchFamily="18" charset="0"/>
              </a:rPr>
              <a:t>Thank you</a:t>
            </a:r>
            <a:endParaRPr lang="zh-CN" altLang="en-US" sz="6600" b="1" dirty="0">
              <a:solidFill>
                <a:srgbClr val="865B3E"/>
              </a:solidFill>
              <a:latin typeface="Cambria" panose="020405030504060302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9E602-F6B9-D938-98F3-DF278684B46B}"/>
              </a:ext>
            </a:extLst>
          </p:cNvPr>
          <p:cNvSpPr txBox="1"/>
          <p:nvPr/>
        </p:nvSpPr>
        <p:spPr>
          <a:xfrm>
            <a:off x="1238864" y="992543"/>
            <a:ext cx="9714271" cy="3542636"/>
          </a:xfrm>
          <a:prstGeom prst="rect">
            <a:avLst/>
          </a:prstGeom>
          <a:noFill/>
        </p:spPr>
        <p:txBody>
          <a:bodyPr wrap="square">
            <a:spAutoFit/>
          </a:bodyPr>
          <a:lstStyle/>
          <a:p>
            <a:pPr algn="ctr">
              <a:lnSpc>
                <a:spcPct val="120000"/>
              </a:lnSpc>
              <a:spcAft>
                <a:spcPts val="1000"/>
              </a:spcAft>
            </a:pP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CẦN ĐẠT</a:t>
            </a:r>
          </a:p>
          <a:p>
            <a:pPr algn="just">
              <a:lnSpc>
                <a:spcPct val="120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So sánh và sắp xếp được 4 số trong phạm vi 1 000 theo thứ tự từ bé đến lớn.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Viết được số thành tổng các trăm, chục, đơn vị.</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Thực hiện được phép cộng, phép trừ  và thực hiện tính có hai phép tính cộng, trừ trong phạm vi 1 000.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81330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1853</TotalTime>
  <Words>500</Words>
  <Application>Microsoft Office PowerPoint</Application>
  <PresentationFormat>Widescreen</PresentationFormat>
  <Paragraphs>166</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等线</vt:lpstr>
      <vt:lpstr>.VnMemorandum</vt:lpstr>
      <vt:lpstr>Arial</vt:lpstr>
      <vt:lpstr>Arial Unicode MS</vt:lpstr>
      <vt:lpstr>Calibri</vt:lpstr>
      <vt:lpstr>Cambria</vt:lpstr>
      <vt:lpstr>Coiny</vt:lpstr>
      <vt:lpstr>Times New Roman</vt:lpstr>
      <vt:lpstr>UVN Van Chuong Nang</vt:lpstr>
      <vt:lpstr>Zilla Slab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Thao Phuong</cp:lastModifiedBy>
  <cp:revision>468</cp:revision>
  <dcterms:created xsi:type="dcterms:W3CDTF">2016-02-25T11:28:42Z</dcterms:created>
  <dcterms:modified xsi:type="dcterms:W3CDTF">2022-09-13T04:50:34Z</dcterms:modified>
</cp:coreProperties>
</file>