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03" r:id="rId4"/>
    <p:sldMasterId id="2147483715" r:id="rId5"/>
    <p:sldMasterId id="2147483720" r:id="rId6"/>
    <p:sldMasterId id="2147483731" r:id="rId7"/>
    <p:sldMasterId id="2147483745" r:id="rId8"/>
    <p:sldMasterId id="2147483774" r:id="rId9"/>
    <p:sldMasterId id="2147483786" r:id="rId10"/>
    <p:sldMasterId id="2147483810" r:id="rId11"/>
    <p:sldMasterId id="2147483836" r:id="rId12"/>
    <p:sldMasterId id="2147483849" r:id="rId13"/>
  </p:sldMasterIdLst>
  <p:notesMasterIdLst>
    <p:notesMasterId r:id="rId42"/>
  </p:notesMasterIdLst>
  <p:sldIdLst>
    <p:sldId id="2007577161" r:id="rId14"/>
    <p:sldId id="534" r:id="rId15"/>
    <p:sldId id="2007577104" r:id="rId16"/>
    <p:sldId id="348" r:id="rId17"/>
    <p:sldId id="2007577128" r:id="rId18"/>
    <p:sldId id="350" r:id="rId19"/>
    <p:sldId id="2007577152" r:id="rId20"/>
    <p:sldId id="2007577153" r:id="rId21"/>
    <p:sldId id="2007577154" r:id="rId22"/>
    <p:sldId id="2007577103" r:id="rId23"/>
    <p:sldId id="2007577130" r:id="rId24"/>
    <p:sldId id="351" r:id="rId25"/>
    <p:sldId id="2007577131" r:id="rId26"/>
    <p:sldId id="2007577155" r:id="rId27"/>
    <p:sldId id="2007577156" r:id="rId28"/>
    <p:sldId id="2007577157" r:id="rId29"/>
    <p:sldId id="2007577125" r:id="rId30"/>
    <p:sldId id="2007577158" r:id="rId31"/>
    <p:sldId id="2007577159" r:id="rId32"/>
    <p:sldId id="517" r:id="rId33"/>
    <p:sldId id="2007577160" r:id="rId34"/>
    <p:sldId id="2007577112" r:id="rId35"/>
    <p:sldId id="2007577118" r:id="rId36"/>
    <p:sldId id="2007577113" r:id="rId37"/>
    <p:sldId id="2007577114" r:id="rId38"/>
    <p:sldId id="2007577115" r:id="rId39"/>
    <p:sldId id="2007577116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3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2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AB584-2568-4B1C-ADC0-EF04DFB44E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95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8CBB9-CBDB-4C75-A3A6-6AE802BAC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26720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7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5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418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28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4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3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70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5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64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41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56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95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1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74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2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02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7863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0199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6660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6114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7981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0767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6323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49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7352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156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77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3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2023-09-22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1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98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2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4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271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2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theme" Target="../theme/them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image" Target="../media/image18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42B6AC8-7369-4074-BC3D-E34C24BFE97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86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44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68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7B075BF-2B1A-40EE-B567-B2134CE95A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2023-09-22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270FCF-7185-4774-8209-BD092BF592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86AC009-819D-4255-ADE2-D9328CA8E0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87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2.wdp"/><Relationship Id="rId18" Type="http://schemas.openxmlformats.org/officeDocument/2006/relationships/image" Target="../media/image72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61.jpg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openxmlformats.org/officeDocument/2006/relationships/slide" Target="slide26.xml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slide" Target="slide25.xml"/><Relationship Id="rId5" Type="http://schemas.openxmlformats.org/officeDocument/2006/relationships/slideLayout" Target="../slideLayouts/slideLayout130.xml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70.png"/><Relationship Id="rId2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36.xml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4.xml"/><Relationship Id="rId5" Type="http://schemas.openxmlformats.org/officeDocument/2006/relationships/image" Target="../media/image74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7.xml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36.xml"/><Relationship Id="rId7" Type="http://schemas.openxmlformats.org/officeDocument/2006/relationships/image" Target="../media/image7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slide" Target="slide24.xml"/><Relationship Id="rId4" Type="http://schemas.openxmlformats.org/officeDocument/2006/relationships/image" Target="../media/image74.png"/><Relationship Id="rId9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36.xml"/><Relationship Id="rId7" Type="http://schemas.microsoft.com/office/2007/relationships/hdphoto" Target="../media/hdphoto6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slide" Target="slide24.xml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5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" y="1242"/>
            <a:ext cx="1090469" cy="1090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645" y="1242"/>
            <a:ext cx="8611884" cy="66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732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2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5370" y="1017211"/>
            <a:ext cx="4661259" cy="9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vi-VN" sz="5398" spc="-151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3</a:t>
            </a:r>
            <a:endParaRPr lang="en-US" sz="5398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057" y="1970977"/>
            <a:ext cx="10063903" cy="2584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nhiên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xã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hội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3</a:t>
            </a:r>
            <a:r>
              <a:rPr lang="en-US" sz="5398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vi-VN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Vệ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sinh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xung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quanh</a:t>
            </a:r>
            <a:endParaRPr lang="vi-VN" sz="5398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2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467992"/>
            <a:ext cx="4547551" cy="35459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BA1606-E2E3-4589-89DC-1741D0042AF4}"/>
              </a:ext>
            </a:extLst>
          </p:cNvPr>
          <p:cNvSpPr txBox="1"/>
          <p:nvPr/>
        </p:nvSpPr>
        <p:spPr>
          <a:xfrm>
            <a:off x="4676139" y="1693664"/>
            <a:ext cx="5907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xung quanh nhà ở, làm cho môi trường xung quanh nhà ở của mình có không khí trong lành, thoáng đãng, sạch sẽ và đẹp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400" b="1">
                <a:solidFill>
                  <a:srgbClr val="E53238"/>
                </a:solidFill>
                <a:ea typeface="百变马丁" panose="02010601030101010101" pitchFamily="2" charset="-122"/>
              </a:rPr>
              <a:t>2. Lợi ích của việc giũ sạch môi trường xung quanh nhà ở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52882B9-431D-4CD6-B54A-AFF44EC1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174816"/>
            <a:ext cx="3820160" cy="3150714"/>
          </a:xfrm>
          <a:prstGeom prst="rect">
            <a:avLst/>
          </a:prstGeom>
        </p:spPr>
      </p:pic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CB2C7D6D-CB98-4EE3-82F7-E93D8C8C45E0}"/>
              </a:ext>
            </a:extLst>
          </p:cNvPr>
          <p:cNvSpPr/>
          <p:nvPr/>
        </p:nvSpPr>
        <p:spPr>
          <a:xfrm>
            <a:off x="3549585" y="303282"/>
            <a:ext cx="8132980" cy="1121589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73" y="1555860"/>
            <a:ext cx="5090161" cy="2387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9F6240-2163-4A72-8E62-51441B896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10" y="3912472"/>
            <a:ext cx="3276600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910" y="3969623"/>
            <a:ext cx="3276600" cy="27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AB7266-ACEF-4F29-B4EC-48B6ADA86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166" y="2488137"/>
            <a:ext cx="3891280" cy="3256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2676B5-C60B-4CDB-B572-BEBF9749C2E6}"/>
              </a:ext>
            </a:extLst>
          </p:cNvPr>
          <p:cNvSpPr txBox="1"/>
          <p:nvPr/>
        </p:nvSpPr>
        <p:spPr>
          <a:xfrm>
            <a:off x="426720" y="609365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636B63-8BF6-4F11-96D4-10ABBA6C4131}"/>
              </a:ext>
            </a:extLst>
          </p:cNvPr>
          <p:cNvGrpSpPr/>
          <p:nvPr/>
        </p:nvGrpSpPr>
        <p:grpSpPr>
          <a:xfrm>
            <a:off x="5888990" y="1563143"/>
            <a:ext cx="5175250" cy="4309019"/>
            <a:chOff x="4385310" y="1555860"/>
            <a:chExt cx="6553200" cy="51475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866771D-1BF9-47A9-98A5-5A546383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573" y="1555860"/>
              <a:ext cx="5090161" cy="23874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C38834E-A4B2-44F7-A414-8C7B3A14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310" y="3912472"/>
              <a:ext cx="3276600" cy="27527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462A8FB-6074-4A37-8857-143FC674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1910" y="3969623"/>
              <a:ext cx="3276600" cy="2733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3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6278880" y="2186519"/>
            <a:ext cx="516750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vệ sinh chuồng nuôi bò làm như thế để giữ vệ sinh môi trường xung quanh, ruồi không có chỗ đậu.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1875BE-B077-4F37-BCE5-E7FC685A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281783"/>
            <a:ext cx="5380980" cy="25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679842" y="2186519"/>
            <a:ext cx="576654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bác đang sửa đường thoát nước thải gần nhà, nhà sẽ sạch đẹp hẳn lên.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43A4DB-F49C-4C39-8E23-A3D2425A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5994"/>
            <a:ext cx="4740784" cy="39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405120" y="2186519"/>
            <a:ext cx="604126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nữ vứt rác bừa bãi ra ngoài đường không đúng nơi quy định gây mất vệ sinh.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874ED5-3F74-4435-BE22-53543469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13124"/>
            <a:ext cx="4339822" cy="36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66676" y="1245268"/>
            <a:ext cx="4878302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424570" y="2459504"/>
            <a:ext cx="4057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FFFFFF"/>
                </a:solidFill>
                <a:latin typeface="Calibri"/>
              </a:rPr>
              <a:t>Mọi người dân dù sống ở đâu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Calibri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Calibri"/>
              </a:rPr>
              <a:t>ều phải biết giữ gìn môi trường xung quanh nhà ở sạch sẽ.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692567" y="3656665"/>
            <a:ext cx="6499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7E39"/>
                </a:solidFill>
                <a:latin typeface="Calibri"/>
              </a:rPr>
              <a:t>Cần phải làm những công việc đó tùy theo sức của mình và phụ thuộc vào điều kiện sống cụ thể nơi mình sinh sống.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576104" y="2170624"/>
            <a:ext cx="439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dụng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3.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Liên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hệ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bản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thân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231" y="499621"/>
            <a:ext cx="4478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Yêu</a:t>
            </a:r>
            <a:r>
              <a:rPr lang="en-US" sz="4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cầu</a:t>
            </a:r>
            <a:r>
              <a:rPr lang="en-US" sz="4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cần</a:t>
            </a:r>
            <a:r>
              <a:rPr lang="en-US" sz="4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đạt</a:t>
            </a:r>
            <a:endParaRPr lang="en-US" sz="4400" dirty="0">
              <a:solidFill>
                <a:srgbClr val="0070C0"/>
              </a:solidFill>
              <a:latin typeface="Coiny" panose="02000903060500060000" pitchFamily="2" charset="0"/>
            </a:endParaRPr>
          </a:p>
          <a:p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772239" y="1527142"/>
            <a:ext cx="88706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Có</a:t>
            </a:r>
            <a:r>
              <a:rPr lang="en-US" sz="2800" dirty="0"/>
              <a:t> ý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D574A89-434F-4527-81DD-C2630C32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6" y="244655"/>
            <a:ext cx="4500110" cy="37115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357B5FD-7C09-4473-92DF-2EC0ED1E86EE}"/>
              </a:ext>
            </a:extLst>
          </p:cNvPr>
          <p:cNvGrpSpPr/>
          <p:nvPr/>
        </p:nvGrpSpPr>
        <p:grpSpPr>
          <a:xfrm>
            <a:off x="5239471" y="241617"/>
            <a:ext cx="5997489" cy="1473515"/>
            <a:chOff x="5300431" y="1251591"/>
            <a:chExt cx="5997489" cy="14735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B077F0E-CFBB-4284-B9DD-963349F1E367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19" name="Rectangle: Diagonal Corners Rounded 18">
                <a:extLst>
                  <a:ext uri="{FF2B5EF4-FFF2-40B4-BE49-F238E27FC236}">
                    <a16:creationId xmlns:a16="http://schemas.microsoft.com/office/drawing/2014/main" xmlns="" id="{EDFE5DF4-569D-4C22-92A8-59E0BFE5FE3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xmlns="" id="{1E204DA8-AD96-4D41-93D5-DF756ECC8ED3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D415642-5A08-4AA9-9299-A92B74C28602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gìn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916487C-4F0B-4F72-B8AE-616DBF29DBA6}"/>
              </a:ext>
            </a:extLst>
          </p:cNvPr>
          <p:cNvGrpSpPr/>
          <p:nvPr/>
        </p:nvGrpSpPr>
        <p:grpSpPr>
          <a:xfrm>
            <a:off x="5320751" y="1954675"/>
            <a:ext cx="5997489" cy="1835005"/>
            <a:chOff x="5300431" y="1251591"/>
            <a:chExt cx="5997489" cy="14735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9B55543-3847-4157-B776-87B90822F1C3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xmlns="" id="{84AC3E16-71AD-4679-B169-BAE9CC3B442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xmlns="" id="{F7DFC31B-68D1-4B8D-8195-B71B35552E1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B15E307-FC2F-446D-B1A4-57DB46FAFDE1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5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778A17C-EAF8-44C8-8739-9F0C16FA02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60752" y="3963681"/>
            <a:ext cx="4500110" cy="261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椭圆 9">
            <a:extLst>
              <a:ext uri="{FF2B5EF4-FFF2-40B4-BE49-F238E27FC236}">
                <a16:creationId xmlns:a16="http://schemas.microsoft.com/office/drawing/2014/main" xmlns="" id="{8D47CA21-11E1-47A3-B737-8D77CA3DDE32}"/>
              </a:ext>
            </a:extLst>
          </p:cNvPr>
          <p:cNvSpPr/>
          <p:nvPr/>
        </p:nvSpPr>
        <p:spPr bwMode="auto">
          <a:xfrm>
            <a:off x="887910" y="1245268"/>
            <a:ext cx="4057068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9BEE0E4-710B-4229-A4D9-489B5BA18374}"/>
              </a:ext>
            </a:extLst>
          </p:cNvPr>
          <p:cNvSpPr txBox="1"/>
          <p:nvPr/>
        </p:nvSpPr>
        <p:spPr>
          <a:xfrm>
            <a:off x="1008359" y="1772361"/>
            <a:ext cx="37242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môi trường xung quanh nhà ở đem lại rất nhiều lợi 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等腰三角形 14">
            <a:extLst>
              <a:ext uri="{FF2B5EF4-FFF2-40B4-BE49-F238E27FC236}">
                <a16:creationId xmlns:a16="http://schemas.microsoft.com/office/drawing/2014/main" xmlns="" id="{7E66F4CA-67B0-4844-B780-EB31D694B57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7BAA66A-2EAE-47FE-89A1-951546F37E41}"/>
              </a:ext>
            </a:extLst>
          </p:cNvPr>
          <p:cNvSpPr txBox="1"/>
          <p:nvPr/>
        </p:nvSpPr>
        <p:spPr>
          <a:xfrm>
            <a:off x="5592606" y="1230716"/>
            <a:ext cx="5847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bảo được sức khỏe, phòng tránh nhiều bệnh tật,…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4375D8B-3A99-4A21-8768-1C5512DE778B}"/>
              </a:ext>
            </a:extLst>
          </p:cNvPr>
          <p:cNvSpPr txBox="1"/>
          <p:nvPr/>
        </p:nvSpPr>
        <p:spPr>
          <a:xfrm>
            <a:off x="5692567" y="3656665"/>
            <a:ext cx="5847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khí sạch sẽ, trong lành, giúp em có sức khỏe tốt, học hành hiệu quả hơn.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等腰三角形 14">
            <a:extLst>
              <a:ext uri="{FF2B5EF4-FFF2-40B4-BE49-F238E27FC236}">
                <a16:creationId xmlns:a16="http://schemas.microsoft.com/office/drawing/2014/main" xmlns="" id="{5F70D242-595F-4921-B287-EB3E7DDDCAE3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EC7684-70EC-4E5A-BDE4-3EC27E65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1" y="2022016"/>
            <a:ext cx="80474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206827" y="-237835"/>
            <a:ext cx="1814732" cy="2381101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CFB12B11-83BE-4CBB-B402-B0E052705726}"/>
              </a:ext>
            </a:extLst>
          </p:cNvPr>
          <p:cNvSpPr/>
          <p:nvPr/>
        </p:nvSpPr>
        <p:spPr>
          <a:xfrm>
            <a:off x="624077" y="1436916"/>
            <a:ext cx="11038113" cy="47362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xmlns="" id="{8E76482F-1E7B-4BA9-A826-7AA3DFC14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4527" y="3713595"/>
            <a:ext cx="1048583" cy="1048583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xmlns="" id="{56A40E60-7D7A-49FC-8FEA-F4884B0F0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6055" y="4580310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04371" y="24350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CA34CC7-2E37-400F-90A7-054678C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04" y="3808247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374BBB-E8D8-4940-A426-2ADFBD61D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280" y="501130"/>
            <a:ext cx="5605290" cy="30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FE4B9A-C517-4E0F-9238-E9D87F55B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876465" y="3674596"/>
            <a:ext cx="2553534" cy="2638188"/>
          </a:xfrm>
          <a:prstGeom prst="rect">
            <a:avLst/>
          </a:prstGeom>
        </p:spPr>
      </p:pic>
      <p:pic>
        <p:nvPicPr>
          <p:cNvPr id="1026" name="Picture 2" descr="Ô nhiễm: Rác thải là... bãi dịch bệnh">
            <a:extLst>
              <a:ext uri="{FF2B5EF4-FFF2-40B4-BE49-F238E27FC236}">
                <a16:creationId xmlns:a16="http://schemas.microsoft.com/office/drawing/2014/main" xmlns="" id="{107C4F25-1BB4-4F0D-8256-1324337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0"/>
            <a:ext cx="6450965" cy="4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4C17823C-3AFA-405A-9F93-CC414CFA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0" y="3555332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C17C7BD-3189-4298-BBEF-CA63663DA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ABF12B-A003-4EEA-8FF8-5D99D0E7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090" y="252915"/>
            <a:ext cx="6162212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017444" y="5251577"/>
            <a:ext cx="84270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em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635595"/>
            <a:ext cx="8483354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1. Những việc cần làm để giữ sạch môi trường xung quanh nhà ở.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oogle Shape;1023;p13">
            <a:extLst>
              <a:ext uri="{FF2B5EF4-FFF2-40B4-BE49-F238E27FC236}">
                <a16:creationId xmlns:a16="http://schemas.microsoft.com/office/drawing/2014/main" xmlns="" id="{767B6976-4F88-41CA-BD53-EA4255504B8E}"/>
              </a:ext>
            </a:extLst>
          </p:cNvPr>
          <p:cNvGrpSpPr/>
          <p:nvPr/>
        </p:nvGrpSpPr>
        <p:grpSpPr>
          <a:xfrm>
            <a:off x="167994" y="1573132"/>
            <a:ext cx="4484624" cy="2528919"/>
            <a:chOff x="5876916" y="975793"/>
            <a:chExt cx="4684259" cy="2641495"/>
          </a:xfrm>
        </p:grpSpPr>
        <p:grpSp>
          <p:nvGrpSpPr>
            <p:cNvPr id="23" name="Google Shape;1024;p13">
              <a:extLst>
                <a:ext uri="{FF2B5EF4-FFF2-40B4-BE49-F238E27FC236}">
                  <a16:creationId xmlns:a16="http://schemas.microsoft.com/office/drawing/2014/main" xmlns="" id="{E0AE6488-3731-4B18-8D77-4C62C38326A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Google Shape;1025;p13" descr="2">
                <a:extLst>
                  <a:ext uri="{FF2B5EF4-FFF2-40B4-BE49-F238E27FC236}">
                    <a16:creationId xmlns:a16="http://schemas.microsoft.com/office/drawing/2014/main" xmlns="" id="{E0B4A787-9A83-4BBA-A581-688F46F5D7F5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026;p13" descr="1">
                <a:extLst>
                  <a:ext uri="{FF2B5EF4-FFF2-40B4-BE49-F238E27FC236}">
                    <a16:creationId xmlns:a16="http://schemas.microsoft.com/office/drawing/2014/main" xmlns="" id="{6E6FC139-446A-45D7-A6B0-B8CA32DA92A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7;p13" descr="3">
                <a:extLst>
                  <a:ext uri="{FF2B5EF4-FFF2-40B4-BE49-F238E27FC236}">
                    <a16:creationId xmlns:a16="http://schemas.microsoft.com/office/drawing/2014/main" xmlns="" id="{24DB04C9-A9B3-4900-AA71-85C4743F701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1028;p13">
              <a:extLst>
                <a:ext uri="{FF2B5EF4-FFF2-40B4-BE49-F238E27FC236}">
                  <a16:creationId xmlns:a16="http://schemas.microsoft.com/office/drawing/2014/main" xmlns="" id="{487ED9E4-8EE8-42D5-9974-5E2B270A691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xmlns="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xmlns="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xmlns="" id="{F3AFE118-39B8-4371-A4CB-E18036765493}"/>
                </a:ext>
              </a:extLst>
            </p:cNvPr>
            <p:cNvSpPr txBox="1"/>
            <p:nvPr/>
          </p:nvSpPr>
          <p:spPr>
            <a:xfrm>
              <a:off x="5691480" y="1195746"/>
              <a:ext cx="1213163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Quan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sát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dưới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đây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thực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79B1B86-9E46-4EFF-89EA-C4E29B52B200}"/>
              </a:ext>
            </a:extLst>
          </p:cNvPr>
          <p:cNvGrpSpPr/>
          <p:nvPr/>
        </p:nvGrpSpPr>
        <p:grpSpPr>
          <a:xfrm>
            <a:off x="4635768" y="1131572"/>
            <a:ext cx="6889142" cy="983193"/>
            <a:chOff x="8710459" y="2769288"/>
            <a:chExt cx="8533283" cy="2746407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xmlns="" id="{5F55E283-05CE-4562-A606-535520D1291C}"/>
                </a:ext>
              </a:extLst>
            </p:cNvPr>
            <p:cNvSpPr/>
            <p:nvPr/>
          </p:nvSpPr>
          <p:spPr>
            <a:xfrm flipH="1">
              <a:off x="8839153" y="2931953"/>
              <a:ext cx="8275896" cy="2583742"/>
            </a:xfrm>
            <a:prstGeom prst="wedgeRoundRectCallout">
              <a:avLst>
                <a:gd name="adj1" fmla="val 57459"/>
                <a:gd name="adj2" fmla="val 29358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C60CD458-D6E9-423E-B36E-A1C77D65DA44}"/>
                </a:ext>
              </a:extLst>
            </p:cNvPr>
            <p:cNvSpPr/>
            <p:nvPr/>
          </p:nvSpPr>
          <p:spPr>
            <a:xfrm>
              <a:off x="8710459" y="2769288"/>
              <a:ext cx="8533283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tên việc làm trong mỗi hình? Nêu lợi ích của những việc làm đó?</a:t>
              </a:r>
              <a:endPara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696" y="2188307"/>
            <a:ext cx="2977538" cy="238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3234" y="2267824"/>
            <a:ext cx="2805835" cy="230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735" y="4470998"/>
            <a:ext cx="2756499" cy="2282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7575" y="4527643"/>
            <a:ext cx="2756499" cy="21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3406" y="2152857"/>
            <a:ext cx="3891280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AE8563-FA9B-4233-BAE0-A161ADD165BC}"/>
              </a:ext>
            </a:extLst>
          </p:cNvPr>
          <p:cNvSpPr txBox="1"/>
          <p:nvPr/>
        </p:nvSpPr>
        <p:spPr>
          <a:xfrm>
            <a:off x="1422400" y="346627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E45D483-CCE8-41B2-80E0-CD1D3E141B2F}"/>
              </a:ext>
            </a:extLst>
          </p:cNvPr>
          <p:cNvGrpSpPr/>
          <p:nvPr/>
        </p:nvGrpSpPr>
        <p:grpSpPr>
          <a:xfrm>
            <a:off x="6676866" y="2117477"/>
            <a:ext cx="4318154" cy="3651749"/>
            <a:chOff x="5195696" y="2188307"/>
            <a:chExt cx="5848378" cy="45647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DC4F222-F499-4702-9532-BF3E93D0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696" y="2188307"/>
              <a:ext cx="2977538" cy="23854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187F85E-80A9-437D-9A89-AA446E731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234" y="2267824"/>
              <a:ext cx="2805835" cy="23059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94BAFA5-DCB9-4D6E-A17D-BECAEB61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6735" y="4470998"/>
              <a:ext cx="2756499" cy="2282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FC4E879-77A0-48E1-85ED-201988C9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7575" y="4527643"/>
              <a:ext cx="2756499" cy="2131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C0B3B0C-CBA5-46DC-9715-6570A396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825524"/>
            <a:ext cx="4344942" cy="34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đang đổ nước bẩn trong chum vãi đi.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đồ dùng để muỗi không có chỗ ẩn nấp dễ gây bệnh.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AE4E02-07FF-4EA7-A9C4-66482FF86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94" y="1804541"/>
            <a:ext cx="4148791" cy="34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28113D-ECD5-45CB-8094-804F6BBA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01" y="1946255"/>
            <a:ext cx="4067463" cy="33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phát quang bụi rậm xung quanh nhà để ruồi, muỗi không có chỗ ẩn nấp, giũ gìn môi trường xung quanh.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128159-9249-4745-B72F-780C952C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6515"/>
            <a:ext cx="4298041" cy="3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685</Words>
  <Application>Microsoft Office PowerPoint</Application>
  <PresentationFormat>Widescreen</PresentationFormat>
  <Paragraphs>63</Paragraphs>
  <Slides>28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28</vt:i4>
      </vt:variant>
    </vt:vector>
  </HeadingPairs>
  <TitlesOfParts>
    <vt:vector size="70" baseType="lpstr">
      <vt:lpstr>맑은 고딕</vt:lpstr>
      <vt:lpstr>微软雅黑</vt:lpstr>
      <vt:lpstr>微软雅黑</vt:lpstr>
      <vt:lpstr>宋体</vt:lpstr>
      <vt:lpstr>宋体</vt:lpstr>
      <vt:lpstr>Arial</vt:lpstr>
      <vt:lpstr>Arial Black</vt:lpstr>
      <vt:lpstr>Arial-Rounded</vt:lpstr>
      <vt:lpstr>Calibri</vt:lpstr>
      <vt:lpstr>Calibri Light</vt:lpstr>
      <vt:lpstr>Coiny</vt:lpstr>
      <vt:lpstr>HY견고딕</vt:lpstr>
      <vt:lpstr>inpin heiti</vt:lpstr>
      <vt:lpstr>Lato Hairline</vt:lpstr>
      <vt:lpstr>Lato Light</vt:lpstr>
      <vt:lpstr>Lato Regular</vt:lpstr>
      <vt:lpstr>LNTH-Kids  Chinese Font 1</vt:lpstr>
      <vt:lpstr>Roboto</vt:lpstr>
      <vt:lpstr>黑体</vt:lpstr>
      <vt:lpstr>Times New Roman</vt:lpstr>
      <vt:lpstr>Utm AVO</vt:lpstr>
      <vt:lpstr>UVN Van Chuong Nang</vt:lpstr>
      <vt:lpstr>Zilla Slab</vt:lpstr>
      <vt:lpstr>字魂59号-创粗黑</vt:lpstr>
      <vt:lpstr>方正卡通简体</vt:lpstr>
      <vt:lpstr>方正少儿简体</vt:lpstr>
      <vt:lpstr>百变马丁</vt:lpstr>
      <vt:lpstr>等线</vt:lpstr>
      <vt:lpstr>等线 Light</vt:lpstr>
      <vt:lpstr>2_Office 主题​​</vt:lpstr>
      <vt:lpstr>Office 主题​​</vt:lpstr>
      <vt:lpstr>디자인 사용자 지정</vt:lpstr>
      <vt:lpstr>1_Office 主题​​</vt:lpstr>
      <vt:lpstr>包图主题2</vt:lpstr>
      <vt:lpstr>2_Office 主题</vt:lpstr>
      <vt:lpstr>5_Office Theme</vt:lpstr>
      <vt:lpstr>2_Office Theme</vt:lpstr>
      <vt:lpstr>Office 主题</vt:lpstr>
      <vt:lpstr>3_Office 主题</vt:lpstr>
      <vt:lpstr>默认设计模板</vt:lpstr>
      <vt:lpstr>6_Office Theme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43</cp:revision>
  <dcterms:created xsi:type="dcterms:W3CDTF">2022-07-09T23:00:05Z</dcterms:created>
  <dcterms:modified xsi:type="dcterms:W3CDTF">2023-09-22T08:14:09Z</dcterms:modified>
</cp:coreProperties>
</file>