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9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270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>
      <p:cViewPr varScale="1">
        <p:scale>
          <a:sx n="93" d="100"/>
          <a:sy n="93" d="100"/>
        </p:scale>
        <p:origin x="352" y="8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6FDAFAAF-0E8F-4512-8A56-04282E841190}"/>
    <pc:docChg chg="custSel addSld delSld modSld sldOrd">
      <pc:chgData name="Thao Phuong" userId="dd1b873d0ed009f0" providerId="LiveId" clId="{6FDAFAAF-0E8F-4512-8A56-04282E841190}" dt="2022-09-28T02:35:55.717" v="210" actId="47"/>
      <pc:docMkLst>
        <pc:docMk/>
      </pc:docMkLst>
      <pc:sldChg chg="addSp delSp del mod">
        <pc:chgData name="Thao Phuong" userId="dd1b873d0ed009f0" providerId="LiveId" clId="{6FDAFAAF-0E8F-4512-8A56-04282E841190}" dt="2022-09-28T02:34:21.786" v="36" actId="47"/>
        <pc:sldMkLst>
          <pc:docMk/>
          <pc:sldMk cId="3333331300" sldId="257"/>
        </pc:sldMkLst>
        <pc:spChg chg="add del">
          <ac:chgData name="Thao Phuong" userId="dd1b873d0ed009f0" providerId="LiveId" clId="{6FDAFAAF-0E8F-4512-8A56-04282E841190}" dt="2022-09-28T02:33:50.129" v="1" actId="478"/>
          <ac:spMkLst>
            <pc:docMk/>
            <pc:sldMk cId="3333331300" sldId="257"/>
            <ac:spMk id="3" creationId="{2B8CC140-75A5-257F-0D51-A9AA2AB0E1D6}"/>
          </ac:spMkLst>
        </pc:spChg>
      </pc:sldChg>
      <pc:sldChg chg="modSp modAnim">
        <pc:chgData name="Thao Phuong" userId="dd1b873d0ed009f0" providerId="LiveId" clId="{6FDAFAAF-0E8F-4512-8A56-04282E841190}" dt="2022-09-28T02:35:45.776" v="209" actId="404"/>
        <pc:sldMkLst>
          <pc:docMk/>
          <pc:sldMk cId="2742055688" sldId="299"/>
        </pc:sldMkLst>
        <pc:spChg chg="mod">
          <ac:chgData name="Thao Phuong" userId="dd1b873d0ed009f0" providerId="LiveId" clId="{6FDAFAAF-0E8F-4512-8A56-04282E841190}" dt="2022-09-28T02:35:45.776" v="209" actId="404"/>
          <ac:spMkLst>
            <pc:docMk/>
            <pc:sldMk cId="2742055688" sldId="299"/>
            <ac:spMk id="18" creationId="{00000000-0000-0000-0000-000000000000}"/>
          </ac:spMkLst>
        </pc:spChg>
      </pc:sldChg>
      <pc:sldChg chg="del">
        <pc:chgData name="Thao Phuong" userId="dd1b873d0ed009f0" providerId="LiveId" clId="{6FDAFAAF-0E8F-4512-8A56-04282E841190}" dt="2022-09-28T02:35:55.717" v="210" actId="47"/>
        <pc:sldMkLst>
          <pc:docMk/>
          <pc:sldMk cId="71231624" sldId="328"/>
        </pc:sldMkLst>
      </pc:sldChg>
      <pc:sldChg chg="modSp add mod ord">
        <pc:chgData name="Thao Phuong" userId="dd1b873d0ed009f0" providerId="LiveId" clId="{6FDAFAAF-0E8F-4512-8A56-04282E841190}" dt="2022-09-28T02:35:21.176" v="144" actId="20577"/>
        <pc:sldMkLst>
          <pc:docMk/>
          <pc:sldMk cId="0" sldId="329"/>
        </pc:sldMkLst>
        <pc:spChg chg="mod">
          <ac:chgData name="Thao Phuong" userId="dd1b873d0ed009f0" providerId="LiveId" clId="{6FDAFAAF-0E8F-4512-8A56-04282E841190}" dt="2022-09-28T02:35:21.176" v="144" actId="20577"/>
          <ac:spMkLst>
            <pc:docMk/>
            <pc:sldMk cId="0" sldId="329"/>
            <ac:spMk id="41990" creationId="{2478F3B8-589F-0718-9DB0-032D57A295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5.emf"/><Relationship Id="rId4" Type="http://schemas.openxmlformats.org/officeDocument/2006/relationships/image" Target="../media/image48.png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9.emf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28.png"/><Relationship Id="rId19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18" Type="http://schemas.openxmlformats.org/officeDocument/2006/relationships/image" Target="../media/image43.png"/><Relationship Id="rId3" Type="http://schemas.microsoft.com/office/2007/relationships/media" Target="../media/media3.m4a"/><Relationship Id="rId21" Type="http://schemas.openxmlformats.org/officeDocument/2006/relationships/image" Target="../media/image45.png"/><Relationship Id="rId7" Type="http://schemas.openxmlformats.org/officeDocument/2006/relationships/slide" Target="slide6.xml"/><Relationship Id="rId12" Type="http://schemas.microsoft.com/office/2007/relationships/hdphoto" Target="../media/hdphoto1.wdp"/><Relationship Id="rId17" Type="http://schemas.openxmlformats.org/officeDocument/2006/relationships/image" Target="../media/image36.png"/><Relationship Id="rId2" Type="http://schemas.openxmlformats.org/officeDocument/2006/relationships/audio" Target="../media/media2.m4a"/><Relationship Id="rId16" Type="http://schemas.openxmlformats.org/officeDocument/2006/relationships/image" Target="../media/image41.png"/><Relationship Id="rId20" Type="http://schemas.openxmlformats.org/officeDocument/2006/relationships/image" Target="../media/image44.emf"/><Relationship Id="rId1" Type="http://schemas.microsoft.com/office/2007/relationships/media" Target="../media/media2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26.png"/><Relationship Id="rId19" Type="http://schemas.microsoft.com/office/2007/relationships/hdphoto" Target="../media/hdphoto6.wdp"/><Relationship Id="rId4" Type="http://schemas.openxmlformats.org/officeDocument/2006/relationships/audio" Target="../media/media3.m4a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=""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=""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266951" y="10716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lang="vi-VN" sz="2800" b="1" kern="12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2822973" y="76200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n-US" sz="4050" kern="120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lang="vi-VN" sz="4050" kern="120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5</a:t>
            </a:r>
            <a:endParaRPr lang="en-US" sz="4050" kern="120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=""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23" y="1477566"/>
            <a:ext cx="7550944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lang="en-US" altLang="aa-ET" sz="40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lang="en-US" altLang="aa-ET" sz="4050" b="1" kern="1200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Bài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2: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Tự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hào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Tổ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quốc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Nam (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3)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aa-ET" sz="4050" b="1" kern="1200" dirty="0">
              <a:solidFill>
                <a:srgbClr val="FF0000"/>
              </a:solidFill>
              <a:latin typeface=".VnMemorandum"/>
              <a:ea typeface="Zilla Slab"/>
              <a:cs typeface="Times New Roman" panose="02020603050405020304" pitchFamily="18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4050" b="1" kern="1200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     </a:t>
            </a:r>
            <a:endParaRPr lang="en-US" altLang="aa-ET" sz="4050" b="1" kern="1200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=""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=""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=""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=""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181010" y="-26379"/>
            <a:ext cx="8962990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455769" y="469771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=""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=""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=""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=""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=""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4641</TotalTime>
  <Words>259</Words>
  <Application>Microsoft Office PowerPoint</Application>
  <PresentationFormat>On-screen Show (16:9)</PresentationFormat>
  <Paragraphs>57</Paragraphs>
  <Slides>13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宋体</vt:lpstr>
      <vt:lpstr>.VnMemorandum</vt:lpstr>
      <vt:lpstr>Arial</vt:lpstr>
      <vt:lpstr>Calibri</vt:lpstr>
      <vt:lpstr>Coiny</vt:lpstr>
      <vt:lpstr>LNTH-Kids  Chinese Font 1</vt:lpstr>
      <vt:lpstr>Montserrat Alternates Black</vt:lpstr>
      <vt:lpstr>黑体</vt:lpstr>
      <vt:lpstr>Times New Roman</vt:lpstr>
      <vt:lpstr>Times New Roman (Headings)</vt:lpstr>
      <vt:lpstr>UVN Van Chuong Nang</vt:lpstr>
      <vt:lpstr>Zilla Slab</vt:lpstr>
      <vt:lpstr>微软简中圆</vt:lpstr>
      <vt:lpstr>方正静蕾简体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Microsoft account</cp:lastModifiedBy>
  <cp:revision>161</cp:revision>
  <dcterms:created xsi:type="dcterms:W3CDTF">2021-08-23T13:19:13Z</dcterms:created>
  <dcterms:modified xsi:type="dcterms:W3CDTF">2022-10-11T02:00:27Z</dcterms:modified>
</cp:coreProperties>
</file>