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  <p:sldMasterId id="2147483679" r:id="rId4"/>
  </p:sldMasterIdLst>
  <p:sldIdLst>
    <p:sldId id="1552" r:id="rId5"/>
    <p:sldId id="259" r:id="rId6"/>
    <p:sldId id="306" r:id="rId7"/>
    <p:sldId id="258" r:id="rId8"/>
    <p:sldId id="260" r:id="rId9"/>
    <p:sldId id="262" r:id="rId10"/>
    <p:sldId id="283" r:id="rId11"/>
    <p:sldId id="284" r:id="rId12"/>
    <p:sldId id="285" r:id="rId13"/>
    <p:sldId id="300" r:id="rId14"/>
    <p:sldId id="261" r:id="rId15"/>
    <p:sldId id="289" r:id="rId16"/>
    <p:sldId id="292" r:id="rId17"/>
    <p:sldId id="290" r:id="rId18"/>
    <p:sldId id="291" r:id="rId19"/>
    <p:sldId id="307" r:id="rId20"/>
    <p:sldId id="308" r:id="rId21"/>
    <p:sldId id="309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54583"/>
    <a:srgbClr val="114D89"/>
    <a:srgbClr val="0C7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4C9D-FE33-48CB-B0F4-C96F95E9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D01AB-6FF7-4A49-9072-0E46B716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E3C8F-CF8A-4900-869C-DBC6959C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9FD4D-DF82-4B6F-B14C-7BAA9EB7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5F2B1-FFCA-47CB-B4AF-2AA81097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10A5A-1C11-42FB-8E80-3E2C1BE5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55F17-F44A-41B0-A3F1-923E244F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FB35-924F-4835-B7BC-035E9EE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0A64-68C9-4CE2-95EB-E705E24C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C9B21-54C6-45AF-BE5B-E2FC7F9F5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C1A05-A706-4EBF-B623-B01649D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3B004-C995-4CF5-A3BA-021EA1F8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78964-084D-416D-AB40-2AA12455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1F4F-87A7-44C1-85A7-D70740F3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1548E-0CB3-4830-A955-512D70FC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705B4-C3B8-4209-A14D-3172FE38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47AA3-055C-42FF-95FA-EA70B5DB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6260-63EC-483F-8667-AE7BFE40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CB86C-F03D-4F5B-80E5-C07A53E5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01A8-CD0C-42FC-B59E-0EC8101E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0CA4E-6CE4-4B73-9234-6E747E9EC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D1DE7-614D-4C74-BD07-299D96DC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84FC-6219-42B3-9125-6D586E81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D667-26C2-47D0-8CE1-A47B54B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4D73A-13BF-4F2B-AE3F-4CEB010CF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CE403-99BB-4C87-82C3-D8A2AE0F0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1852-EF37-4B38-85AB-D89EC7DF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58CC4-42C5-416B-A9D8-F0CE7A64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A609-6C1E-40DD-829E-289E41E9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99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96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95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5CBBAFB-7490-4B7D-AB83-756479D9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9222543" y="2260541"/>
            <a:ext cx="2969457" cy="23369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466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224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884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579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354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761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782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120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21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D6C4-F215-42CB-AC98-F5D5209B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A8A1E-7649-49E4-BF55-904E0B002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DE3B9-CE16-4EA8-A613-FA4DA7F6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6B5E-595C-4335-B062-C0B98D87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8D6B4-14BD-404C-A599-C1E23273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CB69-CC9B-400E-A3EC-8B950DCD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13806-CF01-4EA0-96E0-17CC1304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05F93-F006-48BA-9985-52DE227A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528AA-9FDD-4A23-9B6E-91968C3B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D3F4-4C7B-43F4-BC03-E4ED47A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29DF-5EBC-4EC1-ADAE-318A7130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B3DBA-1A23-44AD-A361-AD344986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6BEA9-A07B-4144-A87A-DA337D7B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1A3E6-8779-44E8-81A1-2100282F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56FA-6FBD-4E2E-8B86-2A6F57C0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3A10-DCF0-4911-9CB3-2687BE7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9D3A-11AD-4EC4-BDD3-B8A5560E8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72095-CF3F-4C0E-9240-C94ED4A0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15A0B-BFDC-4870-B5D8-61AE73DD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2B7BF-3BEE-4ED5-AF6C-8EAAAC01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ED096-1D6F-46C6-97E0-7E39A19A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7A7F-149E-4531-AFAE-DAC2520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70995-249A-4006-90AD-7E59A554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4093F-A727-4705-83D8-8C1D67A0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78B50-6866-460D-A20E-7F27E34CC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D546F-1DC3-4AEC-B1A8-F9CA06716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F4865-A2E2-4AB9-BE32-DAFF310B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08ADF-6853-4B0B-A56C-F2FF3113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795DE-55F0-42D6-9AC5-43D0A00B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813950-8016-F952-3835-164EFC5A1E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99" y="304799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A6CB7C1-5C29-4A9E-B342-11516847A6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64329-8A1F-4374-8282-DE89D00A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D14F4-0544-4823-B8ED-A3444940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F4DC-9086-4C3C-9156-4952CC01F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F7C3-61A6-4DC9-AA96-48D0A072B617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9EE17-F41A-4ABE-B7FD-B44A2F0BC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6D53-50A1-4B5A-AC40-C9AD5A63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41002F0-C5EB-46DE-90F9-DBC8EBCC4F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2023/5/5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2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sv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Relationship Id="rId9" Type="http://schemas.openxmlformats.org/officeDocument/2006/relationships/image" Target="../media/image4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0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34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89528"/>
            <a:ext cx="12191999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Nghe -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viết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: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Bác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sĩ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Y -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éc</a:t>
            </a:r>
            <a:r>
              <a:rPr kumimoji="0" lang="en-US" altLang="en-AI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- </a:t>
            </a:r>
            <a:r>
              <a:rPr kumimoji="0" lang="en-US" altLang="en-AI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xanh</a:t>
            </a:r>
            <a:endParaRPr kumimoji="0" lang="en-US" altLang="en-AI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7D6767-0278-4E4C-94C5-81681149E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03072" y="619760"/>
            <a:ext cx="4185856" cy="2617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A8C0B-CE44-48C6-B560-0D91A877A6A9}"/>
              </a:ext>
            </a:extLst>
          </p:cNvPr>
          <p:cNvSpPr txBox="1"/>
          <p:nvPr/>
        </p:nvSpPr>
        <p:spPr>
          <a:xfrm>
            <a:off x="4553712" y="845453"/>
            <a:ext cx="3236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ơn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Thần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0ECF88A-6AB4-402F-8CD3-15D5AC305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1540" y="490367"/>
            <a:ext cx="3579876" cy="1745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D810DA-1239-4F50-B009-97461445E1F3}"/>
              </a:ext>
            </a:extLst>
          </p:cNvPr>
          <p:cNvSpPr/>
          <p:nvPr/>
        </p:nvSpPr>
        <p:spPr>
          <a:xfrm>
            <a:off x="172443" y="846983"/>
            <a:ext cx="501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3CC0915D-161C-4E3E-B9AA-F743B02DC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4" y="1706337"/>
            <a:ext cx="2115620" cy="1771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2CEC5-6485-4EBD-8786-81D5BCBB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817177" y="2931132"/>
            <a:ext cx="1152114" cy="53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2926C-5132-4840-8497-AE6630DFA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871" y="2502434"/>
            <a:ext cx="6358679" cy="401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0E518-4ED9-4C2E-BFAC-2753EAF83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2" y="2974110"/>
            <a:ext cx="492010" cy="433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65B93-A5ED-4753-9221-BD48348B8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611" y="2974110"/>
            <a:ext cx="478662" cy="433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0D30AE-9B23-4952-97DE-3FB34AB1BDBB}"/>
              </a:ext>
            </a:extLst>
          </p:cNvPr>
          <p:cNvSpPr/>
          <p:nvPr/>
        </p:nvSpPr>
        <p:spPr>
          <a:xfrm>
            <a:off x="2881423" y="3442543"/>
            <a:ext cx="24789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Lùi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609828-37A5-725B-985F-D0B4D259DC0E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79F6B91-3797-4D68-818A-1C59FAF80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90442" y="499872"/>
            <a:ext cx="3954662" cy="19476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174BC-83CE-4223-90E2-8CE8DB02004F}"/>
              </a:ext>
            </a:extLst>
          </p:cNvPr>
          <p:cNvSpPr/>
          <p:nvPr/>
        </p:nvSpPr>
        <p:spPr>
          <a:xfrm>
            <a:off x="8607443" y="602302"/>
            <a:ext cx="272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</a:t>
            </a:r>
            <a:r>
              <a:rPr lang="vi-VN" sz="3200" dirty="0"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  <a:cs typeface="Calibri" panose="020F0502020204030204" pitchFamily="34" charset="0"/>
              </a:rPr>
              <a:t>về tư thế ngồi viết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B2E80A5-7495-43F0-92AD-214E1D933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15081" y="2204780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7EA16-4056-41E2-9084-D43A17C8F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124" y="3125067"/>
            <a:ext cx="4724599" cy="2771947"/>
          </a:xfrm>
          <a:prstGeom prst="rect">
            <a:avLst/>
          </a:prstGeom>
          <a:effectLst>
            <a:glow rad="12700">
              <a:schemeClr val="accent1">
                <a:lumMod val="20000"/>
                <a:lumOff val="80000"/>
              </a:schemeClr>
            </a:glo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717F1B1-E35C-45DA-A7DB-B807C256F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586282" y="602302"/>
            <a:ext cx="3174595" cy="194767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5ABF71-A8B2-4F5E-9C6E-3C7676AE5308}"/>
              </a:ext>
            </a:extLst>
          </p:cNvPr>
          <p:cNvSpPr txBox="1"/>
          <p:nvPr/>
        </p:nvSpPr>
        <p:spPr>
          <a:xfrm>
            <a:off x="2811123" y="819785"/>
            <a:ext cx="2560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1CD47E-B646-46F9-993F-831B221636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349123" y="220478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BAFD58-89AF-40AA-8AEA-9DE7D42B7857}"/>
              </a:ext>
            </a:extLst>
          </p:cNvPr>
          <p:cNvSpPr txBox="1"/>
          <p:nvPr/>
        </p:nvSpPr>
        <p:spPr>
          <a:xfrm>
            <a:off x="1735242" y="2549974"/>
            <a:ext cx="24466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C85F08B-A934-4601-BBF8-69511A7336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51054" y="412651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EFCE10-AEC6-4F90-B193-C18CFCF803E0}"/>
              </a:ext>
            </a:extLst>
          </p:cNvPr>
          <p:cNvSpPr txBox="1"/>
          <p:nvPr/>
        </p:nvSpPr>
        <p:spPr>
          <a:xfrm>
            <a:off x="1325378" y="4333968"/>
            <a:ext cx="2263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66920C8-DC11-41EF-ABFF-6E113AC7B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811123" y="1292280"/>
            <a:ext cx="231202" cy="440004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1E0D265-C7E7-4463-A30D-B94749ECE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4696" y="2912876"/>
            <a:ext cx="231202" cy="44000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551B6515-917D-47EF-A82E-4EAB29AF4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9777" y="4887596"/>
            <a:ext cx="231202" cy="4400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F642EE-064C-697C-0B75-7CF904CDFBBB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835A91FC-7620-41F7-88F1-30A1B050F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9018" y="1108252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FDE1C1E-406B-4142-890F-D62290CD2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73" y="1702510"/>
            <a:ext cx="4255008" cy="3366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661D0E-863E-43B6-A76A-5AD4F0280146}"/>
              </a:ext>
            </a:extLst>
          </p:cNvPr>
          <p:cNvSpPr/>
          <p:nvPr/>
        </p:nvSpPr>
        <p:spPr>
          <a:xfrm rot="20619254">
            <a:off x="1129529" y="3024367"/>
            <a:ext cx="2295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Tiêu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chí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endParaRPr lang="en-US" sz="3200" b="1" dirty="0">
              <a:solidFill>
                <a:srgbClr val="22666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45BAE82-AC81-4760-8C45-62585B55E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16282" y="1357682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A531C-FF82-4FBC-AA73-AD973B948E83}"/>
              </a:ext>
            </a:extLst>
          </p:cNvPr>
          <p:cNvSpPr/>
          <p:nvPr/>
        </p:nvSpPr>
        <p:spPr>
          <a:xfrm>
            <a:off x="5934089" y="1335762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fi-FI" sz="3200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79B0A3C-6BE8-41E9-8959-6EDF040B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2584349"/>
            <a:ext cx="6165129" cy="978627"/>
          </a:xfrm>
          <a:prstGeom prst="rect">
            <a:avLst/>
          </a:prstGeom>
          <a:effectLst>
            <a:glow rad="508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DFCCA8-BEF5-4E3A-9701-5FB5E9835F2B}"/>
              </a:ext>
            </a:extLst>
          </p:cNvPr>
          <p:cNvSpPr/>
          <p:nvPr/>
        </p:nvSpPr>
        <p:spPr>
          <a:xfrm>
            <a:off x="5974521" y="284422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đẹp</a:t>
            </a:r>
            <a:endParaRPr lang="en-US" sz="3200" dirty="0">
              <a:solidFill>
                <a:srgbClr val="0064D2">
                  <a:lumMod val="75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B9D7A-EBCE-41AA-ADF8-5CA4AEF6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8725" y="2962960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5343972-C1D9-4017-B0F6-4334C0CA9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4195189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972ACF-ED4F-4B18-8C8E-8A921DEBE62C}"/>
              </a:ext>
            </a:extLst>
          </p:cNvPr>
          <p:cNvSpPr/>
          <p:nvPr/>
        </p:nvSpPr>
        <p:spPr>
          <a:xfrm>
            <a:off x="5934089" y="4480988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thức</a:t>
            </a:r>
            <a:endParaRPr lang="en-US" sz="3200" dirty="0">
              <a:solidFill>
                <a:srgbClr val="00B05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C12B8DA-5F55-48A7-B6BE-D5033C858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85327" y="4497302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1621750-4963-425C-9A0E-70B103794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001" y="5065763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AE38EE-D1C1-6972-0008-2CA93C61511E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44531 0.60973 " pathEditMode="relative" rAng="0" ptsTypes="AA">
                                      <p:cBhvr>
                                        <p:cTn id="6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47292 0.3757 " pathEditMode="relative" rAng="0" ptsTypes="AA">
                                      <p:cBhvr>
                                        <p:cTn id="7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39128 0.15186 " pathEditMode="relative" rAng="0" ptsTypes="AA">
                                      <p:cBhvr>
                                        <p:cTn id="7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bạn</a:t>
            </a:r>
            <a:endParaRPr 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8805172-6264-49AA-A0C5-1B6A0E6D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3925" y="3702593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A9192EF-19FF-4448-BCD9-A3167EF06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34713" y="3731169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6CF22A2-4E66-43F4-881B-21A34631D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07876" y="3701167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1C9DBF-5BA5-9E99-15E2-429BE8649A45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tên người nước ngoài viết đúng và chép vào vở.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3962400" y="17907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Ê-li-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át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Oan-Đi-xni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-xen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Si-skin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00DB115-3827-3179-C18E-FF3A833951E6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1602 0.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832 0.2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118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tên riêng địa lí nước ngoài viết đúng và chép vào vở.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-pi-a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4133850" y="1790700"/>
            <a:ext cx="263842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 </a:t>
            </a: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</a:t>
            </a:r>
            <a:r>
              <a:rPr kumimoji="0" lang="en-US" sz="4000" b="0" i="0" u="none" strike="noStrike" kern="1200" cap="none" spc="0" normalizeH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Quốc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Xơ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-Un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Mạch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40FBA5C-4DC5-BA31-301B-BD5A15F0488D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5586 0.4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2187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01601 0.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2" grpId="0" animBg="1"/>
      <p:bldP spid="12" grpId="1" animBg="1"/>
      <p:bldP spid="1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sửa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FA5605-9C98-BEC8-0F2F-E37F41C0B97F}"/>
              </a:ext>
            </a:extLst>
          </p:cNvPr>
          <p:cNvSpPr/>
          <p:nvPr/>
        </p:nvSpPr>
        <p:spPr>
          <a:xfrm>
            <a:off x="838200" y="16287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DC5DF-A12E-BFF3-C11B-E1F81774FA0C}"/>
              </a:ext>
            </a:extLst>
          </p:cNvPr>
          <p:cNvSpPr/>
          <p:nvPr/>
        </p:nvSpPr>
        <p:spPr>
          <a:xfrm>
            <a:off x="790575" y="2705100"/>
            <a:ext cx="2809875" cy="80962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1EA6A1-4E3C-8189-2EFF-75A2E291B3C3}"/>
              </a:ext>
            </a:extLst>
          </p:cNvPr>
          <p:cNvSpPr/>
          <p:nvPr/>
        </p:nvSpPr>
        <p:spPr>
          <a:xfrm>
            <a:off x="838200" y="37814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 lạp</a:t>
            </a:r>
            <a:endParaRPr lang="en-US" sz="4000" dirty="0" err="1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BDB40F-C07B-4ADB-DBC4-BADCC50AEC83}"/>
              </a:ext>
            </a:extLst>
          </p:cNvPr>
          <p:cNvSpPr/>
          <p:nvPr/>
        </p:nvSpPr>
        <p:spPr>
          <a:xfrm>
            <a:off x="876300" y="48482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Xơ-Un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1AE3C1-1E5C-67DC-65EC-9163D9A3C98D}"/>
              </a:ext>
            </a:extLst>
          </p:cNvPr>
          <p:cNvCxnSpPr/>
          <p:nvPr/>
        </p:nvCxnSpPr>
        <p:spPr>
          <a:xfrm>
            <a:off x="4314825" y="21621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9B5859-745A-89B8-3E58-18EBE7C2FA3C}"/>
              </a:ext>
            </a:extLst>
          </p:cNvPr>
          <p:cNvSpPr/>
          <p:nvPr/>
        </p:nvSpPr>
        <p:spPr>
          <a:xfrm>
            <a:off x="6648450" y="16478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éc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A3C5D6-657A-9D48-44CD-DFA955783840}"/>
              </a:ext>
            </a:extLst>
          </p:cNvPr>
          <p:cNvCxnSpPr/>
          <p:nvPr/>
        </p:nvCxnSpPr>
        <p:spPr>
          <a:xfrm>
            <a:off x="4314825" y="3219450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75800EA-E56C-A899-F29A-449AD2B29696}"/>
              </a:ext>
            </a:extLst>
          </p:cNvPr>
          <p:cNvSpPr/>
          <p:nvPr/>
        </p:nvSpPr>
        <p:spPr>
          <a:xfrm>
            <a:off x="6648450" y="27051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-li-a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2D0E6F-550F-C7FF-32D9-6B357924BF88}"/>
              </a:ext>
            </a:extLst>
          </p:cNvPr>
          <p:cNvCxnSpPr/>
          <p:nvPr/>
        </p:nvCxnSpPr>
        <p:spPr>
          <a:xfrm>
            <a:off x="4324350" y="42957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35C8C3-1FC2-52C2-1698-7CAE00345544}"/>
              </a:ext>
            </a:extLst>
          </p:cNvPr>
          <p:cNvSpPr/>
          <p:nvPr/>
        </p:nvSpPr>
        <p:spPr>
          <a:xfrm>
            <a:off x="6657975" y="37814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Hy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Lạp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5908BF-DDFD-8652-D947-2F10B565BE08}"/>
              </a:ext>
            </a:extLst>
          </p:cNvPr>
          <p:cNvCxnSpPr/>
          <p:nvPr/>
        </p:nvCxnSpPr>
        <p:spPr>
          <a:xfrm>
            <a:off x="4305300" y="53244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768C70-FAF9-85E5-FFD0-C130A60FDD36}"/>
              </a:ext>
            </a:extLst>
          </p:cNvPr>
          <p:cNvSpPr/>
          <p:nvPr/>
        </p:nvSpPr>
        <p:spPr>
          <a:xfrm>
            <a:off x="6638925" y="4914899"/>
            <a:ext cx="2809875" cy="828675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Xơ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0FB3EA-B71A-6137-395B-EF42AC7CC8C7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3" grpId="0" animBg="1"/>
      <p:bldP spid="19" grpId="0" animBg="1"/>
      <p:bldP spid="21" grpId="0" animBg="1"/>
      <p:bldP spid="23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Về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nhà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</a:t>
            </a:r>
          </a:p>
          <a:p>
            <a:pPr lvl="0" algn="ctr" defTabSz="457200"/>
            <a:r>
              <a:rPr lang="en-US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</a:t>
            </a:r>
            <a:r>
              <a:rPr lang="vi-VN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ưu tầm và đọc sách báo viết về người nổi tiếng trên thế giới.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49FC08-941F-6B60-0A18-0858E1B47CEA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14B0C5-0AF1-4D09-B6B1-11A57FC7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0283A7-BC7A-42E5-8102-BB2D73C79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33BBD-E7F5-8243-8EC6-BE3835DFE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2" y="4158904"/>
            <a:ext cx="5803895" cy="21215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B1F88D-613D-3849-4D9F-13BAF59D1C66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C93DA8-9853-474D-9478-ECF7FA10780B}"/>
              </a:ext>
            </a:extLst>
          </p:cNvPr>
          <p:cNvSpPr/>
          <p:nvPr/>
        </p:nvSpPr>
        <p:spPr>
          <a:xfrm>
            <a:off x="4241463" y="1880870"/>
            <a:ext cx="2319545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iệt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EF130B-D798-45A1-88A0-979BC0F201CF}"/>
              </a:ext>
            </a:extLst>
          </p:cNvPr>
          <p:cNvSpPr txBox="1"/>
          <p:nvPr/>
        </p:nvSpPr>
        <p:spPr>
          <a:xfrm>
            <a:off x="994602" y="2796092"/>
            <a:ext cx="803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Nghe -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Bác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sĩ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Y-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éc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4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71D4F9-C9FA-249C-EF79-705AC825E6C1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C7392"/>
              </a:solidFill>
              <a:effectLst/>
              <a:uLnTx/>
              <a:uFillTx/>
              <a:latin typeface="字魂57号-创细黑" panose="00000500000000000000" pitchFamily="2" charset="-122"/>
              <a:ea typeface="字魂57号-创细黑" panose="00000500000000000000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571500" y="485775"/>
            <a:ext cx="1104900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627428-140E-4878-5B04-75FE56544CEE}"/>
              </a:ext>
            </a:extLst>
          </p:cNvPr>
          <p:cNvSpPr/>
          <p:nvPr/>
        </p:nvSpPr>
        <p:spPr>
          <a:xfrm>
            <a:off x="933450" y="2156484"/>
            <a:ext cx="10372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đúng chính tả bài thơ “Bác sĩ Y-éc-xanh” trong khoảng 15 phút.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 cách trình bày đoạn văn, biết viết hoa chữ cái đầu tên bài học và đầu các câu văn.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đúng các bài tập chính tả viết hoa tên riêng nước ngoài.</a:t>
            </a:r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F87BAF24-9ED7-04DA-497D-3B0F8C935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1" b="46961"/>
          <a:stretch/>
        </p:blipFill>
        <p:spPr>
          <a:xfrm>
            <a:off x="3026311" y="678084"/>
            <a:ext cx="6000000" cy="1342663"/>
          </a:xfrm>
          <a:prstGeom prst="rect">
            <a:avLst/>
          </a:prstGeom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6EF48F1-F513-B9D6-92E0-59FEEA9CB024}"/>
              </a:ext>
            </a:extLst>
          </p:cNvPr>
          <p:cNvSpPr txBox="1"/>
          <p:nvPr/>
        </p:nvSpPr>
        <p:spPr>
          <a:xfrm>
            <a:off x="4020793" y="1250945"/>
            <a:ext cx="3818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altLang="zh-CN" sz="3200" b="1" dirty="0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FBDC9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endParaRPr kumimoji="0" lang="zh-CN" altLang="en-US" sz="3200" b="1" i="0" u="none" strike="noStrike" kern="1200" cap="none" spc="0" normalizeH="0" noProof="0" dirty="0">
              <a:ln>
                <a:noFill/>
              </a:ln>
              <a:solidFill>
                <a:srgbClr val="FBDC9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C7AEAD-78EE-96ED-1B06-F9193C7E4C7D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26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7482EA-8D65-443C-9B43-F5198EF2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E059493-1CE2-4643-94E0-0B6C1F4434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D283DB9-74D8-41B1-9C06-B845E65EC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16CBB1B5-992B-4188-8CD0-5512DAA7D573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109CD03-DDF3-4DCE-BC88-BB03F2ACD5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1C0C597-0C23-4C6B-A44F-16B51DD1B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E19F021-7EE6-41D5-94BE-34F7349CBB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F84FE34F-1343-442F-A679-846CA0EDD5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FA114422-A1AE-4CE4-8A38-A0AF46AF37DC}"/>
              </a:ext>
            </a:extLst>
          </p:cNvPr>
          <p:cNvSpPr/>
          <p:nvPr/>
        </p:nvSpPr>
        <p:spPr>
          <a:xfrm>
            <a:off x="1815983" y="1096936"/>
            <a:ext cx="8560034" cy="4435347"/>
          </a:xfrm>
          <a:prstGeom prst="flowChartAlternateProcess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图片 8" descr="6fc417983c9675ce1b60e983870aeb8a">
            <a:extLst>
              <a:ext uri="{FF2B5EF4-FFF2-40B4-BE49-F238E27FC236}">
                <a16:creationId xmlns:a16="http://schemas.microsoft.com/office/drawing/2014/main" id="{130F9920-CBDF-4C1F-85E6-8D96C4EF60E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47683" y="3190158"/>
            <a:ext cx="3619498" cy="3058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D48DE05-FEAE-4676-9AA6-C3C49D3898AF}"/>
              </a:ext>
            </a:extLst>
          </p:cNvPr>
          <p:cNvSpPr/>
          <p:nvPr/>
        </p:nvSpPr>
        <p:spPr>
          <a:xfrm>
            <a:off x="6154864" y="1617736"/>
            <a:ext cx="11993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800" b="1" spc="50" dirty="0">
                <a:ln w="9525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lang="en-US" sz="8800" b="1" spc="50" dirty="0">
              <a:ln w="9525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Google Shape;113;p5">
            <a:extLst>
              <a:ext uri="{FF2B5EF4-FFF2-40B4-BE49-F238E27FC236}">
                <a16:creationId xmlns:a16="http://schemas.microsoft.com/office/drawing/2014/main" id="{1D3A4C40-3D95-44BE-A767-E0E4DAA4F7DE}"/>
              </a:ext>
            </a:extLst>
          </p:cNvPr>
          <p:cNvSpPr txBox="1"/>
          <p:nvPr/>
        </p:nvSpPr>
        <p:spPr>
          <a:xfrm>
            <a:off x="4238624" y="2871907"/>
            <a:ext cx="526524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Nghe -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viết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: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Bác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sĩ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Y-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éc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-</a:t>
            </a:r>
            <a:r>
              <a:rPr lang="en-US" sz="4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xanh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F0922E-8D8A-EEF8-49D3-F02DF227F5B6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zh-CN" altLang="en-US" sz="2800" b="1" dirty="0">
              <a:solidFill>
                <a:srgbClr val="0C7392"/>
              </a:solidFill>
              <a:latin typeface="字魂57号-创细黑" panose="00000500000000000000" pitchFamily="2" charset="-122"/>
              <a:ea typeface="字魂57号-创细黑" panose="000005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1085850" y="485775"/>
            <a:ext cx="1053465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11BCC3-E68E-4125-8A16-7DE09B892AF0}"/>
              </a:ext>
            </a:extLst>
          </p:cNvPr>
          <p:cNvSpPr txBox="1"/>
          <p:nvPr/>
        </p:nvSpPr>
        <p:spPr>
          <a:xfrm>
            <a:off x="1738161" y="1602796"/>
            <a:ext cx="92632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Ngừng một chút, ông tiếp: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Tuy nhiên, tôi với bà, chúng ta đang sống chung trong một ngôi nhà: Trái Đất. Trái Đất đích thực là ngôi nhà của chúng ta. Những đứa con trong nhà phải thương yêu và có bổn phận giúp đỡ lẫn nhau. 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không thể rời khỏi Nha Trang này để sống một nơi nào khác. Chỉ có ở đây, tâm hồn tôi mới được rộng mở, bình yên.</a:t>
            </a:r>
          </a:p>
        </p:txBody>
      </p:sp>
      <p:sp>
        <p:nvSpPr>
          <p:cNvPr id="53" name="矩形: 圆角 5">
            <a:extLst>
              <a:ext uri="{FF2B5EF4-FFF2-40B4-BE49-F238E27FC236}">
                <a16:creationId xmlns:a16="http://schemas.microsoft.com/office/drawing/2014/main" id="{76FE6ECB-88A0-4B7F-9BD3-7FA5CA7C0D98}"/>
              </a:ext>
            </a:extLst>
          </p:cNvPr>
          <p:cNvSpPr/>
          <p:nvPr/>
        </p:nvSpPr>
        <p:spPr>
          <a:xfrm>
            <a:off x="3963897" y="716634"/>
            <a:ext cx="4626967" cy="692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Y-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zh-CN" altLang="en-US" sz="3600" b="1" dirty="0">
              <a:ln w="22225">
                <a:noFill/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881134-549E-6D84-46B9-438BEBC3E819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extLst>
              <a:ext uri="{FF2B5EF4-FFF2-40B4-BE49-F238E27FC236}">
                <a16:creationId xmlns:a16="http://schemas.microsoft.com/office/drawing/2014/main" id="{72507D6C-53DC-4772-912D-15691067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2480" y="90324"/>
            <a:ext cx="8397672" cy="1719071"/>
          </a:xfrm>
          <a:prstGeom prst="rect">
            <a:avLst/>
          </a:prstGeom>
          <a:effectLst>
            <a:glow rad="127000">
              <a:schemeClr val="accent1">
                <a:alpha val="83000"/>
              </a:schemeClr>
            </a:glo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BFC6F7-A0DA-4F2A-BC2F-715B61B1DC44}"/>
              </a:ext>
            </a:extLst>
          </p:cNvPr>
          <p:cNvSpPr/>
          <p:nvPr/>
        </p:nvSpPr>
        <p:spPr>
          <a:xfrm>
            <a:off x="2034746" y="511163"/>
            <a:ext cx="7916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3C05494-BD18-4D84-B885-CF6D90906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0738" y="2270310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3C73845F-A709-491C-9DC3-8FFC0E796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2091340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2336E8-557B-4073-8FAA-E65BD7A59FE6}"/>
              </a:ext>
            </a:extLst>
          </p:cNvPr>
          <p:cNvSpPr/>
          <p:nvPr/>
        </p:nvSpPr>
        <p:spPr>
          <a:xfrm>
            <a:off x="1272889" y="2505280"/>
            <a:ext cx="8015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Gạch chân dưới tiếng/từ khó đọc, dễ </a:t>
            </a:r>
            <a:r>
              <a:rPr lang="vi-VN" sz="3200" dirty="0" err="1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sai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BC4824AB-A4B1-4871-B43D-4B1D94F5C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3625051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D3C0D0F8-7CE5-4AD7-AB34-D903EE9B8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49" y="3822569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F36C5B60-1F95-48C9-8BB2-92F1D205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50171" y="5015112"/>
            <a:ext cx="612026" cy="61977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C395ECF-B54E-44A8-9E98-BD36146900EE}"/>
              </a:ext>
            </a:extLst>
          </p:cNvPr>
          <p:cNvSpPr/>
          <p:nvPr/>
        </p:nvSpPr>
        <p:spPr>
          <a:xfrm>
            <a:off x="1145773" y="4126454"/>
            <a:ext cx="7869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Em cần lưu ý điều gì khi trình bày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id="{9E9312B6-40B4-4630-87E6-23970349FF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0847" y="2457502"/>
            <a:ext cx="2298610" cy="29328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2703AA-7311-58FA-2294-1D4FAB9EBCA5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0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4EE56B8-C71B-49E4-8EB2-50C137B89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94480" y="964580"/>
            <a:ext cx="6492240" cy="25725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CF67F-A06B-468E-BFAF-E0D5239CCD31}"/>
              </a:ext>
            </a:extLst>
          </p:cNvPr>
          <p:cNvSpPr txBox="1"/>
          <p:nvPr/>
        </p:nvSpPr>
        <p:spPr>
          <a:xfrm>
            <a:off x="5130995" y="1159421"/>
            <a:ext cx="486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1107AC-E2ED-2F26-0A60-853FF9C147DF}"/>
              </a:ext>
            </a:extLst>
          </p:cNvPr>
          <p:cNvSpPr/>
          <p:nvPr/>
        </p:nvSpPr>
        <p:spPr>
          <a:xfrm>
            <a:off x="-1630017" y="132522"/>
            <a:ext cx="1484243" cy="174834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5" y="1448386"/>
            <a:ext cx="2883824" cy="227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324225" y="1963439"/>
            <a:ext cx="252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 Đất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1" y="1819723"/>
            <a:ext cx="18379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Trái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Đất</a:t>
            </a:r>
            <a:endParaRPr lang="en-US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7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5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4" y="1256399"/>
            <a:ext cx="3127395" cy="24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808838" y="1522536"/>
            <a:ext cx="1837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Nha</a:t>
            </a:r>
            <a:r>
              <a:rPr lang="en-US" sz="4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 Trang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0" y="1819723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24BDA-2A06-4120-9A9E-DC19CCD20562}"/>
              </a:ext>
            </a:extLst>
          </p:cNvPr>
          <p:cNvSpPr txBox="1"/>
          <p:nvPr/>
        </p:nvSpPr>
        <p:spPr>
          <a:xfrm>
            <a:off x="6707481" y="2726466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Nha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89968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1299</TotalTime>
  <Words>438</Words>
  <Application>Microsoft Office PowerPoint</Application>
  <PresentationFormat>Widescreen</PresentationFormat>
  <Paragraphs>64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等线 Light</vt:lpstr>
      <vt:lpstr>Arial</vt:lpstr>
      <vt:lpstr>Arial-Rounded</vt:lpstr>
      <vt:lpstr>Calibri</vt:lpstr>
      <vt:lpstr>Calibri Light</vt:lpstr>
      <vt:lpstr>Coiny</vt:lpstr>
      <vt:lpstr>HP001 4 hàng</vt:lpstr>
      <vt:lpstr>Times New Roman</vt:lpstr>
      <vt:lpstr>UVN Van Chuong Nang</vt:lpstr>
      <vt:lpstr>字魂57号-创细黑</vt:lpstr>
      <vt:lpstr>Office 主题​​</vt:lpstr>
      <vt:lpstr>Custom Design</vt:lpstr>
      <vt:lpstr>Office Theme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19</cp:revision>
  <dcterms:created xsi:type="dcterms:W3CDTF">2021-05-12T02:25:09Z</dcterms:created>
  <dcterms:modified xsi:type="dcterms:W3CDTF">2023-05-05T09:01:25Z</dcterms:modified>
</cp:coreProperties>
</file>