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313" r:id="rId2"/>
    <p:sldId id="312" r:id="rId3"/>
    <p:sldId id="311" r:id="rId4"/>
    <p:sldId id="260" r:id="rId5"/>
    <p:sldId id="257" r:id="rId6"/>
    <p:sldId id="261" r:id="rId7"/>
    <p:sldId id="262" r:id="rId8"/>
    <p:sldId id="263" r:id="rId9"/>
    <p:sldId id="265" r:id="rId10"/>
    <p:sldId id="308" r:id="rId11"/>
    <p:sldId id="309" r:id="rId12"/>
    <p:sldId id="310" r:id="rId13"/>
    <p:sldId id="307" r:id="rId14"/>
    <p:sldId id="273" r:id="rId15"/>
  </p:sldIdLst>
  <p:sldSz cx="18288000" cy="10287000"/>
  <p:notesSz cx="6858000" cy="9144000"/>
  <p:embeddedFontLst>
    <p:embeddedFont>
      <p:font typeface="Montserrat" panose="020B0604020202020204" charset="0"/>
      <p:regular r:id="rId16"/>
      <p:bold r:id="rId17"/>
      <p:italic r:id="rId18"/>
      <p:boldItalic r:id="rId19"/>
    </p:embeddedFont>
    <p:embeddedFont>
      <p:font typeface="Calibri" panose="020F0502020204030204" pitchFamily="34" charset="0"/>
      <p:regular r:id="rId20"/>
      <p:bold r:id="rId21"/>
      <p:italic r:id="rId22"/>
      <p:boldItalic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E1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99" autoAdjust="0"/>
    <p:restoredTop sz="94622" autoAdjust="0"/>
  </p:normalViewPr>
  <p:slideViewPr>
    <p:cSldViewPr>
      <p:cViewPr varScale="1">
        <p:scale>
          <a:sx n="41" d="100"/>
          <a:sy n="41" d="100"/>
        </p:scale>
        <p:origin x="768" y="4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5/3/2023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22.svg"/><Relationship Id="rId18" Type="http://schemas.openxmlformats.org/officeDocument/2006/relationships/image" Target="../media/image27.png"/><Relationship Id="rId3" Type="http://schemas.openxmlformats.org/officeDocument/2006/relationships/image" Target="../media/image2.svg"/><Relationship Id="rId7" Type="http://schemas.openxmlformats.org/officeDocument/2006/relationships/image" Target="../media/image10.svg"/><Relationship Id="rId12" Type="http://schemas.openxmlformats.org/officeDocument/2006/relationships/image" Target="../media/image9.png"/><Relationship Id="rId17" Type="http://schemas.openxmlformats.org/officeDocument/2006/relationships/image" Target="../media/image26.png"/><Relationship Id="rId2" Type="http://schemas.openxmlformats.org/officeDocument/2006/relationships/image" Target="../media/image4.png"/><Relationship Id="rId16" Type="http://schemas.openxmlformats.org/officeDocument/2006/relationships/image" Target="../media/image25.png"/><Relationship Id="rId1" Type="http://schemas.openxmlformats.org/officeDocument/2006/relationships/slideLayout" Target="../slideLayouts/slideLayout7.xml"/><Relationship Id="rId11" Type="http://schemas.openxmlformats.org/officeDocument/2006/relationships/image" Target="../media/image20.svg"/><Relationship Id="rId15" Type="http://schemas.openxmlformats.org/officeDocument/2006/relationships/image" Target="../media/image33.svg"/><Relationship Id="rId5" Type="http://schemas.openxmlformats.org/officeDocument/2006/relationships/image" Target="../media/image27.svg"/><Relationship Id="rId10" Type="http://schemas.openxmlformats.org/officeDocument/2006/relationships/image" Target="../media/image8.png"/><Relationship Id="rId4" Type="http://schemas.openxmlformats.org/officeDocument/2006/relationships/image" Target="../media/image6.png"/><Relationship Id="rId9" Type="http://schemas.openxmlformats.org/officeDocument/2006/relationships/image" Target="../media/image18.svg"/><Relationship Id="rId14" Type="http://schemas.openxmlformats.org/officeDocument/2006/relationships/image" Target="../media/image20.png"/></Relationships>
</file>

<file path=ppt/slides/_rels/slide1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10.svg"/><Relationship Id="rId12" Type="http://schemas.openxmlformats.org/officeDocument/2006/relationships/image" Target="../media/image20.png"/><Relationship Id="rId2" Type="http://schemas.openxmlformats.org/officeDocument/2006/relationships/image" Target="../media/image4.png"/><Relationship Id="rId16" Type="http://schemas.openxmlformats.org/officeDocument/2006/relationships/image" Target="../media/image26.png"/><Relationship Id="rId1" Type="http://schemas.openxmlformats.org/officeDocument/2006/relationships/slideLayout" Target="../slideLayouts/slideLayout7.xml"/><Relationship Id="rId11" Type="http://schemas.openxmlformats.org/officeDocument/2006/relationships/image" Target="../media/image20.svg"/><Relationship Id="rId15" Type="http://schemas.openxmlformats.org/officeDocument/2006/relationships/image" Target="../media/image33.svg"/><Relationship Id="rId10" Type="http://schemas.openxmlformats.org/officeDocument/2006/relationships/image" Target="../media/image8.png"/><Relationship Id="rId4" Type="http://schemas.openxmlformats.org/officeDocument/2006/relationships/image" Target="../media/image6.png"/><Relationship Id="rId9" Type="http://schemas.openxmlformats.org/officeDocument/2006/relationships/image" Target="../media/image18.svg"/></Relationships>
</file>

<file path=ppt/slides/_rels/slide1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27.svg"/><Relationship Id="rId3" Type="http://schemas.openxmlformats.org/officeDocument/2006/relationships/image" Target="../media/image2.svg"/><Relationship Id="rId7" Type="http://schemas.openxmlformats.org/officeDocument/2006/relationships/image" Target="../media/image27.svg"/><Relationship Id="rId12" Type="http://schemas.openxmlformats.org/officeDocument/2006/relationships/image" Target="../media/image28.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20.svg"/><Relationship Id="rId5" Type="http://schemas.openxmlformats.org/officeDocument/2006/relationships/image" Target="../media/image25.svg"/><Relationship Id="rId15" Type="http://schemas.microsoft.com/office/2007/relationships/hdphoto" Target="../media/hdphoto6.wdp"/><Relationship Id="rId4" Type="http://schemas.openxmlformats.org/officeDocument/2006/relationships/image" Target="../media/image10.png"/><Relationship Id="rId14" Type="http://schemas.openxmlformats.org/officeDocument/2006/relationships/image" Target="../media/image29.png"/></Relationships>
</file>

<file path=ppt/slides/_rels/slide1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27.svg"/><Relationship Id="rId3" Type="http://schemas.openxmlformats.org/officeDocument/2006/relationships/image" Target="../media/image2.svg"/><Relationship Id="rId7" Type="http://schemas.openxmlformats.org/officeDocument/2006/relationships/image" Target="../media/image18.svg"/><Relationship Id="rId12" Type="http://schemas.openxmlformats.org/officeDocument/2006/relationships/image" Target="../media/image28.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22.svg"/><Relationship Id="rId5" Type="http://schemas.openxmlformats.org/officeDocument/2006/relationships/image" Target="../media/image10.svg"/><Relationship Id="rId10" Type="http://schemas.openxmlformats.org/officeDocument/2006/relationships/image" Target="../media/image9.png"/><Relationship Id="rId4" Type="http://schemas.openxmlformats.org/officeDocument/2006/relationships/image" Target="../media/image6.png"/><Relationship Id="rId9" Type="http://schemas.openxmlformats.org/officeDocument/2006/relationships/image" Target="../media/image20.svg"/><Relationship Id="rId14" Type="http://schemas.openxmlformats.org/officeDocument/2006/relationships/image" Target="../media/image30.png"/></Relationships>
</file>

<file path=ppt/slides/_rels/slide1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32.png"/><Relationship Id="rId11" Type="http://schemas.openxmlformats.org/officeDocument/2006/relationships/image" Target="../media/image12.svg"/><Relationship Id="rId5" Type="http://schemas.openxmlformats.org/officeDocument/2006/relationships/image" Target="../media/image4.svg"/><Relationship Id="rId10" Type="http://schemas.openxmlformats.org/officeDocument/2006/relationships/image" Target="../media/image33.png"/><Relationship Id="rId4" Type="http://schemas.openxmlformats.org/officeDocument/2006/relationships/image" Target="../media/image31.png"/><Relationship Id="rId9" Type="http://schemas.openxmlformats.org/officeDocument/2006/relationships/image" Target="../media/image10.sv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20.svg"/><Relationship Id="rId3" Type="http://schemas.openxmlformats.org/officeDocument/2006/relationships/image" Target="../media/image2.svg"/><Relationship Id="rId7" Type="http://schemas.openxmlformats.org/officeDocument/2006/relationships/image" Target="../media/image10.svg"/><Relationship Id="rId12"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8.svg"/><Relationship Id="rId5" Type="http://schemas.openxmlformats.org/officeDocument/2006/relationships/image" Target="../media/image14.svg"/><Relationship Id="rId15" Type="http://schemas.openxmlformats.org/officeDocument/2006/relationships/image" Target="../media/image22.svg"/><Relationship Id="rId4" Type="http://schemas.openxmlformats.org/officeDocument/2006/relationships/image" Target="../media/image5.png"/><Relationship Id="rId14"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svg"/><Relationship Id="rId7" Type="http://schemas.openxmlformats.org/officeDocument/2006/relationships/image" Target="../media/image27.sv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18.svg"/><Relationship Id="rId5" Type="http://schemas.openxmlformats.org/officeDocument/2006/relationships/image" Target="../media/image25.svg"/><Relationship Id="rId10" Type="http://schemas.openxmlformats.org/officeDocument/2006/relationships/image" Target="../media/image7.png"/><Relationship Id="rId4" Type="http://schemas.openxmlformats.org/officeDocument/2006/relationships/image" Target="../media/image10.png"/><Relationship Id="rId9" Type="http://schemas.openxmlformats.org/officeDocument/2006/relationships/image" Target="../media/image20.svg"/></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2.svg"/><Relationship Id="rId34" Type="http://schemas.openxmlformats.org/officeDocument/2006/relationships/image" Target="../media/image573.svg"/><Relationship Id="rId7" Type="http://schemas.openxmlformats.org/officeDocument/2006/relationships/image" Target="../media/image10.svg"/><Relationship Id="rId2" Type="http://schemas.openxmlformats.org/officeDocument/2006/relationships/image" Target="../media/image4.png"/><Relationship Id="rId1" Type="http://schemas.openxmlformats.org/officeDocument/2006/relationships/slideLayout" Target="../slideLayouts/slideLayout7.xml"/><Relationship Id="rId36" Type="http://schemas.openxmlformats.org/officeDocument/2006/relationships/image" Target="../media/image575.svg"/><Relationship Id="rId10" Type="http://schemas.openxmlformats.org/officeDocument/2006/relationships/image" Target="../media/image13.png"/><Relationship Id="rId4" Type="http://schemas.openxmlformats.org/officeDocument/2006/relationships/image" Target="../media/image6.png"/><Relationship Id="rId9" Type="http://schemas.openxmlformats.org/officeDocument/2006/relationships/image" Target="../media/image31.svg"/><Relationship Id="rId35" Type="http://schemas.openxmlformats.org/officeDocument/2006/relationships/image" Target="../media/image14.png"/></Relationships>
</file>

<file path=ppt/slides/_rels/slide6.xml.rels><?xml version="1.0" encoding="UTF-8" standalone="yes"?>
<Relationships xmlns="http://schemas.openxmlformats.org/package/2006/relationships"><Relationship Id="rId13" Type="http://schemas.microsoft.com/office/2007/relationships/hdphoto" Target="../media/hdphoto2.wdp"/><Relationship Id="rId3" Type="http://schemas.openxmlformats.org/officeDocument/2006/relationships/image" Target="../media/image2.svg"/><Relationship Id="rId12" Type="http://schemas.openxmlformats.org/officeDocument/2006/relationships/image" Target="../media/image15.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22.svg"/><Relationship Id="rId5" Type="http://schemas.openxmlformats.org/officeDocument/2006/relationships/image" Target="../media/image10.svg"/><Relationship Id="rId15" Type="http://schemas.microsoft.com/office/2007/relationships/hdphoto" Target="../media/hdphoto3.wdp"/><Relationship Id="rId10" Type="http://schemas.openxmlformats.org/officeDocument/2006/relationships/image" Target="../media/image9.png"/><Relationship Id="rId4" Type="http://schemas.openxmlformats.org/officeDocument/2006/relationships/image" Target="../media/image6.png"/><Relationship Id="rId9" Type="http://schemas.openxmlformats.org/officeDocument/2006/relationships/image" Target="../media/image20.svg"/><Relationship Id="rId14" Type="http://schemas.openxmlformats.org/officeDocument/2006/relationships/image" Target="../media/image16.png"/></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svg"/><Relationship Id="rId21" Type="http://schemas.openxmlformats.org/officeDocument/2006/relationships/image" Target="../media/image19.png"/><Relationship Id="rId7" Type="http://schemas.openxmlformats.org/officeDocument/2006/relationships/image" Target="../media/image27.svg"/><Relationship Id="rId12" Type="http://schemas.openxmlformats.org/officeDocument/2006/relationships/image" Target="../media/image18.png"/><Relationship Id="rId2" Type="http://schemas.openxmlformats.org/officeDocument/2006/relationships/image" Target="../media/image4.png"/><Relationship Id="rId20" Type="http://schemas.openxmlformats.org/officeDocument/2006/relationships/image" Target="../media/image559.svg"/><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20.svg"/><Relationship Id="rId5" Type="http://schemas.openxmlformats.org/officeDocument/2006/relationships/image" Target="../media/image25.svg"/><Relationship Id="rId4" Type="http://schemas.openxmlformats.org/officeDocument/2006/relationships/image" Target="../media/image10.png"/><Relationship Id="rId22" Type="http://schemas.microsoft.com/office/2007/relationships/hdphoto" Target="../media/hdphoto4.wdp"/></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22.svg"/><Relationship Id="rId18" Type="http://schemas.microsoft.com/office/2007/relationships/hdphoto" Target="../media/hdphoto5.wdp"/><Relationship Id="rId3" Type="http://schemas.openxmlformats.org/officeDocument/2006/relationships/image" Target="../media/image2.svg"/><Relationship Id="rId7" Type="http://schemas.openxmlformats.org/officeDocument/2006/relationships/image" Target="../media/image10.svg"/><Relationship Id="rId12" Type="http://schemas.openxmlformats.org/officeDocument/2006/relationships/image" Target="../media/image9.png"/><Relationship Id="rId17" Type="http://schemas.openxmlformats.org/officeDocument/2006/relationships/image" Target="../media/image22.png"/><Relationship Id="rId2" Type="http://schemas.openxmlformats.org/officeDocument/2006/relationships/image" Target="../media/image4.png"/><Relationship Id="rId16" Type="http://schemas.openxmlformats.org/officeDocument/2006/relationships/image" Target="../media/image21.png"/><Relationship Id="rId1" Type="http://schemas.openxmlformats.org/officeDocument/2006/relationships/slideLayout" Target="../slideLayouts/slideLayout7.xml"/><Relationship Id="rId11" Type="http://schemas.openxmlformats.org/officeDocument/2006/relationships/image" Target="../media/image20.svg"/><Relationship Id="rId15" Type="http://schemas.openxmlformats.org/officeDocument/2006/relationships/image" Target="../media/image33.svg"/><Relationship Id="rId5" Type="http://schemas.openxmlformats.org/officeDocument/2006/relationships/image" Target="../media/image27.svg"/><Relationship Id="rId10" Type="http://schemas.openxmlformats.org/officeDocument/2006/relationships/image" Target="../media/image8.png"/><Relationship Id="rId19" Type="http://schemas.openxmlformats.org/officeDocument/2006/relationships/image" Target="../media/image23.png"/><Relationship Id="rId4" Type="http://schemas.openxmlformats.org/officeDocument/2006/relationships/image" Target="../media/image6.png"/><Relationship Id="rId9" Type="http://schemas.openxmlformats.org/officeDocument/2006/relationships/image" Target="../media/image18.svg"/><Relationship Id="rId14" Type="http://schemas.openxmlformats.org/officeDocument/2006/relationships/image" Target="../media/image20.png"/><Relationship Id="rId27" Type="http://schemas.openxmlformats.org/officeDocument/2006/relationships/image" Target="../media/image170.svg"/></Relationships>
</file>

<file path=ppt/slides/_rels/slide9.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22.svg"/><Relationship Id="rId3" Type="http://schemas.openxmlformats.org/officeDocument/2006/relationships/image" Target="../media/image2.svg"/><Relationship Id="rId7" Type="http://schemas.openxmlformats.org/officeDocument/2006/relationships/image" Target="../media/image10.svg"/><Relationship Id="rId12" Type="http://schemas.openxmlformats.org/officeDocument/2006/relationships/image" Target="../media/image9.png"/><Relationship Id="rId2" Type="http://schemas.openxmlformats.org/officeDocument/2006/relationships/image" Target="../media/image4.png"/><Relationship Id="rId16" Type="http://schemas.openxmlformats.org/officeDocument/2006/relationships/image" Target="../media/image24.png"/><Relationship Id="rId1" Type="http://schemas.openxmlformats.org/officeDocument/2006/relationships/slideLayout" Target="../slideLayouts/slideLayout7.xml"/><Relationship Id="rId11" Type="http://schemas.openxmlformats.org/officeDocument/2006/relationships/image" Target="../media/image20.svg"/><Relationship Id="rId15" Type="http://schemas.openxmlformats.org/officeDocument/2006/relationships/image" Target="../media/image33.svg"/><Relationship Id="rId10" Type="http://schemas.openxmlformats.org/officeDocument/2006/relationships/image" Target="../media/image8.png"/><Relationship Id="rId4" Type="http://schemas.openxmlformats.org/officeDocument/2006/relationships/image" Target="../media/image6.png"/><Relationship Id="rId9" Type="http://schemas.openxmlformats.org/officeDocument/2006/relationships/image" Target="../media/image18.svg"/><Relationship Id="rId1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8288000" cy="1028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a:spLocks noChangeArrowheads="1"/>
          </p:cNvSpPr>
          <p:nvPr/>
        </p:nvSpPr>
        <p:spPr bwMode="auto">
          <a:xfrm>
            <a:off x="-46039" y="488949"/>
            <a:ext cx="1835705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vi-VN" sz="4800" b="1" dirty="0">
                <a:latin typeface="Times New Roman" panose="02020603050405020304" pitchFamily="18" charset="0"/>
                <a:cs typeface="Times New Roman" panose="02020603050405020304" pitchFamily="18" charset="0"/>
              </a:rPr>
              <a:t>TRƯỜNG TIỂU HỌC PHÚC LỢI</a:t>
            </a:r>
            <a:endParaRPr lang="vi-VN" altLang="vi-VN" sz="4800" b="1"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19C6FF74-A3CD-43E9-B936-B3D00B198B50}"/>
              </a:ext>
            </a:extLst>
          </p:cNvPr>
          <p:cNvSpPr txBox="1"/>
          <p:nvPr/>
        </p:nvSpPr>
        <p:spPr>
          <a:xfrm>
            <a:off x="5105400" y="2880321"/>
            <a:ext cx="6993732" cy="830997"/>
          </a:xfrm>
          <a:prstGeom prst="rect">
            <a:avLst/>
          </a:prstGeom>
          <a:noFill/>
        </p:spPr>
        <p:txBody>
          <a:bodyPr wrap="square">
            <a:spAutoFit/>
          </a:bodyPr>
          <a:lstStyle/>
          <a:p>
            <a:pPr algn="ctr">
              <a:defRPr/>
            </a:pPr>
            <a:r>
              <a:rPr lang="en-US" sz="4800" b="1" spc="-113" dirty="0">
                <a:latin typeface="Times New Roman" panose="02020603050405020304" pitchFamily="18" charset="0"/>
                <a:ea typeface="LNTH-Kids  Chinese Font 1" panose="02010600030101010101" pitchFamily="2" charset="-128"/>
                <a:cs typeface="Times New Roman" panose="02020603050405020304" pitchFamily="18" charset="0"/>
              </a:rPr>
              <a:t>TUẦN </a:t>
            </a:r>
            <a:r>
              <a:rPr lang="en-US" sz="4800" b="1" spc="-113" dirty="0" smtClean="0">
                <a:latin typeface="Times New Roman" panose="02020603050405020304" pitchFamily="18" charset="0"/>
                <a:ea typeface="LNTH-Kids  Chinese Font 1" panose="02010600030101010101" pitchFamily="2" charset="-128"/>
                <a:cs typeface="Times New Roman" panose="02020603050405020304" pitchFamily="18" charset="0"/>
              </a:rPr>
              <a:t>34</a:t>
            </a:r>
            <a:endParaRPr lang="en-US" sz="4800" b="1" spc="-113" dirty="0">
              <a:latin typeface="Times New Roman" panose="02020603050405020304" pitchFamily="18" charset="0"/>
              <a:ea typeface="LNTH-Kids  Chinese Font 1" panose="02010600030101010101" pitchFamily="2" charset="-128"/>
              <a:cs typeface="Times New Roman" panose="02020603050405020304" pitchFamily="18" charset="0"/>
            </a:endParaRPr>
          </a:p>
        </p:txBody>
      </p:sp>
      <p:sp>
        <p:nvSpPr>
          <p:cNvPr id="8" name="TextBox 7"/>
          <p:cNvSpPr txBox="1"/>
          <p:nvPr/>
        </p:nvSpPr>
        <p:spPr>
          <a:xfrm>
            <a:off x="2334733" y="4067183"/>
            <a:ext cx="12085320" cy="2308324"/>
          </a:xfrm>
          <a:prstGeom prst="rect">
            <a:avLst/>
          </a:prstGeom>
          <a:noFill/>
        </p:spPr>
        <p:txBody>
          <a:bodyPr wrap="square">
            <a:spAutoFit/>
          </a:bodyPr>
          <a:lstStyle/>
          <a:p>
            <a:pPr algn="ctr">
              <a:defRPr/>
            </a:pPr>
            <a:r>
              <a:rPr lang="en-US" sz="4800" b="1" dirty="0" err="1">
                <a:solidFill>
                  <a:srgbClr val="FF0000"/>
                </a:solidFill>
                <a:latin typeface="Times New Roman" panose="02020603050405020304" pitchFamily="18" charset="0"/>
                <a:ea typeface="Zilla Slab" pitchFamily="2" charset="0"/>
                <a:cs typeface="Times New Roman" panose="02020603050405020304" pitchFamily="18" charset="0"/>
              </a:rPr>
              <a:t>Hoạt</a:t>
            </a:r>
            <a:r>
              <a:rPr lang="en-US" sz="4800" b="1" dirty="0">
                <a:solidFill>
                  <a:srgbClr val="FF0000"/>
                </a:solidFill>
                <a:latin typeface="Times New Roman" panose="02020603050405020304" pitchFamily="18" charset="0"/>
                <a:ea typeface="Zilla Slab" pitchFamily="2" charset="0"/>
                <a:cs typeface="Times New Roman" panose="02020603050405020304" pitchFamily="18" charset="0"/>
              </a:rPr>
              <a:t> </a:t>
            </a:r>
            <a:r>
              <a:rPr lang="en-US" sz="4800" b="1" dirty="0" err="1">
                <a:solidFill>
                  <a:srgbClr val="FF0000"/>
                </a:solidFill>
                <a:latin typeface="Times New Roman" panose="02020603050405020304" pitchFamily="18" charset="0"/>
                <a:ea typeface="Zilla Slab" pitchFamily="2" charset="0"/>
                <a:cs typeface="Times New Roman" panose="02020603050405020304" pitchFamily="18" charset="0"/>
              </a:rPr>
              <a:t>động</a:t>
            </a:r>
            <a:r>
              <a:rPr lang="en-US" sz="4800" b="1" dirty="0">
                <a:solidFill>
                  <a:srgbClr val="FF0000"/>
                </a:solidFill>
                <a:latin typeface="Times New Roman" panose="02020603050405020304" pitchFamily="18" charset="0"/>
                <a:ea typeface="Zilla Slab" pitchFamily="2" charset="0"/>
                <a:cs typeface="Times New Roman" panose="02020603050405020304" pitchFamily="18" charset="0"/>
              </a:rPr>
              <a:t> </a:t>
            </a:r>
            <a:r>
              <a:rPr lang="en-US" sz="4800" b="1" dirty="0" err="1">
                <a:solidFill>
                  <a:srgbClr val="FF0000"/>
                </a:solidFill>
                <a:latin typeface="Times New Roman" panose="02020603050405020304" pitchFamily="18" charset="0"/>
                <a:ea typeface="Zilla Slab" pitchFamily="2" charset="0"/>
                <a:cs typeface="Times New Roman" panose="02020603050405020304" pitchFamily="18" charset="0"/>
              </a:rPr>
              <a:t>trải</a:t>
            </a:r>
            <a:r>
              <a:rPr lang="en-US" sz="4800" b="1" dirty="0">
                <a:solidFill>
                  <a:srgbClr val="FF0000"/>
                </a:solidFill>
                <a:latin typeface="Times New Roman" panose="02020603050405020304" pitchFamily="18" charset="0"/>
                <a:ea typeface="Zilla Slab" pitchFamily="2" charset="0"/>
                <a:cs typeface="Times New Roman" panose="02020603050405020304" pitchFamily="18" charset="0"/>
              </a:rPr>
              <a:t> </a:t>
            </a:r>
            <a:r>
              <a:rPr lang="en-US" sz="4800" b="1" dirty="0" err="1">
                <a:solidFill>
                  <a:srgbClr val="FF0000"/>
                </a:solidFill>
                <a:latin typeface="Times New Roman" panose="02020603050405020304" pitchFamily="18" charset="0"/>
                <a:ea typeface="Zilla Slab" pitchFamily="2" charset="0"/>
                <a:cs typeface="Times New Roman" panose="02020603050405020304" pitchFamily="18" charset="0"/>
              </a:rPr>
              <a:t>nghiệm</a:t>
            </a:r>
            <a:endParaRPr lang="en-US" sz="4800" b="1" dirty="0">
              <a:solidFill>
                <a:srgbClr val="FF0000"/>
              </a:solidFill>
              <a:latin typeface="Times New Roman" panose="02020603050405020304" pitchFamily="18" charset="0"/>
              <a:ea typeface="Zilla Slab" pitchFamily="2" charset="0"/>
              <a:cs typeface="Times New Roman" panose="02020603050405020304" pitchFamily="18" charset="0"/>
            </a:endParaRPr>
          </a:p>
          <a:p>
            <a:pPr algn="ctr">
              <a:defRPr/>
            </a:pPr>
            <a:r>
              <a:rPr lang="en-US" sz="4800" b="1" dirty="0" err="1" smtClean="0">
                <a:latin typeface="Times New Roman" panose="02020603050405020304" pitchFamily="18" charset="0"/>
                <a:ea typeface="Zilla Slab" pitchFamily="2" charset="0"/>
                <a:cs typeface="Times New Roman" panose="02020603050405020304" pitchFamily="18" charset="0"/>
              </a:rPr>
              <a:t>Hoạt</a:t>
            </a:r>
            <a:r>
              <a:rPr lang="en-US" sz="4800" b="1" dirty="0" smtClean="0">
                <a:latin typeface="Times New Roman" panose="02020603050405020304" pitchFamily="18" charset="0"/>
                <a:ea typeface="Zilla Slab" pitchFamily="2" charset="0"/>
                <a:cs typeface="Times New Roman" panose="02020603050405020304" pitchFamily="18" charset="0"/>
              </a:rPr>
              <a:t> </a:t>
            </a:r>
            <a:r>
              <a:rPr lang="en-US" sz="4800" b="1" dirty="0" err="1" smtClean="0">
                <a:latin typeface="Times New Roman" panose="02020603050405020304" pitchFamily="18" charset="0"/>
                <a:ea typeface="Zilla Slab" pitchFamily="2" charset="0"/>
                <a:cs typeface="Times New Roman" panose="02020603050405020304" pitchFamily="18" charset="0"/>
              </a:rPr>
              <a:t>động</a:t>
            </a:r>
            <a:r>
              <a:rPr lang="en-US" sz="4800" b="1" dirty="0" smtClean="0">
                <a:latin typeface="Times New Roman" panose="02020603050405020304" pitchFamily="18" charset="0"/>
                <a:ea typeface="Zilla Slab" pitchFamily="2" charset="0"/>
                <a:cs typeface="Times New Roman" panose="02020603050405020304" pitchFamily="18" charset="0"/>
              </a:rPr>
              <a:t> </a:t>
            </a:r>
            <a:r>
              <a:rPr lang="en-US" sz="4800" b="1" dirty="0" err="1" smtClean="0">
                <a:latin typeface="Times New Roman" panose="02020603050405020304" pitchFamily="18" charset="0"/>
                <a:ea typeface="Zilla Slab" pitchFamily="2" charset="0"/>
                <a:cs typeface="Times New Roman" panose="02020603050405020304" pitchFamily="18" charset="0"/>
              </a:rPr>
              <a:t>giáo</a:t>
            </a:r>
            <a:r>
              <a:rPr lang="en-US" sz="4800" b="1" dirty="0" smtClean="0">
                <a:latin typeface="Times New Roman" panose="02020603050405020304" pitchFamily="18" charset="0"/>
                <a:ea typeface="Zilla Slab" pitchFamily="2" charset="0"/>
                <a:cs typeface="Times New Roman" panose="02020603050405020304" pitchFamily="18" charset="0"/>
              </a:rPr>
              <a:t> </a:t>
            </a:r>
            <a:r>
              <a:rPr lang="en-US" sz="4800" b="1" dirty="0" err="1" smtClean="0">
                <a:latin typeface="Times New Roman" panose="02020603050405020304" pitchFamily="18" charset="0"/>
                <a:ea typeface="Zilla Slab" pitchFamily="2" charset="0"/>
                <a:cs typeface="Times New Roman" panose="02020603050405020304" pitchFamily="18" charset="0"/>
              </a:rPr>
              <a:t>dục</a:t>
            </a:r>
            <a:r>
              <a:rPr lang="en-US" sz="4800" b="1" dirty="0" smtClean="0">
                <a:latin typeface="Times New Roman" panose="02020603050405020304" pitchFamily="18" charset="0"/>
                <a:ea typeface="Zilla Slab" pitchFamily="2" charset="0"/>
                <a:cs typeface="Times New Roman" panose="02020603050405020304" pitchFamily="18" charset="0"/>
              </a:rPr>
              <a:t> </a:t>
            </a:r>
            <a:r>
              <a:rPr lang="en-US" sz="4800" b="1" dirty="0" err="1" smtClean="0">
                <a:latin typeface="Times New Roman" panose="02020603050405020304" pitchFamily="18" charset="0"/>
                <a:ea typeface="Zilla Slab" pitchFamily="2" charset="0"/>
                <a:cs typeface="Times New Roman" panose="02020603050405020304" pitchFamily="18" charset="0"/>
              </a:rPr>
              <a:t>theo</a:t>
            </a:r>
            <a:r>
              <a:rPr lang="en-US" sz="4800" b="1" dirty="0" smtClean="0">
                <a:latin typeface="Times New Roman" panose="02020603050405020304" pitchFamily="18" charset="0"/>
                <a:ea typeface="Zilla Slab" pitchFamily="2" charset="0"/>
                <a:cs typeface="Times New Roman" panose="02020603050405020304" pitchFamily="18" charset="0"/>
              </a:rPr>
              <a:t> </a:t>
            </a:r>
            <a:r>
              <a:rPr lang="en-US" sz="4800" b="1" dirty="0" err="1" smtClean="0">
                <a:latin typeface="Times New Roman" panose="02020603050405020304" pitchFamily="18" charset="0"/>
                <a:ea typeface="Zilla Slab" pitchFamily="2" charset="0"/>
                <a:cs typeface="Times New Roman" panose="02020603050405020304" pitchFamily="18" charset="0"/>
              </a:rPr>
              <a:t>chủ</a:t>
            </a:r>
            <a:r>
              <a:rPr lang="en-US" sz="4800" b="1" dirty="0" smtClean="0">
                <a:latin typeface="Times New Roman" panose="02020603050405020304" pitchFamily="18" charset="0"/>
                <a:ea typeface="Zilla Slab" pitchFamily="2" charset="0"/>
                <a:cs typeface="Times New Roman" panose="02020603050405020304" pitchFamily="18" charset="0"/>
              </a:rPr>
              <a:t> </a:t>
            </a:r>
            <a:r>
              <a:rPr lang="en-US" sz="4800" b="1" dirty="0" err="1" smtClean="0">
                <a:latin typeface="Times New Roman" panose="02020603050405020304" pitchFamily="18" charset="0"/>
                <a:ea typeface="Zilla Slab" pitchFamily="2" charset="0"/>
                <a:cs typeface="Times New Roman" panose="02020603050405020304" pitchFamily="18" charset="0"/>
              </a:rPr>
              <a:t>đề</a:t>
            </a:r>
            <a:r>
              <a:rPr lang="en-US" sz="4800" b="1" dirty="0" smtClean="0">
                <a:latin typeface="Times New Roman" panose="02020603050405020304" pitchFamily="18" charset="0"/>
                <a:ea typeface="Zilla Slab" pitchFamily="2" charset="0"/>
                <a:cs typeface="Times New Roman" panose="02020603050405020304" pitchFamily="18" charset="0"/>
              </a:rPr>
              <a:t>:</a:t>
            </a:r>
          </a:p>
          <a:p>
            <a:pPr algn="ctr">
              <a:defRPr/>
            </a:pPr>
            <a:r>
              <a:rPr lang="en-US" sz="4800" b="1" dirty="0" smtClean="0">
                <a:latin typeface="Times New Roman" panose="02020603050405020304" pitchFamily="18" charset="0"/>
                <a:ea typeface="Zilla Slab" pitchFamily="2" charset="0"/>
                <a:cs typeface="Times New Roman" panose="02020603050405020304" pitchFamily="18" charset="0"/>
              </a:rPr>
              <a:t>An </a:t>
            </a:r>
            <a:r>
              <a:rPr lang="en-US" sz="4800" b="1" dirty="0" err="1" smtClean="0">
                <a:latin typeface="Times New Roman" panose="02020603050405020304" pitchFamily="18" charset="0"/>
                <a:ea typeface="Zilla Slab" pitchFamily="2" charset="0"/>
                <a:cs typeface="Times New Roman" panose="02020603050405020304" pitchFamily="18" charset="0"/>
              </a:rPr>
              <a:t>toàn</a:t>
            </a:r>
            <a:r>
              <a:rPr lang="en-US" sz="4800" b="1" dirty="0">
                <a:latin typeface="Times New Roman" panose="02020603050405020304" pitchFamily="18" charset="0"/>
                <a:ea typeface="Zilla Slab" pitchFamily="2" charset="0"/>
                <a:cs typeface="Times New Roman" panose="02020603050405020304" pitchFamily="18" charset="0"/>
              </a:rPr>
              <a:t> </a:t>
            </a:r>
            <a:r>
              <a:rPr lang="en-US" sz="4800" b="1" dirty="0" err="1" smtClean="0">
                <a:latin typeface="Times New Roman" panose="02020603050405020304" pitchFamily="18" charset="0"/>
                <a:ea typeface="Zilla Slab" pitchFamily="2" charset="0"/>
                <a:cs typeface="Times New Roman" panose="02020603050405020304" pitchFamily="18" charset="0"/>
              </a:rPr>
              <a:t>là</a:t>
            </a:r>
            <a:r>
              <a:rPr lang="en-US" sz="4800" b="1" dirty="0" smtClean="0">
                <a:latin typeface="Times New Roman" panose="02020603050405020304" pitchFamily="18" charset="0"/>
                <a:ea typeface="Zilla Slab" pitchFamily="2" charset="0"/>
                <a:cs typeface="Times New Roman" panose="02020603050405020304" pitchFamily="18" charset="0"/>
              </a:rPr>
              <a:t> </a:t>
            </a:r>
            <a:r>
              <a:rPr lang="en-US" sz="4800" b="1" dirty="0" err="1" smtClean="0">
                <a:latin typeface="Times New Roman" panose="02020603050405020304" pitchFamily="18" charset="0"/>
                <a:ea typeface="Zilla Slab" pitchFamily="2" charset="0"/>
                <a:cs typeface="Times New Roman" panose="02020603050405020304" pitchFamily="18" charset="0"/>
              </a:rPr>
              <a:t>bạn</a:t>
            </a:r>
            <a:r>
              <a:rPr lang="en-US" sz="4800" b="1" dirty="0" smtClean="0">
                <a:latin typeface="Times New Roman" panose="02020603050405020304" pitchFamily="18" charset="0"/>
                <a:ea typeface="Zilla Slab" pitchFamily="2" charset="0"/>
                <a:cs typeface="Times New Roman" panose="02020603050405020304" pitchFamily="18" charset="0"/>
              </a:rPr>
              <a:t>.</a:t>
            </a:r>
            <a:endParaRPr lang="vi-VN" sz="4800" b="1" dirty="0">
              <a:solidFill>
                <a:schemeClr val="accent5">
                  <a:lumMod val="50000"/>
                </a:schemeClr>
              </a:solidFill>
              <a:latin typeface="Times New Roman" panose="02020603050405020304" pitchFamily="18" charset="0"/>
              <a:ea typeface="Zilla Slab" pitchFamily="2" charset="0"/>
              <a:cs typeface="Times New Roman" panose="02020603050405020304" pitchFamily="18" charset="0"/>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038" y="-28575"/>
            <a:ext cx="1676402"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58603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1" y="-232141"/>
            <a:ext cx="18288143" cy="10751281"/>
            <a:chOff x="0" y="0"/>
            <a:chExt cx="24384191" cy="14335042"/>
          </a:xfrm>
        </p:grpSpPr>
        <p:pic>
          <p:nvPicPr>
            <p:cNvPr id="3" name="Picture 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64" y="0"/>
              <a:ext cx="2250311" cy="2250311"/>
            </a:xfrm>
            <a:prstGeom prst="rect">
              <a:avLst/>
            </a:prstGeom>
          </p:spPr>
        </p:pic>
        <p:pic>
          <p:nvPicPr>
            <p:cNvPr id="4" name="Picture 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2024407" y="0"/>
              <a:ext cx="2250311" cy="2250311"/>
            </a:xfrm>
            <a:prstGeom prst="rect">
              <a:avLst/>
            </a:prstGeom>
          </p:spPr>
        </p:pic>
        <p:pic>
          <p:nvPicPr>
            <p:cNvPr id="5" name="Picture 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4030356" y="0"/>
              <a:ext cx="2250311" cy="2250311"/>
            </a:xfrm>
            <a:prstGeom prst="rect">
              <a:avLst/>
            </a:prstGeom>
          </p:spPr>
        </p:pic>
        <p:pic>
          <p:nvPicPr>
            <p:cNvPr id="6" name="Picture 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6054699" y="0"/>
              <a:ext cx="2250311" cy="2250311"/>
            </a:xfrm>
            <a:prstGeom prst="rect">
              <a:avLst/>
            </a:prstGeom>
          </p:spPr>
        </p:pic>
        <p:pic>
          <p:nvPicPr>
            <p:cNvPr id="7" name="Picture 7"/>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8058989" y="0"/>
              <a:ext cx="2250311" cy="2250311"/>
            </a:xfrm>
            <a:prstGeom prst="rect">
              <a:avLst/>
            </a:prstGeom>
          </p:spPr>
        </p:pic>
        <p:pic>
          <p:nvPicPr>
            <p:cNvPr id="8" name="Picture 8"/>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10083333" y="0"/>
              <a:ext cx="2250311" cy="2250311"/>
            </a:xfrm>
            <a:prstGeom prst="rect">
              <a:avLst/>
            </a:prstGeom>
          </p:spPr>
        </p:pic>
        <p:pic>
          <p:nvPicPr>
            <p:cNvPr id="9" name="Picture 9"/>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2089282" y="0"/>
              <a:ext cx="2250311" cy="2250311"/>
            </a:xfrm>
            <a:prstGeom prst="rect">
              <a:avLst/>
            </a:prstGeom>
          </p:spPr>
        </p:pic>
        <p:pic>
          <p:nvPicPr>
            <p:cNvPr id="10" name="Picture 10"/>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14113625" y="0"/>
              <a:ext cx="2250311" cy="2250311"/>
            </a:xfrm>
            <a:prstGeom prst="rect">
              <a:avLst/>
            </a:prstGeom>
          </p:spPr>
        </p:pic>
        <p:pic>
          <p:nvPicPr>
            <p:cNvPr id="11" name="Picture 11"/>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6079117" y="0"/>
              <a:ext cx="2250311" cy="2250311"/>
            </a:xfrm>
            <a:prstGeom prst="rect">
              <a:avLst/>
            </a:prstGeom>
          </p:spPr>
        </p:pic>
        <p:pic>
          <p:nvPicPr>
            <p:cNvPr id="12" name="Picture 12"/>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18103460" y="0"/>
              <a:ext cx="2250311" cy="2250311"/>
            </a:xfrm>
            <a:prstGeom prst="rect">
              <a:avLst/>
            </a:prstGeom>
          </p:spPr>
        </p:pic>
        <p:pic>
          <p:nvPicPr>
            <p:cNvPr id="13" name="Picture 1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20109409" y="0"/>
              <a:ext cx="2250311" cy="2250311"/>
            </a:xfrm>
            <a:prstGeom prst="rect">
              <a:avLst/>
            </a:prstGeom>
          </p:spPr>
        </p:pic>
        <p:pic>
          <p:nvPicPr>
            <p:cNvPr id="14" name="Picture 1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22133753" y="0"/>
              <a:ext cx="2250311" cy="2250311"/>
            </a:xfrm>
            <a:prstGeom prst="rect">
              <a:avLst/>
            </a:prstGeom>
          </p:spPr>
        </p:pic>
        <p:pic>
          <p:nvPicPr>
            <p:cNvPr id="15" name="Picture 1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a:off x="22133753" y="2020476"/>
              <a:ext cx="2250311" cy="2250311"/>
            </a:xfrm>
            <a:prstGeom prst="rect">
              <a:avLst/>
            </a:prstGeom>
          </p:spPr>
        </p:pic>
        <p:pic>
          <p:nvPicPr>
            <p:cNvPr id="16" name="Picture 1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flipH="1">
              <a:off x="20109409" y="2020476"/>
              <a:ext cx="2250311" cy="2250311"/>
            </a:xfrm>
            <a:prstGeom prst="rect">
              <a:avLst/>
            </a:prstGeom>
          </p:spPr>
        </p:pic>
        <p:pic>
          <p:nvPicPr>
            <p:cNvPr id="17" name="Picture 17"/>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flipH="1">
              <a:off x="16079117" y="2020476"/>
              <a:ext cx="2250311" cy="2250311"/>
            </a:xfrm>
            <a:prstGeom prst="rect">
              <a:avLst/>
            </a:prstGeom>
          </p:spPr>
        </p:pic>
        <p:pic>
          <p:nvPicPr>
            <p:cNvPr id="18" name="Picture 18"/>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a:off x="14126325" y="2020476"/>
              <a:ext cx="2250311" cy="2250311"/>
            </a:xfrm>
            <a:prstGeom prst="rect">
              <a:avLst/>
            </a:prstGeom>
          </p:spPr>
        </p:pic>
        <p:pic>
          <p:nvPicPr>
            <p:cNvPr id="19" name="Picture 19"/>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flipH="1">
              <a:off x="12101982" y="2020476"/>
              <a:ext cx="2250311" cy="2250311"/>
            </a:xfrm>
            <a:prstGeom prst="rect">
              <a:avLst/>
            </a:prstGeom>
          </p:spPr>
        </p:pic>
        <p:pic>
          <p:nvPicPr>
            <p:cNvPr id="20" name="Picture 20"/>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a:off x="10083074" y="2020476"/>
              <a:ext cx="2250311" cy="2250311"/>
            </a:xfrm>
            <a:prstGeom prst="rect">
              <a:avLst/>
            </a:prstGeom>
          </p:spPr>
        </p:pic>
        <p:pic>
          <p:nvPicPr>
            <p:cNvPr id="21" name="Picture 21"/>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flipH="1">
              <a:off x="8058730" y="2020476"/>
              <a:ext cx="2250311" cy="2250311"/>
            </a:xfrm>
            <a:prstGeom prst="rect">
              <a:avLst/>
            </a:prstGeom>
          </p:spPr>
        </p:pic>
        <p:pic>
          <p:nvPicPr>
            <p:cNvPr id="22" name="Picture 22"/>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a:off x="6054699" y="2020476"/>
              <a:ext cx="2250311" cy="2250311"/>
            </a:xfrm>
            <a:prstGeom prst="rect">
              <a:avLst/>
            </a:prstGeom>
          </p:spPr>
        </p:pic>
        <p:pic>
          <p:nvPicPr>
            <p:cNvPr id="23" name="Picture 2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flipH="1">
              <a:off x="4030356" y="2020476"/>
              <a:ext cx="2250311" cy="2250311"/>
            </a:xfrm>
            <a:prstGeom prst="rect">
              <a:avLst/>
            </a:prstGeom>
          </p:spPr>
        </p:pic>
        <p:pic>
          <p:nvPicPr>
            <p:cNvPr id="24" name="Picture 2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a:off x="2024407" y="2020476"/>
              <a:ext cx="2250311" cy="2250311"/>
            </a:xfrm>
            <a:prstGeom prst="rect">
              <a:avLst/>
            </a:prstGeom>
          </p:spPr>
        </p:pic>
        <p:pic>
          <p:nvPicPr>
            <p:cNvPr id="25" name="Picture 2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flipH="1">
              <a:off x="64" y="2020476"/>
              <a:ext cx="2250311" cy="2250311"/>
            </a:xfrm>
            <a:prstGeom prst="rect">
              <a:avLst/>
            </a:prstGeom>
          </p:spPr>
        </p:pic>
        <p:pic>
          <p:nvPicPr>
            <p:cNvPr id="26" name="Picture 2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27" y="4010752"/>
              <a:ext cx="2250311" cy="2250311"/>
            </a:xfrm>
            <a:prstGeom prst="rect">
              <a:avLst/>
            </a:prstGeom>
          </p:spPr>
        </p:pic>
        <p:pic>
          <p:nvPicPr>
            <p:cNvPr id="27" name="Picture 27"/>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2024471" y="4010752"/>
              <a:ext cx="2250311" cy="2250311"/>
            </a:xfrm>
            <a:prstGeom prst="rect">
              <a:avLst/>
            </a:prstGeom>
          </p:spPr>
        </p:pic>
        <p:pic>
          <p:nvPicPr>
            <p:cNvPr id="28" name="Picture 28"/>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4030419" y="4010752"/>
              <a:ext cx="2250311" cy="2250311"/>
            </a:xfrm>
            <a:prstGeom prst="rect">
              <a:avLst/>
            </a:prstGeom>
          </p:spPr>
        </p:pic>
        <p:pic>
          <p:nvPicPr>
            <p:cNvPr id="29" name="Picture 29"/>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6054763" y="4010752"/>
              <a:ext cx="2250311" cy="2250311"/>
            </a:xfrm>
            <a:prstGeom prst="rect">
              <a:avLst/>
            </a:prstGeom>
          </p:spPr>
        </p:pic>
        <p:pic>
          <p:nvPicPr>
            <p:cNvPr id="30" name="Picture 30"/>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8059053" y="4010752"/>
              <a:ext cx="2250311" cy="2250311"/>
            </a:xfrm>
            <a:prstGeom prst="rect">
              <a:avLst/>
            </a:prstGeom>
          </p:spPr>
        </p:pic>
        <p:pic>
          <p:nvPicPr>
            <p:cNvPr id="31" name="Picture 31"/>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18103524" y="4010752"/>
              <a:ext cx="2250311" cy="2250311"/>
            </a:xfrm>
            <a:prstGeom prst="rect">
              <a:avLst/>
            </a:prstGeom>
          </p:spPr>
        </p:pic>
        <p:pic>
          <p:nvPicPr>
            <p:cNvPr id="32" name="Picture 32"/>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20109472" y="4010752"/>
              <a:ext cx="2250311" cy="2250311"/>
            </a:xfrm>
            <a:prstGeom prst="rect">
              <a:avLst/>
            </a:prstGeom>
          </p:spPr>
        </p:pic>
        <p:pic>
          <p:nvPicPr>
            <p:cNvPr id="33" name="Picture 3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22133816" y="4010752"/>
              <a:ext cx="2250311" cy="2250311"/>
            </a:xfrm>
            <a:prstGeom prst="rect">
              <a:avLst/>
            </a:prstGeom>
          </p:spPr>
        </p:pic>
        <p:pic>
          <p:nvPicPr>
            <p:cNvPr id="34" name="Picture 3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a:off x="22133689" y="6054287"/>
              <a:ext cx="2250311" cy="2250311"/>
            </a:xfrm>
            <a:prstGeom prst="rect">
              <a:avLst/>
            </a:prstGeom>
          </p:spPr>
        </p:pic>
        <p:pic>
          <p:nvPicPr>
            <p:cNvPr id="35" name="Picture 3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flipH="1">
              <a:off x="20109345" y="6054287"/>
              <a:ext cx="2250311" cy="2250311"/>
            </a:xfrm>
            <a:prstGeom prst="rect">
              <a:avLst/>
            </a:prstGeom>
          </p:spPr>
        </p:pic>
        <p:pic>
          <p:nvPicPr>
            <p:cNvPr id="36" name="Picture 3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a:off x="10083397" y="6054287"/>
              <a:ext cx="2250311" cy="2250311"/>
            </a:xfrm>
            <a:prstGeom prst="rect">
              <a:avLst/>
            </a:prstGeom>
          </p:spPr>
        </p:pic>
        <p:pic>
          <p:nvPicPr>
            <p:cNvPr id="37" name="Picture 37"/>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flipH="1">
              <a:off x="8072908" y="6054287"/>
              <a:ext cx="2250311" cy="2250311"/>
            </a:xfrm>
            <a:prstGeom prst="rect">
              <a:avLst/>
            </a:prstGeom>
          </p:spPr>
        </p:pic>
        <p:pic>
          <p:nvPicPr>
            <p:cNvPr id="38" name="Picture 38"/>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a:off x="6054636" y="6054287"/>
              <a:ext cx="2250311" cy="2250311"/>
            </a:xfrm>
            <a:prstGeom prst="rect">
              <a:avLst/>
            </a:prstGeom>
          </p:spPr>
        </p:pic>
        <p:pic>
          <p:nvPicPr>
            <p:cNvPr id="39" name="Picture 39"/>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flipH="1">
              <a:off x="4030292" y="6054287"/>
              <a:ext cx="2250311" cy="2250311"/>
            </a:xfrm>
            <a:prstGeom prst="rect">
              <a:avLst/>
            </a:prstGeom>
          </p:spPr>
        </p:pic>
        <p:pic>
          <p:nvPicPr>
            <p:cNvPr id="40" name="Picture 40"/>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a:off x="2024344" y="6054287"/>
              <a:ext cx="2250311" cy="2250311"/>
            </a:xfrm>
            <a:prstGeom prst="rect">
              <a:avLst/>
            </a:prstGeom>
          </p:spPr>
        </p:pic>
        <p:pic>
          <p:nvPicPr>
            <p:cNvPr id="41" name="Picture 41"/>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flipH="1">
              <a:off x="0" y="6054287"/>
              <a:ext cx="2250311" cy="2250311"/>
            </a:xfrm>
            <a:prstGeom prst="rect">
              <a:avLst/>
            </a:prstGeom>
          </p:spPr>
        </p:pic>
        <p:pic>
          <p:nvPicPr>
            <p:cNvPr id="42" name="Picture 42"/>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64" y="8044562"/>
              <a:ext cx="2250311" cy="2250311"/>
            </a:xfrm>
            <a:prstGeom prst="rect">
              <a:avLst/>
            </a:prstGeom>
          </p:spPr>
        </p:pic>
        <p:pic>
          <p:nvPicPr>
            <p:cNvPr id="43" name="Picture 4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2024407" y="8044562"/>
              <a:ext cx="2250311" cy="2250311"/>
            </a:xfrm>
            <a:prstGeom prst="rect">
              <a:avLst/>
            </a:prstGeom>
          </p:spPr>
        </p:pic>
        <p:pic>
          <p:nvPicPr>
            <p:cNvPr id="44" name="Picture 4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4030356" y="8044562"/>
              <a:ext cx="2250311" cy="2250311"/>
            </a:xfrm>
            <a:prstGeom prst="rect">
              <a:avLst/>
            </a:prstGeom>
          </p:spPr>
        </p:pic>
        <p:pic>
          <p:nvPicPr>
            <p:cNvPr id="45" name="Picture 4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6054699" y="8044562"/>
              <a:ext cx="2250311" cy="2250311"/>
            </a:xfrm>
            <a:prstGeom prst="rect">
              <a:avLst/>
            </a:prstGeom>
          </p:spPr>
        </p:pic>
        <p:pic>
          <p:nvPicPr>
            <p:cNvPr id="46" name="Picture 4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18103460" y="8044562"/>
              <a:ext cx="2250311" cy="2250311"/>
            </a:xfrm>
            <a:prstGeom prst="rect">
              <a:avLst/>
            </a:prstGeom>
          </p:spPr>
        </p:pic>
        <p:pic>
          <p:nvPicPr>
            <p:cNvPr id="47" name="Picture 47"/>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20109409" y="8044562"/>
              <a:ext cx="2250311" cy="2250311"/>
            </a:xfrm>
            <a:prstGeom prst="rect">
              <a:avLst/>
            </a:prstGeom>
          </p:spPr>
        </p:pic>
        <p:pic>
          <p:nvPicPr>
            <p:cNvPr id="48" name="Picture 48"/>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22133753" y="8044562"/>
              <a:ext cx="2250311" cy="2250311"/>
            </a:xfrm>
            <a:prstGeom prst="rect">
              <a:avLst/>
            </a:prstGeom>
          </p:spPr>
        </p:pic>
        <p:pic>
          <p:nvPicPr>
            <p:cNvPr id="49" name="Picture 49"/>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8072908" y="8044562"/>
              <a:ext cx="2250311" cy="2250311"/>
            </a:xfrm>
            <a:prstGeom prst="rect">
              <a:avLst/>
            </a:prstGeom>
          </p:spPr>
        </p:pic>
        <p:pic>
          <p:nvPicPr>
            <p:cNvPr id="50" name="Picture 50"/>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10083397" y="8044562"/>
              <a:ext cx="2250311" cy="2250311"/>
            </a:xfrm>
            <a:prstGeom prst="rect">
              <a:avLst/>
            </a:prstGeom>
          </p:spPr>
        </p:pic>
        <p:pic>
          <p:nvPicPr>
            <p:cNvPr id="51" name="Picture 51"/>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2089345" y="4010752"/>
              <a:ext cx="2250311" cy="2250311"/>
            </a:xfrm>
            <a:prstGeom prst="rect">
              <a:avLst/>
            </a:prstGeom>
          </p:spPr>
        </p:pic>
        <p:pic>
          <p:nvPicPr>
            <p:cNvPr id="52" name="Picture 52"/>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14113689" y="4010752"/>
              <a:ext cx="2250311" cy="2250311"/>
            </a:xfrm>
            <a:prstGeom prst="rect">
              <a:avLst/>
            </a:prstGeom>
          </p:spPr>
        </p:pic>
        <p:pic>
          <p:nvPicPr>
            <p:cNvPr id="53" name="Picture 5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6079180" y="4010752"/>
              <a:ext cx="2250311" cy="2250311"/>
            </a:xfrm>
            <a:prstGeom prst="rect">
              <a:avLst/>
            </a:prstGeom>
          </p:spPr>
        </p:pic>
        <p:pic>
          <p:nvPicPr>
            <p:cNvPr id="54" name="Picture 5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flipH="1">
              <a:off x="16079053" y="6054287"/>
              <a:ext cx="2250311" cy="2250311"/>
            </a:xfrm>
            <a:prstGeom prst="rect">
              <a:avLst/>
            </a:prstGeom>
          </p:spPr>
        </p:pic>
        <p:pic>
          <p:nvPicPr>
            <p:cNvPr id="55" name="Picture 5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a:off x="14113689" y="6054287"/>
              <a:ext cx="2250311" cy="2250311"/>
            </a:xfrm>
            <a:prstGeom prst="rect">
              <a:avLst/>
            </a:prstGeom>
          </p:spPr>
        </p:pic>
        <p:pic>
          <p:nvPicPr>
            <p:cNvPr id="56" name="Picture 5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flipH="1">
              <a:off x="12101982" y="6054287"/>
              <a:ext cx="2250311" cy="2250311"/>
            </a:xfrm>
            <a:prstGeom prst="rect">
              <a:avLst/>
            </a:prstGeom>
          </p:spPr>
        </p:pic>
        <p:pic>
          <p:nvPicPr>
            <p:cNvPr id="57" name="Picture 57"/>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2101982" y="8044562"/>
              <a:ext cx="2250311" cy="2250311"/>
            </a:xfrm>
            <a:prstGeom prst="rect">
              <a:avLst/>
            </a:prstGeom>
          </p:spPr>
        </p:pic>
        <p:pic>
          <p:nvPicPr>
            <p:cNvPr id="58" name="Picture 58"/>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14113689" y="8044562"/>
              <a:ext cx="2250311" cy="2250311"/>
            </a:xfrm>
            <a:prstGeom prst="rect">
              <a:avLst/>
            </a:prstGeom>
          </p:spPr>
        </p:pic>
        <p:pic>
          <p:nvPicPr>
            <p:cNvPr id="59" name="Picture 59"/>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6066157" y="8044562"/>
              <a:ext cx="2250311" cy="2250311"/>
            </a:xfrm>
            <a:prstGeom prst="rect">
              <a:avLst/>
            </a:prstGeom>
          </p:spPr>
        </p:pic>
        <p:pic>
          <p:nvPicPr>
            <p:cNvPr id="60" name="Picture 60"/>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a:off x="18103460" y="2020476"/>
              <a:ext cx="2250311" cy="2250311"/>
            </a:xfrm>
            <a:prstGeom prst="rect">
              <a:avLst/>
            </a:prstGeom>
          </p:spPr>
        </p:pic>
        <p:pic>
          <p:nvPicPr>
            <p:cNvPr id="61" name="Picture 61"/>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a:off x="18103397" y="6054287"/>
              <a:ext cx="2250311" cy="2250311"/>
            </a:xfrm>
            <a:prstGeom prst="rect">
              <a:avLst/>
            </a:prstGeom>
          </p:spPr>
        </p:pic>
        <p:pic>
          <p:nvPicPr>
            <p:cNvPr id="62" name="Picture 62"/>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10083397" y="4010752"/>
              <a:ext cx="2250311" cy="2250311"/>
            </a:xfrm>
            <a:prstGeom prst="rect">
              <a:avLst/>
            </a:prstGeom>
          </p:spPr>
        </p:pic>
        <p:pic>
          <p:nvPicPr>
            <p:cNvPr id="63" name="Picture 6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a:off x="22133816" y="10094455"/>
              <a:ext cx="2250311" cy="2250311"/>
            </a:xfrm>
            <a:prstGeom prst="rect">
              <a:avLst/>
            </a:prstGeom>
          </p:spPr>
        </p:pic>
        <p:pic>
          <p:nvPicPr>
            <p:cNvPr id="64" name="Picture 6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flipH="1">
              <a:off x="20109472" y="10094455"/>
              <a:ext cx="2250311" cy="2250311"/>
            </a:xfrm>
            <a:prstGeom prst="rect">
              <a:avLst/>
            </a:prstGeom>
          </p:spPr>
        </p:pic>
        <p:pic>
          <p:nvPicPr>
            <p:cNvPr id="65" name="Picture 6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a:off x="10083397" y="10094455"/>
              <a:ext cx="2250311" cy="2250311"/>
            </a:xfrm>
            <a:prstGeom prst="rect">
              <a:avLst/>
            </a:prstGeom>
          </p:spPr>
        </p:pic>
        <p:pic>
          <p:nvPicPr>
            <p:cNvPr id="66" name="Picture 6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flipH="1">
              <a:off x="8072908" y="10094455"/>
              <a:ext cx="2250311" cy="2250311"/>
            </a:xfrm>
            <a:prstGeom prst="rect">
              <a:avLst/>
            </a:prstGeom>
          </p:spPr>
        </p:pic>
        <p:pic>
          <p:nvPicPr>
            <p:cNvPr id="67" name="Picture 67"/>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a:off x="6054636" y="10094455"/>
              <a:ext cx="2250311" cy="2250311"/>
            </a:xfrm>
            <a:prstGeom prst="rect">
              <a:avLst/>
            </a:prstGeom>
          </p:spPr>
        </p:pic>
        <p:pic>
          <p:nvPicPr>
            <p:cNvPr id="68" name="Picture 68"/>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flipH="1">
              <a:off x="4030419" y="10094455"/>
              <a:ext cx="2250311" cy="2250311"/>
            </a:xfrm>
            <a:prstGeom prst="rect">
              <a:avLst/>
            </a:prstGeom>
          </p:spPr>
        </p:pic>
        <p:pic>
          <p:nvPicPr>
            <p:cNvPr id="69" name="Picture 69"/>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a:off x="2024471" y="10094455"/>
              <a:ext cx="2250311" cy="2250311"/>
            </a:xfrm>
            <a:prstGeom prst="rect">
              <a:avLst/>
            </a:prstGeom>
          </p:spPr>
        </p:pic>
        <p:pic>
          <p:nvPicPr>
            <p:cNvPr id="70" name="Picture 70"/>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flipH="1">
              <a:off x="127" y="10094455"/>
              <a:ext cx="2250311" cy="2250311"/>
            </a:xfrm>
            <a:prstGeom prst="rect">
              <a:avLst/>
            </a:prstGeom>
          </p:spPr>
        </p:pic>
        <p:pic>
          <p:nvPicPr>
            <p:cNvPr id="71" name="Picture 71"/>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91" y="12084731"/>
              <a:ext cx="2250311" cy="2250311"/>
            </a:xfrm>
            <a:prstGeom prst="rect">
              <a:avLst/>
            </a:prstGeom>
          </p:spPr>
        </p:pic>
        <p:pic>
          <p:nvPicPr>
            <p:cNvPr id="72" name="Picture 72"/>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2024534" y="12084731"/>
              <a:ext cx="2250311" cy="2250311"/>
            </a:xfrm>
            <a:prstGeom prst="rect">
              <a:avLst/>
            </a:prstGeom>
          </p:spPr>
        </p:pic>
        <p:pic>
          <p:nvPicPr>
            <p:cNvPr id="73" name="Picture 7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4030483" y="12084731"/>
              <a:ext cx="2250311" cy="2250311"/>
            </a:xfrm>
            <a:prstGeom prst="rect">
              <a:avLst/>
            </a:prstGeom>
          </p:spPr>
        </p:pic>
        <p:pic>
          <p:nvPicPr>
            <p:cNvPr id="74" name="Picture 7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6054826" y="12084731"/>
              <a:ext cx="2250311" cy="2250311"/>
            </a:xfrm>
            <a:prstGeom prst="rect">
              <a:avLst/>
            </a:prstGeom>
          </p:spPr>
        </p:pic>
        <p:pic>
          <p:nvPicPr>
            <p:cNvPr id="75" name="Picture 7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18090501" y="12084731"/>
              <a:ext cx="2250311" cy="2250311"/>
            </a:xfrm>
            <a:prstGeom prst="rect">
              <a:avLst/>
            </a:prstGeom>
          </p:spPr>
        </p:pic>
        <p:pic>
          <p:nvPicPr>
            <p:cNvPr id="76" name="Picture 7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20109536" y="12084731"/>
              <a:ext cx="2250311" cy="2250311"/>
            </a:xfrm>
            <a:prstGeom prst="rect">
              <a:avLst/>
            </a:prstGeom>
          </p:spPr>
        </p:pic>
        <p:pic>
          <p:nvPicPr>
            <p:cNvPr id="77" name="Picture 77"/>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22133880" y="12084731"/>
              <a:ext cx="2250311" cy="2250311"/>
            </a:xfrm>
            <a:prstGeom prst="rect">
              <a:avLst/>
            </a:prstGeom>
          </p:spPr>
        </p:pic>
        <p:pic>
          <p:nvPicPr>
            <p:cNvPr id="78" name="Picture 78"/>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8072908" y="12084731"/>
              <a:ext cx="2250311" cy="2250311"/>
            </a:xfrm>
            <a:prstGeom prst="rect">
              <a:avLst/>
            </a:prstGeom>
          </p:spPr>
        </p:pic>
        <p:pic>
          <p:nvPicPr>
            <p:cNvPr id="79" name="Picture 79"/>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10083397" y="12084731"/>
              <a:ext cx="2250311" cy="2250311"/>
            </a:xfrm>
            <a:prstGeom prst="rect">
              <a:avLst/>
            </a:prstGeom>
          </p:spPr>
        </p:pic>
        <p:pic>
          <p:nvPicPr>
            <p:cNvPr id="80" name="Picture 80"/>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flipH="1">
              <a:off x="16079180" y="10094455"/>
              <a:ext cx="2250311" cy="2250311"/>
            </a:xfrm>
            <a:prstGeom prst="rect">
              <a:avLst/>
            </a:prstGeom>
          </p:spPr>
        </p:pic>
        <p:pic>
          <p:nvPicPr>
            <p:cNvPr id="81" name="Picture 81"/>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a:off x="14111708" y="10094455"/>
              <a:ext cx="2250311" cy="2250311"/>
            </a:xfrm>
            <a:prstGeom prst="rect">
              <a:avLst/>
            </a:prstGeom>
          </p:spPr>
        </p:pic>
        <p:pic>
          <p:nvPicPr>
            <p:cNvPr id="82" name="Picture 82"/>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flipH="1">
              <a:off x="12101982" y="10094455"/>
              <a:ext cx="2250311" cy="2250311"/>
            </a:xfrm>
            <a:prstGeom prst="rect">
              <a:avLst/>
            </a:prstGeom>
          </p:spPr>
        </p:pic>
        <p:pic>
          <p:nvPicPr>
            <p:cNvPr id="83" name="Picture 8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2089345" y="12084731"/>
              <a:ext cx="2250311" cy="2250311"/>
            </a:xfrm>
            <a:prstGeom prst="rect">
              <a:avLst/>
            </a:prstGeom>
          </p:spPr>
        </p:pic>
        <p:pic>
          <p:nvPicPr>
            <p:cNvPr id="84" name="Picture 8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14111708" y="12084731"/>
              <a:ext cx="2250311" cy="2250311"/>
            </a:xfrm>
            <a:prstGeom prst="rect">
              <a:avLst/>
            </a:prstGeom>
          </p:spPr>
        </p:pic>
        <p:pic>
          <p:nvPicPr>
            <p:cNvPr id="85" name="Picture 8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6066157" y="12084731"/>
              <a:ext cx="2250311" cy="2250311"/>
            </a:xfrm>
            <a:prstGeom prst="rect">
              <a:avLst/>
            </a:prstGeom>
          </p:spPr>
        </p:pic>
        <p:pic>
          <p:nvPicPr>
            <p:cNvPr id="86" name="Picture 8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a:off x="18103524" y="10094455"/>
              <a:ext cx="2250311" cy="2250311"/>
            </a:xfrm>
            <a:prstGeom prst="rect">
              <a:avLst/>
            </a:prstGeom>
          </p:spPr>
        </p:pic>
      </p:grpSp>
      <p:grpSp>
        <p:nvGrpSpPr>
          <p:cNvPr id="88" name="Group 88"/>
          <p:cNvGrpSpPr/>
          <p:nvPr/>
        </p:nvGrpSpPr>
        <p:grpSpPr>
          <a:xfrm>
            <a:off x="-1479271" y="9791700"/>
            <a:ext cx="21246542" cy="1422631"/>
            <a:chOff x="0" y="0"/>
            <a:chExt cx="28328722" cy="1896841"/>
          </a:xfrm>
        </p:grpSpPr>
        <p:pic>
          <p:nvPicPr>
            <p:cNvPr id="89" name="Picture 89"/>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0" y="0"/>
              <a:ext cx="9571216" cy="1896841"/>
            </a:xfrm>
            <a:prstGeom prst="rect">
              <a:avLst/>
            </a:prstGeom>
          </p:spPr>
        </p:pic>
        <p:pic>
          <p:nvPicPr>
            <p:cNvPr id="90" name="Picture 90"/>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9378753" y="0"/>
              <a:ext cx="9571216" cy="1896841"/>
            </a:xfrm>
            <a:prstGeom prst="rect">
              <a:avLst/>
            </a:prstGeom>
          </p:spPr>
        </p:pic>
        <p:pic>
          <p:nvPicPr>
            <p:cNvPr id="91" name="Picture 91"/>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8757507" y="0"/>
              <a:ext cx="9571216" cy="1896841"/>
            </a:xfrm>
            <a:prstGeom prst="rect">
              <a:avLst/>
            </a:prstGeom>
          </p:spPr>
        </p:pic>
      </p:grpSp>
      <p:pic>
        <p:nvPicPr>
          <p:cNvPr id="93" name="Picture 93"/>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641022">
            <a:off x="-1004201" y="87157"/>
            <a:ext cx="3077205" cy="811263"/>
          </a:xfrm>
          <a:prstGeom prst="rect">
            <a:avLst/>
          </a:prstGeom>
        </p:spPr>
      </p:pic>
      <p:pic>
        <p:nvPicPr>
          <p:cNvPr id="94" name="Picture 94"/>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7220026" y="324919"/>
            <a:ext cx="802682" cy="879433"/>
          </a:xfrm>
          <a:prstGeom prst="rect">
            <a:avLst/>
          </a:prstGeom>
        </p:spPr>
      </p:pic>
      <p:pic>
        <p:nvPicPr>
          <p:cNvPr id="96" name="Picture 96"/>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5800522" y="9840192"/>
            <a:ext cx="1621172" cy="443796"/>
          </a:xfrm>
          <a:prstGeom prst="rect">
            <a:avLst/>
          </a:prstGeom>
        </p:spPr>
      </p:pic>
      <p:pic>
        <p:nvPicPr>
          <p:cNvPr id="98" name="Picture 98"/>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1246030" y="9560279"/>
            <a:ext cx="4475132" cy="229351"/>
          </a:xfrm>
          <a:prstGeom prst="rect">
            <a:avLst/>
          </a:prstGeom>
        </p:spPr>
      </p:pic>
      <p:pic>
        <p:nvPicPr>
          <p:cNvPr id="99" name="Picture 88"/>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5400000">
            <a:off x="15513320" y="1943778"/>
            <a:ext cx="4229467" cy="838204"/>
          </a:xfrm>
          <a:prstGeom prst="rect">
            <a:avLst/>
          </a:prstGeom>
        </p:spPr>
      </p:pic>
      <p:grpSp>
        <p:nvGrpSpPr>
          <p:cNvPr id="106" name="Group 105"/>
          <p:cNvGrpSpPr/>
          <p:nvPr/>
        </p:nvGrpSpPr>
        <p:grpSpPr>
          <a:xfrm>
            <a:off x="2584965" y="677547"/>
            <a:ext cx="13340835" cy="1207195"/>
            <a:chOff x="3136171" y="4109413"/>
            <a:chExt cx="13340835" cy="1207195"/>
          </a:xfrm>
        </p:grpSpPr>
        <p:sp>
          <p:nvSpPr>
            <p:cNvPr id="104" name="Rectangular Callout 103"/>
            <p:cNvSpPr/>
            <p:nvPr/>
          </p:nvSpPr>
          <p:spPr>
            <a:xfrm>
              <a:off x="3136171" y="4109413"/>
              <a:ext cx="13340835" cy="1207195"/>
            </a:xfrm>
            <a:prstGeom prst="wedgeRectCallout">
              <a:avLst>
                <a:gd name="adj1" fmla="val -20705"/>
                <a:gd name="adj2" fmla="val 57839"/>
              </a:avLst>
            </a:prstGeom>
            <a:solidFill>
              <a:schemeClr val="bg1"/>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7" name="Rectangle 106"/>
            <p:cNvSpPr/>
            <p:nvPr/>
          </p:nvSpPr>
          <p:spPr>
            <a:xfrm>
              <a:off x="3477708" y="4157037"/>
              <a:ext cx="12999298" cy="1015663"/>
            </a:xfrm>
            <a:prstGeom prst="rect">
              <a:avLst/>
            </a:prstGeom>
          </p:spPr>
          <p:txBody>
            <a:bodyPr wrap="square">
              <a:spAutoFit/>
            </a:bodyPr>
            <a:lstStyle/>
            <a:p>
              <a:pPr lvl="0" algn="just">
                <a:lnSpc>
                  <a:spcPct val="150000"/>
                </a:lnSpc>
                <a:defRPr/>
              </a:pPr>
              <a:r>
                <a:rPr lang="vi-VN" sz="4000" dirty="0">
                  <a:solidFill>
                    <a:srgbClr val="000000"/>
                  </a:solidFill>
                  <a:ea typeface="Arial" panose="020B0604020202020204" pitchFamily="34" charset="0"/>
                  <a:cs typeface="Arial" panose="020B0604020202020204" pitchFamily="34" charset="0"/>
                </a:rPr>
                <a:t>Thảo luận để xây dựng quy tắc an toàn trong lao động: </a:t>
              </a:r>
              <a:endParaRPr kumimoji="0" lang="vi-VN" sz="4000" b="0" i="0" u="none" strike="noStrike" kern="120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Arial" panose="020B0604020202020204" pitchFamily="34" charset="0"/>
              </a:endParaRPr>
            </a:p>
          </p:txBody>
        </p:sp>
      </p:grpSp>
      <p:sp>
        <p:nvSpPr>
          <p:cNvPr id="95" name="Rectangle 3"/>
          <p:cNvSpPr>
            <a:spLocks noChangeArrowheads="1"/>
          </p:cNvSpPr>
          <p:nvPr/>
        </p:nvSpPr>
        <p:spPr bwMode="auto">
          <a:xfrm>
            <a:off x="843795" y="2247900"/>
            <a:ext cx="13099255" cy="7109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9050" eaLnBrk="0" fontAlgn="base" hangingPunct="0">
              <a:spcBef>
                <a:spcPct val="0"/>
              </a:spcBef>
              <a:spcAft>
                <a:spcPct val="0"/>
              </a:spcAft>
              <a:tabLst>
                <a:tab pos="198438" algn="l"/>
              </a:tabLst>
              <a:defRPr>
                <a:solidFill>
                  <a:schemeClr val="tx1"/>
                </a:solidFill>
                <a:latin typeface="Arial" panose="020B0604020202020204" pitchFamily="34" charset="0"/>
              </a:defRPr>
            </a:lvl1pPr>
            <a:lvl2pPr eaLnBrk="0" fontAlgn="base" hangingPunct="0">
              <a:spcBef>
                <a:spcPct val="0"/>
              </a:spcBef>
              <a:spcAft>
                <a:spcPct val="0"/>
              </a:spcAft>
              <a:tabLst>
                <a:tab pos="198438" algn="l"/>
              </a:tabLst>
              <a:defRPr>
                <a:solidFill>
                  <a:schemeClr val="tx1"/>
                </a:solidFill>
                <a:latin typeface="Arial" panose="020B0604020202020204" pitchFamily="34" charset="0"/>
              </a:defRPr>
            </a:lvl2pPr>
            <a:lvl3pPr eaLnBrk="0" fontAlgn="base" hangingPunct="0">
              <a:spcBef>
                <a:spcPct val="0"/>
              </a:spcBef>
              <a:spcAft>
                <a:spcPct val="0"/>
              </a:spcAft>
              <a:tabLst>
                <a:tab pos="198438" algn="l"/>
              </a:tabLst>
              <a:defRPr>
                <a:solidFill>
                  <a:schemeClr val="tx1"/>
                </a:solidFill>
                <a:latin typeface="Arial" panose="020B0604020202020204" pitchFamily="34" charset="0"/>
              </a:defRPr>
            </a:lvl3pPr>
            <a:lvl4pPr eaLnBrk="0" fontAlgn="base" hangingPunct="0">
              <a:spcBef>
                <a:spcPct val="0"/>
              </a:spcBef>
              <a:spcAft>
                <a:spcPct val="0"/>
              </a:spcAft>
              <a:tabLst>
                <a:tab pos="198438" algn="l"/>
              </a:tabLst>
              <a:defRPr>
                <a:solidFill>
                  <a:schemeClr val="tx1"/>
                </a:solidFill>
                <a:latin typeface="Arial" panose="020B0604020202020204" pitchFamily="34" charset="0"/>
              </a:defRPr>
            </a:lvl4pPr>
            <a:lvl5pPr eaLnBrk="0" fontAlgn="base" hangingPunct="0">
              <a:spcBef>
                <a:spcPct val="0"/>
              </a:spcBef>
              <a:spcAft>
                <a:spcPct val="0"/>
              </a:spcAft>
              <a:tabLst>
                <a:tab pos="198438" algn="l"/>
              </a:tabLst>
              <a:defRPr>
                <a:solidFill>
                  <a:schemeClr val="tx1"/>
                </a:solidFill>
                <a:latin typeface="Arial" panose="020B0604020202020204" pitchFamily="34" charset="0"/>
              </a:defRPr>
            </a:lvl5pPr>
            <a:lvl6pPr eaLnBrk="0" fontAlgn="base" hangingPunct="0">
              <a:spcBef>
                <a:spcPct val="0"/>
              </a:spcBef>
              <a:spcAft>
                <a:spcPct val="0"/>
              </a:spcAft>
              <a:tabLst>
                <a:tab pos="198438" algn="l"/>
              </a:tabLst>
              <a:defRPr>
                <a:solidFill>
                  <a:schemeClr val="tx1"/>
                </a:solidFill>
                <a:latin typeface="Arial" panose="020B0604020202020204" pitchFamily="34" charset="0"/>
              </a:defRPr>
            </a:lvl6pPr>
            <a:lvl7pPr eaLnBrk="0" fontAlgn="base" hangingPunct="0">
              <a:spcBef>
                <a:spcPct val="0"/>
              </a:spcBef>
              <a:spcAft>
                <a:spcPct val="0"/>
              </a:spcAft>
              <a:tabLst>
                <a:tab pos="198438" algn="l"/>
              </a:tabLst>
              <a:defRPr>
                <a:solidFill>
                  <a:schemeClr val="tx1"/>
                </a:solidFill>
                <a:latin typeface="Arial" panose="020B0604020202020204" pitchFamily="34" charset="0"/>
              </a:defRPr>
            </a:lvl7pPr>
            <a:lvl8pPr eaLnBrk="0" fontAlgn="base" hangingPunct="0">
              <a:spcBef>
                <a:spcPct val="0"/>
              </a:spcBef>
              <a:spcAft>
                <a:spcPct val="0"/>
              </a:spcAft>
              <a:tabLst>
                <a:tab pos="198438" algn="l"/>
              </a:tabLst>
              <a:defRPr>
                <a:solidFill>
                  <a:schemeClr val="tx1"/>
                </a:solidFill>
                <a:latin typeface="Arial" panose="020B0604020202020204" pitchFamily="34" charset="0"/>
              </a:defRPr>
            </a:lvl8pPr>
            <a:lvl9pPr eaLnBrk="0" fontAlgn="base" hangingPunct="0">
              <a:spcBef>
                <a:spcPct val="0"/>
              </a:spcBef>
              <a:spcAft>
                <a:spcPct val="0"/>
              </a:spcAft>
              <a:tabLst>
                <a:tab pos="198438" algn="l"/>
              </a:tabLst>
              <a:defRPr>
                <a:solidFill>
                  <a:schemeClr val="tx1"/>
                </a:solidFill>
                <a:latin typeface="Arial" panose="020B0604020202020204" pitchFamily="34" charset="0"/>
              </a:defRPr>
            </a:lvl9pPr>
          </a:lstStyle>
          <a:p>
            <a:pPr marL="571500" indent="-571500" algn="just">
              <a:lnSpc>
                <a:spcPct val="150000"/>
              </a:lnSpc>
              <a:buFontTx/>
              <a:buChar char="-"/>
            </a:pPr>
            <a:r>
              <a:rPr lang="en-US" altLang="en-US" sz="3800" dirty="0" err="1" smtClean="0">
                <a:ea typeface="Calibri" panose="020F0502020204030204" pitchFamily="34" charset="0"/>
                <a:cs typeface="Times New Roman" panose="02020603050405020304" pitchFamily="18" charset="0"/>
              </a:rPr>
              <a:t>Khi</a:t>
            </a:r>
            <a:r>
              <a:rPr lang="en-US" altLang="en-US" sz="3800" dirty="0" smtClean="0">
                <a:ea typeface="Calibri" panose="020F0502020204030204" pitchFamily="34" charset="0"/>
                <a:cs typeface="Times New Roman" panose="02020603050405020304" pitchFamily="18" charset="0"/>
              </a:rPr>
              <a:t> </a:t>
            </a:r>
            <a:r>
              <a:rPr lang="en-US" altLang="en-US" sz="3800" dirty="0" err="1">
                <a:ea typeface="Calibri" panose="020F0502020204030204" pitchFamily="34" charset="0"/>
                <a:cs typeface="Times New Roman" panose="02020603050405020304" pitchFamily="18" charset="0"/>
              </a:rPr>
              <a:t>lao</a:t>
            </a:r>
            <a:r>
              <a:rPr lang="en-US" altLang="en-US" sz="3800" dirty="0">
                <a:ea typeface="Calibri" panose="020F0502020204030204" pitchFamily="34" charset="0"/>
                <a:cs typeface="Times New Roman" panose="02020603050405020304" pitchFamily="18" charset="0"/>
              </a:rPr>
              <a:t> </a:t>
            </a:r>
            <a:r>
              <a:rPr lang="en-US" altLang="en-US" sz="3800" dirty="0" err="1">
                <a:ea typeface="Calibri" panose="020F0502020204030204" pitchFamily="34" charset="0"/>
                <a:cs typeface="Times New Roman" panose="02020603050405020304" pitchFamily="18" charset="0"/>
              </a:rPr>
              <a:t>động</a:t>
            </a:r>
            <a:r>
              <a:rPr lang="en-US" altLang="en-US" sz="3800" dirty="0">
                <a:ea typeface="Calibri" panose="020F0502020204030204" pitchFamily="34" charset="0"/>
                <a:cs typeface="Times New Roman" panose="02020603050405020304" pitchFamily="18" charset="0"/>
              </a:rPr>
              <a:t>, </a:t>
            </a:r>
            <a:r>
              <a:rPr lang="en-US" altLang="en-US" sz="3800" dirty="0" err="1">
                <a:ea typeface="Calibri" panose="020F0502020204030204" pitchFamily="34" charset="0"/>
                <a:cs typeface="Times New Roman" panose="02020603050405020304" pitchFamily="18" charset="0"/>
              </a:rPr>
              <a:t>quần</a:t>
            </a:r>
            <a:r>
              <a:rPr lang="en-US" altLang="en-US" sz="3800" dirty="0">
                <a:ea typeface="Calibri" panose="020F0502020204030204" pitchFamily="34" charset="0"/>
                <a:cs typeface="Times New Roman" panose="02020603050405020304" pitchFamily="18" charset="0"/>
              </a:rPr>
              <a:t> </a:t>
            </a:r>
            <a:r>
              <a:rPr lang="en-US" altLang="en-US" sz="3800" dirty="0" err="1">
                <a:ea typeface="Calibri" panose="020F0502020204030204" pitchFamily="34" charset="0"/>
                <a:cs typeface="Times New Roman" panose="02020603050405020304" pitchFamily="18" charset="0"/>
              </a:rPr>
              <a:t>áo</a:t>
            </a:r>
            <a:r>
              <a:rPr lang="en-US" altLang="en-US" sz="3800" dirty="0">
                <a:ea typeface="Calibri" panose="020F0502020204030204" pitchFamily="34" charset="0"/>
                <a:cs typeface="Times New Roman" panose="02020603050405020304" pitchFamily="18" charset="0"/>
              </a:rPr>
              <a:t> </a:t>
            </a:r>
            <a:r>
              <a:rPr lang="en-US" altLang="en-US" sz="3800" dirty="0" err="1">
                <a:ea typeface="Calibri" panose="020F0502020204030204" pitchFamily="34" charset="0"/>
                <a:cs typeface="Times New Roman" panose="02020603050405020304" pitchFamily="18" charset="0"/>
              </a:rPr>
              <a:t>đầu</a:t>
            </a:r>
            <a:r>
              <a:rPr lang="en-US" altLang="en-US" sz="3800" dirty="0">
                <a:ea typeface="Calibri" panose="020F0502020204030204" pitchFamily="34" charset="0"/>
                <a:cs typeface="Times New Roman" panose="02020603050405020304" pitchFamily="18" charset="0"/>
              </a:rPr>
              <a:t> </a:t>
            </a:r>
            <a:r>
              <a:rPr lang="en-US" altLang="en-US" sz="3800" dirty="0" err="1">
                <a:ea typeface="Calibri" panose="020F0502020204030204" pitchFamily="34" charset="0"/>
                <a:cs typeface="Times New Roman" panose="02020603050405020304" pitchFamily="18" charset="0"/>
              </a:rPr>
              <a:t>tóc</a:t>
            </a:r>
            <a:r>
              <a:rPr lang="en-US" altLang="en-US" sz="3800" dirty="0">
                <a:ea typeface="Calibri" panose="020F0502020204030204" pitchFamily="34" charset="0"/>
                <a:cs typeface="Times New Roman" panose="02020603050405020304" pitchFamily="18" charset="0"/>
              </a:rPr>
              <a:t> </a:t>
            </a:r>
            <a:r>
              <a:rPr lang="en-US" altLang="en-US" sz="3800" dirty="0" err="1">
                <a:ea typeface="Calibri" panose="020F0502020204030204" pitchFamily="34" charset="0"/>
                <a:cs typeface="Times New Roman" panose="02020603050405020304" pitchFamily="18" charset="0"/>
              </a:rPr>
              <a:t>nên</a:t>
            </a:r>
            <a:r>
              <a:rPr lang="en-US" altLang="en-US" sz="3800" dirty="0">
                <a:ea typeface="Calibri" panose="020F0502020204030204" pitchFamily="34" charset="0"/>
                <a:cs typeface="Times New Roman" panose="02020603050405020304" pitchFamily="18" charset="0"/>
              </a:rPr>
              <a:t> </a:t>
            </a:r>
            <a:r>
              <a:rPr lang="en-US" altLang="en-US" sz="3800" dirty="0" err="1">
                <a:ea typeface="Calibri" panose="020F0502020204030204" pitchFamily="34" charset="0"/>
                <a:cs typeface="Times New Roman" panose="02020603050405020304" pitchFamily="18" charset="0"/>
              </a:rPr>
              <a:t>chuẩn</a:t>
            </a:r>
            <a:r>
              <a:rPr lang="en-US" altLang="en-US" sz="3800" dirty="0">
                <a:ea typeface="Calibri" panose="020F0502020204030204" pitchFamily="34" charset="0"/>
                <a:cs typeface="Times New Roman" panose="02020603050405020304" pitchFamily="18" charset="0"/>
              </a:rPr>
              <a:t> </a:t>
            </a:r>
            <a:r>
              <a:rPr lang="en-US" altLang="en-US" sz="3800" dirty="0" err="1">
                <a:ea typeface="Calibri" panose="020F0502020204030204" pitchFamily="34" charset="0"/>
                <a:cs typeface="Times New Roman" panose="02020603050405020304" pitchFamily="18" charset="0"/>
              </a:rPr>
              <a:t>bị</a:t>
            </a:r>
            <a:r>
              <a:rPr lang="en-US" altLang="en-US" sz="3800" dirty="0">
                <a:ea typeface="Calibri" panose="020F0502020204030204" pitchFamily="34" charset="0"/>
                <a:cs typeface="Times New Roman" panose="02020603050405020304" pitchFamily="18" charset="0"/>
              </a:rPr>
              <a:t> </a:t>
            </a:r>
            <a:r>
              <a:rPr lang="en-US" altLang="en-US" sz="3800" dirty="0" err="1">
                <a:ea typeface="Calibri" panose="020F0502020204030204" pitchFamily="34" charset="0"/>
                <a:cs typeface="Times New Roman" panose="02020603050405020304" pitchFamily="18" charset="0"/>
              </a:rPr>
              <a:t>như</a:t>
            </a:r>
            <a:r>
              <a:rPr lang="en-US" altLang="en-US" sz="3800" dirty="0">
                <a:ea typeface="Calibri" panose="020F0502020204030204" pitchFamily="34" charset="0"/>
                <a:cs typeface="Times New Roman" panose="02020603050405020304" pitchFamily="18" charset="0"/>
              </a:rPr>
              <a:t> </a:t>
            </a:r>
            <a:r>
              <a:rPr lang="en-US" altLang="en-US" sz="3800" dirty="0" err="1">
                <a:ea typeface="Calibri" panose="020F0502020204030204" pitchFamily="34" charset="0"/>
                <a:cs typeface="Times New Roman" panose="02020603050405020304" pitchFamily="18" charset="0"/>
              </a:rPr>
              <a:t>thế</a:t>
            </a:r>
            <a:r>
              <a:rPr lang="en-US" altLang="en-US" sz="3800" dirty="0">
                <a:ea typeface="Calibri" panose="020F0502020204030204" pitchFamily="34" charset="0"/>
                <a:cs typeface="Times New Roman" panose="02020603050405020304" pitchFamily="18" charset="0"/>
              </a:rPr>
              <a:t> </a:t>
            </a:r>
            <a:r>
              <a:rPr lang="en-US" altLang="en-US" sz="3800" dirty="0" err="1" smtClean="0">
                <a:ea typeface="Calibri" panose="020F0502020204030204" pitchFamily="34" charset="0"/>
                <a:cs typeface="Times New Roman" panose="02020603050405020304" pitchFamily="18" charset="0"/>
              </a:rPr>
              <a:t>nào</a:t>
            </a:r>
            <a:r>
              <a:rPr lang="en-US" altLang="en-US" sz="3800" dirty="0" smtClean="0">
                <a:ea typeface="Calibri" panose="020F0502020204030204" pitchFamily="34" charset="0"/>
                <a:cs typeface="Times New Roman" panose="02020603050405020304" pitchFamily="18" charset="0"/>
              </a:rPr>
              <a:t>?</a:t>
            </a:r>
          </a:p>
          <a:p>
            <a:pPr marL="571500" indent="-571500" algn="just">
              <a:lnSpc>
                <a:spcPct val="150000"/>
              </a:lnSpc>
              <a:buFontTx/>
              <a:buChar char="-"/>
            </a:pPr>
            <a:r>
              <a:rPr kumimoji="0" lang="en-US" altLang="en-US" sz="3800" b="0" i="0" u="none" strike="noStrike" cap="none" normalizeH="0" baseline="0" dirty="0" err="1" smtClean="0">
                <a:ln>
                  <a:noFill/>
                </a:ln>
                <a:solidFill>
                  <a:schemeClr val="tx1"/>
                </a:solidFill>
                <a:effectLst/>
                <a:ea typeface="Calibri" panose="020F0502020204030204" pitchFamily="34" charset="0"/>
                <a:cs typeface="Times New Roman" panose="02020603050405020304" pitchFamily="18" charset="0"/>
              </a:rPr>
              <a:t>Có</a:t>
            </a:r>
            <a:r>
              <a:rPr kumimoji="0" lang="en-US" altLang="en-US" sz="3800" b="0"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rPr>
              <a:t> </a:t>
            </a:r>
            <a:r>
              <a:rPr kumimoji="0" lang="en-US" altLang="en-US" sz="3800" b="0" i="0" u="none" strike="noStrike" cap="none" normalizeH="0" baseline="0" dirty="0" err="1" smtClean="0">
                <a:ln>
                  <a:noFill/>
                </a:ln>
                <a:solidFill>
                  <a:schemeClr val="tx1"/>
                </a:solidFill>
                <a:effectLst/>
                <a:ea typeface="Calibri" panose="020F0502020204030204" pitchFamily="34" charset="0"/>
                <a:cs typeface="Times New Roman" panose="02020603050405020304" pitchFamily="18" charset="0"/>
              </a:rPr>
              <a:t>thể</a:t>
            </a:r>
            <a:r>
              <a:rPr kumimoji="0" lang="en-US" altLang="en-US" sz="3800" b="0"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rPr>
              <a:t> </a:t>
            </a:r>
            <a:r>
              <a:rPr kumimoji="0" lang="en-US" altLang="en-US" sz="3800" b="0" i="0" u="none" strike="noStrike" cap="none" normalizeH="0" baseline="0" dirty="0" err="1" smtClean="0">
                <a:ln>
                  <a:noFill/>
                </a:ln>
                <a:solidFill>
                  <a:schemeClr val="tx1"/>
                </a:solidFill>
                <a:effectLst/>
                <a:ea typeface="Calibri" panose="020F0502020204030204" pitchFamily="34" charset="0"/>
                <a:cs typeface="Times New Roman" panose="02020603050405020304" pitchFamily="18" charset="0"/>
              </a:rPr>
              <a:t>sử</a:t>
            </a:r>
            <a:r>
              <a:rPr kumimoji="0" lang="en-US" altLang="en-US" sz="3800" b="0"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rPr>
              <a:t> </a:t>
            </a:r>
            <a:r>
              <a:rPr kumimoji="0" lang="en-US" altLang="en-US" sz="3800" b="0" i="0" u="none" strike="noStrike" cap="none" normalizeH="0" baseline="0" dirty="0" err="1" smtClean="0">
                <a:ln>
                  <a:noFill/>
                </a:ln>
                <a:solidFill>
                  <a:schemeClr val="tx1"/>
                </a:solidFill>
                <a:effectLst/>
                <a:ea typeface="Calibri" panose="020F0502020204030204" pitchFamily="34" charset="0"/>
                <a:cs typeface="Times New Roman" panose="02020603050405020304" pitchFamily="18" charset="0"/>
              </a:rPr>
              <a:t>dụng</a:t>
            </a:r>
            <a:r>
              <a:rPr kumimoji="0" lang="en-US" altLang="en-US" sz="3800" b="0"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rPr>
              <a:t> </a:t>
            </a:r>
            <a:r>
              <a:rPr kumimoji="0" lang="en-US" altLang="en-US" sz="3800" b="0" i="0" u="none" strike="noStrike" cap="none" normalizeH="0" baseline="0" dirty="0" err="1" smtClean="0">
                <a:ln>
                  <a:noFill/>
                </a:ln>
                <a:solidFill>
                  <a:schemeClr val="tx1"/>
                </a:solidFill>
                <a:effectLst/>
                <a:ea typeface="Calibri" panose="020F0502020204030204" pitchFamily="34" charset="0"/>
                <a:cs typeface="Times New Roman" panose="02020603050405020304" pitchFamily="18" charset="0"/>
              </a:rPr>
              <a:t>những</a:t>
            </a:r>
            <a:r>
              <a:rPr kumimoji="0" lang="en-US" altLang="en-US" sz="3800" b="0"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rPr>
              <a:t> </a:t>
            </a:r>
            <a:r>
              <a:rPr kumimoji="0" lang="en-US" altLang="en-US" sz="3800" b="0" i="0" u="none" strike="noStrike" cap="none" normalizeH="0" baseline="0" dirty="0" err="1" smtClean="0">
                <a:ln>
                  <a:noFill/>
                </a:ln>
                <a:solidFill>
                  <a:schemeClr val="tx1"/>
                </a:solidFill>
                <a:effectLst/>
                <a:ea typeface="Calibri" panose="020F0502020204030204" pitchFamily="34" charset="0"/>
                <a:cs typeface="Times New Roman" panose="02020603050405020304" pitchFamily="18" charset="0"/>
              </a:rPr>
              <a:t>đồ</a:t>
            </a:r>
            <a:r>
              <a:rPr kumimoji="0" lang="en-US" altLang="en-US" sz="3800" b="0"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rPr>
              <a:t> </a:t>
            </a:r>
            <a:r>
              <a:rPr kumimoji="0" lang="en-US" altLang="en-US" sz="3800" b="0" i="0" u="none" strike="noStrike" cap="none" normalizeH="0" baseline="0" dirty="0" err="1" smtClean="0">
                <a:ln>
                  <a:noFill/>
                </a:ln>
                <a:solidFill>
                  <a:schemeClr val="tx1"/>
                </a:solidFill>
                <a:effectLst/>
                <a:ea typeface="Calibri" panose="020F0502020204030204" pitchFamily="34" charset="0"/>
                <a:cs typeface="Times New Roman" panose="02020603050405020304" pitchFamily="18" charset="0"/>
              </a:rPr>
              <a:t>bảo</a:t>
            </a:r>
            <a:r>
              <a:rPr kumimoji="0" lang="en-US" altLang="en-US" sz="3800" b="0"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rPr>
              <a:t> </a:t>
            </a:r>
            <a:r>
              <a:rPr kumimoji="0" lang="en-US" altLang="en-US" sz="3800" b="0" i="0" u="none" strike="noStrike" cap="none" normalizeH="0" baseline="0" dirty="0" err="1" smtClean="0">
                <a:ln>
                  <a:noFill/>
                </a:ln>
                <a:solidFill>
                  <a:schemeClr val="tx1"/>
                </a:solidFill>
                <a:effectLst/>
                <a:ea typeface="Calibri" panose="020F0502020204030204" pitchFamily="34" charset="0"/>
                <a:cs typeface="Times New Roman" panose="02020603050405020304" pitchFamily="18" charset="0"/>
              </a:rPr>
              <a:t>hộ</a:t>
            </a:r>
            <a:r>
              <a:rPr kumimoji="0" lang="en-US" altLang="en-US" sz="3800" b="0"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rPr>
              <a:t> </a:t>
            </a:r>
            <a:r>
              <a:rPr kumimoji="0" lang="en-US" altLang="en-US" sz="3800" b="0" i="0" u="none" strike="noStrike" cap="none" normalizeH="0" baseline="0" dirty="0" err="1" smtClean="0">
                <a:ln>
                  <a:noFill/>
                </a:ln>
                <a:solidFill>
                  <a:schemeClr val="tx1"/>
                </a:solidFill>
                <a:effectLst/>
                <a:ea typeface="Calibri" panose="020F0502020204030204" pitchFamily="34" charset="0"/>
                <a:cs typeface="Times New Roman" panose="02020603050405020304" pitchFamily="18" charset="0"/>
              </a:rPr>
              <a:t>lao</a:t>
            </a:r>
            <a:r>
              <a:rPr kumimoji="0" lang="en-US" altLang="en-US" sz="3800" b="0"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rPr>
              <a:t> </a:t>
            </a:r>
            <a:r>
              <a:rPr kumimoji="0" lang="en-US" altLang="en-US" sz="3800" b="0" i="0" u="none" strike="noStrike" cap="none" normalizeH="0" baseline="0" dirty="0" err="1" smtClean="0">
                <a:ln>
                  <a:noFill/>
                </a:ln>
                <a:solidFill>
                  <a:schemeClr val="tx1"/>
                </a:solidFill>
                <a:effectLst/>
                <a:ea typeface="Calibri" panose="020F0502020204030204" pitchFamily="34" charset="0"/>
                <a:cs typeface="Times New Roman" panose="02020603050405020304" pitchFamily="18" charset="0"/>
              </a:rPr>
              <a:t>động</a:t>
            </a:r>
            <a:r>
              <a:rPr kumimoji="0" lang="en-US" altLang="en-US" sz="3800" b="0"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rPr>
              <a:t> </a:t>
            </a:r>
            <a:r>
              <a:rPr kumimoji="0" lang="en-US" altLang="en-US" sz="3800" b="0" i="0" u="none" strike="noStrike" cap="none" normalizeH="0" baseline="0" dirty="0" err="1" smtClean="0">
                <a:ln>
                  <a:noFill/>
                </a:ln>
                <a:solidFill>
                  <a:schemeClr val="tx1"/>
                </a:solidFill>
                <a:effectLst/>
                <a:ea typeface="Calibri" panose="020F0502020204030204" pitchFamily="34" charset="0"/>
                <a:cs typeface="Times New Roman" panose="02020603050405020304" pitchFamily="18" charset="0"/>
              </a:rPr>
              <a:t>nào</a:t>
            </a:r>
            <a:r>
              <a:rPr kumimoji="0" lang="en-US" altLang="en-US" sz="3800" b="0"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rPr>
              <a:t>?</a:t>
            </a:r>
            <a:endParaRPr lang="en-US" altLang="en-US" sz="3800" dirty="0"/>
          </a:p>
          <a:p>
            <a:pPr marL="571500" indent="-571500" algn="just">
              <a:lnSpc>
                <a:spcPct val="150000"/>
              </a:lnSpc>
              <a:buFontTx/>
              <a:buChar char="-"/>
            </a:pPr>
            <a:r>
              <a:rPr kumimoji="0" lang="en-US" altLang="en-US" sz="3800" b="0" i="0" u="none" strike="noStrike" cap="none" normalizeH="0" baseline="0" dirty="0" err="1" smtClean="0">
                <a:ln>
                  <a:noFill/>
                </a:ln>
                <a:solidFill>
                  <a:schemeClr val="tx1"/>
                </a:solidFill>
                <a:effectLst/>
                <a:ea typeface="Calibri" panose="020F0502020204030204" pitchFamily="34" charset="0"/>
                <a:cs typeface="Times New Roman" panose="02020603050405020304" pitchFamily="18" charset="0"/>
              </a:rPr>
              <a:t>Kiểm</a:t>
            </a:r>
            <a:r>
              <a:rPr kumimoji="0" lang="en-US" altLang="en-US" sz="3800" b="0"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rPr>
              <a:t> </a:t>
            </a:r>
            <a:r>
              <a:rPr kumimoji="0" lang="en-US" altLang="en-US" sz="3800" b="0" i="0" u="none" strike="noStrike" cap="none" normalizeH="0" baseline="0" dirty="0" err="1" smtClean="0">
                <a:ln>
                  <a:noFill/>
                </a:ln>
                <a:solidFill>
                  <a:schemeClr val="tx1"/>
                </a:solidFill>
                <a:effectLst/>
                <a:ea typeface="Calibri" panose="020F0502020204030204" pitchFamily="34" charset="0"/>
                <a:cs typeface="Times New Roman" panose="02020603050405020304" pitchFamily="18" charset="0"/>
              </a:rPr>
              <a:t>tra</a:t>
            </a:r>
            <a:r>
              <a:rPr kumimoji="0" lang="en-US" altLang="en-US" sz="3800" b="0"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rPr>
              <a:t> </a:t>
            </a:r>
            <a:r>
              <a:rPr kumimoji="0" lang="en-US" altLang="en-US" sz="3800" b="0" i="0" u="none" strike="noStrike" cap="none" normalizeH="0" baseline="0" dirty="0" err="1" smtClean="0">
                <a:ln>
                  <a:noFill/>
                </a:ln>
                <a:solidFill>
                  <a:schemeClr val="tx1"/>
                </a:solidFill>
                <a:effectLst/>
                <a:ea typeface="Calibri" panose="020F0502020204030204" pitchFamily="34" charset="0"/>
                <a:cs typeface="Times New Roman" panose="02020603050405020304" pitchFamily="18" charset="0"/>
              </a:rPr>
              <a:t>dụng</a:t>
            </a:r>
            <a:r>
              <a:rPr kumimoji="0" lang="en-US" altLang="en-US" sz="3800" b="0"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rPr>
              <a:t> </a:t>
            </a:r>
            <a:r>
              <a:rPr kumimoji="0" lang="en-US" altLang="en-US" sz="3800" b="0" i="0" u="none" strike="noStrike" cap="none" normalizeH="0" baseline="0" dirty="0" err="1" smtClean="0">
                <a:ln>
                  <a:noFill/>
                </a:ln>
                <a:solidFill>
                  <a:schemeClr val="tx1"/>
                </a:solidFill>
                <a:effectLst/>
                <a:ea typeface="Calibri" panose="020F0502020204030204" pitchFamily="34" charset="0"/>
                <a:cs typeface="Times New Roman" panose="02020603050405020304" pitchFamily="18" charset="0"/>
              </a:rPr>
              <a:t>cụ</a:t>
            </a:r>
            <a:r>
              <a:rPr kumimoji="0" lang="en-US" altLang="en-US" sz="3800" b="0"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rPr>
              <a:t> </a:t>
            </a:r>
            <a:r>
              <a:rPr kumimoji="0" lang="en-US" altLang="en-US" sz="3800" b="0" i="0" u="none" strike="noStrike" cap="none" normalizeH="0" baseline="0" dirty="0" err="1" smtClean="0">
                <a:ln>
                  <a:noFill/>
                </a:ln>
                <a:solidFill>
                  <a:schemeClr val="tx1"/>
                </a:solidFill>
                <a:effectLst/>
                <a:ea typeface="Calibri" panose="020F0502020204030204" pitchFamily="34" charset="0"/>
                <a:cs typeface="Times New Roman" panose="02020603050405020304" pitchFamily="18" charset="0"/>
              </a:rPr>
              <a:t>lao</a:t>
            </a:r>
            <a:r>
              <a:rPr kumimoji="0" lang="en-US" altLang="en-US" sz="3800" b="0"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rPr>
              <a:t> </a:t>
            </a:r>
            <a:r>
              <a:rPr kumimoji="0" lang="en-US" altLang="en-US" sz="3800" b="0" i="0" u="none" strike="noStrike" cap="none" normalizeH="0" baseline="0" dirty="0" err="1" smtClean="0">
                <a:ln>
                  <a:noFill/>
                </a:ln>
                <a:solidFill>
                  <a:schemeClr val="tx1"/>
                </a:solidFill>
                <a:effectLst/>
                <a:ea typeface="Calibri" panose="020F0502020204030204" pitchFamily="34" charset="0"/>
                <a:cs typeface="Times New Roman" panose="02020603050405020304" pitchFamily="18" charset="0"/>
              </a:rPr>
              <a:t>động</a:t>
            </a:r>
            <a:r>
              <a:rPr kumimoji="0" lang="en-US" altLang="en-US" sz="3800" b="0"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rPr>
              <a:t> </a:t>
            </a:r>
            <a:r>
              <a:rPr kumimoji="0" lang="en-US" altLang="en-US" sz="3800" b="0" i="0" u="none" strike="noStrike" cap="none" normalizeH="0" baseline="0" dirty="0" err="1" smtClean="0">
                <a:ln>
                  <a:noFill/>
                </a:ln>
                <a:solidFill>
                  <a:schemeClr val="tx1"/>
                </a:solidFill>
                <a:effectLst/>
                <a:ea typeface="Calibri" panose="020F0502020204030204" pitchFamily="34" charset="0"/>
                <a:cs typeface="Times New Roman" panose="02020603050405020304" pitchFamily="18" charset="0"/>
              </a:rPr>
              <a:t>như</a:t>
            </a:r>
            <a:r>
              <a:rPr kumimoji="0" lang="en-US" altLang="en-US" sz="3800" b="0"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rPr>
              <a:t> </a:t>
            </a:r>
            <a:r>
              <a:rPr kumimoji="0" lang="en-US" altLang="en-US" sz="3800" b="0" i="0" u="none" strike="noStrike" cap="none" normalizeH="0" baseline="0" dirty="0" err="1" smtClean="0">
                <a:ln>
                  <a:noFill/>
                </a:ln>
                <a:solidFill>
                  <a:schemeClr val="tx1"/>
                </a:solidFill>
                <a:effectLst/>
                <a:ea typeface="Calibri" panose="020F0502020204030204" pitchFamily="34" charset="0"/>
                <a:cs typeface="Times New Roman" panose="02020603050405020304" pitchFamily="18" charset="0"/>
              </a:rPr>
              <a:t>thế</a:t>
            </a:r>
            <a:r>
              <a:rPr kumimoji="0" lang="en-US" altLang="en-US" sz="3800" b="0"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rPr>
              <a:t> </a:t>
            </a:r>
            <a:r>
              <a:rPr kumimoji="0" lang="en-US" altLang="en-US" sz="3800" b="0" i="0" u="none" strike="noStrike" cap="none" normalizeH="0" baseline="0" dirty="0" err="1" smtClean="0">
                <a:ln>
                  <a:noFill/>
                </a:ln>
                <a:solidFill>
                  <a:schemeClr val="tx1"/>
                </a:solidFill>
                <a:effectLst/>
                <a:ea typeface="Calibri" panose="020F0502020204030204" pitchFamily="34" charset="0"/>
                <a:cs typeface="Times New Roman" panose="02020603050405020304" pitchFamily="18" charset="0"/>
              </a:rPr>
              <a:t>nào</a:t>
            </a:r>
            <a:r>
              <a:rPr kumimoji="0" lang="en-US" altLang="en-US" sz="3800" b="0"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rPr>
              <a:t> </a:t>
            </a:r>
            <a:r>
              <a:rPr kumimoji="0" lang="en-US" altLang="en-US" sz="3800" b="0" i="0" u="none" strike="noStrike" cap="none" normalizeH="0" baseline="0" dirty="0" err="1" smtClean="0">
                <a:ln>
                  <a:noFill/>
                </a:ln>
                <a:solidFill>
                  <a:schemeClr val="tx1"/>
                </a:solidFill>
                <a:effectLst/>
                <a:ea typeface="Calibri" panose="020F0502020204030204" pitchFamily="34" charset="0"/>
                <a:cs typeface="Times New Roman" panose="02020603050405020304" pitchFamily="18" charset="0"/>
              </a:rPr>
              <a:t>và</a:t>
            </a:r>
            <a:r>
              <a:rPr kumimoji="0" lang="en-US" altLang="en-US" sz="3800" b="0"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rPr>
              <a:t> </a:t>
            </a:r>
            <a:r>
              <a:rPr kumimoji="0" lang="en-US" altLang="en-US" sz="3800" b="0" i="0" u="none" strike="noStrike" cap="none" normalizeH="0" baseline="0" dirty="0" err="1" smtClean="0">
                <a:ln>
                  <a:noFill/>
                </a:ln>
                <a:solidFill>
                  <a:schemeClr val="tx1"/>
                </a:solidFill>
                <a:effectLst/>
                <a:ea typeface="Calibri" panose="020F0502020204030204" pitchFamily="34" charset="0"/>
                <a:cs typeface="Times New Roman" panose="02020603050405020304" pitchFamily="18" charset="0"/>
              </a:rPr>
              <a:t>khi</a:t>
            </a:r>
            <a:r>
              <a:rPr kumimoji="0" lang="en-US" altLang="en-US" sz="3800" b="0"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rPr>
              <a:t> </a:t>
            </a:r>
            <a:r>
              <a:rPr kumimoji="0" lang="en-US" altLang="en-US" sz="3800" b="0" i="0" u="none" strike="noStrike" cap="none" normalizeH="0" baseline="0" dirty="0" err="1" smtClean="0">
                <a:ln>
                  <a:noFill/>
                </a:ln>
                <a:solidFill>
                  <a:schemeClr val="tx1"/>
                </a:solidFill>
                <a:effectLst/>
                <a:ea typeface="Calibri" panose="020F0502020204030204" pitchFamily="34" charset="0"/>
                <a:cs typeface="Times New Roman" panose="02020603050405020304" pitchFamily="18" charset="0"/>
              </a:rPr>
              <a:t>nào</a:t>
            </a:r>
            <a:r>
              <a:rPr kumimoji="0" lang="en-US" altLang="en-US" sz="3800" b="0"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rPr>
              <a:t>?</a:t>
            </a:r>
            <a:endParaRPr lang="en-US" altLang="en-US" sz="3800" dirty="0"/>
          </a:p>
          <a:p>
            <a:pPr marL="571500" indent="-571500" algn="just">
              <a:lnSpc>
                <a:spcPct val="150000"/>
              </a:lnSpc>
              <a:buFontTx/>
              <a:buChar char="-"/>
            </a:pPr>
            <a:r>
              <a:rPr kumimoji="0" lang="en-US" altLang="en-US" sz="3800" b="0" i="0" u="none" strike="noStrike" cap="none" normalizeH="0" baseline="0" dirty="0" err="1" smtClean="0">
                <a:ln>
                  <a:noFill/>
                </a:ln>
                <a:solidFill>
                  <a:schemeClr val="tx1"/>
                </a:solidFill>
                <a:effectLst/>
                <a:ea typeface="Calibri" panose="020F0502020204030204" pitchFamily="34" charset="0"/>
                <a:cs typeface="Times New Roman" panose="02020603050405020304" pitchFamily="18" charset="0"/>
              </a:rPr>
              <a:t>Vị</a:t>
            </a:r>
            <a:r>
              <a:rPr kumimoji="0" lang="en-US" altLang="en-US" sz="3800" b="0"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rPr>
              <a:t> </a:t>
            </a:r>
            <a:r>
              <a:rPr kumimoji="0" lang="en-US" altLang="en-US" sz="3800" b="0" i="0" u="none" strike="noStrike" cap="none" normalizeH="0" baseline="0" dirty="0" err="1" smtClean="0">
                <a:ln>
                  <a:noFill/>
                </a:ln>
                <a:solidFill>
                  <a:schemeClr val="tx1"/>
                </a:solidFill>
                <a:effectLst/>
                <a:ea typeface="Calibri" panose="020F0502020204030204" pitchFamily="34" charset="0"/>
                <a:cs typeface="Times New Roman" panose="02020603050405020304" pitchFamily="18" charset="0"/>
              </a:rPr>
              <a:t>trí</a:t>
            </a:r>
            <a:r>
              <a:rPr kumimoji="0" lang="en-US" altLang="en-US" sz="3800" b="0"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rPr>
              <a:t> </a:t>
            </a:r>
            <a:r>
              <a:rPr kumimoji="0" lang="en-US" altLang="en-US" sz="3800" b="0" i="0" u="none" strike="noStrike" cap="none" normalizeH="0" baseline="0" dirty="0" err="1" smtClean="0">
                <a:ln>
                  <a:noFill/>
                </a:ln>
                <a:solidFill>
                  <a:schemeClr val="tx1"/>
                </a:solidFill>
                <a:effectLst/>
                <a:ea typeface="Calibri" panose="020F0502020204030204" pitchFamily="34" charset="0"/>
                <a:cs typeface="Times New Roman" panose="02020603050405020304" pitchFamily="18" charset="0"/>
              </a:rPr>
              <a:t>và</a:t>
            </a:r>
            <a:r>
              <a:rPr kumimoji="0" lang="en-US" altLang="en-US" sz="3800" b="0"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rPr>
              <a:t> </a:t>
            </a:r>
            <a:r>
              <a:rPr kumimoji="0" lang="en-US" altLang="en-US" sz="3800" b="0" i="0" u="none" strike="noStrike" cap="none" normalizeH="0" baseline="0" dirty="0" err="1" smtClean="0">
                <a:ln>
                  <a:noFill/>
                </a:ln>
                <a:solidFill>
                  <a:schemeClr val="tx1"/>
                </a:solidFill>
                <a:effectLst/>
                <a:ea typeface="Calibri" panose="020F0502020204030204" pitchFamily="34" charset="0"/>
                <a:cs typeface="Times New Roman" panose="02020603050405020304" pitchFamily="18" charset="0"/>
              </a:rPr>
              <a:t>khoảng</a:t>
            </a:r>
            <a:r>
              <a:rPr kumimoji="0" lang="en-US" altLang="en-US" sz="3800" b="0"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rPr>
              <a:t> </a:t>
            </a:r>
            <a:r>
              <a:rPr kumimoji="0" lang="en-US" altLang="en-US" sz="3800" b="0" i="0" u="none" strike="noStrike" cap="none" normalizeH="0" baseline="0" dirty="0" err="1" smtClean="0">
                <a:ln>
                  <a:noFill/>
                </a:ln>
                <a:solidFill>
                  <a:schemeClr val="tx1"/>
                </a:solidFill>
                <a:effectLst/>
                <a:ea typeface="Calibri" panose="020F0502020204030204" pitchFamily="34" charset="0"/>
                <a:cs typeface="Times New Roman" panose="02020603050405020304" pitchFamily="18" charset="0"/>
              </a:rPr>
              <a:t>cách</a:t>
            </a:r>
            <a:r>
              <a:rPr kumimoji="0" lang="en-US" altLang="en-US" sz="3800" b="0"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rPr>
              <a:t> </a:t>
            </a:r>
            <a:r>
              <a:rPr kumimoji="0" lang="en-US" altLang="en-US" sz="3800" b="0" i="0" u="none" strike="noStrike" cap="none" normalizeH="0" baseline="0" dirty="0" err="1" smtClean="0">
                <a:ln>
                  <a:noFill/>
                </a:ln>
                <a:solidFill>
                  <a:schemeClr val="tx1"/>
                </a:solidFill>
                <a:effectLst/>
                <a:ea typeface="Calibri" panose="020F0502020204030204" pitchFamily="34" charset="0"/>
                <a:cs typeface="Times New Roman" panose="02020603050405020304" pitchFamily="18" charset="0"/>
              </a:rPr>
              <a:t>giữa</a:t>
            </a:r>
            <a:r>
              <a:rPr kumimoji="0" lang="en-US" altLang="en-US" sz="3800" b="0"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rPr>
              <a:t> </a:t>
            </a:r>
            <a:r>
              <a:rPr kumimoji="0" lang="en-US" altLang="en-US" sz="3800" b="0" i="0" u="none" strike="noStrike" cap="none" normalizeH="0" baseline="0" dirty="0" err="1" smtClean="0">
                <a:ln>
                  <a:noFill/>
                </a:ln>
                <a:solidFill>
                  <a:schemeClr val="tx1"/>
                </a:solidFill>
                <a:effectLst/>
                <a:ea typeface="Calibri" panose="020F0502020204030204" pitchFamily="34" charset="0"/>
                <a:cs typeface="Times New Roman" panose="02020603050405020304" pitchFamily="18" charset="0"/>
              </a:rPr>
              <a:t>các</a:t>
            </a:r>
            <a:r>
              <a:rPr kumimoji="0" lang="en-US" altLang="en-US" sz="3800" b="0"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rPr>
              <a:t> </a:t>
            </a:r>
            <a:r>
              <a:rPr kumimoji="0" lang="en-US" altLang="en-US" sz="3800" b="0" i="0" u="none" strike="noStrike" cap="none" normalizeH="0" baseline="0" dirty="0" err="1" smtClean="0">
                <a:ln>
                  <a:noFill/>
                </a:ln>
                <a:solidFill>
                  <a:schemeClr val="tx1"/>
                </a:solidFill>
                <a:effectLst/>
                <a:ea typeface="Calibri" panose="020F0502020204030204" pitchFamily="34" charset="0"/>
                <a:cs typeface="Times New Roman" panose="02020603050405020304" pitchFamily="18" charset="0"/>
              </a:rPr>
              <a:t>thành</a:t>
            </a:r>
            <a:r>
              <a:rPr kumimoji="0" lang="en-US" altLang="en-US" sz="3800" b="0"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rPr>
              <a:t> </a:t>
            </a:r>
            <a:r>
              <a:rPr kumimoji="0" lang="en-US" altLang="en-US" sz="3800" b="0" i="0" u="none" strike="noStrike" cap="none" normalizeH="0" baseline="0" dirty="0" err="1" smtClean="0">
                <a:ln>
                  <a:noFill/>
                </a:ln>
                <a:solidFill>
                  <a:schemeClr val="tx1"/>
                </a:solidFill>
                <a:effectLst/>
                <a:ea typeface="Calibri" panose="020F0502020204030204" pitchFamily="34" charset="0"/>
                <a:cs typeface="Times New Roman" panose="02020603050405020304" pitchFamily="18" charset="0"/>
              </a:rPr>
              <a:t>viên</a:t>
            </a:r>
            <a:r>
              <a:rPr kumimoji="0" lang="en-US" altLang="en-US" sz="3800" b="0"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rPr>
              <a:t> </a:t>
            </a:r>
            <a:r>
              <a:rPr kumimoji="0" lang="en-US" altLang="en-US" sz="3800" b="0" i="0" u="none" strike="noStrike" cap="none" normalizeH="0" baseline="0" dirty="0" err="1" smtClean="0">
                <a:ln>
                  <a:noFill/>
                </a:ln>
                <a:solidFill>
                  <a:schemeClr val="tx1"/>
                </a:solidFill>
                <a:effectLst/>
                <a:ea typeface="Calibri" panose="020F0502020204030204" pitchFamily="34" charset="0"/>
                <a:cs typeface="Times New Roman" panose="02020603050405020304" pitchFamily="18" charset="0"/>
              </a:rPr>
              <a:t>tham</a:t>
            </a:r>
            <a:r>
              <a:rPr kumimoji="0" lang="en-US" altLang="en-US" sz="3800" b="0"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rPr>
              <a:t> </a:t>
            </a:r>
            <a:r>
              <a:rPr kumimoji="0" lang="en-US" altLang="en-US" sz="3800" b="0" i="0" u="none" strike="noStrike" cap="none" normalizeH="0" baseline="0" dirty="0" err="1" smtClean="0">
                <a:ln>
                  <a:noFill/>
                </a:ln>
                <a:solidFill>
                  <a:schemeClr val="tx1"/>
                </a:solidFill>
                <a:effectLst/>
                <a:ea typeface="Calibri" panose="020F0502020204030204" pitchFamily="34" charset="0"/>
                <a:cs typeface="Times New Roman" panose="02020603050405020304" pitchFamily="18" charset="0"/>
              </a:rPr>
              <a:t>gia</a:t>
            </a:r>
            <a:r>
              <a:rPr kumimoji="0" lang="en-US" altLang="en-US" sz="3800" b="0"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rPr>
              <a:t> </a:t>
            </a:r>
            <a:r>
              <a:rPr kumimoji="0" lang="en-US" altLang="en-US" sz="3800" b="0" i="0" u="none" strike="noStrike" cap="none" normalizeH="0" baseline="0" dirty="0" err="1" smtClean="0">
                <a:ln>
                  <a:noFill/>
                </a:ln>
                <a:solidFill>
                  <a:schemeClr val="tx1"/>
                </a:solidFill>
                <a:effectLst/>
                <a:ea typeface="Calibri" panose="020F0502020204030204" pitchFamily="34" charset="0"/>
                <a:cs typeface="Times New Roman" panose="02020603050405020304" pitchFamily="18" charset="0"/>
              </a:rPr>
              <a:t>lao</a:t>
            </a:r>
            <a:r>
              <a:rPr kumimoji="0" lang="en-US" altLang="en-US" sz="3800" b="0"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rPr>
              <a:t> </a:t>
            </a:r>
            <a:r>
              <a:rPr kumimoji="0" lang="en-US" altLang="en-US" sz="3800" b="0" i="0" u="none" strike="noStrike" cap="none" normalizeH="0" baseline="0" dirty="0" err="1" smtClean="0">
                <a:ln>
                  <a:noFill/>
                </a:ln>
                <a:solidFill>
                  <a:schemeClr val="tx1"/>
                </a:solidFill>
                <a:effectLst/>
                <a:ea typeface="Calibri" panose="020F0502020204030204" pitchFamily="34" charset="0"/>
                <a:cs typeface="Times New Roman" panose="02020603050405020304" pitchFamily="18" charset="0"/>
              </a:rPr>
              <a:t>động</a:t>
            </a:r>
            <a:r>
              <a:rPr kumimoji="0" lang="en-US" altLang="en-US" sz="3800" b="0"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rPr>
              <a:t> </a:t>
            </a:r>
            <a:r>
              <a:rPr kumimoji="0" lang="en-US" altLang="en-US" sz="3800" b="0" i="0" u="none" strike="noStrike" cap="none" normalizeH="0" baseline="0" dirty="0" err="1" smtClean="0">
                <a:ln>
                  <a:noFill/>
                </a:ln>
                <a:solidFill>
                  <a:schemeClr val="tx1"/>
                </a:solidFill>
                <a:effectLst/>
                <a:ea typeface="Calibri" panose="020F0502020204030204" pitchFamily="34" charset="0"/>
                <a:cs typeface="Times New Roman" panose="02020603050405020304" pitchFamily="18" charset="0"/>
              </a:rPr>
              <a:t>như</a:t>
            </a:r>
            <a:r>
              <a:rPr kumimoji="0" lang="en-US" altLang="en-US" sz="3800" b="0"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rPr>
              <a:t> </a:t>
            </a:r>
            <a:r>
              <a:rPr kumimoji="0" lang="en-US" altLang="en-US" sz="3800" b="0" i="0" u="none" strike="noStrike" cap="none" normalizeH="0" baseline="0" dirty="0" err="1" smtClean="0">
                <a:ln>
                  <a:noFill/>
                </a:ln>
                <a:solidFill>
                  <a:schemeClr val="tx1"/>
                </a:solidFill>
                <a:effectLst/>
                <a:ea typeface="Calibri" panose="020F0502020204030204" pitchFamily="34" charset="0"/>
                <a:cs typeface="Times New Roman" panose="02020603050405020304" pitchFamily="18" charset="0"/>
              </a:rPr>
              <a:t>thế</a:t>
            </a:r>
            <a:r>
              <a:rPr kumimoji="0" lang="en-US" altLang="en-US" sz="3800" b="0"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rPr>
              <a:t> </a:t>
            </a:r>
            <a:r>
              <a:rPr kumimoji="0" lang="en-US" altLang="en-US" sz="3800" b="0" i="0" u="none" strike="noStrike" cap="none" normalizeH="0" baseline="0" dirty="0" err="1" smtClean="0">
                <a:ln>
                  <a:noFill/>
                </a:ln>
                <a:solidFill>
                  <a:schemeClr val="tx1"/>
                </a:solidFill>
                <a:effectLst/>
                <a:ea typeface="Calibri" panose="020F0502020204030204" pitchFamily="34" charset="0"/>
                <a:cs typeface="Times New Roman" panose="02020603050405020304" pitchFamily="18" charset="0"/>
              </a:rPr>
              <a:t>nào</a:t>
            </a:r>
            <a:r>
              <a:rPr kumimoji="0" lang="en-US" altLang="en-US" sz="3800" b="0"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rPr>
              <a:t> </a:t>
            </a:r>
            <a:r>
              <a:rPr kumimoji="0" lang="en-US" altLang="en-US" sz="3800" b="0" i="0" u="none" strike="noStrike" cap="none" normalizeH="0" baseline="0" dirty="0" err="1" smtClean="0">
                <a:ln>
                  <a:noFill/>
                </a:ln>
                <a:solidFill>
                  <a:schemeClr val="tx1"/>
                </a:solidFill>
                <a:effectLst/>
                <a:ea typeface="Calibri" panose="020F0502020204030204" pitchFamily="34" charset="0"/>
                <a:cs typeface="Times New Roman" panose="02020603050405020304" pitchFamily="18" charset="0"/>
              </a:rPr>
              <a:t>là</a:t>
            </a:r>
            <a:r>
              <a:rPr kumimoji="0" lang="en-US" altLang="en-US" sz="3800" b="0"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rPr>
              <a:t> an </a:t>
            </a:r>
            <a:r>
              <a:rPr kumimoji="0" lang="en-US" altLang="en-US" sz="3800" b="0" i="0" u="none" strike="noStrike" cap="none" normalizeH="0" baseline="0" dirty="0" err="1" smtClean="0">
                <a:ln>
                  <a:noFill/>
                </a:ln>
                <a:solidFill>
                  <a:schemeClr val="tx1"/>
                </a:solidFill>
                <a:effectLst/>
                <a:ea typeface="Calibri" panose="020F0502020204030204" pitchFamily="34" charset="0"/>
                <a:cs typeface="Times New Roman" panose="02020603050405020304" pitchFamily="18" charset="0"/>
              </a:rPr>
              <a:t>toàn</a:t>
            </a:r>
            <a:r>
              <a:rPr kumimoji="0" lang="en-US" altLang="en-US" sz="3800" b="0"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rPr>
              <a:t>?</a:t>
            </a:r>
            <a:endParaRPr lang="en-US" altLang="en-US" sz="3800" dirty="0"/>
          </a:p>
          <a:p>
            <a:pPr marL="571500" indent="-571500" algn="just">
              <a:lnSpc>
                <a:spcPct val="150000"/>
              </a:lnSpc>
              <a:buFontTx/>
              <a:buChar char="-"/>
            </a:pPr>
            <a:r>
              <a:rPr kumimoji="0" lang="en-US" altLang="en-US" sz="3800" b="0" i="0" u="none" strike="noStrike" cap="none" normalizeH="0" baseline="0" dirty="0" err="1" smtClean="0">
                <a:ln>
                  <a:noFill/>
                </a:ln>
                <a:solidFill>
                  <a:schemeClr val="tx1"/>
                </a:solidFill>
                <a:effectLst/>
                <a:ea typeface="Calibri" panose="020F0502020204030204" pitchFamily="34" charset="0"/>
                <a:cs typeface="Times New Roman" panose="02020603050405020304" pitchFamily="18" charset="0"/>
              </a:rPr>
              <a:t>Cần</a:t>
            </a:r>
            <a:r>
              <a:rPr kumimoji="0" lang="en-US" altLang="en-US" sz="3800" b="0"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rPr>
              <a:t> </a:t>
            </a:r>
            <a:r>
              <a:rPr kumimoji="0" lang="en-US" altLang="en-US" sz="3800" b="0" i="0" u="none" strike="noStrike" cap="none" normalizeH="0" baseline="0" dirty="0" err="1" smtClean="0">
                <a:ln>
                  <a:noFill/>
                </a:ln>
                <a:solidFill>
                  <a:schemeClr val="tx1"/>
                </a:solidFill>
                <a:effectLst/>
                <a:ea typeface="Calibri" panose="020F0502020204030204" pitchFamily="34" charset="0"/>
                <a:cs typeface="Times New Roman" panose="02020603050405020304" pitchFamily="18" charset="0"/>
              </a:rPr>
              <a:t>làm</a:t>
            </a:r>
            <a:r>
              <a:rPr kumimoji="0" lang="en-US" altLang="en-US" sz="3800" b="0"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rPr>
              <a:t> </a:t>
            </a:r>
            <a:r>
              <a:rPr kumimoji="0" lang="en-US" altLang="en-US" sz="3800" b="0" i="0" u="none" strike="noStrike" cap="none" normalizeH="0" baseline="0" dirty="0" err="1" smtClean="0">
                <a:ln>
                  <a:noFill/>
                </a:ln>
                <a:solidFill>
                  <a:schemeClr val="tx1"/>
                </a:solidFill>
                <a:effectLst/>
                <a:ea typeface="Calibri" panose="020F0502020204030204" pitchFamily="34" charset="0"/>
                <a:cs typeface="Times New Roman" panose="02020603050405020304" pitchFamily="18" charset="0"/>
              </a:rPr>
              <a:t>gì</a:t>
            </a:r>
            <a:r>
              <a:rPr kumimoji="0" lang="en-US" altLang="en-US" sz="3800" b="0"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rPr>
              <a:t> </a:t>
            </a:r>
            <a:r>
              <a:rPr kumimoji="0" lang="en-US" altLang="en-US" sz="3800" b="0" i="0" u="none" strike="noStrike" cap="none" normalizeH="0" baseline="0" dirty="0" err="1" smtClean="0">
                <a:ln>
                  <a:noFill/>
                </a:ln>
                <a:solidFill>
                  <a:schemeClr val="tx1"/>
                </a:solidFill>
                <a:effectLst/>
                <a:ea typeface="Calibri" panose="020F0502020204030204" pitchFamily="34" charset="0"/>
                <a:cs typeface="Times New Roman" panose="02020603050405020304" pitchFamily="18" charset="0"/>
              </a:rPr>
              <a:t>để</a:t>
            </a:r>
            <a:r>
              <a:rPr kumimoji="0" lang="en-US" altLang="en-US" sz="3800" b="0"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rPr>
              <a:t> </a:t>
            </a:r>
            <a:r>
              <a:rPr kumimoji="0" lang="en-US" altLang="en-US" sz="3800" b="0" i="0" u="none" strike="noStrike" cap="none" normalizeH="0" baseline="0" dirty="0" err="1" smtClean="0">
                <a:ln>
                  <a:noFill/>
                </a:ln>
                <a:solidFill>
                  <a:schemeClr val="tx1"/>
                </a:solidFill>
                <a:effectLst/>
                <a:ea typeface="Calibri" panose="020F0502020204030204" pitchFamily="34" charset="0"/>
                <a:cs typeface="Times New Roman" panose="02020603050405020304" pitchFamily="18" charset="0"/>
              </a:rPr>
              <a:t>phòng</a:t>
            </a:r>
            <a:r>
              <a:rPr kumimoji="0" lang="en-US" altLang="en-US" sz="3800" b="0"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rPr>
              <a:t> </a:t>
            </a:r>
            <a:r>
              <a:rPr kumimoji="0" lang="en-US" altLang="en-US" sz="3800" b="0" i="0" u="none" strike="noStrike" cap="none" normalizeH="0" baseline="0" dirty="0" err="1" smtClean="0">
                <a:ln>
                  <a:noFill/>
                </a:ln>
                <a:solidFill>
                  <a:schemeClr val="tx1"/>
                </a:solidFill>
                <a:effectLst/>
                <a:ea typeface="Calibri" panose="020F0502020204030204" pitchFamily="34" charset="0"/>
                <a:cs typeface="Times New Roman" panose="02020603050405020304" pitchFamily="18" charset="0"/>
              </a:rPr>
              <a:t>tránh</a:t>
            </a:r>
            <a:r>
              <a:rPr kumimoji="0" lang="en-US" altLang="en-US" sz="3800" b="0"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rPr>
              <a:t> </a:t>
            </a:r>
            <a:r>
              <a:rPr kumimoji="0" lang="en-US" altLang="en-US" sz="3800" b="0" i="0" u="none" strike="noStrike" cap="none" normalizeH="0" baseline="0" dirty="0" err="1" smtClean="0">
                <a:ln>
                  <a:noFill/>
                </a:ln>
                <a:solidFill>
                  <a:schemeClr val="tx1"/>
                </a:solidFill>
                <a:effectLst/>
                <a:ea typeface="Calibri" panose="020F0502020204030204" pitchFamily="34" charset="0"/>
                <a:cs typeface="Times New Roman" panose="02020603050405020304" pitchFamily="18" charset="0"/>
              </a:rPr>
              <a:t>nguy</a:t>
            </a:r>
            <a:r>
              <a:rPr kumimoji="0" lang="en-US" altLang="en-US" sz="3800" b="0"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rPr>
              <a:t> </a:t>
            </a:r>
            <a:r>
              <a:rPr kumimoji="0" lang="en-US" altLang="en-US" sz="3800" b="0" i="0" u="none" strike="noStrike" cap="none" normalizeH="0" baseline="0" dirty="0" err="1" smtClean="0">
                <a:ln>
                  <a:noFill/>
                </a:ln>
                <a:solidFill>
                  <a:schemeClr val="tx1"/>
                </a:solidFill>
                <a:effectLst/>
                <a:ea typeface="Calibri" panose="020F0502020204030204" pitchFamily="34" charset="0"/>
                <a:cs typeface="Times New Roman" panose="02020603050405020304" pitchFamily="18" charset="0"/>
              </a:rPr>
              <a:t>hiểm</a:t>
            </a:r>
            <a:r>
              <a:rPr kumimoji="0" lang="en-US" altLang="en-US" sz="3800" b="0"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rPr>
              <a:t> </a:t>
            </a:r>
            <a:r>
              <a:rPr kumimoji="0" lang="en-US" altLang="en-US" sz="3800" b="0" i="0" u="none" strike="noStrike" cap="none" normalizeH="0" baseline="0" dirty="0" err="1" smtClean="0">
                <a:ln>
                  <a:noFill/>
                </a:ln>
                <a:solidFill>
                  <a:schemeClr val="tx1"/>
                </a:solidFill>
                <a:effectLst/>
                <a:ea typeface="Calibri" panose="020F0502020204030204" pitchFamily="34" charset="0"/>
                <a:cs typeface="Times New Roman" panose="02020603050405020304" pitchFamily="18" charset="0"/>
              </a:rPr>
              <a:t>trong</a:t>
            </a:r>
            <a:r>
              <a:rPr kumimoji="0" lang="en-US" altLang="en-US" sz="3800" b="0"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rPr>
              <a:t> </a:t>
            </a:r>
            <a:r>
              <a:rPr kumimoji="0" lang="en-US" altLang="en-US" sz="3800" b="0" i="0" u="none" strike="noStrike" cap="none" normalizeH="0" baseline="0" dirty="0" err="1" smtClean="0">
                <a:ln>
                  <a:noFill/>
                </a:ln>
                <a:solidFill>
                  <a:schemeClr val="tx1"/>
                </a:solidFill>
                <a:effectLst/>
                <a:ea typeface="Calibri" panose="020F0502020204030204" pitchFamily="34" charset="0"/>
                <a:cs typeface="Times New Roman" panose="02020603050405020304" pitchFamily="18" charset="0"/>
              </a:rPr>
              <a:t>lao</a:t>
            </a:r>
            <a:r>
              <a:rPr kumimoji="0" lang="en-US" altLang="en-US" sz="3800" b="0"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rPr>
              <a:t> </a:t>
            </a:r>
            <a:r>
              <a:rPr kumimoji="0" lang="en-US" altLang="en-US" sz="3800" b="0" i="0" u="none" strike="noStrike" cap="none" normalizeH="0" baseline="0" dirty="0" err="1" smtClean="0">
                <a:ln>
                  <a:noFill/>
                </a:ln>
                <a:solidFill>
                  <a:schemeClr val="tx1"/>
                </a:solidFill>
                <a:effectLst/>
                <a:ea typeface="Calibri" panose="020F0502020204030204" pitchFamily="34" charset="0"/>
                <a:cs typeface="Times New Roman" panose="02020603050405020304" pitchFamily="18" charset="0"/>
              </a:rPr>
              <a:t>động</a:t>
            </a:r>
            <a:r>
              <a:rPr kumimoji="0" lang="en-US" altLang="en-US" sz="3800" b="0"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rPr>
              <a:t>?</a:t>
            </a:r>
            <a:endParaRPr lang="en-US" altLang="en-US" sz="3800" dirty="0"/>
          </a:p>
          <a:p>
            <a:pPr marL="571500" indent="-571500" algn="just">
              <a:lnSpc>
                <a:spcPct val="150000"/>
              </a:lnSpc>
              <a:buFontTx/>
              <a:buChar char="-"/>
            </a:pPr>
            <a:r>
              <a:rPr kumimoji="0" lang="en-US" altLang="en-US" sz="3800" b="0" i="0" u="none" strike="noStrike" cap="none" normalizeH="0" baseline="0" dirty="0" err="1" smtClean="0">
                <a:ln>
                  <a:noFill/>
                </a:ln>
                <a:solidFill>
                  <a:schemeClr val="tx1"/>
                </a:solidFill>
                <a:effectLst/>
                <a:ea typeface="Calibri" panose="020F0502020204030204" pitchFamily="34" charset="0"/>
                <a:cs typeface="Times New Roman" panose="02020603050405020304" pitchFamily="18" charset="0"/>
              </a:rPr>
              <a:t>Nếu</a:t>
            </a:r>
            <a:r>
              <a:rPr kumimoji="0" lang="en-US" altLang="en-US" sz="3800" b="0"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rPr>
              <a:t> </a:t>
            </a:r>
            <a:r>
              <a:rPr kumimoji="0" lang="en-US" altLang="en-US" sz="3800" b="0" i="0" u="none" strike="noStrike" cap="none" normalizeH="0" baseline="0" dirty="0" err="1" smtClean="0">
                <a:ln>
                  <a:noFill/>
                </a:ln>
                <a:solidFill>
                  <a:schemeClr val="tx1"/>
                </a:solidFill>
                <a:effectLst/>
                <a:ea typeface="Calibri" panose="020F0502020204030204" pitchFamily="34" charset="0"/>
                <a:cs typeface="Times New Roman" panose="02020603050405020304" pitchFamily="18" charset="0"/>
              </a:rPr>
              <a:t>xảy</a:t>
            </a:r>
            <a:r>
              <a:rPr kumimoji="0" lang="en-US" altLang="en-US" sz="3800" b="0"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rPr>
              <a:t> </a:t>
            </a:r>
            <a:r>
              <a:rPr kumimoji="0" lang="en-US" altLang="en-US" sz="3800" b="0" i="0" u="none" strike="noStrike" cap="none" normalizeH="0" baseline="0" dirty="0" err="1" smtClean="0">
                <a:ln>
                  <a:noFill/>
                </a:ln>
                <a:solidFill>
                  <a:schemeClr val="tx1"/>
                </a:solidFill>
                <a:effectLst/>
                <a:ea typeface="Calibri" panose="020F0502020204030204" pitchFamily="34" charset="0"/>
                <a:cs typeface="Times New Roman" panose="02020603050405020304" pitchFamily="18" charset="0"/>
              </a:rPr>
              <a:t>ra</a:t>
            </a:r>
            <a:r>
              <a:rPr kumimoji="0" lang="en-US" altLang="en-US" sz="3800" b="0"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rPr>
              <a:t> </a:t>
            </a:r>
            <a:r>
              <a:rPr kumimoji="0" lang="en-US" altLang="en-US" sz="3800" b="0" i="0" u="none" strike="noStrike" cap="none" normalizeH="0" baseline="0" dirty="0" err="1" smtClean="0">
                <a:ln>
                  <a:noFill/>
                </a:ln>
                <a:solidFill>
                  <a:schemeClr val="tx1"/>
                </a:solidFill>
                <a:effectLst/>
                <a:ea typeface="Calibri" panose="020F0502020204030204" pitchFamily="34" charset="0"/>
                <a:cs typeface="Times New Roman" panose="02020603050405020304" pitchFamily="18" charset="0"/>
              </a:rPr>
              <a:t>tình</a:t>
            </a:r>
            <a:r>
              <a:rPr kumimoji="0" lang="en-US" altLang="en-US" sz="3800" b="0"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rPr>
              <a:t> </a:t>
            </a:r>
            <a:r>
              <a:rPr kumimoji="0" lang="en-US" altLang="en-US" sz="3800" b="0" i="0" u="none" strike="noStrike" cap="none" normalizeH="0" baseline="0" dirty="0" err="1" smtClean="0">
                <a:ln>
                  <a:noFill/>
                </a:ln>
                <a:solidFill>
                  <a:schemeClr val="tx1"/>
                </a:solidFill>
                <a:effectLst/>
                <a:ea typeface="Calibri" panose="020F0502020204030204" pitchFamily="34" charset="0"/>
                <a:cs typeface="Times New Roman" panose="02020603050405020304" pitchFamily="18" charset="0"/>
              </a:rPr>
              <a:t>huống</a:t>
            </a:r>
            <a:r>
              <a:rPr kumimoji="0" lang="en-US" altLang="en-US" sz="3800" b="0"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rPr>
              <a:t> </a:t>
            </a:r>
            <a:r>
              <a:rPr kumimoji="0" lang="en-US" altLang="en-US" sz="3800" b="0" i="0" u="none" strike="noStrike" cap="none" normalizeH="0" baseline="0" dirty="0" err="1" smtClean="0">
                <a:ln>
                  <a:noFill/>
                </a:ln>
                <a:solidFill>
                  <a:schemeClr val="tx1"/>
                </a:solidFill>
                <a:effectLst/>
                <a:ea typeface="Calibri" panose="020F0502020204030204" pitchFamily="34" charset="0"/>
                <a:cs typeface="Times New Roman" panose="02020603050405020304" pitchFamily="18" charset="0"/>
              </a:rPr>
              <a:t>nguy</a:t>
            </a:r>
            <a:r>
              <a:rPr kumimoji="0" lang="en-US" altLang="en-US" sz="3800" b="0"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rPr>
              <a:t> </a:t>
            </a:r>
            <a:r>
              <a:rPr kumimoji="0" lang="en-US" altLang="en-US" sz="3800" b="0" i="0" u="none" strike="noStrike" cap="none" normalizeH="0" baseline="0" dirty="0" err="1" smtClean="0">
                <a:ln>
                  <a:noFill/>
                </a:ln>
                <a:solidFill>
                  <a:schemeClr val="tx1"/>
                </a:solidFill>
                <a:effectLst/>
                <a:ea typeface="Calibri" panose="020F0502020204030204" pitchFamily="34" charset="0"/>
                <a:cs typeface="Times New Roman" panose="02020603050405020304" pitchFamily="18" charset="0"/>
              </a:rPr>
              <a:t>hiểm</a:t>
            </a:r>
            <a:r>
              <a:rPr kumimoji="0" lang="en-US" altLang="en-US" sz="3800" b="0"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rPr>
              <a:t> </a:t>
            </a:r>
            <a:r>
              <a:rPr kumimoji="0" lang="en-US" altLang="en-US" sz="3800" b="0" i="0" u="none" strike="noStrike" cap="none" normalizeH="0" baseline="0" dirty="0" err="1" smtClean="0">
                <a:ln>
                  <a:noFill/>
                </a:ln>
                <a:solidFill>
                  <a:schemeClr val="tx1"/>
                </a:solidFill>
                <a:effectLst/>
                <a:ea typeface="Calibri" panose="020F0502020204030204" pitchFamily="34" charset="0"/>
                <a:cs typeface="Times New Roman" panose="02020603050405020304" pitchFamily="18" charset="0"/>
              </a:rPr>
              <a:t>khiến</a:t>
            </a:r>
            <a:r>
              <a:rPr kumimoji="0" lang="en-US" altLang="en-US" sz="3800" b="0"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rPr>
              <a:t> </a:t>
            </a:r>
            <a:r>
              <a:rPr kumimoji="0" lang="en-US" altLang="en-US" sz="3800" b="0" i="0" u="none" strike="noStrike" cap="none" normalizeH="0" baseline="0" dirty="0" err="1" smtClean="0">
                <a:ln>
                  <a:noFill/>
                </a:ln>
                <a:solidFill>
                  <a:schemeClr val="tx1"/>
                </a:solidFill>
                <a:effectLst/>
                <a:ea typeface="Calibri" panose="020F0502020204030204" pitchFamily="34" charset="0"/>
                <a:cs typeface="Times New Roman" panose="02020603050405020304" pitchFamily="18" charset="0"/>
              </a:rPr>
              <a:t>mình</a:t>
            </a:r>
            <a:r>
              <a:rPr kumimoji="0" lang="en-US" altLang="en-US" sz="3800" b="0"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rPr>
              <a:t> </a:t>
            </a:r>
            <a:r>
              <a:rPr kumimoji="0" lang="en-US" altLang="en-US" sz="3800" b="0" i="0" u="none" strike="noStrike" cap="none" normalizeH="0" baseline="0" dirty="0" err="1" smtClean="0">
                <a:ln>
                  <a:noFill/>
                </a:ln>
                <a:solidFill>
                  <a:schemeClr val="tx1"/>
                </a:solidFill>
                <a:effectLst/>
                <a:ea typeface="Calibri" panose="020F0502020204030204" pitchFamily="34" charset="0"/>
                <a:cs typeface="Times New Roman" panose="02020603050405020304" pitchFamily="18" charset="0"/>
              </a:rPr>
              <a:t>bị</a:t>
            </a:r>
            <a:r>
              <a:rPr kumimoji="0" lang="en-US" altLang="en-US" sz="3800" b="0"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rPr>
              <a:t> </a:t>
            </a:r>
            <a:r>
              <a:rPr kumimoji="0" lang="en-US" altLang="en-US" sz="3800" b="0" i="0" u="none" strike="noStrike" cap="none" normalizeH="0" baseline="0" dirty="0" err="1" smtClean="0">
                <a:ln>
                  <a:noFill/>
                </a:ln>
                <a:solidFill>
                  <a:schemeClr val="tx1"/>
                </a:solidFill>
                <a:effectLst/>
                <a:ea typeface="Calibri" panose="020F0502020204030204" pitchFamily="34" charset="0"/>
                <a:cs typeface="Times New Roman" panose="02020603050405020304" pitchFamily="18" charset="0"/>
              </a:rPr>
              <a:t>đau</a:t>
            </a:r>
            <a:r>
              <a:rPr kumimoji="0" lang="en-US" altLang="en-US" sz="3800" b="0"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rPr>
              <a:t>, </a:t>
            </a:r>
            <a:r>
              <a:rPr kumimoji="0" lang="en-US" altLang="en-US" sz="3800" b="0" i="0" u="none" strike="noStrike" cap="none" normalizeH="0" baseline="0" dirty="0" err="1" smtClean="0">
                <a:ln>
                  <a:noFill/>
                </a:ln>
                <a:solidFill>
                  <a:schemeClr val="tx1"/>
                </a:solidFill>
                <a:effectLst/>
                <a:ea typeface="Calibri" panose="020F0502020204030204" pitchFamily="34" charset="0"/>
                <a:cs typeface="Times New Roman" panose="02020603050405020304" pitchFamily="18" charset="0"/>
              </a:rPr>
              <a:t>chảy</a:t>
            </a:r>
            <a:r>
              <a:rPr kumimoji="0" lang="en-US" altLang="en-US" sz="3800" b="0"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rPr>
              <a:t> </a:t>
            </a:r>
            <a:r>
              <a:rPr kumimoji="0" lang="en-US" altLang="en-US" sz="3800" b="0" i="0" u="none" strike="noStrike" cap="none" normalizeH="0" baseline="0" dirty="0" err="1" smtClean="0">
                <a:ln>
                  <a:noFill/>
                </a:ln>
                <a:solidFill>
                  <a:schemeClr val="tx1"/>
                </a:solidFill>
                <a:effectLst/>
                <a:ea typeface="Calibri" panose="020F0502020204030204" pitchFamily="34" charset="0"/>
                <a:cs typeface="Times New Roman" panose="02020603050405020304" pitchFamily="18" charset="0"/>
              </a:rPr>
              <a:t>máu</a:t>
            </a:r>
            <a:r>
              <a:rPr kumimoji="0" lang="en-US" altLang="en-US" sz="3800" b="0"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rPr>
              <a:t>, </a:t>
            </a:r>
            <a:r>
              <a:rPr kumimoji="0" lang="en-US" altLang="en-US" sz="3800" b="0" i="0" u="none" strike="noStrike" cap="none" normalizeH="0" baseline="0" dirty="0" err="1" smtClean="0">
                <a:ln>
                  <a:noFill/>
                </a:ln>
                <a:solidFill>
                  <a:schemeClr val="tx1"/>
                </a:solidFill>
                <a:effectLst/>
                <a:ea typeface="Calibri" panose="020F0502020204030204" pitchFamily="34" charset="0"/>
                <a:cs typeface="Times New Roman" panose="02020603050405020304" pitchFamily="18" charset="0"/>
              </a:rPr>
              <a:t>em</a:t>
            </a:r>
            <a:r>
              <a:rPr kumimoji="0" lang="en-US" altLang="en-US" sz="3800" b="0"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rPr>
              <a:t> </a:t>
            </a:r>
            <a:r>
              <a:rPr kumimoji="0" lang="en-US" altLang="en-US" sz="3800" b="0" i="0" u="none" strike="noStrike" cap="none" normalizeH="0" baseline="0" dirty="0" err="1" smtClean="0">
                <a:ln>
                  <a:noFill/>
                </a:ln>
                <a:solidFill>
                  <a:schemeClr val="tx1"/>
                </a:solidFill>
                <a:effectLst/>
                <a:ea typeface="Calibri" panose="020F0502020204030204" pitchFamily="34" charset="0"/>
                <a:cs typeface="Times New Roman" panose="02020603050405020304" pitchFamily="18" charset="0"/>
              </a:rPr>
              <a:t>cần</a:t>
            </a:r>
            <a:r>
              <a:rPr kumimoji="0" lang="en-US" altLang="en-US" sz="3800" b="0"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rPr>
              <a:t> </a:t>
            </a:r>
            <a:r>
              <a:rPr kumimoji="0" lang="en-US" altLang="en-US" sz="3800" b="0" i="0" u="none" strike="noStrike" cap="none" normalizeH="0" baseline="0" dirty="0" err="1" smtClean="0">
                <a:ln>
                  <a:noFill/>
                </a:ln>
                <a:solidFill>
                  <a:schemeClr val="tx1"/>
                </a:solidFill>
                <a:effectLst/>
                <a:ea typeface="Calibri" panose="020F0502020204030204" pitchFamily="34" charset="0"/>
                <a:cs typeface="Times New Roman" panose="02020603050405020304" pitchFamily="18" charset="0"/>
              </a:rPr>
              <a:t>phải</a:t>
            </a:r>
            <a:r>
              <a:rPr kumimoji="0" lang="en-US" altLang="en-US" sz="3800" b="0"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rPr>
              <a:t> </a:t>
            </a:r>
            <a:r>
              <a:rPr kumimoji="0" lang="en-US" altLang="en-US" sz="3800" b="0" i="0" u="none" strike="noStrike" cap="none" normalizeH="0" baseline="0" dirty="0" err="1" smtClean="0">
                <a:ln>
                  <a:noFill/>
                </a:ln>
                <a:solidFill>
                  <a:schemeClr val="tx1"/>
                </a:solidFill>
                <a:effectLst/>
                <a:ea typeface="Calibri" panose="020F0502020204030204" pitchFamily="34" charset="0"/>
                <a:cs typeface="Times New Roman" panose="02020603050405020304" pitchFamily="18" charset="0"/>
              </a:rPr>
              <a:t>làm</a:t>
            </a:r>
            <a:r>
              <a:rPr kumimoji="0" lang="en-US" altLang="en-US" sz="3800" b="0"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rPr>
              <a:t> </a:t>
            </a:r>
            <a:r>
              <a:rPr kumimoji="0" lang="en-US" altLang="en-US" sz="3800" b="0" i="0" u="none" strike="noStrike" cap="none" normalizeH="0" baseline="0" dirty="0" err="1" smtClean="0">
                <a:ln>
                  <a:noFill/>
                </a:ln>
                <a:solidFill>
                  <a:schemeClr val="tx1"/>
                </a:solidFill>
                <a:effectLst/>
                <a:ea typeface="Calibri" panose="020F0502020204030204" pitchFamily="34" charset="0"/>
                <a:cs typeface="Times New Roman" panose="02020603050405020304" pitchFamily="18" charset="0"/>
              </a:rPr>
              <a:t>gì</a:t>
            </a:r>
            <a:r>
              <a:rPr kumimoji="0" lang="en-US" altLang="en-US" sz="3800" b="0"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rPr>
              <a:t>?</a:t>
            </a:r>
            <a:endParaRPr kumimoji="0" lang="en-US" altLang="en-US" sz="3800" b="0" i="0" u="none" strike="noStrike" cap="none" normalizeH="0" baseline="0" dirty="0" smtClean="0">
              <a:ln>
                <a:noFill/>
              </a:ln>
              <a:solidFill>
                <a:schemeClr val="tx1"/>
              </a:solidFill>
              <a:effectLst/>
            </a:endParaRPr>
          </a:p>
        </p:txBody>
      </p:sp>
      <p:pic>
        <p:nvPicPr>
          <p:cNvPr id="2048" name="Picture 2047"/>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flipH="1">
            <a:off x="14044962" y="5512684"/>
            <a:ext cx="4118596" cy="4118596"/>
          </a:xfrm>
          <a:prstGeom prst="rect">
            <a:avLst/>
          </a:prstGeom>
        </p:spPr>
      </p:pic>
      <p:pic>
        <p:nvPicPr>
          <p:cNvPr id="105" name="Picture 31"/>
          <p:cNvPicPr>
            <a:picLocks noChangeAspect="1"/>
          </p:cNvPicPr>
          <p:nvPr/>
        </p:nvPicPr>
        <p:blipFill>
          <a:blip r:embed="rId18"/>
          <a:srcRect/>
          <a:stretch>
            <a:fillRect/>
          </a:stretch>
        </p:blipFill>
        <p:spPr>
          <a:xfrm>
            <a:off x="15507224" y="4355401"/>
            <a:ext cx="1340460" cy="849927"/>
          </a:xfrm>
          <a:prstGeom prst="rect">
            <a:avLst/>
          </a:prstGeom>
        </p:spPr>
      </p:pic>
    </p:spTree>
    <p:extLst>
      <p:ext uri="{BB962C8B-B14F-4D97-AF65-F5344CB8AC3E}">
        <p14:creationId xmlns:p14="http://schemas.microsoft.com/office/powerpoint/2010/main" val="3136584599"/>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barn(inVertical)">
                                      <p:cBhvr>
                                        <p:cTn id="7" dur="500"/>
                                        <p:tgtEl>
                                          <p:spTgt spid="106"/>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105"/>
                                        </p:tgtEl>
                                        <p:attrNameLst>
                                          <p:attrName>style.visibility</p:attrName>
                                        </p:attrNameLst>
                                      </p:cBhvr>
                                      <p:to>
                                        <p:strVal val="visible"/>
                                      </p:to>
                                    </p:set>
                                    <p:animEffect transition="in" filter="fade">
                                      <p:cBhvr>
                                        <p:cTn id="12" dur="500"/>
                                        <p:tgtEl>
                                          <p:spTgt spid="105"/>
                                        </p:tgtEl>
                                      </p:cBhvr>
                                    </p:animEffect>
                                    <p:anim calcmode="lin" valueType="num">
                                      <p:cBhvr>
                                        <p:cTn id="13" dur="500" fill="hold"/>
                                        <p:tgtEl>
                                          <p:spTgt spid="105"/>
                                        </p:tgtEl>
                                        <p:attrNameLst>
                                          <p:attrName>ppt_x</p:attrName>
                                        </p:attrNameLst>
                                      </p:cBhvr>
                                      <p:tavLst>
                                        <p:tav tm="0">
                                          <p:val>
                                            <p:strVal val="#ppt_x"/>
                                          </p:val>
                                        </p:tav>
                                        <p:tav tm="100000">
                                          <p:val>
                                            <p:strVal val="#ppt_x"/>
                                          </p:val>
                                        </p:tav>
                                      </p:tavLst>
                                    </p:anim>
                                    <p:anim calcmode="lin" valueType="num">
                                      <p:cBhvr>
                                        <p:cTn id="14" dur="500" fill="hold"/>
                                        <p:tgtEl>
                                          <p:spTgt spid="105"/>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95"/>
                                        </p:tgtEl>
                                        <p:attrNameLst>
                                          <p:attrName>style.visibility</p:attrName>
                                        </p:attrNameLst>
                                      </p:cBhvr>
                                      <p:to>
                                        <p:strVal val="visible"/>
                                      </p:to>
                                    </p:set>
                                    <p:animEffect transition="in" filter="fade">
                                      <p:cBhvr>
                                        <p:cTn id="17" dur="500"/>
                                        <p:tgtEl>
                                          <p:spTgt spid="95"/>
                                        </p:tgtEl>
                                      </p:cBhvr>
                                    </p:animEffect>
                                    <p:anim calcmode="lin" valueType="num">
                                      <p:cBhvr>
                                        <p:cTn id="18" dur="500" fill="hold"/>
                                        <p:tgtEl>
                                          <p:spTgt spid="95"/>
                                        </p:tgtEl>
                                        <p:attrNameLst>
                                          <p:attrName>ppt_x</p:attrName>
                                        </p:attrNameLst>
                                      </p:cBhvr>
                                      <p:tavLst>
                                        <p:tav tm="0">
                                          <p:val>
                                            <p:strVal val="#ppt_x"/>
                                          </p:val>
                                        </p:tav>
                                        <p:tav tm="100000">
                                          <p:val>
                                            <p:strVal val="#ppt_x"/>
                                          </p:val>
                                        </p:tav>
                                      </p:tavLst>
                                    </p:anim>
                                    <p:anim calcmode="lin" valueType="num">
                                      <p:cBhvr>
                                        <p:cTn id="19" dur="500" fill="hold"/>
                                        <p:tgtEl>
                                          <p:spTgt spid="95"/>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2048"/>
                                        </p:tgtEl>
                                        <p:attrNameLst>
                                          <p:attrName>style.visibility</p:attrName>
                                        </p:attrNameLst>
                                      </p:cBhvr>
                                      <p:to>
                                        <p:strVal val="visible"/>
                                      </p:to>
                                    </p:set>
                                    <p:animEffect transition="in" filter="fade">
                                      <p:cBhvr>
                                        <p:cTn id="22" dur="500"/>
                                        <p:tgtEl>
                                          <p:spTgt spid="2048"/>
                                        </p:tgtEl>
                                      </p:cBhvr>
                                    </p:animEffect>
                                    <p:anim calcmode="lin" valueType="num">
                                      <p:cBhvr>
                                        <p:cTn id="23" dur="500" fill="hold"/>
                                        <p:tgtEl>
                                          <p:spTgt spid="2048"/>
                                        </p:tgtEl>
                                        <p:attrNameLst>
                                          <p:attrName>ppt_x</p:attrName>
                                        </p:attrNameLst>
                                      </p:cBhvr>
                                      <p:tavLst>
                                        <p:tav tm="0">
                                          <p:val>
                                            <p:strVal val="#ppt_x"/>
                                          </p:val>
                                        </p:tav>
                                        <p:tav tm="100000">
                                          <p:val>
                                            <p:strVal val="#ppt_x"/>
                                          </p:val>
                                        </p:tav>
                                      </p:tavLst>
                                    </p:anim>
                                    <p:anim calcmode="lin" valueType="num">
                                      <p:cBhvr>
                                        <p:cTn id="24" dur="500" fill="hold"/>
                                        <p:tgtEl>
                                          <p:spTgt spid="20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5894" y="266700"/>
            <a:ext cx="18288143" cy="10751281"/>
            <a:chOff x="0" y="0"/>
            <a:chExt cx="24384191" cy="14335042"/>
          </a:xfrm>
        </p:grpSpPr>
        <p:pic>
          <p:nvPicPr>
            <p:cNvPr id="3" name="Picture 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64" y="0"/>
              <a:ext cx="2250311" cy="2250311"/>
            </a:xfrm>
            <a:prstGeom prst="rect">
              <a:avLst/>
            </a:prstGeom>
          </p:spPr>
        </p:pic>
        <p:pic>
          <p:nvPicPr>
            <p:cNvPr id="4" name="Picture 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2024407" y="0"/>
              <a:ext cx="2250311" cy="2250311"/>
            </a:xfrm>
            <a:prstGeom prst="rect">
              <a:avLst/>
            </a:prstGeom>
          </p:spPr>
        </p:pic>
        <p:pic>
          <p:nvPicPr>
            <p:cNvPr id="5" name="Picture 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4030356" y="0"/>
              <a:ext cx="2250311" cy="2250311"/>
            </a:xfrm>
            <a:prstGeom prst="rect">
              <a:avLst/>
            </a:prstGeom>
          </p:spPr>
        </p:pic>
        <p:pic>
          <p:nvPicPr>
            <p:cNvPr id="6" name="Picture 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6054699" y="0"/>
              <a:ext cx="2250311" cy="2250311"/>
            </a:xfrm>
            <a:prstGeom prst="rect">
              <a:avLst/>
            </a:prstGeom>
          </p:spPr>
        </p:pic>
        <p:pic>
          <p:nvPicPr>
            <p:cNvPr id="7" name="Picture 7"/>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8058989" y="0"/>
              <a:ext cx="2250311" cy="2250311"/>
            </a:xfrm>
            <a:prstGeom prst="rect">
              <a:avLst/>
            </a:prstGeom>
          </p:spPr>
        </p:pic>
        <p:pic>
          <p:nvPicPr>
            <p:cNvPr id="8" name="Picture 8"/>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10083333" y="0"/>
              <a:ext cx="2250311" cy="2250311"/>
            </a:xfrm>
            <a:prstGeom prst="rect">
              <a:avLst/>
            </a:prstGeom>
          </p:spPr>
        </p:pic>
        <p:pic>
          <p:nvPicPr>
            <p:cNvPr id="9" name="Picture 9"/>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2089282" y="0"/>
              <a:ext cx="2250311" cy="2250311"/>
            </a:xfrm>
            <a:prstGeom prst="rect">
              <a:avLst/>
            </a:prstGeom>
          </p:spPr>
        </p:pic>
        <p:pic>
          <p:nvPicPr>
            <p:cNvPr id="10" name="Picture 10"/>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14113625" y="0"/>
              <a:ext cx="2250311" cy="2250311"/>
            </a:xfrm>
            <a:prstGeom prst="rect">
              <a:avLst/>
            </a:prstGeom>
          </p:spPr>
        </p:pic>
        <p:pic>
          <p:nvPicPr>
            <p:cNvPr id="11" name="Picture 11"/>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6079117" y="0"/>
              <a:ext cx="2250311" cy="2250311"/>
            </a:xfrm>
            <a:prstGeom prst="rect">
              <a:avLst/>
            </a:prstGeom>
          </p:spPr>
        </p:pic>
        <p:pic>
          <p:nvPicPr>
            <p:cNvPr id="12" name="Picture 12"/>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18103460" y="0"/>
              <a:ext cx="2250311" cy="2250311"/>
            </a:xfrm>
            <a:prstGeom prst="rect">
              <a:avLst/>
            </a:prstGeom>
          </p:spPr>
        </p:pic>
        <p:pic>
          <p:nvPicPr>
            <p:cNvPr id="13" name="Picture 1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20109409" y="0"/>
              <a:ext cx="2250311" cy="2250311"/>
            </a:xfrm>
            <a:prstGeom prst="rect">
              <a:avLst/>
            </a:prstGeom>
          </p:spPr>
        </p:pic>
        <p:pic>
          <p:nvPicPr>
            <p:cNvPr id="14" name="Picture 1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22133753" y="0"/>
              <a:ext cx="2250311" cy="2250311"/>
            </a:xfrm>
            <a:prstGeom prst="rect">
              <a:avLst/>
            </a:prstGeom>
          </p:spPr>
        </p:pic>
        <p:pic>
          <p:nvPicPr>
            <p:cNvPr id="15" name="Picture 1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a:off x="22133753" y="2020476"/>
              <a:ext cx="2250311" cy="2250311"/>
            </a:xfrm>
            <a:prstGeom prst="rect">
              <a:avLst/>
            </a:prstGeom>
          </p:spPr>
        </p:pic>
        <p:pic>
          <p:nvPicPr>
            <p:cNvPr id="16" name="Picture 1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flipH="1">
              <a:off x="20109409" y="2020476"/>
              <a:ext cx="2250311" cy="2250311"/>
            </a:xfrm>
            <a:prstGeom prst="rect">
              <a:avLst/>
            </a:prstGeom>
          </p:spPr>
        </p:pic>
        <p:pic>
          <p:nvPicPr>
            <p:cNvPr id="17" name="Picture 17"/>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flipH="1">
              <a:off x="16079117" y="2020476"/>
              <a:ext cx="2250311" cy="2250311"/>
            </a:xfrm>
            <a:prstGeom prst="rect">
              <a:avLst/>
            </a:prstGeom>
          </p:spPr>
        </p:pic>
        <p:pic>
          <p:nvPicPr>
            <p:cNvPr id="18" name="Picture 18"/>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a:off x="14126325" y="2020476"/>
              <a:ext cx="2250311" cy="2250311"/>
            </a:xfrm>
            <a:prstGeom prst="rect">
              <a:avLst/>
            </a:prstGeom>
          </p:spPr>
        </p:pic>
        <p:pic>
          <p:nvPicPr>
            <p:cNvPr id="19" name="Picture 19"/>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flipH="1">
              <a:off x="12101982" y="2020476"/>
              <a:ext cx="2250311" cy="2250311"/>
            </a:xfrm>
            <a:prstGeom prst="rect">
              <a:avLst/>
            </a:prstGeom>
          </p:spPr>
        </p:pic>
        <p:pic>
          <p:nvPicPr>
            <p:cNvPr id="20" name="Picture 20"/>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a:off x="10083074" y="2020476"/>
              <a:ext cx="2250311" cy="2250311"/>
            </a:xfrm>
            <a:prstGeom prst="rect">
              <a:avLst/>
            </a:prstGeom>
          </p:spPr>
        </p:pic>
        <p:pic>
          <p:nvPicPr>
            <p:cNvPr id="21" name="Picture 21"/>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flipH="1">
              <a:off x="8058730" y="2020476"/>
              <a:ext cx="2250311" cy="2250311"/>
            </a:xfrm>
            <a:prstGeom prst="rect">
              <a:avLst/>
            </a:prstGeom>
          </p:spPr>
        </p:pic>
        <p:pic>
          <p:nvPicPr>
            <p:cNvPr id="22" name="Picture 22"/>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a:off x="6054699" y="2020476"/>
              <a:ext cx="2250311" cy="2250311"/>
            </a:xfrm>
            <a:prstGeom prst="rect">
              <a:avLst/>
            </a:prstGeom>
          </p:spPr>
        </p:pic>
        <p:pic>
          <p:nvPicPr>
            <p:cNvPr id="23" name="Picture 2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flipH="1">
              <a:off x="4030356" y="2020476"/>
              <a:ext cx="2250311" cy="2250311"/>
            </a:xfrm>
            <a:prstGeom prst="rect">
              <a:avLst/>
            </a:prstGeom>
          </p:spPr>
        </p:pic>
        <p:pic>
          <p:nvPicPr>
            <p:cNvPr id="24" name="Picture 2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a:off x="2024407" y="2020476"/>
              <a:ext cx="2250311" cy="2250311"/>
            </a:xfrm>
            <a:prstGeom prst="rect">
              <a:avLst/>
            </a:prstGeom>
          </p:spPr>
        </p:pic>
        <p:pic>
          <p:nvPicPr>
            <p:cNvPr id="25" name="Picture 2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flipH="1">
              <a:off x="64" y="2020476"/>
              <a:ext cx="2250311" cy="2250311"/>
            </a:xfrm>
            <a:prstGeom prst="rect">
              <a:avLst/>
            </a:prstGeom>
          </p:spPr>
        </p:pic>
        <p:pic>
          <p:nvPicPr>
            <p:cNvPr id="26" name="Picture 2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27" y="4010752"/>
              <a:ext cx="2250311" cy="2250311"/>
            </a:xfrm>
            <a:prstGeom prst="rect">
              <a:avLst/>
            </a:prstGeom>
          </p:spPr>
        </p:pic>
        <p:pic>
          <p:nvPicPr>
            <p:cNvPr id="27" name="Picture 27"/>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2024471" y="4010752"/>
              <a:ext cx="2250311" cy="2250311"/>
            </a:xfrm>
            <a:prstGeom prst="rect">
              <a:avLst/>
            </a:prstGeom>
          </p:spPr>
        </p:pic>
        <p:pic>
          <p:nvPicPr>
            <p:cNvPr id="28" name="Picture 28"/>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4030419" y="4010752"/>
              <a:ext cx="2250311" cy="2250311"/>
            </a:xfrm>
            <a:prstGeom prst="rect">
              <a:avLst/>
            </a:prstGeom>
          </p:spPr>
        </p:pic>
        <p:pic>
          <p:nvPicPr>
            <p:cNvPr id="29" name="Picture 29"/>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6054763" y="4010752"/>
              <a:ext cx="2250311" cy="2250311"/>
            </a:xfrm>
            <a:prstGeom prst="rect">
              <a:avLst/>
            </a:prstGeom>
          </p:spPr>
        </p:pic>
        <p:pic>
          <p:nvPicPr>
            <p:cNvPr id="30" name="Picture 30"/>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8059053" y="4010752"/>
              <a:ext cx="2250311" cy="2250311"/>
            </a:xfrm>
            <a:prstGeom prst="rect">
              <a:avLst/>
            </a:prstGeom>
          </p:spPr>
        </p:pic>
        <p:pic>
          <p:nvPicPr>
            <p:cNvPr id="31" name="Picture 31"/>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18103524" y="4010752"/>
              <a:ext cx="2250311" cy="2250311"/>
            </a:xfrm>
            <a:prstGeom prst="rect">
              <a:avLst/>
            </a:prstGeom>
          </p:spPr>
        </p:pic>
        <p:pic>
          <p:nvPicPr>
            <p:cNvPr id="32" name="Picture 32"/>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20109472" y="4010752"/>
              <a:ext cx="2250311" cy="2250311"/>
            </a:xfrm>
            <a:prstGeom prst="rect">
              <a:avLst/>
            </a:prstGeom>
          </p:spPr>
        </p:pic>
        <p:pic>
          <p:nvPicPr>
            <p:cNvPr id="33" name="Picture 3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22133816" y="4010752"/>
              <a:ext cx="2250311" cy="2250311"/>
            </a:xfrm>
            <a:prstGeom prst="rect">
              <a:avLst/>
            </a:prstGeom>
          </p:spPr>
        </p:pic>
        <p:pic>
          <p:nvPicPr>
            <p:cNvPr id="34" name="Picture 3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a:off x="22133689" y="6054287"/>
              <a:ext cx="2250311" cy="2250311"/>
            </a:xfrm>
            <a:prstGeom prst="rect">
              <a:avLst/>
            </a:prstGeom>
          </p:spPr>
        </p:pic>
        <p:pic>
          <p:nvPicPr>
            <p:cNvPr id="35" name="Picture 3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flipH="1">
              <a:off x="20109345" y="6054287"/>
              <a:ext cx="2250311" cy="2250311"/>
            </a:xfrm>
            <a:prstGeom prst="rect">
              <a:avLst/>
            </a:prstGeom>
          </p:spPr>
        </p:pic>
        <p:pic>
          <p:nvPicPr>
            <p:cNvPr id="36" name="Picture 3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a:off x="10083397" y="6054287"/>
              <a:ext cx="2250311" cy="2250311"/>
            </a:xfrm>
            <a:prstGeom prst="rect">
              <a:avLst/>
            </a:prstGeom>
          </p:spPr>
        </p:pic>
        <p:pic>
          <p:nvPicPr>
            <p:cNvPr id="37" name="Picture 37"/>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flipH="1">
              <a:off x="8072908" y="6054287"/>
              <a:ext cx="2250311" cy="2250311"/>
            </a:xfrm>
            <a:prstGeom prst="rect">
              <a:avLst/>
            </a:prstGeom>
          </p:spPr>
        </p:pic>
        <p:pic>
          <p:nvPicPr>
            <p:cNvPr id="38" name="Picture 38"/>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a:off x="6054636" y="6054287"/>
              <a:ext cx="2250311" cy="2250311"/>
            </a:xfrm>
            <a:prstGeom prst="rect">
              <a:avLst/>
            </a:prstGeom>
          </p:spPr>
        </p:pic>
        <p:pic>
          <p:nvPicPr>
            <p:cNvPr id="39" name="Picture 39"/>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flipH="1">
              <a:off x="4030292" y="6054287"/>
              <a:ext cx="2250311" cy="2250311"/>
            </a:xfrm>
            <a:prstGeom prst="rect">
              <a:avLst/>
            </a:prstGeom>
          </p:spPr>
        </p:pic>
        <p:pic>
          <p:nvPicPr>
            <p:cNvPr id="40" name="Picture 40"/>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a:off x="2024344" y="6054287"/>
              <a:ext cx="2250311" cy="2250311"/>
            </a:xfrm>
            <a:prstGeom prst="rect">
              <a:avLst/>
            </a:prstGeom>
          </p:spPr>
        </p:pic>
        <p:pic>
          <p:nvPicPr>
            <p:cNvPr id="41" name="Picture 41"/>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flipH="1">
              <a:off x="0" y="6054287"/>
              <a:ext cx="2250311" cy="2250311"/>
            </a:xfrm>
            <a:prstGeom prst="rect">
              <a:avLst/>
            </a:prstGeom>
          </p:spPr>
        </p:pic>
        <p:pic>
          <p:nvPicPr>
            <p:cNvPr id="42" name="Picture 42"/>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64" y="8044562"/>
              <a:ext cx="2250311" cy="2250311"/>
            </a:xfrm>
            <a:prstGeom prst="rect">
              <a:avLst/>
            </a:prstGeom>
          </p:spPr>
        </p:pic>
        <p:pic>
          <p:nvPicPr>
            <p:cNvPr id="43" name="Picture 4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2024407" y="8044562"/>
              <a:ext cx="2250311" cy="2250311"/>
            </a:xfrm>
            <a:prstGeom prst="rect">
              <a:avLst/>
            </a:prstGeom>
          </p:spPr>
        </p:pic>
        <p:pic>
          <p:nvPicPr>
            <p:cNvPr id="44" name="Picture 4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4030356" y="8044562"/>
              <a:ext cx="2250311" cy="2250311"/>
            </a:xfrm>
            <a:prstGeom prst="rect">
              <a:avLst/>
            </a:prstGeom>
          </p:spPr>
        </p:pic>
        <p:pic>
          <p:nvPicPr>
            <p:cNvPr id="45" name="Picture 4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6054699" y="8044562"/>
              <a:ext cx="2250311" cy="2250311"/>
            </a:xfrm>
            <a:prstGeom prst="rect">
              <a:avLst/>
            </a:prstGeom>
          </p:spPr>
        </p:pic>
        <p:pic>
          <p:nvPicPr>
            <p:cNvPr id="46" name="Picture 4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18103460" y="8044562"/>
              <a:ext cx="2250311" cy="2250311"/>
            </a:xfrm>
            <a:prstGeom prst="rect">
              <a:avLst/>
            </a:prstGeom>
          </p:spPr>
        </p:pic>
        <p:pic>
          <p:nvPicPr>
            <p:cNvPr id="47" name="Picture 47"/>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20109409" y="8044562"/>
              <a:ext cx="2250311" cy="2250311"/>
            </a:xfrm>
            <a:prstGeom prst="rect">
              <a:avLst/>
            </a:prstGeom>
          </p:spPr>
        </p:pic>
        <p:pic>
          <p:nvPicPr>
            <p:cNvPr id="48" name="Picture 48"/>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22133753" y="8044562"/>
              <a:ext cx="2250311" cy="2250311"/>
            </a:xfrm>
            <a:prstGeom prst="rect">
              <a:avLst/>
            </a:prstGeom>
          </p:spPr>
        </p:pic>
        <p:pic>
          <p:nvPicPr>
            <p:cNvPr id="49" name="Picture 49"/>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8072908" y="8044562"/>
              <a:ext cx="2250311" cy="2250311"/>
            </a:xfrm>
            <a:prstGeom prst="rect">
              <a:avLst/>
            </a:prstGeom>
          </p:spPr>
        </p:pic>
        <p:pic>
          <p:nvPicPr>
            <p:cNvPr id="50" name="Picture 50"/>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10083397" y="8044562"/>
              <a:ext cx="2250311" cy="2250311"/>
            </a:xfrm>
            <a:prstGeom prst="rect">
              <a:avLst/>
            </a:prstGeom>
          </p:spPr>
        </p:pic>
        <p:pic>
          <p:nvPicPr>
            <p:cNvPr id="51" name="Picture 51"/>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2089345" y="4010752"/>
              <a:ext cx="2250311" cy="2250311"/>
            </a:xfrm>
            <a:prstGeom prst="rect">
              <a:avLst/>
            </a:prstGeom>
          </p:spPr>
        </p:pic>
        <p:pic>
          <p:nvPicPr>
            <p:cNvPr id="52" name="Picture 52"/>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14113689" y="4010752"/>
              <a:ext cx="2250311" cy="2250311"/>
            </a:xfrm>
            <a:prstGeom prst="rect">
              <a:avLst/>
            </a:prstGeom>
          </p:spPr>
        </p:pic>
        <p:pic>
          <p:nvPicPr>
            <p:cNvPr id="53" name="Picture 5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6079180" y="4010752"/>
              <a:ext cx="2250311" cy="2250311"/>
            </a:xfrm>
            <a:prstGeom prst="rect">
              <a:avLst/>
            </a:prstGeom>
          </p:spPr>
        </p:pic>
        <p:pic>
          <p:nvPicPr>
            <p:cNvPr id="54" name="Picture 5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flipH="1">
              <a:off x="16079053" y="6054287"/>
              <a:ext cx="2250311" cy="2250311"/>
            </a:xfrm>
            <a:prstGeom prst="rect">
              <a:avLst/>
            </a:prstGeom>
          </p:spPr>
        </p:pic>
        <p:pic>
          <p:nvPicPr>
            <p:cNvPr id="55" name="Picture 5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a:off x="14113689" y="6054287"/>
              <a:ext cx="2250311" cy="2250311"/>
            </a:xfrm>
            <a:prstGeom prst="rect">
              <a:avLst/>
            </a:prstGeom>
          </p:spPr>
        </p:pic>
        <p:pic>
          <p:nvPicPr>
            <p:cNvPr id="56" name="Picture 5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flipH="1">
              <a:off x="12101982" y="6054287"/>
              <a:ext cx="2250311" cy="2250311"/>
            </a:xfrm>
            <a:prstGeom prst="rect">
              <a:avLst/>
            </a:prstGeom>
          </p:spPr>
        </p:pic>
        <p:pic>
          <p:nvPicPr>
            <p:cNvPr id="57" name="Picture 57"/>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2101982" y="8044562"/>
              <a:ext cx="2250311" cy="2250311"/>
            </a:xfrm>
            <a:prstGeom prst="rect">
              <a:avLst/>
            </a:prstGeom>
          </p:spPr>
        </p:pic>
        <p:pic>
          <p:nvPicPr>
            <p:cNvPr id="58" name="Picture 58"/>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14113689" y="8044562"/>
              <a:ext cx="2250311" cy="2250311"/>
            </a:xfrm>
            <a:prstGeom prst="rect">
              <a:avLst/>
            </a:prstGeom>
          </p:spPr>
        </p:pic>
        <p:pic>
          <p:nvPicPr>
            <p:cNvPr id="59" name="Picture 59"/>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6066157" y="8044562"/>
              <a:ext cx="2250311" cy="2250311"/>
            </a:xfrm>
            <a:prstGeom prst="rect">
              <a:avLst/>
            </a:prstGeom>
          </p:spPr>
        </p:pic>
        <p:pic>
          <p:nvPicPr>
            <p:cNvPr id="60" name="Picture 60"/>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a:off x="18103460" y="2020476"/>
              <a:ext cx="2250311" cy="2250311"/>
            </a:xfrm>
            <a:prstGeom prst="rect">
              <a:avLst/>
            </a:prstGeom>
          </p:spPr>
        </p:pic>
        <p:pic>
          <p:nvPicPr>
            <p:cNvPr id="61" name="Picture 61"/>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a:off x="18103397" y="6054287"/>
              <a:ext cx="2250311" cy="2250311"/>
            </a:xfrm>
            <a:prstGeom prst="rect">
              <a:avLst/>
            </a:prstGeom>
          </p:spPr>
        </p:pic>
        <p:pic>
          <p:nvPicPr>
            <p:cNvPr id="62" name="Picture 62"/>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10083397" y="4010752"/>
              <a:ext cx="2250311" cy="2250311"/>
            </a:xfrm>
            <a:prstGeom prst="rect">
              <a:avLst/>
            </a:prstGeom>
          </p:spPr>
        </p:pic>
        <p:pic>
          <p:nvPicPr>
            <p:cNvPr id="63" name="Picture 6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a:off x="22133816" y="10094455"/>
              <a:ext cx="2250311" cy="2250311"/>
            </a:xfrm>
            <a:prstGeom prst="rect">
              <a:avLst/>
            </a:prstGeom>
          </p:spPr>
        </p:pic>
        <p:pic>
          <p:nvPicPr>
            <p:cNvPr id="64" name="Picture 6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flipH="1">
              <a:off x="20109472" y="10094455"/>
              <a:ext cx="2250311" cy="2250311"/>
            </a:xfrm>
            <a:prstGeom prst="rect">
              <a:avLst/>
            </a:prstGeom>
          </p:spPr>
        </p:pic>
        <p:pic>
          <p:nvPicPr>
            <p:cNvPr id="65" name="Picture 6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a:off x="10083397" y="10094455"/>
              <a:ext cx="2250311" cy="2250311"/>
            </a:xfrm>
            <a:prstGeom prst="rect">
              <a:avLst/>
            </a:prstGeom>
          </p:spPr>
        </p:pic>
        <p:pic>
          <p:nvPicPr>
            <p:cNvPr id="66" name="Picture 6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flipH="1">
              <a:off x="8072908" y="10094455"/>
              <a:ext cx="2250311" cy="2250311"/>
            </a:xfrm>
            <a:prstGeom prst="rect">
              <a:avLst/>
            </a:prstGeom>
          </p:spPr>
        </p:pic>
        <p:pic>
          <p:nvPicPr>
            <p:cNvPr id="67" name="Picture 67"/>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a:off x="6054636" y="10094455"/>
              <a:ext cx="2250311" cy="2250311"/>
            </a:xfrm>
            <a:prstGeom prst="rect">
              <a:avLst/>
            </a:prstGeom>
          </p:spPr>
        </p:pic>
        <p:pic>
          <p:nvPicPr>
            <p:cNvPr id="68" name="Picture 68"/>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flipH="1">
              <a:off x="4030419" y="10094455"/>
              <a:ext cx="2250311" cy="2250311"/>
            </a:xfrm>
            <a:prstGeom prst="rect">
              <a:avLst/>
            </a:prstGeom>
          </p:spPr>
        </p:pic>
        <p:pic>
          <p:nvPicPr>
            <p:cNvPr id="69" name="Picture 69"/>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a:off x="2024471" y="10094455"/>
              <a:ext cx="2250311" cy="2250311"/>
            </a:xfrm>
            <a:prstGeom prst="rect">
              <a:avLst/>
            </a:prstGeom>
          </p:spPr>
        </p:pic>
        <p:pic>
          <p:nvPicPr>
            <p:cNvPr id="70" name="Picture 70"/>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flipH="1">
              <a:off x="127" y="10094455"/>
              <a:ext cx="2250311" cy="2250311"/>
            </a:xfrm>
            <a:prstGeom prst="rect">
              <a:avLst/>
            </a:prstGeom>
          </p:spPr>
        </p:pic>
        <p:pic>
          <p:nvPicPr>
            <p:cNvPr id="71" name="Picture 71"/>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91" y="12084731"/>
              <a:ext cx="2250311" cy="2250311"/>
            </a:xfrm>
            <a:prstGeom prst="rect">
              <a:avLst/>
            </a:prstGeom>
          </p:spPr>
        </p:pic>
        <p:pic>
          <p:nvPicPr>
            <p:cNvPr id="72" name="Picture 72"/>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2024534" y="12084731"/>
              <a:ext cx="2250311" cy="2250311"/>
            </a:xfrm>
            <a:prstGeom prst="rect">
              <a:avLst/>
            </a:prstGeom>
          </p:spPr>
        </p:pic>
        <p:pic>
          <p:nvPicPr>
            <p:cNvPr id="73" name="Picture 7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4030483" y="12084731"/>
              <a:ext cx="2250311" cy="2250311"/>
            </a:xfrm>
            <a:prstGeom prst="rect">
              <a:avLst/>
            </a:prstGeom>
          </p:spPr>
        </p:pic>
        <p:pic>
          <p:nvPicPr>
            <p:cNvPr id="74" name="Picture 7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6054826" y="12084731"/>
              <a:ext cx="2250311" cy="2250311"/>
            </a:xfrm>
            <a:prstGeom prst="rect">
              <a:avLst/>
            </a:prstGeom>
          </p:spPr>
        </p:pic>
        <p:pic>
          <p:nvPicPr>
            <p:cNvPr id="75" name="Picture 7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18090501" y="12084731"/>
              <a:ext cx="2250311" cy="2250311"/>
            </a:xfrm>
            <a:prstGeom prst="rect">
              <a:avLst/>
            </a:prstGeom>
          </p:spPr>
        </p:pic>
        <p:pic>
          <p:nvPicPr>
            <p:cNvPr id="76" name="Picture 7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20109536" y="12084731"/>
              <a:ext cx="2250311" cy="2250311"/>
            </a:xfrm>
            <a:prstGeom prst="rect">
              <a:avLst/>
            </a:prstGeom>
          </p:spPr>
        </p:pic>
        <p:pic>
          <p:nvPicPr>
            <p:cNvPr id="77" name="Picture 77"/>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22133880" y="12084731"/>
              <a:ext cx="2250311" cy="2250311"/>
            </a:xfrm>
            <a:prstGeom prst="rect">
              <a:avLst/>
            </a:prstGeom>
          </p:spPr>
        </p:pic>
        <p:pic>
          <p:nvPicPr>
            <p:cNvPr id="78" name="Picture 78"/>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8072908" y="12084731"/>
              <a:ext cx="2250311" cy="2250311"/>
            </a:xfrm>
            <a:prstGeom prst="rect">
              <a:avLst/>
            </a:prstGeom>
          </p:spPr>
        </p:pic>
        <p:pic>
          <p:nvPicPr>
            <p:cNvPr id="79" name="Picture 79"/>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10083397" y="12084731"/>
              <a:ext cx="2250311" cy="2250311"/>
            </a:xfrm>
            <a:prstGeom prst="rect">
              <a:avLst/>
            </a:prstGeom>
          </p:spPr>
        </p:pic>
        <p:pic>
          <p:nvPicPr>
            <p:cNvPr id="80" name="Picture 80"/>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flipH="1">
              <a:off x="16079180" y="10094455"/>
              <a:ext cx="2250311" cy="2250311"/>
            </a:xfrm>
            <a:prstGeom prst="rect">
              <a:avLst/>
            </a:prstGeom>
          </p:spPr>
        </p:pic>
        <p:pic>
          <p:nvPicPr>
            <p:cNvPr id="81" name="Picture 81"/>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a:off x="14111708" y="10094455"/>
              <a:ext cx="2250311" cy="2250311"/>
            </a:xfrm>
            <a:prstGeom prst="rect">
              <a:avLst/>
            </a:prstGeom>
          </p:spPr>
        </p:pic>
        <p:pic>
          <p:nvPicPr>
            <p:cNvPr id="82" name="Picture 82"/>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flipH="1">
              <a:off x="12101982" y="10094455"/>
              <a:ext cx="2250311" cy="2250311"/>
            </a:xfrm>
            <a:prstGeom prst="rect">
              <a:avLst/>
            </a:prstGeom>
          </p:spPr>
        </p:pic>
        <p:pic>
          <p:nvPicPr>
            <p:cNvPr id="83" name="Picture 8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2089345" y="12084731"/>
              <a:ext cx="2250311" cy="2250311"/>
            </a:xfrm>
            <a:prstGeom prst="rect">
              <a:avLst/>
            </a:prstGeom>
          </p:spPr>
        </p:pic>
        <p:pic>
          <p:nvPicPr>
            <p:cNvPr id="84" name="Picture 8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14111708" y="12084731"/>
              <a:ext cx="2250311" cy="2250311"/>
            </a:xfrm>
            <a:prstGeom prst="rect">
              <a:avLst/>
            </a:prstGeom>
          </p:spPr>
        </p:pic>
        <p:pic>
          <p:nvPicPr>
            <p:cNvPr id="85" name="Picture 8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6066157" y="12084731"/>
              <a:ext cx="2250311" cy="2250311"/>
            </a:xfrm>
            <a:prstGeom prst="rect">
              <a:avLst/>
            </a:prstGeom>
          </p:spPr>
        </p:pic>
        <p:pic>
          <p:nvPicPr>
            <p:cNvPr id="86" name="Picture 8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a:off x="18103524" y="10094455"/>
              <a:ext cx="2250311" cy="2250311"/>
            </a:xfrm>
            <a:prstGeom prst="rect">
              <a:avLst/>
            </a:prstGeom>
          </p:spPr>
        </p:pic>
      </p:grpSp>
      <p:grpSp>
        <p:nvGrpSpPr>
          <p:cNvPr id="88" name="Group 88"/>
          <p:cNvGrpSpPr/>
          <p:nvPr/>
        </p:nvGrpSpPr>
        <p:grpSpPr>
          <a:xfrm>
            <a:off x="-1328201" y="-927331"/>
            <a:ext cx="21246542" cy="1422631"/>
            <a:chOff x="0" y="0"/>
            <a:chExt cx="28328722" cy="1896841"/>
          </a:xfrm>
        </p:grpSpPr>
        <p:pic>
          <p:nvPicPr>
            <p:cNvPr id="89" name="Picture 89"/>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0" y="0"/>
              <a:ext cx="9571216" cy="1896841"/>
            </a:xfrm>
            <a:prstGeom prst="rect">
              <a:avLst/>
            </a:prstGeom>
          </p:spPr>
        </p:pic>
        <p:pic>
          <p:nvPicPr>
            <p:cNvPr id="90" name="Picture 90"/>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9378753" y="0"/>
              <a:ext cx="9571216" cy="1896841"/>
            </a:xfrm>
            <a:prstGeom prst="rect">
              <a:avLst/>
            </a:prstGeom>
          </p:spPr>
        </p:pic>
        <p:pic>
          <p:nvPicPr>
            <p:cNvPr id="91" name="Picture 91"/>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8757507" y="0"/>
              <a:ext cx="9571216" cy="1896841"/>
            </a:xfrm>
            <a:prstGeom prst="rect">
              <a:avLst/>
            </a:prstGeom>
          </p:spPr>
        </p:pic>
      </p:grpSp>
      <p:pic>
        <p:nvPicPr>
          <p:cNvPr id="93" name="Picture 93"/>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17578311">
            <a:off x="-1045264" y="1784265"/>
            <a:ext cx="3077205" cy="811263"/>
          </a:xfrm>
          <a:prstGeom prst="rect">
            <a:avLst/>
          </a:prstGeom>
        </p:spPr>
      </p:pic>
      <p:pic>
        <p:nvPicPr>
          <p:cNvPr id="95" name="Picture 95"/>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flipH="1">
            <a:off x="17098683" y="518093"/>
            <a:ext cx="802682" cy="879433"/>
          </a:xfrm>
          <a:prstGeom prst="rect">
            <a:avLst/>
          </a:prstGeom>
        </p:spPr>
      </p:pic>
      <p:pic>
        <p:nvPicPr>
          <p:cNvPr id="98" name="Picture 98"/>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397155" y="9791700"/>
            <a:ext cx="4475132" cy="229351"/>
          </a:xfrm>
          <a:prstGeom prst="rect">
            <a:avLst/>
          </a:prstGeom>
        </p:spPr>
      </p:pic>
      <p:grpSp>
        <p:nvGrpSpPr>
          <p:cNvPr id="97" name="Group 96"/>
          <p:cNvGrpSpPr/>
          <p:nvPr/>
        </p:nvGrpSpPr>
        <p:grpSpPr>
          <a:xfrm>
            <a:off x="4678853" y="1277294"/>
            <a:ext cx="9570547" cy="1065529"/>
            <a:chOff x="2913406" y="4157037"/>
            <a:chExt cx="9570547" cy="1065529"/>
          </a:xfrm>
        </p:grpSpPr>
        <p:sp>
          <p:nvSpPr>
            <p:cNvPr id="99" name="Rectangular Callout 98"/>
            <p:cNvSpPr/>
            <p:nvPr/>
          </p:nvSpPr>
          <p:spPr>
            <a:xfrm>
              <a:off x="2913406" y="4180935"/>
              <a:ext cx="9570547" cy="1041631"/>
            </a:xfrm>
            <a:prstGeom prst="wedgeRectCallout">
              <a:avLst>
                <a:gd name="adj1" fmla="val -20705"/>
                <a:gd name="adj2" fmla="val 57839"/>
              </a:avLst>
            </a:prstGeom>
            <a:solidFill>
              <a:schemeClr val="bg1"/>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0" name="Rectangle 99"/>
            <p:cNvSpPr/>
            <p:nvPr/>
          </p:nvSpPr>
          <p:spPr>
            <a:xfrm>
              <a:off x="3477708" y="4157037"/>
              <a:ext cx="8877646" cy="1015663"/>
            </a:xfrm>
            <a:prstGeom prst="rect">
              <a:avLst/>
            </a:prstGeom>
          </p:spPr>
          <p:txBody>
            <a:bodyPr wrap="square">
              <a:spAutoFit/>
            </a:bodyPr>
            <a:lstStyle/>
            <a:p>
              <a:pPr lvl="0" algn="just">
                <a:lnSpc>
                  <a:spcPct val="150000"/>
                </a:lnSpc>
                <a:defRPr/>
              </a:pPr>
              <a:r>
                <a:rPr lang="en-US" sz="4000" dirty="0" err="1" smtClean="0">
                  <a:solidFill>
                    <a:srgbClr val="000000"/>
                  </a:solidFill>
                  <a:latin typeface="Arial" panose="020B0604020202020204" pitchFamily="34" charset="0"/>
                  <a:ea typeface="Arial" panose="020B0604020202020204" pitchFamily="34" charset="0"/>
                  <a:cs typeface="Arial" panose="020B0604020202020204" pitchFamily="34" charset="0"/>
                </a:rPr>
                <a:t>Các</a:t>
              </a:r>
              <a:r>
                <a:rPr lang="en-US" sz="4000" dirty="0" smtClean="0">
                  <a:solidFill>
                    <a:srgbClr val="000000"/>
                  </a:solidFill>
                  <a:latin typeface="Arial" panose="020B0604020202020204" pitchFamily="34" charset="0"/>
                  <a:ea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ea typeface="Arial" panose="020B0604020202020204" pitchFamily="34" charset="0"/>
                  <a:cs typeface="Arial" panose="020B0604020202020204" pitchFamily="34" charset="0"/>
                </a:rPr>
                <a:t>quy</a:t>
              </a:r>
              <a:r>
                <a:rPr lang="en-US" sz="4000" dirty="0">
                  <a:solidFill>
                    <a:srgbClr val="000000"/>
                  </a:solidFill>
                  <a:latin typeface="Arial" panose="020B0604020202020204" pitchFamily="34" charset="0"/>
                  <a:ea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ea typeface="Arial" panose="020B0604020202020204" pitchFamily="34" charset="0"/>
                  <a:cs typeface="Arial" panose="020B0604020202020204" pitchFamily="34" charset="0"/>
                </a:rPr>
                <a:t>tắc</a:t>
              </a:r>
              <a:r>
                <a:rPr lang="en-US" sz="4000" dirty="0">
                  <a:solidFill>
                    <a:srgbClr val="000000"/>
                  </a:solidFill>
                  <a:latin typeface="Arial" panose="020B0604020202020204" pitchFamily="34" charset="0"/>
                  <a:ea typeface="Arial" panose="020B0604020202020204" pitchFamily="34" charset="0"/>
                  <a:cs typeface="Arial" panose="020B0604020202020204" pitchFamily="34" charset="0"/>
                </a:rPr>
                <a:t> an </a:t>
              </a:r>
              <a:r>
                <a:rPr lang="en-US" sz="4000" dirty="0" err="1">
                  <a:solidFill>
                    <a:srgbClr val="000000"/>
                  </a:solidFill>
                  <a:latin typeface="Arial" panose="020B0604020202020204" pitchFamily="34" charset="0"/>
                  <a:ea typeface="Arial" panose="020B0604020202020204" pitchFamily="34" charset="0"/>
                  <a:cs typeface="Arial" panose="020B0604020202020204" pitchFamily="34" charset="0"/>
                </a:rPr>
                <a:t>toàn</a:t>
              </a:r>
              <a:r>
                <a:rPr lang="en-US" sz="4000" dirty="0">
                  <a:solidFill>
                    <a:srgbClr val="000000"/>
                  </a:solidFill>
                  <a:latin typeface="Arial" panose="020B0604020202020204" pitchFamily="34" charset="0"/>
                  <a:ea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ea typeface="Arial" panose="020B0604020202020204" pitchFamily="34" charset="0"/>
                  <a:cs typeface="Arial" panose="020B0604020202020204" pitchFamily="34" charset="0"/>
                </a:rPr>
                <a:t>trong</a:t>
              </a:r>
              <a:r>
                <a:rPr lang="en-US" sz="4000" dirty="0">
                  <a:solidFill>
                    <a:srgbClr val="000000"/>
                  </a:solidFill>
                  <a:latin typeface="Arial" panose="020B0604020202020204" pitchFamily="34" charset="0"/>
                  <a:ea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ea typeface="Arial" panose="020B0604020202020204" pitchFamily="34" charset="0"/>
                  <a:cs typeface="Arial" panose="020B0604020202020204" pitchFamily="34" charset="0"/>
                </a:rPr>
                <a:t>lao</a:t>
              </a:r>
              <a:r>
                <a:rPr lang="en-US" sz="4000" dirty="0">
                  <a:solidFill>
                    <a:srgbClr val="000000"/>
                  </a:solidFill>
                  <a:latin typeface="Arial" panose="020B0604020202020204" pitchFamily="34" charset="0"/>
                  <a:ea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ea typeface="Arial" panose="020B0604020202020204" pitchFamily="34" charset="0"/>
                  <a:cs typeface="Arial" panose="020B0604020202020204" pitchFamily="34" charset="0"/>
                </a:rPr>
                <a:t>động</a:t>
              </a:r>
              <a:r>
                <a:rPr lang="en-US" sz="4000" dirty="0">
                  <a:solidFill>
                    <a:srgbClr val="000000"/>
                  </a:solidFill>
                  <a:latin typeface="Arial" panose="020B0604020202020204" pitchFamily="34" charset="0"/>
                  <a:ea typeface="Arial" panose="020B0604020202020204" pitchFamily="34" charset="0"/>
                  <a:cs typeface="Arial" panose="020B0604020202020204" pitchFamily="34" charset="0"/>
                </a:rPr>
                <a:t>:</a:t>
              </a:r>
              <a:endParaRPr kumimoji="0" lang="vi-VN" sz="4000" b="0" i="0" u="none" strike="noStrike" kern="120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Arial" panose="020B0604020202020204" pitchFamily="34" charset="0"/>
              </a:endParaRPr>
            </a:p>
          </p:txBody>
        </p:sp>
      </p:grpSp>
      <p:pic>
        <p:nvPicPr>
          <p:cNvPr id="101" name="Picture 100"/>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flipH="1">
            <a:off x="13658457" y="5902455"/>
            <a:ext cx="4118596" cy="4118596"/>
          </a:xfrm>
          <a:prstGeom prst="rect">
            <a:avLst/>
          </a:prstGeom>
        </p:spPr>
      </p:pic>
      <p:sp>
        <p:nvSpPr>
          <p:cNvPr id="92" name="Rectangle 91"/>
          <p:cNvSpPr/>
          <p:nvPr/>
        </p:nvSpPr>
        <p:spPr>
          <a:xfrm>
            <a:off x="1242991" y="2949625"/>
            <a:ext cx="13189365" cy="6232475"/>
          </a:xfrm>
          <a:prstGeom prst="rect">
            <a:avLst/>
          </a:prstGeom>
        </p:spPr>
        <p:txBody>
          <a:bodyPr wrap="square">
            <a:spAutoFit/>
          </a:bodyPr>
          <a:lstStyle/>
          <a:p>
            <a:pPr marL="589915" indent="-571500" algn="just">
              <a:lnSpc>
                <a:spcPct val="150000"/>
              </a:lnSpc>
              <a:spcAft>
                <a:spcPts val="0"/>
              </a:spcAft>
              <a:buFontTx/>
              <a:buChar char="-"/>
              <a:tabLst>
                <a:tab pos="198755" algn="l"/>
              </a:tabLst>
            </a:pPr>
            <a:r>
              <a:rPr lang="en-US" sz="3800" dirty="0" err="1" smtClean="0">
                <a:latin typeface="Arial" panose="020B0604020202020204" pitchFamily="34" charset="0"/>
                <a:ea typeface="Calibri" panose="020F0502020204030204" pitchFamily="34" charset="0"/>
                <a:cs typeface="Arial" panose="020B0604020202020204" pitchFamily="34" charset="0"/>
              </a:rPr>
              <a:t>Đầu</a:t>
            </a:r>
            <a:r>
              <a:rPr lang="en-US" sz="3800" dirty="0" smtClean="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tóc</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buộc</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gọn</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đội</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smtClean="0">
                <a:latin typeface="Arial" panose="020B0604020202020204" pitchFamily="34" charset="0"/>
                <a:ea typeface="Calibri" panose="020F0502020204030204" pitchFamily="34" charset="0"/>
                <a:cs typeface="Arial" panose="020B0604020202020204" pitchFamily="34" charset="0"/>
              </a:rPr>
              <a:t>mũ</a:t>
            </a:r>
            <a:r>
              <a:rPr lang="en-US" sz="3800" dirty="0" smtClean="0">
                <a:latin typeface="Arial" panose="020B0604020202020204" pitchFamily="34" charset="0"/>
                <a:ea typeface="Calibri" panose="020F0502020204030204" pitchFamily="34" charset="0"/>
                <a:cs typeface="Arial" panose="020B0604020202020204" pitchFamily="34" charset="0"/>
              </a:rPr>
              <a:t>.</a:t>
            </a:r>
          </a:p>
          <a:p>
            <a:pPr marL="589915" indent="-571500" algn="just">
              <a:lnSpc>
                <a:spcPct val="150000"/>
              </a:lnSpc>
              <a:spcAft>
                <a:spcPts val="0"/>
              </a:spcAft>
              <a:buFontTx/>
              <a:buChar char="-"/>
              <a:tabLst>
                <a:tab pos="198755" algn="l"/>
              </a:tabLst>
            </a:pPr>
            <a:r>
              <a:rPr lang="en-US" sz="3800" dirty="0" err="1" smtClean="0">
                <a:latin typeface="Arial" panose="020B0604020202020204" pitchFamily="34" charset="0"/>
                <a:ea typeface="Calibri" panose="020F0502020204030204" pitchFamily="34" charset="0"/>
                <a:cs typeface="Arial" panose="020B0604020202020204" pitchFamily="34" charset="0"/>
              </a:rPr>
              <a:t>Quần</a:t>
            </a:r>
            <a:r>
              <a:rPr lang="en-US" sz="3800" dirty="0" smtClean="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áo</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giày</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dép</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gọn</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gàng</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và</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phù</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smtClean="0">
                <a:latin typeface="Arial" panose="020B0604020202020204" pitchFamily="34" charset="0"/>
                <a:ea typeface="Calibri" panose="020F0502020204030204" pitchFamily="34" charset="0"/>
                <a:cs typeface="Arial" panose="020B0604020202020204" pitchFamily="34" charset="0"/>
              </a:rPr>
              <a:t>hợp</a:t>
            </a:r>
            <a:r>
              <a:rPr lang="en-US" sz="3800" dirty="0" smtClean="0">
                <a:latin typeface="Arial" panose="020B0604020202020204" pitchFamily="34" charset="0"/>
                <a:ea typeface="Calibri" panose="020F0502020204030204" pitchFamily="34" charset="0"/>
                <a:cs typeface="Arial" panose="020B0604020202020204" pitchFamily="34" charset="0"/>
              </a:rPr>
              <a:t>.</a:t>
            </a:r>
          </a:p>
          <a:p>
            <a:pPr marL="589915" indent="-571500" algn="just">
              <a:lnSpc>
                <a:spcPct val="150000"/>
              </a:lnSpc>
              <a:spcAft>
                <a:spcPts val="0"/>
              </a:spcAft>
              <a:buFontTx/>
              <a:buChar char="-"/>
              <a:tabLst>
                <a:tab pos="198755" algn="l"/>
              </a:tabLst>
            </a:pPr>
            <a:r>
              <a:rPr lang="en-US" sz="3800" dirty="0" err="1" smtClean="0">
                <a:latin typeface="Arial" panose="020B0604020202020204" pitchFamily="34" charset="0"/>
                <a:ea typeface="Calibri" panose="020F0502020204030204" pitchFamily="34" charset="0"/>
                <a:cs typeface="Arial" panose="020B0604020202020204" pitchFamily="34" charset="0"/>
              </a:rPr>
              <a:t>Sử</a:t>
            </a:r>
            <a:r>
              <a:rPr lang="en-US" sz="3800" dirty="0" smtClean="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dụng</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đồ</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bảo</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hộ</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lao</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động</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theo</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yêu</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cầu</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và</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đúng</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smtClean="0">
                <a:latin typeface="Arial" panose="020B0604020202020204" pitchFamily="34" charset="0"/>
                <a:ea typeface="Calibri" panose="020F0502020204030204" pitchFamily="34" charset="0"/>
                <a:cs typeface="Arial" panose="020B0604020202020204" pitchFamily="34" charset="0"/>
              </a:rPr>
              <a:t>cách</a:t>
            </a:r>
            <a:r>
              <a:rPr lang="en-US" sz="3800" dirty="0" smtClean="0">
                <a:latin typeface="Arial" panose="020B0604020202020204" pitchFamily="34" charset="0"/>
                <a:ea typeface="Calibri" panose="020F0502020204030204" pitchFamily="34" charset="0"/>
                <a:cs typeface="Arial" panose="020B0604020202020204" pitchFamily="34" charset="0"/>
              </a:rPr>
              <a:t>.</a:t>
            </a:r>
          </a:p>
          <a:p>
            <a:pPr marL="589915" indent="-571500" algn="just">
              <a:lnSpc>
                <a:spcPct val="150000"/>
              </a:lnSpc>
              <a:spcAft>
                <a:spcPts val="0"/>
              </a:spcAft>
              <a:buFontTx/>
              <a:buChar char="-"/>
              <a:tabLst>
                <a:tab pos="198755" algn="l"/>
              </a:tabLst>
            </a:pPr>
            <a:r>
              <a:rPr lang="en-US" sz="3800" dirty="0" err="1" smtClean="0">
                <a:latin typeface="Arial" panose="020B0604020202020204" pitchFamily="34" charset="0"/>
                <a:ea typeface="Calibri" panose="020F0502020204030204" pitchFamily="34" charset="0"/>
                <a:cs typeface="Arial" panose="020B0604020202020204" pitchFamily="34" charset="0"/>
              </a:rPr>
              <a:t>Kiểm</a:t>
            </a:r>
            <a:r>
              <a:rPr lang="en-US" sz="3800" dirty="0" smtClean="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tra</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dụng</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cụ</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lao</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smtClean="0">
                <a:latin typeface="Arial" panose="020B0604020202020204" pitchFamily="34" charset="0"/>
                <a:ea typeface="Calibri" panose="020F0502020204030204" pitchFamily="34" charset="0"/>
                <a:cs typeface="Arial" panose="020B0604020202020204" pitchFamily="34" charset="0"/>
              </a:rPr>
              <a:t>động</a:t>
            </a:r>
            <a:r>
              <a:rPr lang="en-US" sz="3800" dirty="0" smtClean="0">
                <a:latin typeface="Arial" panose="020B0604020202020204" pitchFamily="34" charset="0"/>
                <a:ea typeface="Calibri" panose="020F0502020204030204" pitchFamily="34" charset="0"/>
                <a:cs typeface="Arial" panose="020B0604020202020204" pitchFamily="34" charset="0"/>
              </a:rPr>
              <a:t>.</a:t>
            </a:r>
          </a:p>
          <a:p>
            <a:pPr marL="589915" indent="-571500" algn="just">
              <a:lnSpc>
                <a:spcPct val="150000"/>
              </a:lnSpc>
              <a:spcAft>
                <a:spcPts val="0"/>
              </a:spcAft>
              <a:buFontTx/>
              <a:buChar char="-"/>
              <a:tabLst>
                <a:tab pos="198755" algn="l"/>
              </a:tabLst>
            </a:pPr>
            <a:r>
              <a:rPr lang="en-US" sz="3800" dirty="0" err="1" smtClean="0">
                <a:latin typeface="Arial" panose="020B0604020202020204" pitchFamily="34" charset="0"/>
                <a:ea typeface="Calibri" panose="020F0502020204030204" pitchFamily="34" charset="0"/>
                <a:cs typeface="Arial" panose="020B0604020202020204" pitchFamily="34" charset="0"/>
              </a:rPr>
              <a:t>Kiểm</a:t>
            </a:r>
            <a:r>
              <a:rPr lang="en-US" sz="3800" dirty="0" smtClean="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tra</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độ</a:t>
            </a:r>
            <a:r>
              <a:rPr lang="en-US" sz="3800" dirty="0">
                <a:latin typeface="Arial" panose="020B0604020202020204" pitchFamily="34" charset="0"/>
                <a:ea typeface="Calibri" panose="020F0502020204030204" pitchFamily="34" charset="0"/>
                <a:cs typeface="Arial" panose="020B0604020202020204" pitchFamily="34" charset="0"/>
              </a:rPr>
              <a:t> an </a:t>
            </a:r>
            <a:r>
              <a:rPr lang="en-US" sz="3800" dirty="0" err="1">
                <a:latin typeface="Arial" panose="020B0604020202020204" pitchFamily="34" charset="0"/>
                <a:ea typeface="Calibri" panose="020F0502020204030204" pitchFamily="34" charset="0"/>
                <a:cs typeface="Arial" panose="020B0604020202020204" pitchFamily="34" charset="0"/>
              </a:rPr>
              <a:t>toàn</a:t>
            </a:r>
            <a:r>
              <a:rPr lang="en-US" sz="3800" dirty="0">
                <a:latin typeface="Arial" panose="020B0604020202020204" pitchFamily="34" charset="0"/>
                <a:ea typeface="Calibri" panose="020F0502020204030204" pitchFamily="34" charset="0"/>
                <a:cs typeface="Arial" panose="020B0604020202020204" pitchFamily="34" charset="0"/>
              </a:rPr>
              <a:t> ở </a:t>
            </a:r>
            <a:r>
              <a:rPr lang="en-US" sz="3800" dirty="0" err="1">
                <a:latin typeface="Arial" panose="020B0604020202020204" pitchFamily="34" charset="0"/>
                <a:ea typeface="Calibri" panose="020F0502020204030204" pitchFamily="34" charset="0"/>
                <a:cs typeface="Arial" panose="020B0604020202020204" pitchFamily="34" charset="0"/>
              </a:rPr>
              <a:t>nơi</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lao</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smtClean="0">
                <a:latin typeface="Arial" panose="020B0604020202020204" pitchFamily="34" charset="0"/>
                <a:ea typeface="Calibri" panose="020F0502020204030204" pitchFamily="34" charset="0"/>
                <a:cs typeface="Arial" panose="020B0604020202020204" pitchFamily="34" charset="0"/>
              </a:rPr>
              <a:t>động</a:t>
            </a:r>
            <a:r>
              <a:rPr lang="en-US" sz="3800" dirty="0" smtClean="0">
                <a:latin typeface="Arial" panose="020B0604020202020204" pitchFamily="34" charset="0"/>
                <a:ea typeface="Calibri" panose="020F0502020204030204" pitchFamily="34" charset="0"/>
                <a:cs typeface="Arial" panose="020B0604020202020204" pitchFamily="34" charset="0"/>
              </a:rPr>
              <a:t>.</a:t>
            </a:r>
          </a:p>
          <a:p>
            <a:pPr marL="589915" indent="-571500" algn="just">
              <a:lnSpc>
                <a:spcPct val="150000"/>
              </a:lnSpc>
              <a:spcAft>
                <a:spcPts val="0"/>
              </a:spcAft>
              <a:buFontTx/>
              <a:buChar char="-"/>
              <a:tabLst>
                <a:tab pos="198755" algn="l"/>
              </a:tabLst>
            </a:pPr>
            <a:r>
              <a:rPr lang="en-US" sz="3800" dirty="0" err="1" smtClean="0">
                <a:latin typeface="Arial" panose="020B0604020202020204" pitchFamily="34" charset="0"/>
                <a:ea typeface="Calibri" panose="020F0502020204030204" pitchFamily="34" charset="0"/>
                <a:cs typeface="Arial" panose="020B0604020202020204" pitchFamily="34" charset="0"/>
              </a:rPr>
              <a:t>Nhận</a:t>
            </a:r>
            <a:r>
              <a:rPr lang="en-US" sz="3800" dirty="0" smtClean="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biết</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điểm</a:t>
            </a:r>
            <a:r>
              <a:rPr lang="en-US" sz="3800" dirty="0">
                <a:latin typeface="Arial" panose="020B0604020202020204" pitchFamily="34" charset="0"/>
                <a:ea typeface="Calibri" panose="020F0502020204030204" pitchFamily="34" charset="0"/>
                <a:cs typeface="Arial" panose="020B0604020202020204" pitchFamily="34" charset="0"/>
              </a:rPr>
              <a:t> y </a:t>
            </a:r>
            <a:r>
              <a:rPr lang="en-US" sz="3800" dirty="0" err="1">
                <a:latin typeface="Arial" panose="020B0604020202020204" pitchFamily="34" charset="0"/>
                <a:ea typeface="Calibri" panose="020F0502020204030204" pitchFamily="34" charset="0"/>
                <a:cs typeface="Arial" panose="020B0604020202020204" pitchFamily="34" charset="0"/>
              </a:rPr>
              <a:t>tế</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khi</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sơ</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cứu</a:t>
            </a:r>
            <a:r>
              <a:rPr lang="en-US" sz="3800" dirty="0">
                <a:latin typeface="Arial" panose="020B0604020202020204" pitchFamily="34" charset="0"/>
                <a:ea typeface="Calibri" panose="020F0502020204030204" pitchFamily="34" charset="0"/>
                <a:cs typeface="Arial" panose="020B0604020202020204" pitchFamily="34" charset="0"/>
              </a:rPr>
              <a:t> tai </a:t>
            </a:r>
            <a:r>
              <a:rPr lang="en-US" sz="3800" dirty="0" err="1">
                <a:latin typeface="Arial" panose="020B0604020202020204" pitchFamily="34" charset="0"/>
                <a:ea typeface="Calibri" panose="020F0502020204030204" pitchFamily="34" charset="0"/>
                <a:cs typeface="Arial" panose="020B0604020202020204" pitchFamily="34" charset="0"/>
              </a:rPr>
              <a:t>nạn</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lao</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smtClean="0">
                <a:latin typeface="Arial" panose="020B0604020202020204" pitchFamily="34" charset="0"/>
                <a:ea typeface="Calibri" panose="020F0502020204030204" pitchFamily="34" charset="0"/>
                <a:cs typeface="Arial" panose="020B0604020202020204" pitchFamily="34" charset="0"/>
              </a:rPr>
              <a:t>động</a:t>
            </a:r>
            <a:r>
              <a:rPr lang="en-US" sz="3800" dirty="0" smtClean="0">
                <a:latin typeface="Arial" panose="020B0604020202020204" pitchFamily="34" charset="0"/>
                <a:ea typeface="Calibri" panose="020F0502020204030204" pitchFamily="34" charset="0"/>
                <a:cs typeface="Arial" panose="020B0604020202020204" pitchFamily="34" charset="0"/>
              </a:rPr>
              <a:t>.</a:t>
            </a:r>
          </a:p>
          <a:p>
            <a:pPr marL="589915" indent="-571500" algn="just">
              <a:lnSpc>
                <a:spcPct val="150000"/>
              </a:lnSpc>
              <a:spcAft>
                <a:spcPts val="0"/>
              </a:spcAft>
              <a:buFontTx/>
              <a:buChar char="-"/>
              <a:tabLst>
                <a:tab pos="198755" algn="l"/>
              </a:tabLst>
            </a:pPr>
            <a:r>
              <a:rPr lang="en-US" sz="3800" dirty="0" err="1" smtClean="0">
                <a:latin typeface="Arial" panose="020B0604020202020204" pitchFamily="34" charset="0"/>
                <a:ea typeface="Calibri" panose="020F0502020204030204" pitchFamily="34" charset="0"/>
                <a:cs typeface="Arial" panose="020B0604020202020204" pitchFamily="34" charset="0"/>
              </a:rPr>
              <a:t>Nghe</a:t>
            </a:r>
            <a:r>
              <a:rPr lang="en-US" sz="3800" dirty="0" smtClean="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và</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làm</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đúng</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hướng</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dẫn</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tại</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nơi</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lao</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động</a:t>
            </a:r>
            <a:r>
              <a:rPr lang="en-US" sz="3800" dirty="0">
                <a:latin typeface="Arial" panose="020B0604020202020204" pitchFamily="34" charset="0"/>
                <a:ea typeface="Calibri" panose="020F0502020204030204" pitchFamily="34" charset="0"/>
                <a:cs typeface="Arial" panose="020B0604020202020204" pitchFamily="34" charset="0"/>
              </a:rPr>
              <a:t>.</a:t>
            </a:r>
            <a:endParaRPr lang="en-US" sz="38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206608766"/>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up)">
                                      <p:cBhvr>
                                        <p:cTn id="7" dur="500"/>
                                        <p:tgtEl>
                                          <p:spTgt spid="97"/>
                                        </p:tgtEl>
                                      </p:cBhvr>
                                    </p:animEffect>
                                  </p:childTnLst>
                                </p:cTn>
                              </p:par>
                              <p:par>
                                <p:cTn id="8" presetID="10" presetClass="entr" presetSubtype="0" fill="hold" nodeType="withEffect">
                                  <p:stCondLst>
                                    <p:cond delay="0"/>
                                  </p:stCondLst>
                                  <p:childTnLst>
                                    <p:set>
                                      <p:cBhvr>
                                        <p:cTn id="9" dur="1" fill="hold">
                                          <p:stCondLst>
                                            <p:cond delay="0"/>
                                          </p:stCondLst>
                                        </p:cTn>
                                        <p:tgtEl>
                                          <p:spTgt spid="101"/>
                                        </p:tgtEl>
                                        <p:attrNameLst>
                                          <p:attrName>style.visibility</p:attrName>
                                        </p:attrNameLst>
                                      </p:cBhvr>
                                      <p:to>
                                        <p:strVal val="visible"/>
                                      </p:to>
                                    </p:set>
                                    <p:animEffect transition="in" filter="fade">
                                      <p:cBhvr>
                                        <p:cTn id="10" dur="500"/>
                                        <p:tgtEl>
                                          <p:spTgt spid="10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92">
                                            <p:txEl>
                                              <p:pRg st="0" end="0"/>
                                            </p:txEl>
                                          </p:spTgt>
                                        </p:tgtEl>
                                        <p:attrNameLst>
                                          <p:attrName>style.visibility</p:attrName>
                                        </p:attrNameLst>
                                      </p:cBhvr>
                                      <p:to>
                                        <p:strVal val="visible"/>
                                      </p:to>
                                    </p:set>
                                    <p:animEffect transition="in" filter="fade">
                                      <p:cBhvr>
                                        <p:cTn id="15" dur="500"/>
                                        <p:tgtEl>
                                          <p:spTgt spid="92">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92">
                                            <p:txEl>
                                              <p:pRg st="1" end="1"/>
                                            </p:txEl>
                                          </p:spTgt>
                                        </p:tgtEl>
                                        <p:attrNameLst>
                                          <p:attrName>style.visibility</p:attrName>
                                        </p:attrNameLst>
                                      </p:cBhvr>
                                      <p:to>
                                        <p:strVal val="visible"/>
                                      </p:to>
                                    </p:set>
                                    <p:animEffect transition="in" filter="fade">
                                      <p:cBhvr>
                                        <p:cTn id="20" dur="500"/>
                                        <p:tgtEl>
                                          <p:spTgt spid="92">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92">
                                            <p:txEl>
                                              <p:pRg st="2" end="2"/>
                                            </p:txEl>
                                          </p:spTgt>
                                        </p:tgtEl>
                                        <p:attrNameLst>
                                          <p:attrName>style.visibility</p:attrName>
                                        </p:attrNameLst>
                                      </p:cBhvr>
                                      <p:to>
                                        <p:strVal val="visible"/>
                                      </p:to>
                                    </p:set>
                                    <p:animEffect transition="in" filter="fade">
                                      <p:cBhvr>
                                        <p:cTn id="25" dur="500"/>
                                        <p:tgtEl>
                                          <p:spTgt spid="92">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92">
                                            <p:txEl>
                                              <p:pRg st="3" end="3"/>
                                            </p:txEl>
                                          </p:spTgt>
                                        </p:tgtEl>
                                        <p:attrNameLst>
                                          <p:attrName>style.visibility</p:attrName>
                                        </p:attrNameLst>
                                      </p:cBhvr>
                                      <p:to>
                                        <p:strVal val="visible"/>
                                      </p:to>
                                    </p:set>
                                    <p:animEffect transition="in" filter="fade">
                                      <p:cBhvr>
                                        <p:cTn id="30" dur="500"/>
                                        <p:tgtEl>
                                          <p:spTgt spid="92">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92">
                                            <p:txEl>
                                              <p:pRg st="4" end="4"/>
                                            </p:txEl>
                                          </p:spTgt>
                                        </p:tgtEl>
                                        <p:attrNameLst>
                                          <p:attrName>style.visibility</p:attrName>
                                        </p:attrNameLst>
                                      </p:cBhvr>
                                      <p:to>
                                        <p:strVal val="visible"/>
                                      </p:to>
                                    </p:set>
                                    <p:animEffect transition="in" filter="fade">
                                      <p:cBhvr>
                                        <p:cTn id="35" dur="500"/>
                                        <p:tgtEl>
                                          <p:spTgt spid="92">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92">
                                            <p:txEl>
                                              <p:pRg st="5" end="5"/>
                                            </p:txEl>
                                          </p:spTgt>
                                        </p:tgtEl>
                                        <p:attrNameLst>
                                          <p:attrName>style.visibility</p:attrName>
                                        </p:attrNameLst>
                                      </p:cBhvr>
                                      <p:to>
                                        <p:strVal val="visible"/>
                                      </p:to>
                                    </p:set>
                                    <p:animEffect transition="in" filter="fade">
                                      <p:cBhvr>
                                        <p:cTn id="40" dur="500"/>
                                        <p:tgtEl>
                                          <p:spTgt spid="92">
                                            <p:txEl>
                                              <p:pRg st="5" end="5"/>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92">
                                            <p:txEl>
                                              <p:pRg st="6" end="6"/>
                                            </p:txEl>
                                          </p:spTgt>
                                        </p:tgtEl>
                                        <p:attrNameLst>
                                          <p:attrName>style.visibility</p:attrName>
                                        </p:attrNameLst>
                                      </p:cBhvr>
                                      <p:to>
                                        <p:strVal val="visible"/>
                                      </p:to>
                                    </p:set>
                                    <p:animEffect transition="in" filter="fade">
                                      <p:cBhvr>
                                        <p:cTn id="45" dur="500"/>
                                        <p:tgtEl>
                                          <p:spTgt spid="9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1" y="-232141"/>
            <a:ext cx="18288143" cy="10751281"/>
            <a:chOff x="0" y="0"/>
            <a:chExt cx="24384191" cy="14335042"/>
          </a:xfrm>
        </p:grpSpPr>
        <p:pic>
          <p:nvPicPr>
            <p:cNvPr id="3" name="Picture 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64" y="0"/>
              <a:ext cx="2250311" cy="2250311"/>
            </a:xfrm>
            <a:prstGeom prst="rect">
              <a:avLst/>
            </a:prstGeom>
          </p:spPr>
        </p:pic>
        <p:pic>
          <p:nvPicPr>
            <p:cNvPr id="4" name="Picture 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2024407" y="0"/>
              <a:ext cx="2250311" cy="2250311"/>
            </a:xfrm>
            <a:prstGeom prst="rect">
              <a:avLst/>
            </a:prstGeom>
          </p:spPr>
        </p:pic>
        <p:pic>
          <p:nvPicPr>
            <p:cNvPr id="5" name="Picture 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4030356" y="0"/>
              <a:ext cx="2250311" cy="2250311"/>
            </a:xfrm>
            <a:prstGeom prst="rect">
              <a:avLst/>
            </a:prstGeom>
          </p:spPr>
        </p:pic>
        <p:pic>
          <p:nvPicPr>
            <p:cNvPr id="6" name="Picture 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6054699" y="0"/>
              <a:ext cx="2250311" cy="2250311"/>
            </a:xfrm>
            <a:prstGeom prst="rect">
              <a:avLst/>
            </a:prstGeom>
          </p:spPr>
        </p:pic>
        <p:pic>
          <p:nvPicPr>
            <p:cNvPr id="7" name="Picture 7"/>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8058989" y="0"/>
              <a:ext cx="2250311" cy="2250311"/>
            </a:xfrm>
            <a:prstGeom prst="rect">
              <a:avLst/>
            </a:prstGeom>
          </p:spPr>
        </p:pic>
        <p:pic>
          <p:nvPicPr>
            <p:cNvPr id="8" name="Picture 8"/>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10083333" y="0"/>
              <a:ext cx="2250311" cy="2250311"/>
            </a:xfrm>
            <a:prstGeom prst="rect">
              <a:avLst/>
            </a:prstGeom>
          </p:spPr>
        </p:pic>
        <p:pic>
          <p:nvPicPr>
            <p:cNvPr id="9" name="Picture 9"/>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2089282" y="0"/>
              <a:ext cx="2250311" cy="2250311"/>
            </a:xfrm>
            <a:prstGeom prst="rect">
              <a:avLst/>
            </a:prstGeom>
          </p:spPr>
        </p:pic>
        <p:pic>
          <p:nvPicPr>
            <p:cNvPr id="10" name="Picture 10"/>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14113625" y="0"/>
              <a:ext cx="2250311" cy="2250311"/>
            </a:xfrm>
            <a:prstGeom prst="rect">
              <a:avLst/>
            </a:prstGeom>
          </p:spPr>
        </p:pic>
        <p:pic>
          <p:nvPicPr>
            <p:cNvPr id="11" name="Picture 11"/>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6079117" y="0"/>
              <a:ext cx="2250311" cy="2250311"/>
            </a:xfrm>
            <a:prstGeom prst="rect">
              <a:avLst/>
            </a:prstGeom>
          </p:spPr>
        </p:pic>
        <p:pic>
          <p:nvPicPr>
            <p:cNvPr id="12" name="Picture 12"/>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18103460" y="0"/>
              <a:ext cx="2250311" cy="2250311"/>
            </a:xfrm>
            <a:prstGeom prst="rect">
              <a:avLst/>
            </a:prstGeom>
          </p:spPr>
        </p:pic>
        <p:pic>
          <p:nvPicPr>
            <p:cNvPr id="13" name="Picture 1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20109409" y="0"/>
              <a:ext cx="2250311" cy="2250311"/>
            </a:xfrm>
            <a:prstGeom prst="rect">
              <a:avLst/>
            </a:prstGeom>
          </p:spPr>
        </p:pic>
        <p:pic>
          <p:nvPicPr>
            <p:cNvPr id="14" name="Picture 1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22133753" y="0"/>
              <a:ext cx="2250311" cy="2250311"/>
            </a:xfrm>
            <a:prstGeom prst="rect">
              <a:avLst/>
            </a:prstGeom>
          </p:spPr>
        </p:pic>
        <p:pic>
          <p:nvPicPr>
            <p:cNvPr id="15" name="Picture 1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a:off x="22133753" y="2020476"/>
              <a:ext cx="2250311" cy="2250311"/>
            </a:xfrm>
            <a:prstGeom prst="rect">
              <a:avLst/>
            </a:prstGeom>
          </p:spPr>
        </p:pic>
        <p:pic>
          <p:nvPicPr>
            <p:cNvPr id="16" name="Picture 1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flipH="1">
              <a:off x="20109409" y="2020476"/>
              <a:ext cx="2250311" cy="2250311"/>
            </a:xfrm>
            <a:prstGeom prst="rect">
              <a:avLst/>
            </a:prstGeom>
          </p:spPr>
        </p:pic>
        <p:pic>
          <p:nvPicPr>
            <p:cNvPr id="17" name="Picture 17"/>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flipH="1">
              <a:off x="16079117" y="2020476"/>
              <a:ext cx="2250311" cy="2250311"/>
            </a:xfrm>
            <a:prstGeom prst="rect">
              <a:avLst/>
            </a:prstGeom>
          </p:spPr>
        </p:pic>
        <p:pic>
          <p:nvPicPr>
            <p:cNvPr id="18" name="Picture 18"/>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a:off x="14126325" y="2020476"/>
              <a:ext cx="2250311" cy="2250311"/>
            </a:xfrm>
            <a:prstGeom prst="rect">
              <a:avLst/>
            </a:prstGeom>
          </p:spPr>
        </p:pic>
        <p:pic>
          <p:nvPicPr>
            <p:cNvPr id="19" name="Picture 19"/>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flipH="1">
              <a:off x="12101982" y="2020476"/>
              <a:ext cx="2250311" cy="2250311"/>
            </a:xfrm>
            <a:prstGeom prst="rect">
              <a:avLst/>
            </a:prstGeom>
          </p:spPr>
        </p:pic>
        <p:pic>
          <p:nvPicPr>
            <p:cNvPr id="20" name="Picture 20"/>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a:off x="10083074" y="2020476"/>
              <a:ext cx="2250311" cy="2250311"/>
            </a:xfrm>
            <a:prstGeom prst="rect">
              <a:avLst/>
            </a:prstGeom>
          </p:spPr>
        </p:pic>
        <p:pic>
          <p:nvPicPr>
            <p:cNvPr id="21" name="Picture 21"/>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flipH="1">
              <a:off x="8058730" y="2020476"/>
              <a:ext cx="2250311" cy="2250311"/>
            </a:xfrm>
            <a:prstGeom prst="rect">
              <a:avLst/>
            </a:prstGeom>
          </p:spPr>
        </p:pic>
        <p:pic>
          <p:nvPicPr>
            <p:cNvPr id="22" name="Picture 22"/>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a:off x="6054699" y="2020476"/>
              <a:ext cx="2250311" cy="2250311"/>
            </a:xfrm>
            <a:prstGeom prst="rect">
              <a:avLst/>
            </a:prstGeom>
          </p:spPr>
        </p:pic>
        <p:pic>
          <p:nvPicPr>
            <p:cNvPr id="23" name="Picture 2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flipH="1">
              <a:off x="4030356" y="2020476"/>
              <a:ext cx="2250311" cy="2250311"/>
            </a:xfrm>
            <a:prstGeom prst="rect">
              <a:avLst/>
            </a:prstGeom>
          </p:spPr>
        </p:pic>
        <p:pic>
          <p:nvPicPr>
            <p:cNvPr id="24" name="Picture 2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a:off x="2024407" y="2020476"/>
              <a:ext cx="2250311" cy="2250311"/>
            </a:xfrm>
            <a:prstGeom prst="rect">
              <a:avLst/>
            </a:prstGeom>
          </p:spPr>
        </p:pic>
        <p:pic>
          <p:nvPicPr>
            <p:cNvPr id="25" name="Picture 2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flipH="1">
              <a:off x="64" y="2020476"/>
              <a:ext cx="2250311" cy="2250311"/>
            </a:xfrm>
            <a:prstGeom prst="rect">
              <a:avLst/>
            </a:prstGeom>
          </p:spPr>
        </p:pic>
        <p:pic>
          <p:nvPicPr>
            <p:cNvPr id="26" name="Picture 2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27" y="4010752"/>
              <a:ext cx="2250311" cy="2250311"/>
            </a:xfrm>
            <a:prstGeom prst="rect">
              <a:avLst/>
            </a:prstGeom>
          </p:spPr>
        </p:pic>
        <p:pic>
          <p:nvPicPr>
            <p:cNvPr id="27" name="Picture 27"/>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2024471" y="4010752"/>
              <a:ext cx="2250311" cy="2250311"/>
            </a:xfrm>
            <a:prstGeom prst="rect">
              <a:avLst/>
            </a:prstGeom>
          </p:spPr>
        </p:pic>
        <p:pic>
          <p:nvPicPr>
            <p:cNvPr id="28" name="Picture 28"/>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4030419" y="4010752"/>
              <a:ext cx="2250311" cy="2250311"/>
            </a:xfrm>
            <a:prstGeom prst="rect">
              <a:avLst/>
            </a:prstGeom>
          </p:spPr>
        </p:pic>
        <p:pic>
          <p:nvPicPr>
            <p:cNvPr id="29" name="Picture 29"/>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6054763" y="4010752"/>
              <a:ext cx="2250311" cy="2250311"/>
            </a:xfrm>
            <a:prstGeom prst="rect">
              <a:avLst/>
            </a:prstGeom>
          </p:spPr>
        </p:pic>
        <p:pic>
          <p:nvPicPr>
            <p:cNvPr id="30" name="Picture 30"/>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8059053" y="4010752"/>
              <a:ext cx="2250311" cy="2250311"/>
            </a:xfrm>
            <a:prstGeom prst="rect">
              <a:avLst/>
            </a:prstGeom>
          </p:spPr>
        </p:pic>
        <p:pic>
          <p:nvPicPr>
            <p:cNvPr id="31" name="Picture 31"/>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18103524" y="4010752"/>
              <a:ext cx="2250311" cy="2250311"/>
            </a:xfrm>
            <a:prstGeom prst="rect">
              <a:avLst/>
            </a:prstGeom>
          </p:spPr>
        </p:pic>
        <p:pic>
          <p:nvPicPr>
            <p:cNvPr id="32" name="Picture 32"/>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20109472" y="4010752"/>
              <a:ext cx="2250311" cy="2250311"/>
            </a:xfrm>
            <a:prstGeom prst="rect">
              <a:avLst/>
            </a:prstGeom>
          </p:spPr>
        </p:pic>
        <p:pic>
          <p:nvPicPr>
            <p:cNvPr id="33" name="Picture 3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22133816" y="4010752"/>
              <a:ext cx="2250311" cy="2250311"/>
            </a:xfrm>
            <a:prstGeom prst="rect">
              <a:avLst/>
            </a:prstGeom>
          </p:spPr>
        </p:pic>
        <p:pic>
          <p:nvPicPr>
            <p:cNvPr id="34" name="Picture 3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a:off x="22133689" y="6054287"/>
              <a:ext cx="2250311" cy="2250311"/>
            </a:xfrm>
            <a:prstGeom prst="rect">
              <a:avLst/>
            </a:prstGeom>
          </p:spPr>
        </p:pic>
        <p:pic>
          <p:nvPicPr>
            <p:cNvPr id="35" name="Picture 3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flipH="1">
              <a:off x="20109345" y="6054287"/>
              <a:ext cx="2250311" cy="2250311"/>
            </a:xfrm>
            <a:prstGeom prst="rect">
              <a:avLst/>
            </a:prstGeom>
          </p:spPr>
        </p:pic>
        <p:pic>
          <p:nvPicPr>
            <p:cNvPr id="36" name="Picture 3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a:off x="10083397" y="6054287"/>
              <a:ext cx="2250311" cy="2250311"/>
            </a:xfrm>
            <a:prstGeom prst="rect">
              <a:avLst/>
            </a:prstGeom>
          </p:spPr>
        </p:pic>
        <p:pic>
          <p:nvPicPr>
            <p:cNvPr id="37" name="Picture 37"/>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flipH="1">
              <a:off x="8072908" y="6054287"/>
              <a:ext cx="2250311" cy="2250311"/>
            </a:xfrm>
            <a:prstGeom prst="rect">
              <a:avLst/>
            </a:prstGeom>
          </p:spPr>
        </p:pic>
        <p:pic>
          <p:nvPicPr>
            <p:cNvPr id="38" name="Picture 38"/>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a:off x="6054636" y="6054287"/>
              <a:ext cx="2250311" cy="2250311"/>
            </a:xfrm>
            <a:prstGeom prst="rect">
              <a:avLst/>
            </a:prstGeom>
          </p:spPr>
        </p:pic>
        <p:pic>
          <p:nvPicPr>
            <p:cNvPr id="39" name="Picture 39"/>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flipH="1">
              <a:off x="4030292" y="6054287"/>
              <a:ext cx="2250311" cy="2250311"/>
            </a:xfrm>
            <a:prstGeom prst="rect">
              <a:avLst/>
            </a:prstGeom>
          </p:spPr>
        </p:pic>
        <p:pic>
          <p:nvPicPr>
            <p:cNvPr id="40" name="Picture 40"/>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a:off x="2024344" y="6054287"/>
              <a:ext cx="2250311" cy="2250311"/>
            </a:xfrm>
            <a:prstGeom prst="rect">
              <a:avLst/>
            </a:prstGeom>
          </p:spPr>
        </p:pic>
        <p:pic>
          <p:nvPicPr>
            <p:cNvPr id="41" name="Picture 41"/>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flipH="1">
              <a:off x="0" y="6054287"/>
              <a:ext cx="2250311" cy="2250311"/>
            </a:xfrm>
            <a:prstGeom prst="rect">
              <a:avLst/>
            </a:prstGeom>
          </p:spPr>
        </p:pic>
        <p:pic>
          <p:nvPicPr>
            <p:cNvPr id="42" name="Picture 42"/>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64" y="8044562"/>
              <a:ext cx="2250311" cy="2250311"/>
            </a:xfrm>
            <a:prstGeom prst="rect">
              <a:avLst/>
            </a:prstGeom>
          </p:spPr>
        </p:pic>
        <p:pic>
          <p:nvPicPr>
            <p:cNvPr id="43" name="Picture 4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2024407" y="8044562"/>
              <a:ext cx="2250311" cy="2250311"/>
            </a:xfrm>
            <a:prstGeom prst="rect">
              <a:avLst/>
            </a:prstGeom>
          </p:spPr>
        </p:pic>
        <p:pic>
          <p:nvPicPr>
            <p:cNvPr id="44" name="Picture 4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4030356" y="8044562"/>
              <a:ext cx="2250311" cy="2250311"/>
            </a:xfrm>
            <a:prstGeom prst="rect">
              <a:avLst/>
            </a:prstGeom>
          </p:spPr>
        </p:pic>
        <p:pic>
          <p:nvPicPr>
            <p:cNvPr id="45" name="Picture 4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6054699" y="8044562"/>
              <a:ext cx="2250311" cy="2250311"/>
            </a:xfrm>
            <a:prstGeom prst="rect">
              <a:avLst/>
            </a:prstGeom>
          </p:spPr>
        </p:pic>
        <p:pic>
          <p:nvPicPr>
            <p:cNvPr id="46" name="Picture 4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18103460" y="8044562"/>
              <a:ext cx="2250311" cy="2250311"/>
            </a:xfrm>
            <a:prstGeom prst="rect">
              <a:avLst/>
            </a:prstGeom>
          </p:spPr>
        </p:pic>
        <p:pic>
          <p:nvPicPr>
            <p:cNvPr id="47" name="Picture 47"/>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20109409" y="8044562"/>
              <a:ext cx="2250311" cy="2250311"/>
            </a:xfrm>
            <a:prstGeom prst="rect">
              <a:avLst/>
            </a:prstGeom>
          </p:spPr>
        </p:pic>
        <p:pic>
          <p:nvPicPr>
            <p:cNvPr id="48" name="Picture 48"/>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22133753" y="8044562"/>
              <a:ext cx="2250311" cy="2250311"/>
            </a:xfrm>
            <a:prstGeom prst="rect">
              <a:avLst/>
            </a:prstGeom>
          </p:spPr>
        </p:pic>
        <p:pic>
          <p:nvPicPr>
            <p:cNvPr id="49" name="Picture 49"/>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8072908" y="8044562"/>
              <a:ext cx="2250311" cy="2250311"/>
            </a:xfrm>
            <a:prstGeom prst="rect">
              <a:avLst/>
            </a:prstGeom>
          </p:spPr>
        </p:pic>
        <p:pic>
          <p:nvPicPr>
            <p:cNvPr id="50" name="Picture 50"/>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10083397" y="8044562"/>
              <a:ext cx="2250311" cy="2250311"/>
            </a:xfrm>
            <a:prstGeom prst="rect">
              <a:avLst/>
            </a:prstGeom>
          </p:spPr>
        </p:pic>
        <p:pic>
          <p:nvPicPr>
            <p:cNvPr id="51" name="Picture 51"/>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2089345" y="4010752"/>
              <a:ext cx="2250311" cy="2250311"/>
            </a:xfrm>
            <a:prstGeom prst="rect">
              <a:avLst/>
            </a:prstGeom>
          </p:spPr>
        </p:pic>
        <p:pic>
          <p:nvPicPr>
            <p:cNvPr id="52" name="Picture 52"/>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14113689" y="4010752"/>
              <a:ext cx="2250311" cy="2250311"/>
            </a:xfrm>
            <a:prstGeom prst="rect">
              <a:avLst/>
            </a:prstGeom>
          </p:spPr>
        </p:pic>
        <p:pic>
          <p:nvPicPr>
            <p:cNvPr id="53" name="Picture 5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6079180" y="4010752"/>
              <a:ext cx="2250311" cy="2250311"/>
            </a:xfrm>
            <a:prstGeom prst="rect">
              <a:avLst/>
            </a:prstGeom>
          </p:spPr>
        </p:pic>
        <p:pic>
          <p:nvPicPr>
            <p:cNvPr id="54" name="Picture 5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flipH="1">
              <a:off x="16079053" y="6054287"/>
              <a:ext cx="2250311" cy="2250311"/>
            </a:xfrm>
            <a:prstGeom prst="rect">
              <a:avLst/>
            </a:prstGeom>
          </p:spPr>
        </p:pic>
        <p:pic>
          <p:nvPicPr>
            <p:cNvPr id="55" name="Picture 5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a:off x="14113689" y="6054287"/>
              <a:ext cx="2250311" cy="2250311"/>
            </a:xfrm>
            <a:prstGeom prst="rect">
              <a:avLst/>
            </a:prstGeom>
          </p:spPr>
        </p:pic>
        <p:pic>
          <p:nvPicPr>
            <p:cNvPr id="56" name="Picture 5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flipH="1">
              <a:off x="12101982" y="6054287"/>
              <a:ext cx="2250311" cy="2250311"/>
            </a:xfrm>
            <a:prstGeom prst="rect">
              <a:avLst/>
            </a:prstGeom>
          </p:spPr>
        </p:pic>
        <p:pic>
          <p:nvPicPr>
            <p:cNvPr id="57" name="Picture 57"/>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2101982" y="8044562"/>
              <a:ext cx="2250311" cy="2250311"/>
            </a:xfrm>
            <a:prstGeom prst="rect">
              <a:avLst/>
            </a:prstGeom>
          </p:spPr>
        </p:pic>
        <p:pic>
          <p:nvPicPr>
            <p:cNvPr id="58" name="Picture 58"/>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14113689" y="8044562"/>
              <a:ext cx="2250311" cy="2250311"/>
            </a:xfrm>
            <a:prstGeom prst="rect">
              <a:avLst/>
            </a:prstGeom>
          </p:spPr>
        </p:pic>
        <p:pic>
          <p:nvPicPr>
            <p:cNvPr id="59" name="Picture 59"/>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6066157" y="8044562"/>
              <a:ext cx="2250311" cy="2250311"/>
            </a:xfrm>
            <a:prstGeom prst="rect">
              <a:avLst/>
            </a:prstGeom>
          </p:spPr>
        </p:pic>
        <p:pic>
          <p:nvPicPr>
            <p:cNvPr id="60" name="Picture 60"/>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a:off x="18103460" y="2020476"/>
              <a:ext cx="2250311" cy="2250311"/>
            </a:xfrm>
            <a:prstGeom prst="rect">
              <a:avLst/>
            </a:prstGeom>
          </p:spPr>
        </p:pic>
        <p:pic>
          <p:nvPicPr>
            <p:cNvPr id="61" name="Picture 61"/>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a:off x="18103397" y="6054287"/>
              <a:ext cx="2250311" cy="2250311"/>
            </a:xfrm>
            <a:prstGeom prst="rect">
              <a:avLst/>
            </a:prstGeom>
          </p:spPr>
        </p:pic>
        <p:pic>
          <p:nvPicPr>
            <p:cNvPr id="62" name="Picture 62"/>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10083397" y="4010752"/>
              <a:ext cx="2250311" cy="2250311"/>
            </a:xfrm>
            <a:prstGeom prst="rect">
              <a:avLst/>
            </a:prstGeom>
          </p:spPr>
        </p:pic>
        <p:pic>
          <p:nvPicPr>
            <p:cNvPr id="63" name="Picture 6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a:off x="22133816" y="10094455"/>
              <a:ext cx="2250311" cy="2250311"/>
            </a:xfrm>
            <a:prstGeom prst="rect">
              <a:avLst/>
            </a:prstGeom>
          </p:spPr>
        </p:pic>
        <p:pic>
          <p:nvPicPr>
            <p:cNvPr id="64" name="Picture 6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flipH="1">
              <a:off x="20109472" y="10094455"/>
              <a:ext cx="2250311" cy="2250311"/>
            </a:xfrm>
            <a:prstGeom prst="rect">
              <a:avLst/>
            </a:prstGeom>
          </p:spPr>
        </p:pic>
        <p:pic>
          <p:nvPicPr>
            <p:cNvPr id="65" name="Picture 6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a:off x="10083397" y="10094455"/>
              <a:ext cx="2250311" cy="2250311"/>
            </a:xfrm>
            <a:prstGeom prst="rect">
              <a:avLst/>
            </a:prstGeom>
          </p:spPr>
        </p:pic>
        <p:pic>
          <p:nvPicPr>
            <p:cNvPr id="66" name="Picture 6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flipH="1">
              <a:off x="8072908" y="10094455"/>
              <a:ext cx="2250311" cy="2250311"/>
            </a:xfrm>
            <a:prstGeom prst="rect">
              <a:avLst/>
            </a:prstGeom>
          </p:spPr>
        </p:pic>
        <p:pic>
          <p:nvPicPr>
            <p:cNvPr id="67" name="Picture 67"/>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a:off x="6054636" y="10094455"/>
              <a:ext cx="2250311" cy="2250311"/>
            </a:xfrm>
            <a:prstGeom prst="rect">
              <a:avLst/>
            </a:prstGeom>
          </p:spPr>
        </p:pic>
        <p:pic>
          <p:nvPicPr>
            <p:cNvPr id="68" name="Picture 68"/>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flipH="1">
              <a:off x="4030419" y="10094455"/>
              <a:ext cx="2250311" cy="2250311"/>
            </a:xfrm>
            <a:prstGeom prst="rect">
              <a:avLst/>
            </a:prstGeom>
          </p:spPr>
        </p:pic>
        <p:pic>
          <p:nvPicPr>
            <p:cNvPr id="69" name="Picture 69"/>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a:off x="2024471" y="10094455"/>
              <a:ext cx="2250311" cy="2250311"/>
            </a:xfrm>
            <a:prstGeom prst="rect">
              <a:avLst/>
            </a:prstGeom>
          </p:spPr>
        </p:pic>
        <p:pic>
          <p:nvPicPr>
            <p:cNvPr id="70" name="Picture 70"/>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flipH="1">
              <a:off x="127" y="10094455"/>
              <a:ext cx="2250311" cy="2250311"/>
            </a:xfrm>
            <a:prstGeom prst="rect">
              <a:avLst/>
            </a:prstGeom>
          </p:spPr>
        </p:pic>
        <p:pic>
          <p:nvPicPr>
            <p:cNvPr id="71" name="Picture 71"/>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91" y="12084731"/>
              <a:ext cx="2250311" cy="2250311"/>
            </a:xfrm>
            <a:prstGeom prst="rect">
              <a:avLst/>
            </a:prstGeom>
          </p:spPr>
        </p:pic>
        <p:pic>
          <p:nvPicPr>
            <p:cNvPr id="72" name="Picture 72"/>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2024534" y="12084731"/>
              <a:ext cx="2250311" cy="2250311"/>
            </a:xfrm>
            <a:prstGeom prst="rect">
              <a:avLst/>
            </a:prstGeom>
          </p:spPr>
        </p:pic>
        <p:pic>
          <p:nvPicPr>
            <p:cNvPr id="73" name="Picture 7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4030483" y="12084731"/>
              <a:ext cx="2250311" cy="2250311"/>
            </a:xfrm>
            <a:prstGeom prst="rect">
              <a:avLst/>
            </a:prstGeom>
          </p:spPr>
        </p:pic>
        <p:pic>
          <p:nvPicPr>
            <p:cNvPr id="74" name="Picture 7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6054826" y="12084731"/>
              <a:ext cx="2250311" cy="2250311"/>
            </a:xfrm>
            <a:prstGeom prst="rect">
              <a:avLst/>
            </a:prstGeom>
          </p:spPr>
        </p:pic>
        <p:pic>
          <p:nvPicPr>
            <p:cNvPr id="75" name="Picture 7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18090501" y="12084731"/>
              <a:ext cx="2250311" cy="2250311"/>
            </a:xfrm>
            <a:prstGeom prst="rect">
              <a:avLst/>
            </a:prstGeom>
          </p:spPr>
        </p:pic>
        <p:pic>
          <p:nvPicPr>
            <p:cNvPr id="76" name="Picture 7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20109536" y="12084731"/>
              <a:ext cx="2250311" cy="2250311"/>
            </a:xfrm>
            <a:prstGeom prst="rect">
              <a:avLst/>
            </a:prstGeom>
          </p:spPr>
        </p:pic>
        <p:pic>
          <p:nvPicPr>
            <p:cNvPr id="77" name="Picture 77"/>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22133880" y="12084731"/>
              <a:ext cx="2250311" cy="2250311"/>
            </a:xfrm>
            <a:prstGeom prst="rect">
              <a:avLst/>
            </a:prstGeom>
          </p:spPr>
        </p:pic>
        <p:pic>
          <p:nvPicPr>
            <p:cNvPr id="78" name="Picture 78"/>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8072908" y="12084731"/>
              <a:ext cx="2250311" cy="2250311"/>
            </a:xfrm>
            <a:prstGeom prst="rect">
              <a:avLst/>
            </a:prstGeom>
          </p:spPr>
        </p:pic>
        <p:pic>
          <p:nvPicPr>
            <p:cNvPr id="79" name="Picture 79"/>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10083397" y="12084731"/>
              <a:ext cx="2250311" cy="2250311"/>
            </a:xfrm>
            <a:prstGeom prst="rect">
              <a:avLst/>
            </a:prstGeom>
          </p:spPr>
        </p:pic>
        <p:pic>
          <p:nvPicPr>
            <p:cNvPr id="80" name="Picture 80"/>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flipH="1">
              <a:off x="16079180" y="10094455"/>
              <a:ext cx="2250311" cy="2250311"/>
            </a:xfrm>
            <a:prstGeom prst="rect">
              <a:avLst/>
            </a:prstGeom>
          </p:spPr>
        </p:pic>
        <p:pic>
          <p:nvPicPr>
            <p:cNvPr id="81" name="Picture 81"/>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a:off x="14111708" y="10094455"/>
              <a:ext cx="2250311" cy="2250311"/>
            </a:xfrm>
            <a:prstGeom prst="rect">
              <a:avLst/>
            </a:prstGeom>
          </p:spPr>
        </p:pic>
        <p:pic>
          <p:nvPicPr>
            <p:cNvPr id="82" name="Picture 82"/>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flipH="1">
              <a:off x="12101982" y="10094455"/>
              <a:ext cx="2250311" cy="2250311"/>
            </a:xfrm>
            <a:prstGeom prst="rect">
              <a:avLst/>
            </a:prstGeom>
          </p:spPr>
        </p:pic>
        <p:pic>
          <p:nvPicPr>
            <p:cNvPr id="83" name="Picture 8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2089345" y="12084731"/>
              <a:ext cx="2250311" cy="2250311"/>
            </a:xfrm>
            <a:prstGeom prst="rect">
              <a:avLst/>
            </a:prstGeom>
          </p:spPr>
        </p:pic>
        <p:pic>
          <p:nvPicPr>
            <p:cNvPr id="84" name="Picture 8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14111708" y="12084731"/>
              <a:ext cx="2250311" cy="2250311"/>
            </a:xfrm>
            <a:prstGeom prst="rect">
              <a:avLst/>
            </a:prstGeom>
          </p:spPr>
        </p:pic>
        <p:pic>
          <p:nvPicPr>
            <p:cNvPr id="85" name="Picture 8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6066157" y="12084731"/>
              <a:ext cx="2250311" cy="2250311"/>
            </a:xfrm>
            <a:prstGeom prst="rect">
              <a:avLst/>
            </a:prstGeom>
          </p:spPr>
        </p:pic>
        <p:pic>
          <p:nvPicPr>
            <p:cNvPr id="86" name="Picture 8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a:off x="18103524" y="10094455"/>
              <a:ext cx="2250311" cy="2250311"/>
            </a:xfrm>
            <a:prstGeom prst="rect">
              <a:avLst/>
            </a:prstGeom>
          </p:spPr>
        </p:pic>
      </p:grpSp>
      <p:pic>
        <p:nvPicPr>
          <p:cNvPr id="87" name="Picture 87"/>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flipH="1">
            <a:off x="5665499" y="2005"/>
            <a:ext cx="15365700" cy="10284995"/>
          </a:xfrm>
          <a:prstGeom prst="rect">
            <a:avLst/>
          </a:prstGeom>
        </p:spPr>
      </p:pic>
      <p:pic>
        <p:nvPicPr>
          <p:cNvPr id="88" name="Picture 88"/>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flipH="1">
            <a:off x="14430432" y="1791"/>
            <a:ext cx="3857568" cy="1072817"/>
          </a:xfrm>
          <a:prstGeom prst="rect">
            <a:avLst/>
          </a:prstGeom>
        </p:spPr>
      </p:pic>
      <p:pic>
        <p:nvPicPr>
          <p:cNvPr id="93" name="Picture 94"/>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357764" y="398098"/>
            <a:ext cx="802682" cy="879433"/>
          </a:xfrm>
          <a:prstGeom prst="rect">
            <a:avLst/>
          </a:prstGeom>
        </p:spPr>
      </p:pic>
      <p:pic>
        <p:nvPicPr>
          <p:cNvPr id="97" name="Picture 9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flipH="1">
            <a:off x="17338636" y="538199"/>
            <a:ext cx="802682" cy="879433"/>
          </a:xfrm>
          <a:prstGeom prst="rect">
            <a:avLst/>
          </a:prstGeom>
        </p:spPr>
      </p:pic>
      <p:sp>
        <p:nvSpPr>
          <p:cNvPr id="89" name="Rectangle 88"/>
          <p:cNvSpPr/>
          <p:nvPr/>
        </p:nvSpPr>
        <p:spPr>
          <a:xfrm>
            <a:off x="5867400" y="1465600"/>
            <a:ext cx="11471236" cy="8402300"/>
          </a:xfrm>
          <a:prstGeom prst="rect">
            <a:avLst/>
          </a:prstGeom>
        </p:spPr>
        <p:txBody>
          <a:bodyPr wrap="square">
            <a:spAutoFit/>
          </a:bodyPr>
          <a:lstStyle/>
          <a:p>
            <a:pPr marL="571500" lvl="0" indent="-571500" algn="just">
              <a:lnSpc>
                <a:spcPct val="150000"/>
              </a:lnSpc>
              <a:buFontTx/>
              <a:buChar char="-"/>
            </a:pPr>
            <a:r>
              <a:rPr lang="en-US" sz="4000" dirty="0" smtClean="0">
                <a:solidFill>
                  <a:prstClr val="black"/>
                </a:solidFill>
                <a:latin typeface="Arial" panose="020B0604020202020204" pitchFamily="34" charset="0"/>
                <a:ea typeface="Arial" panose="020B0604020202020204" pitchFamily="34" charset="0"/>
                <a:cs typeface="Arial" panose="020B0604020202020204" pitchFamily="34" charset="0"/>
              </a:rPr>
              <a:t>T</a:t>
            </a:r>
            <a:r>
              <a:rPr lang="vi-VN" sz="4000" dirty="0" smtClean="0">
                <a:solidFill>
                  <a:prstClr val="black"/>
                </a:solidFill>
                <a:ea typeface="Arial" panose="020B0604020202020204" pitchFamily="34" charset="0"/>
                <a:cs typeface="Arial" panose="020B0604020202020204" pitchFamily="34" charset="0"/>
              </a:rPr>
              <a:t>hực </a:t>
            </a:r>
            <a:r>
              <a:rPr lang="vi-VN" sz="4000" dirty="0">
                <a:solidFill>
                  <a:prstClr val="black"/>
                </a:solidFill>
                <a:ea typeface="Arial" panose="020B0604020202020204" pitchFamily="34" charset="0"/>
                <a:cs typeface="Arial" panose="020B0604020202020204" pitchFamily="34" charset="0"/>
              </a:rPr>
              <a:t>hành lao động ở gia đình theo hướng dẫn của người thân phù hợp với hoàn cảnh </a:t>
            </a:r>
            <a:r>
              <a:rPr lang="vi-VN" sz="4000" dirty="0" smtClean="0">
                <a:solidFill>
                  <a:prstClr val="black"/>
                </a:solidFill>
                <a:ea typeface="Arial" panose="020B0604020202020204" pitchFamily="34" charset="0"/>
                <a:cs typeface="Arial" panose="020B0604020202020204" pitchFamily="34" charset="0"/>
              </a:rPr>
              <a:t>t</a:t>
            </a:r>
            <a:r>
              <a:rPr lang="en-US" sz="4000" dirty="0">
                <a:solidFill>
                  <a:prstClr val="black"/>
                </a:solidFill>
                <a:latin typeface="Arial" panose="020B0604020202020204" pitchFamily="34" charset="0"/>
                <a:ea typeface="Arial" panose="020B0604020202020204" pitchFamily="34" charset="0"/>
                <a:cs typeface="Arial" panose="020B0604020202020204" pitchFamily="34" charset="0"/>
              </a:rPr>
              <a:t>ừ</a:t>
            </a:r>
            <a:r>
              <a:rPr lang="vi-VN" sz="4000" dirty="0" smtClean="0">
                <a:solidFill>
                  <a:prstClr val="black"/>
                </a:solidFill>
                <a:ea typeface="Arial" panose="020B0604020202020204" pitchFamily="34" charset="0"/>
                <a:cs typeface="Arial" panose="020B0604020202020204" pitchFamily="34" charset="0"/>
              </a:rPr>
              <a:t>ng </a:t>
            </a:r>
            <a:r>
              <a:rPr lang="vi-VN" sz="4000" dirty="0">
                <a:solidFill>
                  <a:prstClr val="black"/>
                </a:solidFill>
                <a:ea typeface="Arial" panose="020B0604020202020204" pitchFamily="34" charset="0"/>
                <a:cs typeface="Arial" panose="020B0604020202020204" pitchFamily="34" charset="0"/>
              </a:rPr>
              <a:t>gia </a:t>
            </a:r>
            <a:r>
              <a:rPr lang="vi-VN" sz="4000" dirty="0" smtClean="0">
                <a:solidFill>
                  <a:prstClr val="black"/>
                </a:solidFill>
                <a:ea typeface="Arial" panose="020B0604020202020204" pitchFamily="34" charset="0"/>
                <a:cs typeface="Arial" panose="020B0604020202020204" pitchFamily="34" charset="0"/>
              </a:rPr>
              <a:t>đình.</a:t>
            </a:r>
            <a:endParaRPr lang="en-US" sz="4000" dirty="0">
              <a:solidFill>
                <a:prstClr val="black"/>
              </a:solidFill>
              <a:ea typeface="Arial" panose="020B0604020202020204" pitchFamily="34" charset="0"/>
              <a:cs typeface="Arial" panose="020B0604020202020204" pitchFamily="34" charset="0"/>
            </a:endParaRPr>
          </a:p>
          <a:p>
            <a:pPr marL="571500" lvl="0" indent="-571500" algn="just">
              <a:lnSpc>
                <a:spcPct val="150000"/>
              </a:lnSpc>
              <a:buFontTx/>
              <a:buChar char="-"/>
            </a:pPr>
            <a:r>
              <a:rPr lang="en-US" sz="4000" dirty="0" smtClean="0">
                <a:solidFill>
                  <a:prstClr val="black"/>
                </a:solidFill>
                <a:latin typeface="Arial" panose="020B0604020202020204" pitchFamily="34" charset="0"/>
                <a:ea typeface="Arial" panose="020B0604020202020204" pitchFamily="34" charset="0"/>
                <a:cs typeface="Arial" panose="020B0604020202020204" pitchFamily="34" charset="0"/>
              </a:rPr>
              <a:t>L</a:t>
            </a:r>
            <a:r>
              <a:rPr lang="vi-VN" sz="4000" dirty="0" smtClean="0">
                <a:solidFill>
                  <a:prstClr val="black"/>
                </a:solidFill>
                <a:ea typeface="Arial" panose="020B0604020202020204" pitchFamily="34" charset="0"/>
                <a:cs typeface="Arial" panose="020B0604020202020204" pitchFamily="34" charset="0"/>
              </a:rPr>
              <a:t>uyện </a:t>
            </a:r>
            <a:r>
              <a:rPr lang="vi-VN" sz="4000" dirty="0">
                <a:solidFill>
                  <a:prstClr val="black"/>
                </a:solidFill>
                <a:ea typeface="Arial" panose="020B0604020202020204" pitchFamily="34" charset="0"/>
                <a:cs typeface="Arial" panose="020B0604020202020204" pitchFamily="34" charset="0"/>
              </a:rPr>
              <a:t>sử dụng thành thạo một dụng cụ lao động để trình diễn ở lớp và đăng kí thực hành trong tiết SHL với GV chủ </a:t>
            </a:r>
            <a:r>
              <a:rPr lang="vi-VN" sz="4000" dirty="0" smtClean="0">
                <a:solidFill>
                  <a:prstClr val="black"/>
                </a:solidFill>
                <a:ea typeface="Arial" panose="020B0604020202020204" pitchFamily="34" charset="0"/>
                <a:cs typeface="Arial" panose="020B0604020202020204" pitchFamily="34" charset="0"/>
              </a:rPr>
              <a:t>nhiệm.</a:t>
            </a:r>
            <a:endParaRPr lang="en-US" sz="4000" dirty="0" smtClean="0">
              <a:solidFill>
                <a:prstClr val="black"/>
              </a:solidFill>
              <a:ea typeface="Arial" panose="020B0604020202020204" pitchFamily="34" charset="0"/>
              <a:cs typeface="Arial" panose="020B0604020202020204" pitchFamily="34" charset="0"/>
            </a:endParaRPr>
          </a:p>
          <a:p>
            <a:pPr marL="571500" lvl="0" indent="-571500" algn="just">
              <a:lnSpc>
                <a:spcPct val="150000"/>
              </a:lnSpc>
              <a:buFontTx/>
              <a:buChar char="-"/>
            </a:pPr>
            <a:r>
              <a:rPr lang="en-US" sz="4000" dirty="0" smtClean="0">
                <a:solidFill>
                  <a:prstClr val="black"/>
                </a:solidFill>
                <a:latin typeface="Arial" panose="020B0604020202020204" pitchFamily="34" charset="0"/>
                <a:ea typeface="Arial" panose="020B0604020202020204" pitchFamily="34" charset="0"/>
                <a:cs typeface="Arial" panose="020B0604020202020204" pitchFamily="34" charset="0"/>
              </a:rPr>
              <a:t>C</a:t>
            </a:r>
            <a:r>
              <a:rPr lang="vi-VN" sz="4000" dirty="0" smtClean="0">
                <a:solidFill>
                  <a:prstClr val="black"/>
                </a:solidFill>
                <a:ea typeface="Arial" panose="020B0604020202020204" pitchFamily="34" charset="0"/>
                <a:cs typeface="Arial" panose="020B0604020202020204" pitchFamily="34" charset="0"/>
              </a:rPr>
              <a:t>ùng </a:t>
            </a:r>
            <a:r>
              <a:rPr lang="vi-VN" sz="4000" dirty="0">
                <a:solidFill>
                  <a:prstClr val="black"/>
                </a:solidFill>
                <a:ea typeface="Arial" panose="020B0604020202020204" pitchFamily="34" charset="0"/>
                <a:cs typeface="Arial" panose="020B0604020202020204" pitchFamily="34" charset="0"/>
              </a:rPr>
              <a:t>người thân rút ra bí kíp để đảm bảo an toàn khi lao động, có thể viết thành cẩm nang để chia sẻ với bạn trong lớp.</a:t>
            </a:r>
          </a:p>
        </p:txBody>
      </p:sp>
      <p:pic>
        <p:nvPicPr>
          <p:cNvPr id="94" name="Đồ họa 106" descr="Chinese Knot outline">
            <a:extLst>
              <a:ext uri="{FF2B5EF4-FFF2-40B4-BE49-F238E27FC236}">
                <a16:creationId xmlns:a16="http://schemas.microsoft.com/office/drawing/2014/main" id="{AB3F7BAC-0B26-EFFE-FADF-4C7E1B10C99C}"/>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tretch>
            <a:fillRect/>
          </a:stretch>
        </p:blipFill>
        <p:spPr>
          <a:xfrm>
            <a:off x="17121868" y="8965856"/>
            <a:ext cx="1511644" cy="1511644"/>
          </a:xfrm>
          <a:prstGeom prst="rect">
            <a:avLst/>
          </a:prstGeom>
        </p:spPr>
      </p:pic>
      <p:sp>
        <p:nvSpPr>
          <p:cNvPr id="95" name="Rectangle 94"/>
          <p:cNvSpPr/>
          <p:nvPr/>
        </p:nvSpPr>
        <p:spPr>
          <a:xfrm>
            <a:off x="733091" y="1302665"/>
            <a:ext cx="4289957" cy="1402435"/>
          </a:xfrm>
          <a:prstGeom prst="rect">
            <a:avLst/>
          </a:prstGeom>
        </p:spPr>
        <p:txBody>
          <a:bodyPr wrap="none">
            <a:spAutoFit/>
          </a:bodyPr>
          <a:lstStyle/>
          <a:p>
            <a:pPr lvl="0" algn="ctr">
              <a:lnSpc>
                <a:spcPts val="11787"/>
              </a:lnSpc>
              <a:defRPr/>
            </a:pPr>
            <a:r>
              <a:rPr lang="en-US" sz="6000" b="1" dirty="0" smtClean="0">
                <a:solidFill>
                  <a:schemeClr val="tx2"/>
                </a:solidFill>
                <a:latin typeface="Arial" panose="020B0604020202020204" pitchFamily="34" charset="0"/>
                <a:cs typeface="Arial" panose="020B0604020202020204" pitchFamily="34" charset="0"/>
              </a:rPr>
              <a:t>VẬN DỤNG</a:t>
            </a:r>
            <a:endParaRPr lang="en-US" sz="6000" b="1" dirty="0">
              <a:solidFill>
                <a:schemeClr val="tx2"/>
              </a:solidFill>
              <a:latin typeface="Arial" panose="020B0604020202020204" pitchFamily="34" charset="0"/>
              <a:cs typeface="Arial" panose="020B0604020202020204" pitchFamily="34" charset="0"/>
            </a:endParaRPr>
          </a:p>
        </p:txBody>
      </p:sp>
      <p:pic>
        <p:nvPicPr>
          <p:cNvPr id="90" name="Picture 89"/>
          <p:cNvPicPr>
            <a:picLocks noChangeAspect="1"/>
          </p:cNvPicPr>
          <p:nvPr/>
        </p:nvPicPr>
        <p:blipFill>
          <a:blip r:embed="rId14">
            <a:extLst>
              <a:ext uri="{BEBA8EAE-BF5A-486C-A8C5-ECC9F3942E4B}">
                <a14:imgProps xmlns:a14="http://schemas.microsoft.com/office/drawing/2010/main">
                  <a14:imgLayer r:embed="rId15">
                    <a14:imgEffect>
                      <a14:sharpenSoften amount="50000"/>
                    </a14:imgEffect>
                  </a14:imgLayer>
                </a14:imgProps>
              </a:ext>
              <a:ext uri="{28A0092B-C50C-407E-A947-70E740481C1C}">
                <a14:useLocalDpi xmlns:a14="http://schemas.microsoft.com/office/drawing/2010/main" val="0"/>
              </a:ext>
            </a:extLst>
          </a:blip>
          <a:stretch>
            <a:fillRect/>
          </a:stretch>
        </p:blipFill>
        <p:spPr>
          <a:xfrm>
            <a:off x="-76200" y="4861520"/>
            <a:ext cx="6028845" cy="6028845"/>
          </a:xfrm>
          <a:prstGeom prst="rect">
            <a:avLst/>
          </a:prstGeom>
        </p:spPr>
      </p:pic>
    </p:spTree>
    <p:extLst>
      <p:ext uri="{BB962C8B-B14F-4D97-AF65-F5344CB8AC3E}">
        <p14:creationId xmlns:p14="http://schemas.microsoft.com/office/powerpoint/2010/main" val="4249206957"/>
      </p:ext>
    </p:extLst>
  </p:cSld>
  <p:clrMapOvr>
    <a:masterClrMapping/>
  </p:clrMapOvr>
  <mc:AlternateContent xmlns:mc="http://schemas.openxmlformats.org/markup-compatibility/2006" xmlns:p15="http://schemas.microsoft.com/office/powerpoint/2012/main">
    <mc:Choice Requires="p15">
      <p:transition spd="med">
        <p15:prstTrans prst="pageCurlDouble" invX="1"/>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500"/>
                                        <p:tgtEl>
                                          <p:spTgt spid="9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9"/>
                                        </p:tgtEl>
                                        <p:attrNameLst>
                                          <p:attrName>style.visibility</p:attrName>
                                        </p:attrNameLst>
                                      </p:cBhvr>
                                      <p:to>
                                        <p:strVal val="visible"/>
                                      </p:to>
                                    </p:set>
                                    <p:animEffect transition="in" filter="fade">
                                      <p:cBhvr>
                                        <p:cTn id="12" dur="500"/>
                                        <p:tgtEl>
                                          <p:spTgt spid="89"/>
                                        </p:tgtEl>
                                      </p:cBhvr>
                                    </p:animEffect>
                                    <p:anim calcmode="lin" valueType="num">
                                      <p:cBhvr>
                                        <p:cTn id="13" dur="500" fill="hold"/>
                                        <p:tgtEl>
                                          <p:spTgt spid="89"/>
                                        </p:tgtEl>
                                        <p:attrNameLst>
                                          <p:attrName>ppt_x</p:attrName>
                                        </p:attrNameLst>
                                      </p:cBhvr>
                                      <p:tavLst>
                                        <p:tav tm="0">
                                          <p:val>
                                            <p:strVal val="#ppt_x"/>
                                          </p:val>
                                        </p:tav>
                                        <p:tav tm="100000">
                                          <p:val>
                                            <p:strVal val="#ppt_x"/>
                                          </p:val>
                                        </p:tav>
                                      </p:tavLst>
                                    </p:anim>
                                    <p:anim calcmode="lin" valueType="num">
                                      <p:cBhvr>
                                        <p:cTn id="14" dur="500" fill="hold"/>
                                        <p:tgtEl>
                                          <p:spTgt spid="89"/>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fade">
                                      <p:cBhvr>
                                        <p:cTn id="17" dur="500"/>
                                        <p:tgtEl>
                                          <p:spTgt spid="90"/>
                                        </p:tgtEl>
                                      </p:cBhvr>
                                    </p:animEffect>
                                    <p:anim calcmode="lin" valueType="num">
                                      <p:cBhvr>
                                        <p:cTn id="18" dur="500" fill="hold"/>
                                        <p:tgtEl>
                                          <p:spTgt spid="90"/>
                                        </p:tgtEl>
                                        <p:attrNameLst>
                                          <p:attrName>ppt_x</p:attrName>
                                        </p:attrNameLst>
                                      </p:cBhvr>
                                      <p:tavLst>
                                        <p:tav tm="0">
                                          <p:val>
                                            <p:strVal val="#ppt_x"/>
                                          </p:val>
                                        </p:tav>
                                        <p:tav tm="100000">
                                          <p:val>
                                            <p:strVal val="#ppt_x"/>
                                          </p:val>
                                        </p:tav>
                                      </p:tavLst>
                                    </p:anim>
                                    <p:anim calcmode="lin" valueType="num">
                                      <p:cBhvr>
                                        <p:cTn id="19" dur="5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p:bldP spid="9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1" y="-232141"/>
            <a:ext cx="18288143" cy="10751281"/>
            <a:chOff x="0" y="0"/>
            <a:chExt cx="24384191" cy="14335042"/>
          </a:xfrm>
        </p:grpSpPr>
        <p:pic>
          <p:nvPicPr>
            <p:cNvPr id="3" name="Picture 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64" y="0"/>
              <a:ext cx="2250311" cy="2250311"/>
            </a:xfrm>
            <a:prstGeom prst="rect">
              <a:avLst/>
            </a:prstGeom>
          </p:spPr>
        </p:pic>
        <p:pic>
          <p:nvPicPr>
            <p:cNvPr id="4" name="Picture 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2024407" y="0"/>
              <a:ext cx="2250311" cy="2250311"/>
            </a:xfrm>
            <a:prstGeom prst="rect">
              <a:avLst/>
            </a:prstGeom>
          </p:spPr>
        </p:pic>
        <p:pic>
          <p:nvPicPr>
            <p:cNvPr id="5" name="Picture 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4030356" y="0"/>
              <a:ext cx="2250311" cy="2250311"/>
            </a:xfrm>
            <a:prstGeom prst="rect">
              <a:avLst/>
            </a:prstGeom>
          </p:spPr>
        </p:pic>
        <p:pic>
          <p:nvPicPr>
            <p:cNvPr id="6" name="Picture 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6054699" y="0"/>
              <a:ext cx="2250311" cy="2250311"/>
            </a:xfrm>
            <a:prstGeom prst="rect">
              <a:avLst/>
            </a:prstGeom>
          </p:spPr>
        </p:pic>
        <p:pic>
          <p:nvPicPr>
            <p:cNvPr id="7" name="Picture 7"/>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8058989" y="0"/>
              <a:ext cx="2250311" cy="2250311"/>
            </a:xfrm>
            <a:prstGeom prst="rect">
              <a:avLst/>
            </a:prstGeom>
          </p:spPr>
        </p:pic>
        <p:pic>
          <p:nvPicPr>
            <p:cNvPr id="8" name="Picture 8"/>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10083333" y="0"/>
              <a:ext cx="2250311" cy="2250311"/>
            </a:xfrm>
            <a:prstGeom prst="rect">
              <a:avLst/>
            </a:prstGeom>
          </p:spPr>
        </p:pic>
        <p:pic>
          <p:nvPicPr>
            <p:cNvPr id="9" name="Picture 9"/>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2089282" y="0"/>
              <a:ext cx="2250311" cy="2250311"/>
            </a:xfrm>
            <a:prstGeom prst="rect">
              <a:avLst/>
            </a:prstGeom>
          </p:spPr>
        </p:pic>
        <p:pic>
          <p:nvPicPr>
            <p:cNvPr id="10" name="Picture 10"/>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14113625" y="0"/>
              <a:ext cx="2250311" cy="2250311"/>
            </a:xfrm>
            <a:prstGeom prst="rect">
              <a:avLst/>
            </a:prstGeom>
          </p:spPr>
        </p:pic>
        <p:pic>
          <p:nvPicPr>
            <p:cNvPr id="11" name="Picture 11"/>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6079117" y="0"/>
              <a:ext cx="2250311" cy="2250311"/>
            </a:xfrm>
            <a:prstGeom prst="rect">
              <a:avLst/>
            </a:prstGeom>
          </p:spPr>
        </p:pic>
        <p:pic>
          <p:nvPicPr>
            <p:cNvPr id="12" name="Picture 12"/>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18103460" y="0"/>
              <a:ext cx="2250311" cy="2250311"/>
            </a:xfrm>
            <a:prstGeom prst="rect">
              <a:avLst/>
            </a:prstGeom>
          </p:spPr>
        </p:pic>
        <p:pic>
          <p:nvPicPr>
            <p:cNvPr id="13" name="Picture 1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20109409" y="0"/>
              <a:ext cx="2250311" cy="2250311"/>
            </a:xfrm>
            <a:prstGeom prst="rect">
              <a:avLst/>
            </a:prstGeom>
          </p:spPr>
        </p:pic>
        <p:pic>
          <p:nvPicPr>
            <p:cNvPr id="14" name="Picture 1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22133753" y="0"/>
              <a:ext cx="2250311" cy="2250311"/>
            </a:xfrm>
            <a:prstGeom prst="rect">
              <a:avLst/>
            </a:prstGeom>
          </p:spPr>
        </p:pic>
        <p:pic>
          <p:nvPicPr>
            <p:cNvPr id="15" name="Picture 1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a:off x="22133753" y="2020476"/>
              <a:ext cx="2250311" cy="2250311"/>
            </a:xfrm>
            <a:prstGeom prst="rect">
              <a:avLst/>
            </a:prstGeom>
          </p:spPr>
        </p:pic>
        <p:pic>
          <p:nvPicPr>
            <p:cNvPr id="16" name="Picture 1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flipH="1">
              <a:off x="20109409" y="2020476"/>
              <a:ext cx="2250311" cy="2250311"/>
            </a:xfrm>
            <a:prstGeom prst="rect">
              <a:avLst/>
            </a:prstGeom>
          </p:spPr>
        </p:pic>
        <p:pic>
          <p:nvPicPr>
            <p:cNvPr id="17" name="Picture 17"/>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flipH="1">
              <a:off x="16079117" y="2020476"/>
              <a:ext cx="2250311" cy="2250311"/>
            </a:xfrm>
            <a:prstGeom prst="rect">
              <a:avLst/>
            </a:prstGeom>
          </p:spPr>
        </p:pic>
        <p:pic>
          <p:nvPicPr>
            <p:cNvPr id="18" name="Picture 18"/>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a:off x="14126325" y="2020476"/>
              <a:ext cx="2250311" cy="2250311"/>
            </a:xfrm>
            <a:prstGeom prst="rect">
              <a:avLst/>
            </a:prstGeom>
          </p:spPr>
        </p:pic>
        <p:pic>
          <p:nvPicPr>
            <p:cNvPr id="19" name="Picture 19"/>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flipH="1">
              <a:off x="12101982" y="2020476"/>
              <a:ext cx="2250311" cy="2250311"/>
            </a:xfrm>
            <a:prstGeom prst="rect">
              <a:avLst/>
            </a:prstGeom>
          </p:spPr>
        </p:pic>
        <p:pic>
          <p:nvPicPr>
            <p:cNvPr id="20" name="Picture 20"/>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a:off x="10083074" y="2020476"/>
              <a:ext cx="2250311" cy="2250311"/>
            </a:xfrm>
            <a:prstGeom prst="rect">
              <a:avLst/>
            </a:prstGeom>
          </p:spPr>
        </p:pic>
        <p:pic>
          <p:nvPicPr>
            <p:cNvPr id="21" name="Picture 21"/>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flipH="1">
              <a:off x="8058730" y="2020476"/>
              <a:ext cx="2250311" cy="2250311"/>
            </a:xfrm>
            <a:prstGeom prst="rect">
              <a:avLst/>
            </a:prstGeom>
          </p:spPr>
        </p:pic>
        <p:pic>
          <p:nvPicPr>
            <p:cNvPr id="22" name="Picture 22"/>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a:off x="6054699" y="2020476"/>
              <a:ext cx="2250311" cy="2250311"/>
            </a:xfrm>
            <a:prstGeom prst="rect">
              <a:avLst/>
            </a:prstGeom>
          </p:spPr>
        </p:pic>
        <p:pic>
          <p:nvPicPr>
            <p:cNvPr id="23" name="Picture 2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flipH="1">
              <a:off x="4030356" y="2020476"/>
              <a:ext cx="2250311" cy="2250311"/>
            </a:xfrm>
            <a:prstGeom prst="rect">
              <a:avLst/>
            </a:prstGeom>
          </p:spPr>
        </p:pic>
        <p:pic>
          <p:nvPicPr>
            <p:cNvPr id="24" name="Picture 2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a:off x="2024407" y="2020476"/>
              <a:ext cx="2250311" cy="2250311"/>
            </a:xfrm>
            <a:prstGeom prst="rect">
              <a:avLst/>
            </a:prstGeom>
          </p:spPr>
        </p:pic>
        <p:pic>
          <p:nvPicPr>
            <p:cNvPr id="25" name="Picture 2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flipH="1">
              <a:off x="64" y="2020476"/>
              <a:ext cx="2250311" cy="2250311"/>
            </a:xfrm>
            <a:prstGeom prst="rect">
              <a:avLst/>
            </a:prstGeom>
          </p:spPr>
        </p:pic>
        <p:pic>
          <p:nvPicPr>
            <p:cNvPr id="26" name="Picture 2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27" y="4010752"/>
              <a:ext cx="2250311" cy="2250311"/>
            </a:xfrm>
            <a:prstGeom prst="rect">
              <a:avLst/>
            </a:prstGeom>
          </p:spPr>
        </p:pic>
        <p:pic>
          <p:nvPicPr>
            <p:cNvPr id="27" name="Picture 27"/>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2024471" y="4010752"/>
              <a:ext cx="2250311" cy="2250311"/>
            </a:xfrm>
            <a:prstGeom prst="rect">
              <a:avLst/>
            </a:prstGeom>
          </p:spPr>
        </p:pic>
        <p:pic>
          <p:nvPicPr>
            <p:cNvPr id="28" name="Picture 28"/>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4030419" y="4010752"/>
              <a:ext cx="2250311" cy="2250311"/>
            </a:xfrm>
            <a:prstGeom prst="rect">
              <a:avLst/>
            </a:prstGeom>
          </p:spPr>
        </p:pic>
        <p:pic>
          <p:nvPicPr>
            <p:cNvPr id="29" name="Picture 29"/>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6054763" y="4010752"/>
              <a:ext cx="2250311" cy="2250311"/>
            </a:xfrm>
            <a:prstGeom prst="rect">
              <a:avLst/>
            </a:prstGeom>
          </p:spPr>
        </p:pic>
        <p:pic>
          <p:nvPicPr>
            <p:cNvPr id="30" name="Picture 30"/>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8059053" y="4010752"/>
              <a:ext cx="2250311" cy="2250311"/>
            </a:xfrm>
            <a:prstGeom prst="rect">
              <a:avLst/>
            </a:prstGeom>
          </p:spPr>
        </p:pic>
        <p:pic>
          <p:nvPicPr>
            <p:cNvPr id="31" name="Picture 31"/>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18103524" y="4010752"/>
              <a:ext cx="2250311" cy="2250311"/>
            </a:xfrm>
            <a:prstGeom prst="rect">
              <a:avLst/>
            </a:prstGeom>
          </p:spPr>
        </p:pic>
        <p:pic>
          <p:nvPicPr>
            <p:cNvPr id="32" name="Picture 32"/>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20109472" y="4010752"/>
              <a:ext cx="2250311" cy="2250311"/>
            </a:xfrm>
            <a:prstGeom prst="rect">
              <a:avLst/>
            </a:prstGeom>
          </p:spPr>
        </p:pic>
        <p:pic>
          <p:nvPicPr>
            <p:cNvPr id="33" name="Picture 3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22133816" y="4010752"/>
              <a:ext cx="2250311" cy="2250311"/>
            </a:xfrm>
            <a:prstGeom prst="rect">
              <a:avLst/>
            </a:prstGeom>
          </p:spPr>
        </p:pic>
        <p:pic>
          <p:nvPicPr>
            <p:cNvPr id="34" name="Picture 3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a:off x="22133689" y="6054287"/>
              <a:ext cx="2250311" cy="2250311"/>
            </a:xfrm>
            <a:prstGeom prst="rect">
              <a:avLst/>
            </a:prstGeom>
          </p:spPr>
        </p:pic>
        <p:pic>
          <p:nvPicPr>
            <p:cNvPr id="35" name="Picture 3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flipH="1">
              <a:off x="20109345" y="6054287"/>
              <a:ext cx="2250311" cy="2250311"/>
            </a:xfrm>
            <a:prstGeom prst="rect">
              <a:avLst/>
            </a:prstGeom>
          </p:spPr>
        </p:pic>
        <p:pic>
          <p:nvPicPr>
            <p:cNvPr id="36" name="Picture 3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a:off x="10083397" y="6054287"/>
              <a:ext cx="2250311" cy="2250311"/>
            </a:xfrm>
            <a:prstGeom prst="rect">
              <a:avLst/>
            </a:prstGeom>
          </p:spPr>
        </p:pic>
        <p:pic>
          <p:nvPicPr>
            <p:cNvPr id="37" name="Picture 37"/>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flipH="1">
              <a:off x="8072908" y="6054287"/>
              <a:ext cx="2250311" cy="2250311"/>
            </a:xfrm>
            <a:prstGeom prst="rect">
              <a:avLst/>
            </a:prstGeom>
          </p:spPr>
        </p:pic>
        <p:pic>
          <p:nvPicPr>
            <p:cNvPr id="38" name="Picture 38"/>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a:off x="6054636" y="6054287"/>
              <a:ext cx="2250311" cy="2250311"/>
            </a:xfrm>
            <a:prstGeom prst="rect">
              <a:avLst/>
            </a:prstGeom>
          </p:spPr>
        </p:pic>
        <p:pic>
          <p:nvPicPr>
            <p:cNvPr id="39" name="Picture 39"/>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flipH="1">
              <a:off x="4030292" y="6054287"/>
              <a:ext cx="2250311" cy="2250311"/>
            </a:xfrm>
            <a:prstGeom prst="rect">
              <a:avLst/>
            </a:prstGeom>
          </p:spPr>
        </p:pic>
        <p:pic>
          <p:nvPicPr>
            <p:cNvPr id="40" name="Picture 40"/>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a:off x="2024344" y="6054287"/>
              <a:ext cx="2250311" cy="2250311"/>
            </a:xfrm>
            <a:prstGeom prst="rect">
              <a:avLst/>
            </a:prstGeom>
          </p:spPr>
        </p:pic>
        <p:pic>
          <p:nvPicPr>
            <p:cNvPr id="41" name="Picture 41"/>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flipH="1">
              <a:off x="0" y="6054287"/>
              <a:ext cx="2250311" cy="2250311"/>
            </a:xfrm>
            <a:prstGeom prst="rect">
              <a:avLst/>
            </a:prstGeom>
          </p:spPr>
        </p:pic>
        <p:pic>
          <p:nvPicPr>
            <p:cNvPr id="42" name="Picture 42"/>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64" y="8044562"/>
              <a:ext cx="2250311" cy="2250311"/>
            </a:xfrm>
            <a:prstGeom prst="rect">
              <a:avLst/>
            </a:prstGeom>
          </p:spPr>
        </p:pic>
        <p:pic>
          <p:nvPicPr>
            <p:cNvPr id="43" name="Picture 4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2024407" y="8044562"/>
              <a:ext cx="2250311" cy="2250311"/>
            </a:xfrm>
            <a:prstGeom prst="rect">
              <a:avLst/>
            </a:prstGeom>
          </p:spPr>
        </p:pic>
        <p:pic>
          <p:nvPicPr>
            <p:cNvPr id="44" name="Picture 4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4030356" y="8044562"/>
              <a:ext cx="2250311" cy="2250311"/>
            </a:xfrm>
            <a:prstGeom prst="rect">
              <a:avLst/>
            </a:prstGeom>
          </p:spPr>
        </p:pic>
        <p:pic>
          <p:nvPicPr>
            <p:cNvPr id="45" name="Picture 4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6054699" y="8044562"/>
              <a:ext cx="2250311" cy="2250311"/>
            </a:xfrm>
            <a:prstGeom prst="rect">
              <a:avLst/>
            </a:prstGeom>
          </p:spPr>
        </p:pic>
        <p:pic>
          <p:nvPicPr>
            <p:cNvPr id="46" name="Picture 4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18103460" y="8044562"/>
              <a:ext cx="2250311" cy="2250311"/>
            </a:xfrm>
            <a:prstGeom prst="rect">
              <a:avLst/>
            </a:prstGeom>
          </p:spPr>
        </p:pic>
        <p:pic>
          <p:nvPicPr>
            <p:cNvPr id="47" name="Picture 47"/>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20109409" y="8044562"/>
              <a:ext cx="2250311" cy="2250311"/>
            </a:xfrm>
            <a:prstGeom prst="rect">
              <a:avLst/>
            </a:prstGeom>
          </p:spPr>
        </p:pic>
        <p:pic>
          <p:nvPicPr>
            <p:cNvPr id="48" name="Picture 48"/>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22133753" y="8044562"/>
              <a:ext cx="2250311" cy="2250311"/>
            </a:xfrm>
            <a:prstGeom prst="rect">
              <a:avLst/>
            </a:prstGeom>
          </p:spPr>
        </p:pic>
        <p:pic>
          <p:nvPicPr>
            <p:cNvPr id="49" name="Picture 49"/>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8072908" y="8044562"/>
              <a:ext cx="2250311" cy="2250311"/>
            </a:xfrm>
            <a:prstGeom prst="rect">
              <a:avLst/>
            </a:prstGeom>
          </p:spPr>
        </p:pic>
        <p:pic>
          <p:nvPicPr>
            <p:cNvPr id="50" name="Picture 50"/>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10083397" y="8044562"/>
              <a:ext cx="2250311" cy="2250311"/>
            </a:xfrm>
            <a:prstGeom prst="rect">
              <a:avLst/>
            </a:prstGeom>
          </p:spPr>
        </p:pic>
        <p:pic>
          <p:nvPicPr>
            <p:cNvPr id="51" name="Picture 51"/>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2089345" y="4010752"/>
              <a:ext cx="2250311" cy="2250311"/>
            </a:xfrm>
            <a:prstGeom prst="rect">
              <a:avLst/>
            </a:prstGeom>
          </p:spPr>
        </p:pic>
        <p:pic>
          <p:nvPicPr>
            <p:cNvPr id="52" name="Picture 52"/>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14113689" y="4010752"/>
              <a:ext cx="2250311" cy="2250311"/>
            </a:xfrm>
            <a:prstGeom prst="rect">
              <a:avLst/>
            </a:prstGeom>
          </p:spPr>
        </p:pic>
        <p:pic>
          <p:nvPicPr>
            <p:cNvPr id="53" name="Picture 5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6079180" y="4010752"/>
              <a:ext cx="2250311" cy="2250311"/>
            </a:xfrm>
            <a:prstGeom prst="rect">
              <a:avLst/>
            </a:prstGeom>
          </p:spPr>
        </p:pic>
        <p:pic>
          <p:nvPicPr>
            <p:cNvPr id="54" name="Picture 5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flipH="1">
              <a:off x="16079053" y="6054287"/>
              <a:ext cx="2250311" cy="2250311"/>
            </a:xfrm>
            <a:prstGeom prst="rect">
              <a:avLst/>
            </a:prstGeom>
          </p:spPr>
        </p:pic>
        <p:pic>
          <p:nvPicPr>
            <p:cNvPr id="55" name="Picture 5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a:off x="14113689" y="6054287"/>
              <a:ext cx="2250311" cy="2250311"/>
            </a:xfrm>
            <a:prstGeom prst="rect">
              <a:avLst/>
            </a:prstGeom>
          </p:spPr>
        </p:pic>
        <p:pic>
          <p:nvPicPr>
            <p:cNvPr id="56" name="Picture 5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flipH="1">
              <a:off x="12101982" y="6054287"/>
              <a:ext cx="2250311" cy="2250311"/>
            </a:xfrm>
            <a:prstGeom prst="rect">
              <a:avLst/>
            </a:prstGeom>
          </p:spPr>
        </p:pic>
        <p:pic>
          <p:nvPicPr>
            <p:cNvPr id="57" name="Picture 57"/>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2101982" y="8044562"/>
              <a:ext cx="2250311" cy="2250311"/>
            </a:xfrm>
            <a:prstGeom prst="rect">
              <a:avLst/>
            </a:prstGeom>
          </p:spPr>
        </p:pic>
        <p:pic>
          <p:nvPicPr>
            <p:cNvPr id="58" name="Picture 58"/>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14113689" y="8044562"/>
              <a:ext cx="2250311" cy="2250311"/>
            </a:xfrm>
            <a:prstGeom prst="rect">
              <a:avLst/>
            </a:prstGeom>
          </p:spPr>
        </p:pic>
        <p:pic>
          <p:nvPicPr>
            <p:cNvPr id="59" name="Picture 59"/>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6066157" y="8044562"/>
              <a:ext cx="2250311" cy="2250311"/>
            </a:xfrm>
            <a:prstGeom prst="rect">
              <a:avLst/>
            </a:prstGeom>
          </p:spPr>
        </p:pic>
        <p:pic>
          <p:nvPicPr>
            <p:cNvPr id="60" name="Picture 60"/>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a:off x="18103460" y="2020476"/>
              <a:ext cx="2250311" cy="2250311"/>
            </a:xfrm>
            <a:prstGeom prst="rect">
              <a:avLst/>
            </a:prstGeom>
          </p:spPr>
        </p:pic>
        <p:pic>
          <p:nvPicPr>
            <p:cNvPr id="61" name="Picture 61"/>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a:off x="18103397" y="6054287"/>
              <a:ext cx="2250311" cy="2250311"/>
            </a:xfrm>
            <a:prstGeom prst="rect">
              <a:avLst/>
            </a:prstGeom>
          </p:spPr>
        </p:pic>
        <p:pic>
          <p:nvPicPr>
            <p:cNvPr id="62" name="Picture 62"/>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10083397" y="4010752"/>
              <a:ext cx="2250311" cy="2250311"/>
            </a:xfrm>
            <a:prstGeom prst="rect">
              <a:avLst/>
            </a:prstGeom>
          </p:spPr>
        </p:pic>
        <p:pic>
          <p:nvPicPr>
            <p:cNvPr id="63" name="Picture 6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a:off x="22133816" y="10094455"/>
              <a:ext cx="2250311" cy="2250311"/>
            </a:xfrm>
            <a:prstGeom prst="rect">
              <a:avLst/>
            </a:prstGeom>
          </p:spPr>
        </p:pic>
        <p:pic>
          <p:nvPicPr>
            <p:cNvPr id="64" name="Picture 6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flipH="1">
              <a:off x="20109472" y="10094455"/>
              <a:ext cx="2250311" cy="2250311"/>
            </a:xfrm>
            <a:prstGeom prst="rect">
              <a:avLst/>
            </a:prstGeom>
          </p:spPr>
        </p:pic>
        <p:pic>
          <p:nvPicPr>
            <p:cNvPr id="65" name="Picture 6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a:off x="10083397" y="10094455"/>
              <a:ext cx="2250311" cy="2250311"/>
            </a:xfrm>
            <a:prstGeom prst="rect">
              <a:avLst/>
            </a:prstGeom>
          </p:spPr>
        </p:pic>
        <p:pic>
          <p:nvPicPr>
            <p:cNvPr id="66" name="Picture 6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flipH="1">
              <a:off x="8072908" y="10094455"/>
              <a:ext cx="2250311" cy="2250311"/>
            </a:xfrm>
            <a:prstGeom prst="rect">
              <a:avLst/>
            </a:prstGeom>
          </p:spPr>
        </p:pic>
        <p:pic>
          <p:nvPicPr>
            <p:cNvPr id="67" name="Picture 67"/>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a:off x="6054636" y="10094455"/>
              <a:ext cx="2250311" cy="2250311"/>
            </a:xfrm>
            <a:prstGeom prst="rect">
              <a:avLst/>
            </a:prstGeom>
          </p:spPr>
        </p:pic>
        <p:pic>
          <p:nvPicPr>
            <p:cNvPr id="68" name="Picture 68"/>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flipH="1">
              <a:off x="4030419" y="10094455"/>
              <a:ext cx="2250311" cy="2250311"/>
            </a:xfrm>
            <a:prstGeom prst="rect">
              <a:avLst/>
            </a:prstGeom>
          </p:spPr>
        </p:pic>
        <p:pic>
          <p:nvPicPr>
            <p:cNvPr id="69" name="Picture 69"/>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a:off x="2024471" y="10094455"/>
              <a:ext cx="2250311" cy="2250311"/>
            </a:xfrm>
            <a:prstGeom prst="rect">
              <a:avLst/>
            </a:prstGeom>
          </p:spPr>
        </p:pic>
        <p:pic>
          <p:nvPicPr>
            <p:cNvPr id="70" name="Picture 70"/>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flipH="1">
              <a:off x="127" y="10094455"/>
              <a:ext cx="2250311" cy="2250311"/>
            </a:xfrm>
            <a:prstGeom prst="rect">
              <a:avLst/>
            </a:prstGeom>
          </p:spPr>
        </p:pic>
        <p:pic>
          <p:nvPicPr>
            <p:cNvPr id="71" name="Picture 71"/>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91" y="12084731"/>
              <a:ext cx="2250311" cy="2250311"/>
            </a:xfrm>
            <a:prstGeom prst="rect">
              <a:avLst/>
            </a:prstGeom>
          </p:spPr>
        </p:pic>
        <p:pic>
          <p:nvPicPr>
            <p:cNvPr id="72" name="Picture 72"/>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2024534" y="12084731"/>
              <a:ext cx="2250311" cy="2250311"/>
            </a:xfrm>
            <a:prstGeom prst="rect">
              <a:avLst/>
            </a:prstGeom>
          </p:spPr>
        </p:pic>
        <p:pic>
          <p:nvPicPr>
            <p:cNvPr id="73" name="Picture 7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4030483" y="12084731"/>
              <a:ext cx="2250311" cy="2250311"/>
            </a:xfrm>
            <a:prstGeom prst="rect">
              <a:avLst/>
            </a:prstGeom>
          </p:spPr>
        </p:pic>
        <p:pic>
          <p:nvPicPr>
            <p:cNvPr id="74" name="Picture 7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6054826" y="12084731"/>
              <a:ext cx="2250311" cy="2250311"/>
            </a:xfrm>
            <a:prstGeom prst="rect">
              <a:avLst/>
            </a:prstGeom>
          </p:spPr>
        </p:pic>
        <p:pic>
          <p:nvPicPr>
            <p:cNvPr id="75" name="Picture 7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18090501" y="12084731"/>
              <a:ext cx="2250311" cy="2250311"/>
            </a:xfrm>
            <a:prstGeom prst="rect">
              <a:avLst/>
            </a:prstGeom>
          </p:spPr>
        </p:pic>
        <p:pic>
          <p:nvPicPr>
            <p:cNvPr id="76" name="Picture 7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20109536" y="12084731"/>
              <a:ext cx="2250311" cy="2250311"/>
            </a:xfrm>
            <a:prstGeom prst="rect">
              <a:avLst/>
            </a:prstGeom>
          </p:spPr>
        </p:pic>
        <p:pic>
          <p:nvPicPr>
            <p:cNvPr id="77" name="Picture 77"/>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22133880" y="12084731"/>
              <a:ext cx="2250311" cy="2250311"/>
            </a:xfrm>
            <a:prstGeom prst="rect">
              <a:avLst/>
            </a:prstGeom>
          </p:spPr>
        </p:pic>
        <p:pic>
          <p:nvPicPr>
            <p:cNvPr id="78" name="Picture 78"/>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8072908" y="12084731"/>
              <a:ext cx="2250311" cy="2250311"/>
            </a:xfrm>
            <a:prstGeom prst="rect">
              <a:avLst/>
            </a:prstGeom>
          </p:spPr>
        </p:pic>
        <p:pic>
          <p:nvPicPr>
            <p:cNvPr id="79" name="Picture 79"/>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10083397" y="12084731"/>
              <a:ext cx="2250311" cy="2250311"/>
            </a:xfrm>
            <a:prstGeom prst="rect">
              <a:avLst/>
            </a:prstGeom>
          </p:spPr>
        </p:pic>
        <p:pic>
          <p:nvPicPr>
            <p:cNvPr id="80" name="Picture 80"/>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flipH="1">
              <a:off x="16079180" y="10094455"/>
              <a:ext cx="2250311" cy="2250311"/>
            </a:xfrm>
            <a:prstGeom prst="rect">
              <a:avLst/>
            </a:prstGeom>
          </p:spPr>
        </p:pic>
        <p:pic>
          <p:nvPicPr>
            <p:cNvPr id="81" name="Picture 81"/>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a:off x="14111708" y="10094455"/>
              <a:ext cx="2250311" cy="2250311"/>
            </a:xfrm>
            <a:prstGeom prst="rect">
              <a:avLst/>
            </a:prstGeom>
          </p:spPr>
        </p:pic>
        <p:pic>
          <p:nvPicPr>
            <p:cNvPr id="82" name="Picture 82"/>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flipH="1">
              <a:off x="12101982" y="10094455"/>
              <a:ext cx="2250311" cy="2250311"/>
            </a:xfrm>
            <a:prstGeom prst="rect">
              <a:avLst/>
            </a:prstGeom>
          </p:spPr>
        </p:pic>
        <p:pic>
          <p:nvPicPr>
            <p:cNvPr id="83" name="Picture 8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2089345" y="12084731"/>
              <a:ext cx="2250311" cy="2250311"/>
            </a:xfrm>
            <a:prstGeom prst="rect">
              <a:avLst/>
            </a:prstGeom>
          </p:spPr>
        </p:pic>
        <p:pic>
          <p:nvPicPr>
            <p:cNvPr id="84" name="Picture 8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14111708" y="12084731"/>
              <a:ext cx="2250311" cy="2250311"/>
            </a:xfrm>
            <a:prstGeom prst="rect">
              <a:avLst/>
            </a:prstGeom>
          </p:spPr>
        </p:pic>
        <p:pic>
          <p:nvPicPr>
            <p:cNvPr id="85" name="Picture 8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6066157" y="12084731"/>
              <a:ext cx="2250311" cy="2250311"/>
            </a:xfrm>
            <a:prstGeom prst="rect">
              <a:avLst/>
            </a:prstGeom>
          </p:spPr>
        </p:pic>
        <p:pic>
          <p:nvPicPr>
            <p:cNvPr id="86" name="Picture 8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a:off x="18103524" y="10094455"/>
              <a:ext cx="2250311" cy="2250311"/>
            </a:xfrm>
            <a:prstGeom prst="rect">
              <a:avLst/>
            </a:prstGeom>
          </p:spPr>
        </p:pic>
      </p:grpSp>
      <p:grpSp>
        <p:nvGrpSpPr>
          <p:cNvPr id="88" name="Group 88"/>
          <p:cNvGrpSpPr/>
          <p:nvPr/>
        </p:nvGrpSpPr>
        <p:grpSpPr>
          <a:xfrm>
            <a:off x="-1479271" y="9258300"/>
            <a:ext cx="21246542" cy="1422631"/>
            <a:chOff x="0" y="0"/>
            <a:chExt cx="28328722" cy="1896841"/>
          </a:xfrm>
        </p:grpSpPr>
        <p:pic>
          <p:nvPicPr>
            <p:cNvPr id="89" name="Picture 89"/>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0" y="0"/>
              <a:ext cx="9571216" cy="1896841"/>
            </a:xfrm>
            <a:prstGeom prst="rect">
              <a:avLst/>
            </a:prstGeom>
          </p:spPr>
        </p:pic>
        <p:pic>
          <p:nvPicPr>
            <p:cNvPr id="90" name="Picture 90"/>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9378753" y="0"/>
              <a:ext cx="9571216" cy="1896841"/>
            </a:xfrm>
            <a:prstGeom prst="rect">
              <a:avLst/>
            </a:prstGeom>
          </p:spPr>
        </p:pic>
        <p:pic>
          <p:nvPicPr>
            <p:cNvPr id="91" name="Picture 91"/>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8757507" y="0"/>
              <a:ext cx="9571216" cy="1896841"/>
            </a:xfrm>
            <a:prstGeom prst="rect">
              <a:avLst/>
            </a:prstGeom>
          </p:spPr>
        </p:pic>
      </p:grpSp>
      <p:pic>
        <p:nvPicPr>
          <p:cNvPr id="93" name="Picture 93"/>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641022">
            <a:off x="1145514" y="8363857"/>
            <a:ext cx="3077205" cy="811263"/>
          </a:xfrm>
          <a:prstGeom prst="rect">
            <a:avLst/>
          </a:prstGeom>
        </p:spPr>
      </p:pic>
      <p:pic>
        <p:nvPicPr>
          <p:cNvPr id="94" name="Picture 94"/>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73527" y="396721"/>
            <a:ext cx="802682" cy="879433"/>
          </a:xfrm>
          <a:prstGeom prst="rect">
            <a:avLst/>
          </a:prstGeom>
        </p:spPr>
      </p:pic>
      <p:pic>
        <p:nvPicPr>
          <p:cNvPr id="95" name="Picture 9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flipH="1">
            <a:off x="16846949" y="507754"/>
            <a:ext cx="802682" cy="879433"/>
          </a:xfrm>
          <a:prstGeom prst="rect">
            <a:avLst/>
          </a:prstGeom>
        </p:spPr>
      </p:pic>
      <p:pic>
        <p:nvPicPr>
          <p:cNvPr id="96" name="Picture 96"/>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5638128" y="9525819"/>
            <a:ext cx="1621172" cy="443796"/>
          </a:xfrm>
          <a:prstGeom prst="rect">
            <a:avLst/>
          </a:prstGeom>
        </p:spPr>
      </p:pic>
      <p:sp>
        <p:nvSpPr>
          <p:cNvPr id="87" name="Hộp Văn bản 86">
            <a:extLst>
              <a:ext uri="{FF2B5EF4-FFF2-40B4-BE49-F238E27FC236}">
                <a16:creationId xmlns:a16="http://schemas.microsoft.com/office/drawing/2014/main" id="{D15054A4-2689-BF49-4D8A-885C9823724E}"/>
              </a:ext>
            </a:extLst>
          </p:cNvPr>
          <p:cNvSpPr txBox="1"/>
          <p:nvPr/>
        </p:nvSpPr>
        <p:spPr>
          <a:xfrm>
            <a:off x="3733800" y="760813"/>
            <a:ext cx="10889956" cy="1107996"/>
          </a:xfrm>
          <a:prstGeom prst="rect">
            <a:avLst/>
          </a:prstGeom>
          <a:noFill/>
        </p:spPr>
        <p:txBody>
          <a:bodyPr wrap="square" rtlCol="0">
            <a:spAutoFit/>
          </a:bodyPr>
          <a:lstStyle/>
          <a:p>
            <a:pPr algn="ctr"/>
            <a:r>
              <a:rPr lang="en-US" sz="6600" b="1" dirty="0">
                <a:latin typeface="Arial" panose="020B0604020202020204" pitchFamily="34" charset="0"/>
                <a:cs typeface="Arial" panose="020B0604020202020204" pitchFamily="34" charset="0"/>
              </a:rPr>
              <a:t>HƯỚNG DẪN VỀ NHÀ</a:t>
            </a:r>
          </a:p>
        </p:txBody>
      </p:sp>
      <p:sp>
        <p:nvSpPr>
          <p:cNvPr id="98" name="Hộp Văn bản 97">
            <a:extLst>
              <a:ext uri="{FF2B5EF4-FFF2-40B4-BE49-F238E27FC236}">
                <a16:creationId xmlns:a16="http://schemas.microsoft.com/office/drawing/2014/main" id="{AE619825-E26D-4BEE-4E08-99E9B2A59CD9}"/>
              </a:ext>
            </a:extLst>
          </p:cNvPr>
          <p:cNvSpPr txBox="1"/>
          <p:nvPr/>
        </p:nvSpPr>
        <p:spPr>
          <a:xfrm>
            <a:off x="1295400" y="5067300"/>
            <a:ext cx="6619507" cy="1824923"/>
          </a:xfrm>
          <a:prstGeom prst="rect">
            <a:avLst/>
          </a:prstGeom>
          <a:noFill/>
        </p:spPr>
        <p:txBody>
          <a:bodyPr wrap="square">
            <a:spAutoFit/>
          </a:bodyPr>
          <a:lstStyle/>
          <a:p>
            <a:pPr algn="ctr">
              <a:lnSpc>
                <a:spcPct val="150000"/>
              </a:lnSpc>
            </a:pPr>
            <a:r>
              <a:rPr lang="vi-VN" sz="4000" dirty="0" smtClean="0">
                <a:ea typeface="Calibri" panose="020F0502020204030204" pitchFamily="34" charset="0"/>
                <a:cs typeface="Arial" panose="020B0604020202020204" pitchFamily="34" charset="0"/>
              </a:rPr>
              <a:t>Ôn </a:t>
            </a:r>
            <a:r>
              <a:rPr lang="vi-VN" sz="4000" dirty="0">
                <a:ea typeface="Calibri" panose="020F0502020204030204" pitchFamily="34" charset="0"/>
                <a:cs typeface="Arial" panose="020B0604020202020204" pitchFamily="34" charset="0"/>
              </a:rPr>
              <a:t>tập lại nội dung bài học ngày hôm nay </a:t>
            </a:r>
          </a:p>
        </p:txBody>
      </p:sp>
      <p:sp>
        <p:nvSpPr>
          <p:cNvPr id="101" name="Hộp Văn bản 100">
            <a:extLst>
              <a:ext uri="{FF2B5EF4-FFF2-40B4-BE49-F238E27FC236}">
                <a16:creationId xmlns:a16="http://schemas.microsoft.com/office/drawing/2014/main" id="{02D105A5-642F-BCD3-4DDA-1FFC32256D7D}"/>
              </a:ext>
            </a:extLst>
          </p:cNvPr>
          <p:cNvSpPr txBox="1"/>
          <p:nvPr/>
        </p:nvSpPr>
        <p:spPr>
          <a:xfrm>
            <a:off x="10163369" y="5109508"/>
            <a:ext cx="7057831" cy="1938992"/>
          </a:xfrm>
          <a:prstGeom prst="rect">
            <a:avLst/>
          </a:prstGeom>
          <a:noFill/>
        </p:spPr>
        <p:txBody>
          <a:bodyPr wrap="square">
            <a:spAutoFit/>
          </a:bodyPr>
          <a:lstStyle/>
          <a:p>
            <a:pPr algn="ctr">
              <a:lnSpc>
                <a:spcPct val="150000"/>
              </a:lnSpc>
            </a:pPr>
            <a:r>
              <a:rPr lang="vi-VN" sz="4000" dirty="0">
                <a:ea typeface="Calibri" panose="020F0502020204030204" pitchFamily="34" charset="0"/>
                <a:cs typeface="Arial" panose="020B0604020202020204" pitchFamily="34" charset="0"/>
              </a:rPr>
              <a:t>Chuẩn bị tiết sinh hoạt theo hướng dẫn của giáo viên</a:t>
            </a:r>
          </a:p>
        </p:txBody>
      </p:sp>
      <p:pic>
        <p:nvPicPr>
          <p:cNvPr id="106" name="Đồ họa 105" descr="Chinese Knot outline">
            <a:extLst>
              <a:ext uri="{FF2B5EF4-FFF2-40B4-BE49-F238E27FC236}">
                <a16:creationId xmlns:a16="http://schemas.microsoft.com/office/drawing/2014/main" id="{C17C25AE-8C0E-8EC5-B730-CF61CA7B4025}"/>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tretch>
            <a:fillRect/>
          </a:stretch>
        </p:blipFill>
        <p:spPr>
          <a:xfrm>
            <a:off x="3522113" y="2554272"/>
            <a:ext cx="2362200" cy="2362200"/>
          </a:xfrm>
          <a:prstGeom prst="rect">
            <a:avLst/>
          </a:prstGeom>
        </p:spPr>
      </p:pic>
      <p:pic>
        <p:nvPicPr>
          <p:cNvPr id="107" name="Đồ họa 106" descr="Chinese Knot outline">
            <a:extLst>
              <a:ext uri="{FF2B5EF4-FFF2-40B4-BE49-F238E27FC236}">
                <a16:creationId xmlns:a16="http://schemas.microsoft.com/office/drawing/2014/main" id="{AB3F7BAC-0B26-EFFE-FADF-4C7E1B10C99C}"/>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tretch>
            <a:fillRect/>
          </a:stretch>
        </p:blipFill>
        <p:spPr>
          <a:xfrm>
            <a:off x="12434806" y="2628900"/>
            <a:ext cx="2362200" cy="2362200"/>
          </a:xfrm>
          <a:prstGeom prst="rect">
            <a:avLst/>
          </a:prstGeom>
        </p:spPr>
      </p:pic>
      <p:pic>
        <p:nvPicPr>
          <p:cNvPr id="102" name="Picture 17"/>
          <p:cNvPicPr>
            <a:picLocks noChangeAspect="1"/>
          </p:cNvPicPr>
          <p:nvPr/>
        </p:nvPicPr>
        <p:blipFill>
          <a:blip r:embed="rId14"/>
          <a:srcRect/>
          <a:stretch>
            <a:fillRect/>
          </a:stretch>
        </p:blipFill>
        <p:spPr>
          <a:xfrm>
            <a:off x="7935490" y="6898083"/>
            <a:ext cx="2595799" cy="2244284"/>
          </a:xfrm>
          <a:prstGeom prst="rect">
            <a:avLst/>
          </a:prstGeom>
        </p:spPr>
      </p:pic>
    </p:spTree>
    <p:extLst>
      <p:ext uri="{BB962C8B-B14F-4D97-AF65-F5344CB8AC3E}">
        <p14:creationId xmlns:p14="http://schemas.microsoft.com/office/powerpoint/2010/main" val="1659551003"/>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barn(inVertical)">
                                      <p:cBhvr>
                                        <p:cTn id="7" dur="500"/>
                                        <p:tgtEl>
                                          <p:spTgt spid="87"/>
                                        </p:tgtEl>
                                      </p:cBhvr>
                                    </p:animEffect>
                                  </p:childTnLst>
                                </p:cTn>
                              </p:par>
                              <p:par>
                                <p:cTn id="8" presetID="16" presetClass="entr" presetSubtype="21" fill="hold" nodeType="withEffect">
                                  <p:stCondLst>
                                    <p:cond delay="0"/>
                                  </p:stCondLst>
                                  <p:childTnLst>
                                    <p:set>
                                      <p:cBhvr>
                                        <p:cTn id="9" dur="1" fill="hold">
                                          <p:stCondLst>
                                            <p:cond delay="0"/>
                                          </p:stCondLst>
                                        </p:cTn>
                                        <p:tgtEl>
                                          <p:spTgt spid="102"/>
                                        </p:tgtEl>
                                        <p:attrNameLst>
                                          <p:attrName>style.visibility</p:attrName>
                                        </p:attrNameLst>
                                      </p:cBhvr>
                                      <p:to>
                                        <p:strVal val="visible"/>
                                      </p:to>
                                    </p:set>
                                    <p:animEffect transition="in" filter="barn(inVertical)">
                                      <p:cBhvr>
                                        <p:cTn id="10" dur="500"/>
                                        <p:tgtEl>
                                          <p:spTgt spid="10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106"/>
                                        </p:tgtEl>
                                        <p:attrNameLst>
                                          <p:attrName>style.visibility</p:attrName>
                                        </p:attrNameLst>
                                      </p:cBhvr>
                                      <p:to>
                                        <p:strVal val="visible"/>
                                      </p:to>
                                    </p:set>
                                    <p:animEffect transition="in" filter="fade">
                                      <p:cBhvr>
                                        <p:cTn id="15" dur="500"/>
                                        <p:tgtEl>
                                          <p:spTgt spid="106"/>
                                        </p:tgtEl>
                                      </p:cBhvr>
                                    </p:animEffect>
                                    <p:anim calcmode="lin" valueType="num">
                                      <p:cBhvr>
                                        <p:cTn id="16" dur="500" fill="hold"/>
                                        <p:tgtEl>
                                          <p:spTgt spid="106"/>
                                        </p:tgtEl>
                                        <p:attrNameLst>
                                          <p:attrName>ppt_x</p:attrName>
                                        </p:attrNameLst>
                                      </p:cBhvr>
                                      <p:tavLst>
                                        <p:tav tm="0">
                                          <p:val>
                                            <p:strVal val="#ppt_x"/>
                                          </p:val>
                                        </p:tav>
                                        <p:tav tm="100000">
                                          <p:val>
                                            <p:strVal val="#ppt_x"/>
                                          </p:val>
                                        </p:tav>
                                      </p:tavLst>
                                    </p:anim>
                                    <p:anim calcmode="lin" valueType="num">
                                      <p:cBhvr>
                                        <p:cTn id="17" dur="500" fill="hold"/>
                                        <p:tgtEl>
                                          <p:spTgt spid="106"/>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98"/>
                                        </p:tgtEl>
                                        <p:attrNameLst>
                                          <p:attrName>style.visibility</p:attrName>
                                        </p:attrNameLst>
                                      </p:cBhvr>
                                      <p:to>
                                        <p:strVal val="visible"/>
                                      </p:to>
                                    </p:set>
                                    <p:animEffect transition="in" filter="fade">
                                      <p:cBhvr>
                                        <p:cTn id="20" dur="500"/>
                                        <p:tgtEl>
                                          <p:spTgt spid="98"/>
                                        </p:tgtEl>
                                      </p:cBhvr>
                                    </p:animEffect>
                                    <p:anim calcmode="lin" valueType="num">
                                      <p:cBhvr>
                                        <p:cTn id="21" dur="500" fill="hold"/>
                                        <p:tgtEl>
                                          <p:spTgt spid="98"/>
                                        </p:tgtEl>
                                        <p:attrNameLst>
                                          <p:attrName>ppt_x</p:attrName>
                                        </p:attrNameLst>
                                      </p:cBhvr>
                                      <p:tavLst>
                                        <p:tav tm="0">
                                          <p:val>
                                            <p:strVal val="#ppt_x"/>
                                          </p:val>
                                        </p:tav>
                                        <p:tav tm="100000">
                                          <p:val>
                                            <p:strVal val="#ppt_x"/>
                                          </p:val>
                                        </p:tav>
                                      </p:tavLst>
                                    </p:anim>
                                    <p:anim calcmode="lin" valueType="num">
                                      <p:cBhvr>
                                        <p:cTn id="22" dur="500" fill="hold"/>
                                        <p:tgtEl>
                                          <p:spTgt spid="98"/>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107"/>
                                        </p:tgtEl>
                                        <p:attrNameLst>
                                          <p:attrName>style.visibility</p:attrName>
                                        </p:attrNameLst>
                                      </p:cBhvr>
                                      <p:to>
                                        <p:strVal val="visible"/>
                                      </p:to>
                                    </p:set>
                                    <p:animEffect transition="in" filter="fade">
                                      <p:cBhvr>
                                        <p:cTn id="27" dur="500"/>
                                        <p:tgtEl>
                                          <p:spTgt spid="107"/>
                                        </p:tgtEl>
                                      </p:cBhvr>
                                    </p:animEffect>
                                    <p:anim calcmode="lin" valueType="num">
                                      <p:cBhvr>
                                        <p:cTn id="28" dur="500" fill="hold"/>
                                        <p:tgtEl>
                                          <p:spTgt spid="107"/>
                                        </p:tgtEl>
                                        <p:attrNameLst>
                                          <p:attrName>ppt_x</p:attrName>
                                        </p:attrNameLst>
                                      </p:cBhvr>
                                      <p:tavLst>
                                        <p:tav tm="0">
                                          <p:val>
                                            <p:strVal val="#ppt_x"/>
                                          </p:val>
                                        </p:tav>
                                        <p:tav tm="100000">
                                          <p:val>
                                            <p:strVal val="#ppt_x"/>
                                          </p:val>
                                        </p:tav>
                                      </p:tavLst>
                                    </p:anim>
                                    <p:anim calcmode="lin" valueType="num">
                                      <p:cBhvr>
                                        <p:cTn id="29" dur="500" fill="hold"/>
                                        <p:tgtEl>
                                          <p:spTgt spid="107"/>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01"/>
                                        </p:tgtEl>
                                        <p:attrNameLst>
                                          <p:attrName>style.visibility</p:attrName>
                                        </p:attrNameLst>
                                      </p:cBhvr>
                                      <p:to>
                                        <p:strVal val="visible"/>
                                      </p:to>
                                    </p:set>
                                    <p:animEffect transition="in" filter="fade">
                                      <p:cBhvr>
                                        <p:cTn id="32" dur="500"/>
                                        <p:tgtEl>
                                          <p:spTgt spid="101"/>
                                        </p:tgtEl>
                                      </p:cBhvr>
                                    </p:animEffect>
                                    <p:anim calcmode="lin" valueType="num">
                                      <p:cBhvr>
                                        <p:cTn id="33" dur="500" fill="hold"/>
                                        <p:tgtEl>
                                          <p:spTgt spid="101"/>
                                        </p:tgtEl>
                                        <p:attrNameLst>
                                          <p:attrName>ppt_x</p:attrName>
                                        </p:attrNameLst>
                                      </p:cBhvr>
                                      <p:tavLst>
                                        <p:tav tm="0">
                                          <p:val>
                                            <p:strVal val="#ppt_x"/>
                                          </p:val>
                                        </p:tav>
                                        <p:tav tm="100000">
                                          <p:val>
                                            <p:strVal val="#ppt_x"/>
                                          </p:val>
                                        </p:tav>
                                      </p:tavLst>
                                    </p:anim>
                                    <p:anim calcmode="lin" valueType="num">
                                      <p:cBhvr>
                                        <p:cTn id="34" dur="500" fill="hold"/>
                                        <p:tgtEl>
                                          <p:spTgt spid="10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p:bldP spid="98" grpId="0"/>
      <p:bldP spid="10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1" y="-232141"/>
            <a:ext cx="18288143" cy="10751281"/>
            <a:chOff x="0" y="0"/>
            <a:chExt cx="24384191" cy="14335042"/>
          </a:xfrm>
        </p:grpSpPr>
        <p:pic>
          <p:nvPicPr>
            <p:cNvPr id="3" name="Picture 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64" y="0"/>
              <a:ext cx="2250311" cy="2250311"/>
            </a:xfrm>
            <a:prstGeom prst="rect">
              <a:avLst/>
            </a:prstGeom>
          </p:spPr>
        </p:pic>
        <p:pic>
          <p:nvPicPr>
            <p:cNvPr id="4" name="Picture 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2024407" y="0"/>
              <a:ext cx="2250311" cy="2250311"/>
            </a:xfrm>
            <a:prstGeom prst="rect">
              <a:avLst/>
            </a:prstGeom>
          </p:spPr>
        </p:pic>
        <p:pic>
          <p:nvPicPr>
            <p:cNvPr id="5" name="Picture 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4030356" y="0"/>
              <a:ext cx="2250311" cy="2250311"/>
            </a:xfrm>
            <a:prstGeom prst="rect">
              <a:avLst/>
            </a:prstGeom>
          </p:spPr>
        </p:pic>
        <p:pic>
          <p:nvPicPr>
            <p:cNvPr id="6" name="Picture 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6054699" y="0"/>
              <a:ext cx="2250311" cy="2250311"/>
            </a:xfrm>
            <a:prstGeom prst="rect">
              <a:avLst/>
            </a:prstGeom>
          </p:spPr>
        </p:pic>
        <p:pic>
          <p:nvPicPr>
            <p:cNvPr id="7" name="Picture 7"/>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8058989" y="0"/>
              <a:ext cx="2250311" cy="2250311"/>
            </a:xfrm>
            <a:prstGeom prst="rect">
              <a:avLst/>
            </a:prstGeom>
          </p:spPr>
        </p:pic>
        <p:pic>
          <p:nvPicPr>
            <p:cNvPr id="8" name="Picture 8"/>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10083333" y="0"/>
              <a:ext cx="2250311" cy="2250311"/>
            </a:xfrm>
            <a:prstGeom prst="rect">
              <a:avLst/>
            </a:prstGeom>
          </p:spPr>
        </p:pic>
        <p:pic>
          <p:nvPicPr>
            <p:cNvPr id="9" name="Picture 9"/>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2089282" y="0"/>
              <a:ext cx="2250311" cy="2250311"/>
            </a:xfrm>
            <a:prstGeom prst="rect">
              <a:avLst/>
            </a:prstGeom>
          </p:spPr>
        </p:pic>
        <p:pic>
          <p:nvPicPr>
            <p:cNvPr id="10" name="Picture 10"/>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14113625" y="0"/>
              <a:ext cx="2250311" cy="2250311"/>
            </a:xfrm>
            <a:prstGeom prst="rect">
              <a:avLst/>
            </a:prstGeom>
          </p:spPr>
        </p:pic>
        <p:pic>
          <p:nvPicPr>
            <p:cNvPr id="11" name="Picture 11"/>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6079117" y="0"/>
              <a:ext cx="2250311" cy="2250311"/>
            </a:xfrm>
            <a:prstGeom prst="rect">
              <a:avLst/>
            </a:prstGeom>
          </p:spPr>
        </p:pic>
        <p:pic>
          <p:nvPicPr>
            <p:cNvPr id="12" name="Picture 12"/>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18103460" y="0"/>
              <a:ext cx="2250311" cy="2250311"/>
            </a:xfrm>
            <a:prstGeom prst="rect">
              <a:avLst/>
            </a:prstGeom>
          </p:spPr>
        </p:pic>
        <p:pic>
          <p:nvPicPr>
            <p:cNvPr id="13" name="Picture 1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20109409" y="0"/>
              <a:ext cx="2250311" cy="2250311"/>
            </a:xfrm>
            <a:prstGeom prst="rect">
              <a:avLst/>
            </a:prstGeom>
          </p:spPr>
        </p:pic>
        <p:pic>
          <p:nvPicPr>
            <p:cNvPr id="14" name="Picture 1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22133753" y="0"/>
              <a:ext cx="2250311" cy="2250311"/>
            </a:xfrm>
            <a:prstGeom prst="rect">
              <a:avLst/>
            </a:prstGeom>
          </p:spPr>
        </p:pic>
        <p:pic>
          <p:nvPicPr>
            <p:cNvPr id="15" name="Picture 1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a:off x="22133753" y="2020476"/>
              <a:ext cx="2250311" cy="2250311"/>
            </a:xfrm>
            <a:prstGeom prst="rect">
              <a:avLst/>
            </a:prstGeom>
          </p:spPr>
        </p:pic>
        <p:pic>
          <p:nvPicPr>
            <p:cNvPr id="16" name="Picture 1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flipH="1">
              <a:off x="20109409" y="2020476"/>
              <a:ext cx="2250311" cy="2250311"/>
            </a:xfrm>
            <a:prstGeom prst="rect">
              <a:avLst/>
            </a:prstGeom>
          </p:spPr>
        </p:pic>
        <p:pic>
          <p:nvPicPr>
            <p:cNvPr id="17" name="Picture 17"/>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flipH="1">
              <a:off x="16079117" y="2020476"/>
              <a:ext cx="2250311" cy="2250311"/>
            </a:xfrm>
            <a:prstGeom prst="rect">
              <a:avLst/>
            </a:prstGeom>
          </p:spPr>
        </p:pic>
        <p:pic>
          <p:nvPicPr>
            <p:cNvPr id="18" name="Picture 18"/>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a:off x="14126325" y="2020476"/>
              <a:ext cx="2250311" cy="2250311"/>
            </a:xfrm>
            <a:prstGeom prst="rect">
              <a:avLst/>
            </a:prstGeom>
          </p:spPr>
        </p:pic>
        <p:pic>
          <p:nvPicPr>
            <p:cNvPr id="19" name="Picture 19"/>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flipH="1">
              <a:off x="12101982" y="2020476"/>
              <a:ext cx="2250311" cy="2250311"/>
            </a:xfrm>
            <a:prstGeom prst="rect">
              <a:avLst/>
            </a:prstGeom>
          </p:spPr>
        </p:pic>
        <p:pic>
          <p:nvPicPr>
            <p:cNvPr id="20" name="Picture 20"/>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a:off x="10083074" y="2020476"/>
              <a:ext cx="2250311" cy="2250311"/>
            </a:xfrm>
            <a:prstGeom prst="rect">
              <a:avLst/>
            </a:prstGeom>
          </p:spPr>
        </p:pic>
        <p:pic>
          <p:nvPicPr>
            <p:cNvPr id="21" name="Picture 21"/>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flipH="1">
              <a:off x="8058730" y="2020476"/>
              <a:ext cx="2250311" cy="2250311"/>
            </a:xfrm>
            <a:prstGeom prst="rect">
              <a:avLst/>
            </a:prstGeom>
          </p:spPr>
        </p:pic>
        <p:pic>
          <p:nvPicPr>
            <p:cNvPr id="22" name="Picture 22"/>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a:off x="6054699" y="2020476"/>
              <a:ext cx="2250311" cy="2250311"/>
            </a:xfrm>
            <a:prstGeom prst="rect">
              <a:avLst/>
            </a:prstGeom>
          </p:spPr>
        </p:pic>
        <p:pic>
          <p:nvPicPr>
            <p:cNvPr id="23" name="Picture 2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flipH="1">
              <a:off x="4030356" y="2020476"/>
              <a:ext cx="2250311" cy="2250311"/>
            </a:xfrm>
            <a:prstGeom prst="rect">
              <a:avLst/>
            </a:prstGeom>
          </p:spPr>
        </p:pic>
        <p:pic>
          <p:nvPicPr>
            <p:cNvPr id="24" name="Picture 2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a:off x="2024407" y="2020476"/>
              <a:ext cx="2250311" cy="2250311"/>
            </a:xfrm>
            <a:prstGeom prst="rect">
              <a:avLst/>
            </a:prstGeom>
          </p:spPr>
        </p:pic>
        <p:pic>
          <p:nvPicPr>
            <p:cNvPr id="25" name="Picture 2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flipH="1">
              <a:off x="64" y="2020476"/>
              <a:ext cx="2250311" cy="2250311"/>
            </a:xfrm>
            <a:prstGeom prst="rect">
              <a:avLst/>
            </a:prstGeom>
          </p:spPr>
        </p:pic>
        <p:pic>
          <p:nvPicPr>
            <p:cNvPr id="26" name="Picture 2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27" y="4010752"/>
              <a:ext cx="2250311" cy="2250311"/>
            </a:xfrm>
            <a:prstGeom prst="rect">
              <a:avLst/>
            </a:prstGeom>
          </p:spPr>
        </p:pic>
        <p:pic>
          <p:nvPicPr>
            <p:cNvPr id="27" name="Picture 27"/>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2024471" y="4010752"/>
              <a:ext cx="2250311" cy="2250311"/>
            </a:xfrm>
            <a:prstGeom prst="rect">
              <a:avLst/>
            </a:prstGeom>
          </p:spPr>
        </p:pic>
        <p:pic>
          <p:nvPicPr>
            <p:cNvPr id="28" name="Picture 28"/>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4030419" y="4010752"/>
              <a:ext cx="2250311" cy="2250311"/>
            </a:xfrm>
            <a:prstGeom prst="rect">
              <a:avLst/>
            </a:prstGeom>
          </p:spPr>
        </p:pic>
        <p:pic>
          <p:nvPicPr>
            <p:cNvPr id="29" name="Picture 29"/>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6054763" y="4010752"/>
              <a:ext cx="2250311" cy="2250311"/>
            </a:xfrm>
            <a:prstGeom prst="rect">
              <a:avLst/>
            </a:prstGeom>
          </p:spPr>
        </p:pic>
        <p:pic>
          <p:nvPicPr>
            <p:cNvPr id="30" name="Picture 30"/>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8059053" y="4010752"/>
              <a:ext cx="2250311" cy="2250311"/>
            </a:xfrm>
            <a:prstGeom prst="rect">
              <a:avLst/>
            </a:prstGeom>
          </p:spPr>
        </p:pic>
        <p:pic>
          <p:nvPicPr>
            <p:cNvPr id="31" name="Picture 31"/>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18103524" y="4010752"/>
              <a:ext cx="2250311" cy="2250311"/>
            </a:xfrm>
            <a:prstGeom prst="rect">
              <a:avLst/>
            </a:prstGeom>
          </p:spPr>
        </p:pic>
        <p:pic>
          <p:nvPicPr>
            <p:cNvPr id="32" name="Picture 32"/>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20109472" y="4010752"/>
              <a:ext cx="2250311" cy="2250311"/>
            </a:xfrm>
            <a:prstGeom prst="rect">
              <a:avLst/>
            </a:prstGeom>
          </p:spPr>
        </p:pic>
        <p:pic>
          <p:nvPicPr>
            <p:cNvPr id="33" name="Picture 3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22133816" y="4010752"/>
              <a:ext cx="2250311" cy="2250311"/>
            </a:xfrm>
            <a:prstGeom prst="rect">
              <a:avLst/>
            </a:prstGeom>
          </p:spPr>
        </p:pic>
        <p:pic>
          <p:nvPicPr>
            <p:cNvPr id="34" name="Picture 3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a:off x="22133689" y="6054287"/>
              <a:ext cx="2250311" cy="2250311"/>
            </a:xfrm>
            <a:prstGeom prst="rect">
              <a:avLst/>
            </a:prstGeom>
          </p:spPr>
        </p:pic>
        <p:pic>
          <p:nvPicPr>
            <p:cNvPr id="35" name="Picture 3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flipH="1">
              <a:off x="20109345" y="6054287"/>
              <a:ext cx="2250311" cy="2250311"/>
            </a:xfrm>
            <a:prstGeom prst="rect">
              <a:avLst/>
            </a:prstGeom>
          </p:spPr>
        </p:pic>
        <p:pic>
          <p:nvPicPr>
            <p:cNvPr id="36" name="Picture 3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a:off x="10083397" y="6054287"/>
              <a:ext cx="2250311" cy="2250311"/>
            </a:xfrm>
            <a:prstGeom prst="rect">
              <a:avLst/>
            </a:prstGeom>
          </p:spPr>
        </p:pic>
        <p:pic>
          <p:nvPicPr>
            <p:cNvPr id="37" name="Picture 37"/>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flipH="1">
              <a:off x="8072908" y="6054287"/>
              <a:ext cx="2250311" cy="2250311"/>
            </a:xfrm>
            <a:prstGeom prst="rect">
              <a:avLst/>
            </a:prstGeom>
          </p:spPr>
        </p:pic>
        <p:pic>
          <p:nvPicPr>
            <p:cNvPr id="38" name="Picture 38"/>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a:off x="6054636" y="6054287"/>
              <a:ext cx="2250311" cy="2250311"/>
            </a:xfrm>
            <a:prstGeom prst="rect">
              <a:avLst/>
            </a:prstGeom>
          </p:spPr>
        </p:pic>
        <p:pic>
          <p:nvPicPr>
            <p:cNvPr id="39" name="Picture 39"/>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flipH="1">
              <a:off x="4030292" y="6054287"/>
              <a:ext cx="2250311" cy="2250311"/>
            </a:xfrm>
            <a:prstGeom prst="rect">
              <a:avLst/>
            </a:prstGeom>
          </p:spPr>
        </p:pic>
        <p:pic>
          <p:nvPicPr>
            <p:cNvPr id="40" name="Picture 40"/>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a:off x="2024344" y="6054287"/>
              <a:ext cx="2250311" cy="2250311"/>
            </a:xfrm>
            <a:prstGeom prst="rect">
              <a:avLst/>
            </a:prstGeom>
          </p:spPr>
        </p:pic>
        <p:pic>
          <p:nvPicPr>
            <p:cNvPr id="41" name="Picture 41"/>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flipH="1">
              <a:off x="0" y="6054287"/>
              <a:ext cx="2250311" cy="2250311"/>
            </a:xfrm>
            <a:prstGeom prst="rect">
              <a:avLst/>
            </a:prstGeom>
          </p:spPr>
        </p:pic>
        <p:pic>
          <p:nvPicPr>
            <p:cNvPr id="42" name="Picture 42"/>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64" y="8044562"/>
              <a:ext cx="2250311" cy="2250311"/>
            </a:xfrm>
            <a:prstGeom prst="rect">
              <a:avLst/>
            </a:prstGeom>
          </p:spPr>
        </p:pic>
        <p:pic>
          <p:nvPicPr>
            <p:cNvPr id="43" name="Picture 4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2024407" y="8044562"/>
              <a:ext cx="2250311" cy="2250311"/>
            </a:xfrm>
            <a:prstGeom prst="rect">
              <a:avLst/>
            </a:prstGeom>
          </p:spPr>
        </p:pic>
        <p:pic>
          <p:nvPicPr>
            <p:cNvPr id="44" name="Picture 4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4030356" y="8044562"/>
              <a:ext cx="2250311" cy="2250311"/>
            </a:xfrm>
            <a:prstGeom prst="rect">
              <a:avLst/>
            </a:prstGeom>
          </p:spPr>
        </p:pic>
        <p:pic>
          <p:nvPicPr>
            <p:cNvPr id="45" name="Picture 4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6054699" y="8044562"/>
              <a:ext cx="2250311" cy="2250311"/>
            </a:xfrm>
            <a:prstGeom prst="rect">
              <a:avLst/>
            </a:prstGeom>
          </p:spPr>
        </p:pic>
        <p:pic>
          <p:nvPicPr>
            <p:cNvPr id="46" name="Picture 4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18103460" y="8044562"/>
              <a:ext cx="2250311" cy="2250311"/>
            </a:xfrm>
            <a:prstGeom prst="rect">
              <a:avLst/>
            </a:prstGeom>
          </p:spPr>
        </p:pic>
        <p:pic>
          <p:nvPicPr>
            <p:cNvPr id="47" name="Picture 47"/>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20109409" y="8044562"/>
              <a:ext cx="2250311" cy="2250311"/>
            </a:xfrm>
            <a:prstGeom prst="rect">
              <a:avLst/>
            </a:prstGeom>
          </p:spPr>
        </p:pic>
        <p:pic>
          <p:nvPicPr>
            <p:cNvPr id="48" name="Picture 48"/>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22133753" y="8044562"/>
              <a:ext cx="2250311" cy="2250311"/>
            </a:xfrm>
            <a:prstGeom prst="rect">
              <a:avLst/>
            </a:prstGeom>
          </p:spPr>
        </p:pic>
        <p:pic>
          <p:nvPicPr>
            <p:cNvPr id="49" name="Picture 49"/>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8072908" y="8044562"/>
              <a:ext cx="2250311" cy="2250311"/>
            </a:xfrm>
            <a:prstGeom prst="rect">
              <a:avLst/>
            </a:prstGeom>
          </p:spPr>
        </p:pic>
        <p:pic>
          <p:nvPicPr>
            <p:cNvPr id="50" name="Picture 50"/>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10083397" y="8044562"/>
              <a:ext cx="2250311" cy="2250311"/>
            </a:xfrm>
            <a:prstGeom prst="rect">
              <a:avLst/>
            </a:prstGeom>
          </p:spPr>
        </p:pic>
        <p:pic>
          <p:nvPicPr>
            <p:cNvPr id="51" name="Picture 51"/>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2089345" y="4010752"/>
              <a:ext cx="2250311" cy="2250311"/>
            </a:xfrm>
            <a:prstGeom prst="rect">
              <a:avLst/>
            </a:prstGeom>
          </p:spPr>
        </p:pic>
        <p:pic>
          <p:nvPicPr>
            <p:cNvPr id="52" name="Picture 52"/>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14113689" y="4010752"/>
              <a:ext cx="2250311" cy="2250311"/>
            </a:xfrm>
            <a:prstGeom prst="rect">
              <a:avLst/>
            </a:prstGeom>
          </p:spPr>
        </p:pic>
        <p:pic>
          <p:nvPicPr>
            <p:cNvPr id="53" name="Picture 5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6079180" y="4010752"/>
              <a:ext cx="2250311" cy="2250311"/>
            </a:xfrm>
            <a:prstGeom prst="rect">
              <a:avLst/>
            </a:prstGeom>
          </p:spPr>
        </p:pic>
        <p:pic>
          <p:nvPicPr>
            <p:cNvPr id="54" name="Picture 5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flipH="1">
              <a:off x="16079053" y="6054287"/>
              <a:ext cx="2250311" cy="2250311"/>
            </a:xfrm>
            <a:prstGeom prst="rect">
              <a:avLst/>
            </a:prstGeom>
          </p:spPr>
        </p:pic>
        <p:pic>
          <p:nvPicPr>
            <p:cNvPr id="55" name="Picture 5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a:off x="14113689" y="6054287"/>
              <a:ext cx="2250311" cy="2250311"/>
            </a:xfrm>
            <a:prstGeom prst="rect">
              <a:avLst/>
            </a:prstGeom>
          </p:spPr>
        </p:pic>
        <p:pic>
          <p:nvPicPr>
            <p:cNvPr id="56" name="Picture 5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flipH="1">
              <a:off x="12101982" y="6054287"/>
              <a:ext cx="2250311" cy="2250311"/>
            </a:xfrm>
            <a:prstGeom prst="rect">
              <a:avLst/>
            </a:prstGeom>
          </p:spPr>
        </p:pic>
        <p:pic>
          <p:nvPicPr>
            <p:cNvPr id="57" name="Picture 57"/>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2101982" y="8044562"/>
              <a:ext cx="2250311" cy="2250311"/>
            </a:xfrm>
            <a:prstGeom prst="rect">
              <a:avLst/>
            </a:prstGeom>
          </p:spPr>
        </p:pic>
        <p:pic>
          <p:nvPicPr>
            <p:cNvPr id="58" name="Picture 58"/>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14113689" y="8044562"/>
              <a:ext cx="2250311" cy="2250311"/>
            </a:xfrm>
            <a:prstGeom prst="rect">
              <a:avLst/>
            </a:prstGeom>
          </p:spPr>
        </p:pic>
        <p:pic>
          <p:nvPicPr>
            <p:cNvPr id="59" name="Picture 59"/>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6066157" y="8044562"/>
              <a:ext cx="2250311" cy="2250311"/>
            </a:xfrm>
            <a:prstGeom prst="rect">
              <a:avLst/>
            </a:prstGeom>
          </p:spPr>
        </p:pic>
        <p:pic>
          <p:nvPicPr>
            <p:cNvPr id="60" name="Picture 60"/>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a:off x="18103460" y="2020476"/>
              <a:ext cx="2250311" cy="2250311"/>
            </a:xfrm>
            <a:prstGeom prst="rect">
              <a:avLst/>
            </a:prstGeom>
          </p:spPr>
        </p:pic>
        <p:pic>
          <p:nvPicPr>
            <p:cNvPr id="61" name="Picture 61"/>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a:off x="18103397" y="6054287"/>
              <a:ext cx="2250311" cy="2250311"/>
            </a:xfrm>
            <a:prstGeom prst="rect">
              <a:avLst/>
            </a:prstGeom>
          </p:spPr>
        </p:pic>
        <p:pic>
          <p:nvPicPr>
            <p:cNvPr id="62" name="Picture 62"/>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10083397" y="4010752"/>
              <a:ext cx="2250311" cy="2250311"/>
            </a:xfrm>
            <a:prstGeom prst="rect">
              <a:avLst/>
            </a:prstGeom>
          </p:spPr>
        </p:pic>
        <p:pic>
          <p:nvPicPr>
            <p:cNvPr id="63" name="Picture 6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a:off x="22133816" y="10094455"/>
              <a:ext cx="2250311" cy="2250311"/>
            </a:xfrm>
            <a:prstGeom prst="rect">
              <a:avLst/>
            </a:prstGeom>
          </p:spPr>
        </p:pic>
        <p:pic>
          <p:nvPicPr>
            <p:cNvPr id="64" name="Picture 6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flipH="1">
              <a:off x="20109472" y="10094455"/>
              <a:ext cx="2250311" cy="2250311"/>
            </a:xfrm>
            <a:prstGeom prst="rect">
              <a:avLst/>
            </a:prstGeom>
          </p:spPr>
        </p:pic>
        <p:pic>
          <p:nvPicPr>
            <p:cNvPr id="65" name="Picture 6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a:off x="10083397" y="10094455"/>
              <a:ext cx="2250311" cy="2250311"/>
            </a:xfrm>
            <a:prstGeom prst="rect">
              <a:avLst/>
            </a:prstGeom>
          </p:spPr>
        </p:pic>
        <p:pic>
          <p:nvPicPr>
            <p:cNvPr id="66" name="Picture 6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flipH="1">
              <a:off x="8072908" y="10094455"/>
              <a:ext cx="2250311" cy="2250311"/>
            </a:xfrm>
            <a:prstGeom prst="rect">
              <a:avLst/>
            </a:prstGeom>
          </p:spPr>
        </p:pic>
        <p:pic>
          <p:nvPicPr>
            <p:cNvPr id="67" name="Picture 67"/>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a:off x="6054636" y="10094455"/>
              <a:ext cx="2250311" cy="2250311"/>
            </a:xfrm>
            <a:prstGeom prst="rect">
              <a:avLst/>
            </a:prstGeom>
          </p:spPr>
        </p:pic>
        <p:pic>
          <p:nvPicPr>
            <p:cNvPr id="68" name="Picture 68"/>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flipH="1">
              <a:off x="4030419" y="10094455"/>
              <a:ext cx="2250311" cy="2250311"/>
            </a:xfrm>
            <a:prstGeom prst="rect">
              <a:avLst/>
            </a:prstGeom>
          </p:spPr>
        </p:pic>
        <p:pic>
          <p:nvPicPr>
            <p:cNvPr id="69" name="Picture 69"/>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a:off x="2024471" y="10094455"/>
              <a:ext cx="2250311" cy="2250311"/>
            </a:xfrm>
            <a:prstGeom prst="rect">
              <a:avLst/>
            </a:prstGeom>
          </p:spPr>
        </p:pic>
        <p:pic>
          <p:nvPicPr>
            <p:cNvPr id="70" name="Picture 70"/>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flipH="1">
              <a:off x="127" y="10094455"/>
              <a:ext cx="2250311" cy="2250311"/>
            </a:xfrm>
            <a:prstGeom prst="rect">
              <a:avLst/>
            </a:prstGeom>
          </p:spPr>
        </p:pic>
        <p:pic>
          <p:nvPicPr>
            <p:cNvPr id="71" name="Picture 71"/>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91" y="12084731"/>
              <a:ext cx="2250311" cy="2250311"/>
            </a:xfrm>
            <a:prstGeom prst="rect">
              <a:avLst/>
            </a:prstGeom>
          </p:spPr>
        </p:pic>
        <p:pic>
          <p:nvPicPr>
            <p:cNvPr id="72" name="Picture 72"/>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2024534" y="12084731"/>
              <a:ext cx="2250311" cy="2250311"/>
            </a:xfrm>
            <a:prstGeom prst="rect">
              <a:avLst/>
            </a:prstGeom>
          </p:spPr>
        </p:pic>
        <p:pic>
          <p:nvPicPr>
            <p:cNvPr id="73" name="Picture 7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4030483" y="12084731"/>
              <a:ext cx="2250311" cy="2250311"/>
            </a:xfrm>
            <a:prstGeom prst="rect">
              <a:avLst/>
            </a:prstGeom>
          </p:spPr>
        </p:pic>
        <p:pic>
          <p:nvPicPr>
            <p:cNvPr id="74" name="Picture 7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6054826" y="12084731"/>
              <a:ext cx="2250311" cy="2250311"/>
            </a:xfrm>
            <a:prstGeom prst="rect">
              <a:avLst/>
            </a:prstGeom>
          </p:spPr>
        </p:pic>
        <p:pic>
          <p:nvPicPr>
            <p:cNvPr id="75" name="Picture 7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18090501" y="12084731"/>
              <a:ext cx="2250311" cy="2250311"/>
            </a:xfrm>
            <a:prstGeom prst="rect">
              <a:avLst/>
            </a:prstGeom>
          </p:spPr>
        </p:pic>
        <p:pic>
          <p:nvPicPr>
            <p:cNvPr id="76" name="Picture 7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20109536" y="12084731"/>
              <a:ext cx="2250311" cy="2250311"/>
            </a:xfrm>
            <a:prstGeom prst="rect">
              <a:avLst/>
            </a:prstGeom>
          </p:spPr>
        </p:pic>
        <p:pic>
          <p:nvPicPr>
            <p:cNvPr id="77" name="Picture 77"/>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22133880" y="12084731"/>
              <a:ext cx="2250311" cy="2250311"/>
            </a:xfrm>
            <a:prstGeom prst="rect">
              <a:avLst/>
            </a:prstGeom>
          </p:spPr>
        </p:pic>
        <p:pic>
          <p:nvPicPr>
            <p:cNvPr id="78" name="Picture 78"/>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8072908" y="12084731"/>
              <a:ext cx="2250311" cy="2250311"/>
            </a:xfrm>
            <a:prstGeom prst="rect">
              <a:avLst/>
            </a:prstGeom>
          </p:spPr>
        </p:pic>
        <p:pic>
          <p:nvPicPr>
            <p:cNvPr id="79" name="Picture 79"/>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10083397" y="12084731"/>
              <a:ext cx="2250311" cy="2250311"/>
            </a:xfrm>
            <a:prstGeom prst="rect">
              <a:avLst/>
            </a:prstGeom>
          </p:spPr>
        </p:pic>
        <p:pic>
          <p:nvPicPr>
            <p:cNvPr id="80" name="Picture 80"/>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flipH="1">
              <a:off x="16079180" y="10094455"/>
              <a:ext cx="2250311" cy="2250311"/>
            </a:xfrm>
            <a:prstGeom prst="rect">
              <a:avLst/>
            </a:prstGeom>
          </p:spPr>
        </p:pic>
        <p:pic>
          <p:nvPicPr>
            <p:cNvPr id="81" name="Picture 81"/>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a:off x="14111708" y="10094455"/>
              <a:ext cx="2250311" cy="2250311"/>
            </a:xfrm>
            <a:prstGeom prst="rect">
              <a:avLst/>
            </a:prstGeom>
          </p:spPr>
        </p:pic>
        <p:pic>
          <p:nvPicPr>
            <p:cNvPr id="82" name="Picture 82"/>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flipH="1">
              <a:off x="12101982" y="10094455"/>
              <a:ext cx="2250311" cy="2250311"/>
            </a:xfrm>
            <a:prstGeom prst="rect">
              <a:avLst/>
            </a:prstGeom>
          </p:spPr>
        </p:pic>
        <p:pic>
          <p:nvPicPr>
            <p:cNvPr id="83" name="Picture 8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2089345" y="12084731"/>
              <a:ext cx="2250311" cy="2250311"/>
            </a:xfrm>
            <a:prstGeom prst="rect">
              <a:avLst/>
            </a:prstGeom>
          </p:spPr>
        </p:pic>
        <p:pic>
          <p:nvPicPr>
            <p:cNvPr id="84" name="Picture 8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14111708" y="12084731"/>
              <a:ext cx="2250311" cy="2250311"/>
            </a:xfrm>
            <a:prstGeom prst="rect">
              <a:avLst/>
            </a:prstGeom>
          </p:spPr>
        </p:pic>
        <p:pic>
          <p:nvPicPr>
            <p:cNvPr id="85" name="Picture 8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6066157" y="12084731"/>
              <a:ext cx="2250311" cy="2250311"/>
            </a:xfrm>
            <a:prstGeom prst="rect">
              <a:avLst/>
            </a:prstGeom>
          </p:spPr>
        </p:pic>
        <p:pic>
          <p:nvPicPr>
            <p:cNvPr id="86" name="Picture 8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a:off x="18103524" y="10094455"/>
              <a:ext cx="2250311" cy="2250311"/>
            </a:xfrm>
            <a:prstGeom prst="rect">
              <a:avLst/>
            </a:prstGeom>
          </p:spPr>
        </p:pic>
      </p:grpSp>
      <p:pic>
        <p:nvPicPr>
          <p:cNvPr id="87" name="Picture 87"/>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b="20567"/>
          <a:stretch>
            <a:fillRect/>
          </a:stretch>
        </p:blipFill>
        <p:spPr>
          <a:xfrm>
            <a:off x="1072463" y="38100"/>
            <a:ext cx="16355008" cy="8229599"/>
          </a:xfrm>
          <a:prstGeom prst="rect">
            <a:avLst/>
          </a:prstGeom>
        </p:spPr>
      </p:pic>
      <p:pic>
        <p:nvPicPr>
          <p:cNvPr id="88" name="Picture 88"/>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1067888">
            <a:off x="14994265" y="6842801"/>
            <a:ext cx="2809917" cy="2809917"/>
          </a:xfrm>
          <a:prstGeom prst="rect">
            <a:avLst/>
          </a:prstGeom>
        </p:spPr>
      </p:pic>
      <p:grpSp>
        <p:nvGrpSpPr>
          <p:cNvPr id="89" name="Group 89"/>
          <p:cNvGrpSpPr/>
          <p:nvPr/>
        </p:nvGrpSpPr>
        <p:grpSpPr>
          <a:xfrm>
            <a:off x="-1479271" y="-393931"/>
            <a:ext cx="21246542" cy="1422631"/>
            <a:chOff x="0" y="0"/>
            <a:chExt cx="28328722" cy="1896841"/>
          </a:xfrm>
        </p:grpSpPr>
        <p:pic>
          <p:nvPicPr>
            <p:cNvPr id="90" name="Picture 90"/>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0" y="0"/>
              <a:ext cx="9571216" cy="1896841"/>
            </a:xfrm>
            <a:prstGeom prst="rect">
              <a:avLst/>
            </a:prstGeom>
          </p:spPr>
        </p:pic>
        <p:pic>
          <p:nvPicPr>
            <p:cNvPr id="91" name="Picture 91"/>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9378753" y="0"/>
              <a:ext cx="9571216" cy="1896841"/>
            </a:xfrm>
            <a:prstGeom prst="rect">
              <a:avLst/>
            </a:prstGeom>
          </p:spPr>
        </p:pic>
        <p:pic>
          <p:nvPicPr>
            <p:cNvPr id="92" name="Picture 92"/>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8757507" y="0"/>
              <a:ext cx="9571216" cy="1896841"/>
            </a:xfrm>
            <a:prstGeom prst="rect">
              <a:avLst/>
            </a:prstGeom>
          </p:spPr>
        </p:pic>
      </p:grpSp>
      <p:grpSp>
        <p:nvGrpSpPr>
          <p:cNvPr id="93" name="Group 93"/>
          <p:cNvGrpSpPr/>
          <p:nvPr/>
        </p:nvGrpSpPr>
        <p:grpSpPr>
          <a:xfrm>
            <a:off x="-1479271" y="9258300"/>
            <a:ext cx="21246542" cy="1422631"/>
            <a:chOff x="0" y="0"/>
            <a:chExt cx="28328722" cy="1896841"/>
          </a:xfrm>
        </p:grpSpPr>
        <p:pic>
          <p:nvPicPr>
            <p:cNvPr id="94" name="Picture 94"/>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0" y="0"/>
              <a:ext cx="9571216" cy="1896841"/>
            </a:xfrm>
            <a:prstGeom prst="rect">
              <a:avLst/>
            </a:prstGeom>
          </p:spPr>
        </p:pic>
        <p:pic>
          <p:nvPicPr>
            <p:cNvPr id="95" name="Picture 9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9378753" y="0"/>
              <a:ext cx="9571216" cy="1896841"/>
            </a:xfrm>
            <a:prstGeom prst="rect">
              <a:avLst/>
            </a:prstGeom>
          </p:spPr>
        </p:pic>
        <p:pic>
          <p:nvPicPr>
            <p:cNvPr id="96" name="Picture 96"/>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8757507" y="0"/>
              <a:ext cx="9571216" cy="1896841"/>
            </a:xfrm>
            <a:prstGeom prst="rect">
              <a:avLst/>
            </a:prstGeom>
          </p:spPr>
        </p:pic>
      </p:grpSp>
      <p:pic>
        <p:nvPicPr>
          <p:cNvPr id="97" name="Picture 97"/>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5589389" y="7411223"/>
            <a:ext cx="1507891" cy="1357102"/>
          </a:xfrm>
          <a:prstGeom prst="rect">
            <a:avLst/>
          </a:prstGeom>
        </p:spPr>
      </p:pic>
      <p:sp>
        <p:nvSpPr>
          <p:cNvPr id="98" name="Hộp Văn bản 97">
            <a:extLst>
              <a:ext uri="{FF2B5EF4-FFF2-40B4-BE49-F238E27FC236}">
                <a16:creationId xmlns:a16="http://schemas.microsoft.com/office/drawing/2014/main" id="{2D88D324-DE55-11F2-C788-18216EFF8CB8}"/>
              </a:ext>
            </a:extLst>
          </p:cNvPr>
          <p:cNvSpPr txBox="1"/>
          <p:nvPr/>
        </p:nvSpPr>
        <p:spPr>
          <a:xfrm>
            <a:off x="3109553" y="3060163"/>
            <a:ext cx="12280828" cy="3785652"/>
          </a:xfrm>
          <a:prstGeom prst="rect">
            <a:avLst/>
          </a:prstGeom>
          <a:noFill/>
        </p:spPr>
        <p:txBody>
          <a:bodyPr wrap="square" rtlCol="0">
            <a:spAutoFit/>
          </a:bodyPr>
          <a:lstStyle/>
          <a:p>
            <a:pPr algn="ctr">
              <a:lnSpc>
                <a:spcPct val="150000"/>
              </a:lnSpc>
            </a:pPr>
            <a:r>
              <a:rPr lang="en-US" sz="8000" b="1" dirty="0">
                <a:latin typeface="Arial" panose="020B0604020202020204" pitchFamily="34" charset="0"/>
                <a:cs typeface="Arial" panose="020B0604020202020204" pitchFamily="34" charset="0"/>
              </a:rPr>
              <a:t>CẢM ƠN CÁC EM ĐÃ LẮNG NGHE BÀI </a:t>
            </a:r>
            <a:r>
              <a:rPr lang="en-US" sz="8000" b="1" dirty="0" smtClean="0">
                <a:latin typeface="Arial" panose="020B0604020202020204" pitchFamily="34" charset="0"/>
                <a:cs typeface="Arial" panose="020B0604020202020204" pitchFamily="34" charset="0"/>
              </a:rPr>
              <a:t>GIẢNG!</a:t>
            </a:r>
            <a:endParaRPr lang="en-US" sz="8000" b="1" dirty="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switch dir="r"/>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98">
                                            <p:txEl>
                                              <p:pRg st="0" end="0"/>
                                            </p:txEl>
                                          </p:spTgt>
                                        </p:tgtEl>
                                        <p:attrNameLst>
                                          <p:attrName>style.visibility</p:attrName>
                                        </p:attrNameLst>
                                      </p:cBhvr>
                                      <p:to>
                                        <p:strVal val="visible"/>
                                      </p:to>
                                    </p:set>
                                    <p:anim calcmode="lin" valueType="num">
                                      <p:cBhvr>
                                        <p:cTn id="7" dur="500" fill="hold"/>
                                        <p:tgtEl>
                                          <p:spTgt spid="9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98">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9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032633A0-90C4-4AA5-B97D-885EBFFAEBFB}"/>
              </a:ext>
            </a:extLst>
          </p:cNvPr>
          <p:cNvPicPr>
            <a:picLocks noChangeAspect="1"/>
          </p:cNvPicPr>
          <p:nvPr/>
        </p:nvPicPr>
        <p:blipFill>
          <a:blip r:embed="rId2">
            <a:extLst>
              <a:ext uri="{BEBA8EAE-BF5A-486C-A8C5-ECC9F3942E4B}">
                <a14:imgProps xmlns:a14="http://schemas.microsoft.com/office/drawing/2010/main">
                  <a14:imgLayer r:embed="rId3">
                    <a14:imgEffect>
                      <a14:saturation sat="400000"/>
                    </a14:imgEffect>
                  </a14:imgLayer>
                </a14:imgProps>
              </a:ext>
            </a:extLst>
          </a:blip>
          <a:stretch>
            <a:fillRect/>
          </a:stretch>
        </p:blipFill>
        <p:spPr>
          <a:xfrm>
            <a:off x="-1" y="-1"/>
            <a:ext cx="18288002" cy="10287001"/>
          </a:xfrm>
          <a:prstGeom prst="rect">
            <a:avLst/>
          </a:prstGeom>
        </p:spPr>
      </p:pic>
      <p:sp>
        <p:nvSpPr>
          <p:cNvPr id="13" name="Rectangle: Rounded Corners 22">
            <a:extLst>
              <a:ext uri="{FF2B5EF4-FFF2-40B4-BE49-F238E27FC236}">
                <a16:creationId xmlns:a16="http://schemas.microsoft.com/office/drawing/2014/main" id="{1EB45373-6026-4443-ACBD-5BDF76B2F129}"/>
              </a:ext>
            </a:extLst>
          </p:cNvPr>
          <p:cNvSpPr/>
          <p:nvPr/>
        </p:nvSpPr>
        <p:spPr>
          <a:xfrm>
            <a:off x="2057400" y="1409700"/>
            <a:ext cx="14478000" cy="6400800"/>
          </a:xfrm>
          <a:custGeom>
            <a:avLst/>
            <a:gdLst>
              <a:gd name="connsiteX0" fmla="*/ 0 w 11793895"/>
              <a:gd name="connsiteY0" fmla="*/ 613962 h 6559420"/>
              <a:gd name="connsiteX1" fmla="*/ 613962 w 11793895"/>
              <a:gd name="connsiteY1" fmla="*/ 0 h 6559420"/>
              <a:gd name="connsiteX2" fmla="*/ 11179933 w 11793895"/>
              <a:gd name="connsiteY2" fmla="*/ 0 h 6559420"/>
              <a:gd name="connsiteX3" fmla="*/ 11793895 w 11793895"/>
              <a:gd name="connsiteY3" fmla="*/ 613962 h 6559420"/>
              <a:gd name="connsiteX4" fmla="*/ 11793895 w 11793895"/>
              <a:gd name="connsiteY4" fmla="*/ 5945458 h 6559420"/>
              <a:gd name="connsiteX5" fmla="*/ 11179933 w 11793895"/>
              <a:gd name="connsiteY5" fmla="*/ 6559420 h 6559420"/>
              <a:gd name="connsiteX6" fmla="*/ 613962 w 11793895"/>
              <a:gd name="connsiteY6" fmla="*/ 6559420 h 6559420"/>
              <a:gd name="connsiteX7" fmla="*/ 0 w 11793895"/>
              <a:gd name="connsiteY7" fmla="*/ 5945458 h 6559420"/>
              <a:gd name="connsiteX8" fmla="*/ 0 w 11793895"/>
              <a:gd name="connsiteY8" fmla="*/ 613962 h 6559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93895" h="6559420" fill="none" extrusionOk="0">
                <a:moveTo>
                  <a:pt x="0" y="613962"/>
                </a:moveTo>
                <a:cubicBezTo>
                  <a:pt x="-44515" y="267680"/>
                  <a:pt x="291781" y="13822"/>
                  <a:pt x="613962" y="0"/>
                </a:cubicBezTo>
                <a:cubicBezTo>
                  <a:pt x="5752544" y="130954"/>
                  <a:pt x="8915831" y="43574"/>
                  <a:pt x="11179933" y="0"/>
                </a:cubicBezTo>
                <a:cubicBezTo>
                  <a:pt x="11523608" y="7075"/>
                  <a:pt x="11809805" y="294369"/>
                  <a:pt x="11793895" y="613962"/>
                </a:cubicBezTo>
                <a:cubicBezTo>
                  <a:pt x="11643456" y="1880618"/>
                  <a:pt x="11879774" y="5171155"/>
                  <a:pt x="11793895" y="5945458"/>
                </a:cubicBezTo>
                <a:cubicBezTo>
                  <a:pt x="11773166" y="6287944"/>
                  <a:pt x="11468231" y="6524380"/>
                  <a:pt x="11179933" y="6559420"/>
                </a:cubicBezTo>
                <a:cubicBezTo>
                  <a:pt x="7440290" y="6714617"/>
                  <a:pt x="3371637" y="6722440"/>
                  <a:pt x="613962" y="6559420"/>
                </a:cubicBezTo>
                <a:cubicBezTo>
                  <a:pt x="279279" y="6499922"/>
                  <a:pt x="-26072" y="6299764"/>
                  <a:pt x="0" y="5945458"/>
                </a:cubicBezTo>
                <a:cubicBezTo>
                  <a:pt x="64656" y="5287668"/>
                  <a:pt x="-17807" y="1320764"/>
                  <a:pt x="0" y="613962"/>
                </a:cubicBezTo>
                <a:close/>
              </a:path>
              <a:path w="11793895" h="6559420" stroke="0" extrusionOk="0">
                <a:moveTo>
                  <a:pt x="0" y="613962"/>
                </a:moveTo>
                <a:cubicBezTo>
                  <a:pt x="-50178" y="243929"/>
                  <a:pt x="238467" y="13667"/>
                  <a:pt x="613962" y="0"/>
                </a:cubicBezTo>
                <a:cubicBezTo>
                  <a:pt x="1692355" y="132882"/>
                  <a:pt x="7383715" y="-84951"/>
                  <a:pt x="11179933" y="0"/>
                </a:cubicBezTo>
                <a:cubicBezTo>
                  <a:pt x="11473297" y="44646"/>
                  <a:pt x="11785743" y="319940"/>
                  <a:pt x="11793895" y="613962"/>
                </a:cubicBezTo>
                <a:cubicBezTo>
                  <a:pt x="11814082" y="1590716"/>
                  <a:pt x="11946375" y="4099744"/>
                  <a:pt x="11793895" y="5945458"/>
                </a:cubicBezTo>
                <a:cubicBezTo>
                  <a:pt x="11804479" y="6285796"/>
                  <a:pt x="11523184" y="6550840"/>
                  <a:pt x="11179933" y="6559420"/>
                </a:cubicBezTo>
                <a:cubicBezTo>
                  <a:pt x="6742335" y="6647059"/>
                  <a:pt x="3989542" y="6486741"/>
                  <a:pt x="613962" y="6559420"/>
                </a:cubicBezTo>
                <a:cubicBezTo>
                  <a:pt x="268207" y="6495787"/>
                  <a:pt x="-2423" y="6287907"/>
                  <a:pt x="0" y="5945458"/>
                </a:cubicBezTo>
                <a:cubicBezTo>
                  <a:pt x="-38581" y="5277464"/>
                  <a:pt x="63341" y="2415705"/>
                  <a:pt x="0" y="613962"/>
                </a:cubicBezTo>
                <a:close/>
              </a:path>
            </a:pathLst>
          </a:custGeom>
          <a:solidFill>
            <a:schemeClr val="bg1">
              <a:alpha val="87000"/>
            </a:schemeClr>
          </a:solidFill>
          <a:ln w="31750">
            <a:solidFill>
              <a:srgbClr val="002060"/>
            </a:solidFill>
            <a:prstDash val="dash"/>
            <a:extLst>
              <a:ext uri="{C807C97D-BFC1-408E-A445-0C87EB9F89A2}">
                <ask:lineSketchStyleProps xmlns:ask="http://schemas.microsoft.com/office/drawing/2018/sketchyshapes" xmlns="" sd="1219033472">
                  <a:prstGeom prst="roundRect">
                    <a:avLst>
                      <a:gd name="adj" fmla="val 936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4800" dirty="0" smtClean="0">
                <a:solidFill>
                  <a:schemeClr val="tx1"/>
                </a:solidFill>
                <a:latin typeface="Times New Roman" panose="02020603050405020304" pitchFamily="18" charset="0"/>
                <a:cs typeface="Times New Roman" panose="02020603050405020304" pitchFamily="18" charset="0"/>
              </a:rPr>
              <a:t>1. Biết </a:t>
            </a:r>
            <a:r>
              <a:rPr lang="vi-VN" sz="4800" dirty="0">
                <a:solidFill>
                  <a:schemeClr val="tx1"/>
                </a:solidFill>
                <a:latin typeface="Times New Roman" panose="02020603050405020304" pitchFamily="18" charset="0"/>
                <a:cs typeface="Times New Roman" panose="02020603050405020304" pitchFamily="18" charset="0"/>
              </a:rPr>
              <a:t>sử dụng dụng cụ lao động để đảm bảo an toàn khi lao </a:t>
            </a:r>
            <a:r>
              <a:rPr lang="vi-VN" sz="4800" dirty="0" smtClean="0">
                <a:solidFill>
                  <a:schemeClr val="tx1"/>
                </a:solidFill>
                <a:latin typeface="Times New Roman" panose="02020603050405020304" pitchFamily="18" charset="0"/>
                <a:cs typeface="Times New Roman" panose="02020603050405020304" pitchFamily="18" charset="0"/>
              </a:rPr>
              <a:t>động.</a:t>
            </a:r>
          </a:p>
          <a:p>
            <a:pPr algn="just"/>
            <a:r>
              <a:rPr lang="vi-VN" sz="4800" dirty="0" smtClean="0">
                <a:solidFill>
                  <a:schemeClr val="tx1"/>
                </a:solidFill>
                <a:latin typeface="Times New Roman" panose="02020603050405020304" pitchFamily="18" charset="0"/>
                <a:cs typeface="Times New Roman" panose="02020603050405020304" pitchFamily="18" charset="0"/>
              </a:rPr>
              <a:t>2. Thực </a:t>
            </a:r>
            <a:r>
              <a:rPr lang="vi-VN" sz="4800" dirty="0">
                <a:solidFill>
                  <a:schemeClr val="tx1"/>
                </a:solidFill>
                <a:latin typeface="Times New Roman" panose="02020603050405020304" pitchFamily="18" charset="0"/>
                <a:cs typeface="Times New Roman" panose="02020603050405020304" pitchFamily="18" charset="0"/>
              </a:rPr>
              <a:t>hành lao động an toàn ở lớp học.</a:t>
            </a:r>
          </a:p>
          <a:p>
            <a:pPr algn="ctr" defTabSz="914377">
              <a:defRPr/>
            </a:pPr>
            <a:endParaRPr lang="en-US" sz="4000" dirty="0">
              <a:solidFill>
                <a:schemeClr val="tx1"/>
              </a:solidFill>
              <a:latin typeface="Times New Roman" panose="02020603050405020304" pitchFamily="18" charset="0"/>
              <a:cs typeface="Times New Roman" panose="02020603050405020304" pitchFamily="18" charset="0"/>
            </a:endParaRPr>
          </a:p>
        </p:txBody>
      </p:sp>
      <p:sp>
        <p:nvSpPr>
          <p:cNvPr id="18" name="TextBox 17"/>
          <p:cNvSpPr txBox="1"/>
          <p:nvPr/>
        </p:nvSpPr>
        <p:spPr>
          <a:xfrm>
            <a:off x="5029200" y="1638300"/>
            <a:ext cx="7696200" cy="1015663"/>
          </a:xfrm>
          <a:prstGeom prst="rect">
            <a:avLst/>
          </a:prstGeom>
          <a:noFill/>
        </p:spPr>
        <p:txBody>
          <a:bodyPr wrap="square" rtlCol="0">
            <a:spAutoFit/>
          </a:bodyPr>
          <a:lstStyle/>
          <a:p>
            <a:r>
              <a:rPr lang="en-US" sz="6000" dirty="0">
                <a:latin typeface="Times New Roman" panose="02020603050405020304" pitchFamily="18" charset="0"/>
                <a:cs typeface="Times New Roman" panose="02020603050405020304" pitchFamily="18" charset="0"/>
              </a:rPr>
              <a:t>YÊU CẦU CẦN </a:t>
            </a:r>
            <a:r>
              <a:rPr lang="en-US" sz="6000" dirty="0" smtClean="0">
                <a:latin typeface="Times New Roman" panose="02020603050405020304" pitchFamily="18" charset="0"/>
                <a:cs typeface="Times New Roman" panose="02020603050405020304" pitchFamily="18" charset="0"/>
              </a:rPr>
              <a:t>ĐẠT</a:t>
            </a:r>
            <a:endParaRPr lang="en-US" sz="6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95029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1" y="-232141"/>
            <a:ext cx="18288143" cy="10751281"/>
            <a:chOff x="0" y="0"/>
            <a:chExt cx="24384191" cy="14335042"/>
          </a:xfrm>
        </p:grpSpPr>
        <p:pic>
          <p:nvPicPr>
            <p:cNvPr id="3" name="Picture 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64" y="0"/>
              <a:ext cx="2250311" cy="2250311"/>
            </a:xfrm>
            <a:prstGeom prst="rect">
              <a:avLst/>
            </a:prstGeom>
          </p:spPr>
        </p:pic>
        <p:pic>
          <p:nvPicPr>
            <p:cNvPr id="4" name="Picture 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2024407" y="0"/>
              <a:ext cx="2250311" cy="2250311"/>
            </a:xfrm>
            <a:prstGeom prst="rect">
              <a:avLst/>
            </a:prstGeom>
          </p:spPr>
        </p:pic>
        <p:pic>
          <p:nvPicPr>
            <p:cNvPr id="5" name="Picture 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4030356" y="0"/>
              <a:ext cx="2250311" cy="2250311"/>
            </a:xfrm>
            <a:prstGeom prst="rect">
              <a:avLst/>
            </a:prstGeom>
          </p:spPr>
        </p:pic>
        <p:pic>
          <p:nvPicPr>
            <p:cNvPr id="6" name="Picture 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6054699" y="0"/>
              <a:ext cx="2250311" cy="2250311"/>
            </a:xfrm>
            <a:prstGeom prst="rect">
              <a:avLst/>
            </a:prstGeom>
          </p:spPr>
        </p:pic>
        <p:pic>
          <p:nvPicPr>
            <p:cNvPr id="7" name="Picture 7"/>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8058989" y="0"/>
              <a:ext cx="2250311" cy="2250311"/>
            </a:xfrm>
            <a:prstGeom prst="rect">
              <a:avLst/>
            </a:prstGeom>
          </p:spPr>
        </p:pic>
        <p:pic>
          <p:nvPicPr>
            <p:cNvPr id="8" name="Picture 8"/>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10083333" y="0"/>
              <a:ext cx="2250311" cy="2250311"/>
            </a:xfrm>
            <a:prstGeom prst="rect">
              <a:avLst/>
            </a:prstGeom>
          </p:spPr>
        </p:pic>
        <p:pic>
          <p:nvPicPr>
            <p:cNvPr id="9" name="Picture 9"/>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2089282" y="0"/>
              <a:ext cx="2250311" cy="2250311"/>
            </a:xfrm>
            <a:prstGeom prst="rect">
              <a:avLst/>
            </a:prstGeom>
          </p:spPr>
        </p:pic>
        <p:pic>
          <p:nvPicPr>
            <p:cNvPr id="10" name="Picture 10"/>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14113625" y="0"/>
              <a:ext cx="2250311" cy="2250311"/>
            </a:xfrm>
            <a:prstGeom prst="rect">
              <a:avLst/>
            </a:prstGeom>
          </p:spPr>
        </p:pic>
        <p:pic>
          <p:nvPicPr>
            <p:cNvPr id="11" name="Picture 11"/>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6079117" y="0"/>
              <a:ext cx="2250311" cy="2250311"/>
            </a:xfrm>
            <a:prstGeom prst="rect">
              <a:avLst/>
            </a:prstGeom>
          </p:spPr>
        </p:pic>
        <p:pic>
          <p:nvPicPr>
            <p:cNvPr id="12" name="Picture 12"/>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18103460" y="0"/>
              <a:ext cx="2250311" cy="2250311"/>
            </a:xfrm>
            <a:prstGeom prst="rect">
              <a:avLst/>
            </a:prstGeom>
          </p:spPr>
        </p:pic>
        <p:pic>
          <p:nvPicPr>
            <p:cNvPr id="13" name="Picture 1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20109409" y="0"/>
              <a:ext cx="2250311" cy="2250311"/>
            </a:xfrm>
            <a:prstGeom prst="rect">
              <a:avLst/>
            </a:prstGeom>
          </p:spPr>
        </p:pic>
        <p:pic>
          <p:nvPicPr>
            <p:cNvPr id="14" name="Picture 1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22133753" y="0"/>
              <a:ext cx="2250311" cy="2250311"/>
            </a:xfrm>
            <a:prstGeom prst="rect">
              <a:avLst/>
            </a:prstGeom>
          </p:spPr>
        </p:pic>
        <p:pic>
          <p:nvPicPr>
            <p:cNvPr id="15" name="Picture 1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a:off x="22133753" y="2020476"/>
              <a:ext cx="2250311" cy="2250311"/>
            </a:xfrm>
            <a:prstGeom prst="rect">
              <a:avLst/>
            </a:prstGeom>
          </p:spPr>
        </p:pic>
        <p:pic>
          <p:nvPicPr>
            <p:cNvPr id="16" name="Picture 1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flipH="1">
              <a:off x="20109409" y="2020476"/>
              <a:ext cx="2250311" cy="2250311"/>
            </a:xfrm>
            <a:prstGeom prst="rect">
              <a:avLst/>
            </a:prstGeom>
          </p:spPr>
        </p:pic>
        <p:pic>
          <p:nvPicPr>
            <p:cNvPr id="17" name="Picture 17"/>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flipH="1">
              <a:off x="16079117" y="2020476"/>
              <a:ext cx="2250311" cy="2250311"/>
            </a:xfrm>
            <a:prstGeom prst="rect">
              <a:avLst/>
            </a:prstGeom>
          </p:spPr>
        </p:pic>
        <p:pic>
          <p:nvPicPr>
            <p:cNvPr id="18" name="Picture 18"/>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a:off x="14126325" y="2020476"/>
              <a:ext cx="2250311" cy="2250311"/>
            </a:xfrm>
            <a:prstGeom prst="rect">
              <a:avLst/>
            </a:prstGeom>
          </p:spPr>
        </p:pic>
        <p:pic>
          <p:nvPicPr>
            <p:cNvPr id="19" name="Picture 19"/>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flipH="1">
              <a:off x="12101982" y="2020476"/>
              <a:ext cx="2250311" cy="2250311"/>
            </a:xfrm>
            <a:prstGeom prst="rect">
              <a:avLst/>
            </a:prstGeom>
          </p:spPr>
        </p:pic>
        <p:pic>
          <p:nvPicPr>
            <p:cNvPr id="20" name="Picture 20"/>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a:off x="10083074" y="2020476"/>
              <a:ext cx="2250311" cy="2250311"/>
            </a:xfrm>
            <a:prstGeom prst="rect">
              <a:avLst/>
            </a:prstGeom>
          </p:spPr>
        </p:pic>
        <p:pic>
          <p:nvPicPr>
            <p:cNvPr id="21" name="Picture 21"/>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flipH="1">
              <a:off x="8058730" y="2020476"/>
              <a:ext cx="2250311" cy="2250311"/>
            </a:xfrm>
            <a:prstGeom prst="rect">
              <a:avLst/>
            </a:prstGeom>
          </p:spPr>
        </p:pic>
        <p:pic>
          <p:nvPicPr>
            <p:cNvPr id="22" name="Picture 22"/>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a:off x="6054699" y="2020476"/>
              <a:ext cx="2250311" cy="2250311"/>
            </a:xfrm>
            <a:prstGeom prst="rect">
              <a:avLst/>
            </a:prstGeom>
          </p:spPr>
        </p:pic>
        <p:pic>
          <p:nvPicPr>
            <p:cNvPr id="23" name="Picture 2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flipH="1">
              <a:off x="4030356" y="2020476"/>
              <a:ext cx="2250311" cy="2250311"/>
            </a:xfrm>
            <a:prstGeom prst="rect">
              <a:avLst/>
            </a:prstGeom>
          </p:spPr>
        </p:pic>
        <p:pic>
          <p:nvPicPr>
            <p:cNvPr id="24" name="Picture 2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a:off x="2024407" y="2020476"/>
              <a:ext cx="2250311" cy="2250311"/>
            </a:xfrm>
            <a:prstGeom prst="rect">
              <a:avLst/>
            </a:prstGeom>
          </p:spPr>
        </p:pic>
        <p:pic>
          <p:nvPicPr>
            <p:cNvPr id="25" name="Picture 2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flipH="1">
              <a:off x="64" y="2020476"/>
              <a:ext cx="2250311" cy="2250311"/>
            </a:xfrm>
            <a:prstGeom prst="rect">
              <a:avLst/>
            </a:prstGeom>
          </p:spPr>
        </p:pic>
        <p:pic>
          <p:nvPicPr>
            <p:cNvPr id="26" name="Picture 2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27" y="4010752"/>
              <a:ext cx="2250311" cy="2250311"/>
            </a:xfrm>
            <a:prstGeom prst="rect">
              <a:avLst/>
            </a:prstGeom>
          </p:spPr>
        </p:pic>
        <p:pic>
          <p:nvPicPr>
            <p:cNvPr id="27" name="Picture 27"/>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2024471" y="4010752"/>
              <a:ext cx="2250311" cy="2250311"/>
            </a:xfrm>
            <a:prstGeom prst="rect">
              <a:avLst/>
            </a:prstGeom>
          </p:spPr>
        </p:pic>
        <p:pic>
          <p:nvPicPr>
            <p:cNvPr id="28" name="Picture 28"/>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4030419" y="4010752"/>
              <a:ext cx="2250311" cy="2250311"/>
            </a:xfrm>
            <a:prstGeom prst="rect">
              <a:avLst/>
            </a:prstGeom>
          </p:spPr>
        </p:pic>
        <p:pic>
          <p:nvPicPr>
            <p:cNvPr id="29" name="Picture 29"/>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6054763" y="4010752"/>
              <a:ext cx="2250311" cy="2250311"/>
            </a:xfrm>
            <a:prstGeom prst="rect">
              <a:avLst/>
            </a:prstGeom>
          </p:spPr>
        </p:pic>
        <p:pic>
          <p:nvPicPr>
            <p:cNvPr id="30" name="Picture 30"/>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8059053" y="4010752"/>
              <a:ext cx="2250311" cy="2250311"/>
            </a:xfrm>
            <a:prstGeom prst="rect">
              <a:avLst/>
            </a:prstGeom>
          </p:spPr>
        </p:pic>
        <p:pic>
          <p:nvPicPr>
            <p:cNvPr id="31" name="Picture 31"/>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18103524" y="4010752"/>
              <a:ext cx="2250311" cy="2250311"/>
            </a:xfrm>
            <a:prstGeom prst="rect">
              <a:avLst/>
            </a:prstGeom>
          </p:spPr>
        </p:pic>
        <p:pic>
          <p:nvPicPr>
            <p:cNvPr id="32" name="Picture 32"/>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20109472" y="4010752"/>
              <a:ext cx="2250311" cy="2250311"/>
            </a:xfrm>
            <a:prstGeom prst="rect">
              <a:avLst/>
            </a:prstGeom>
          </p:spPr>
        </p:pic>
        <p:pic>
          <p:nvPicPr>
            <p:cNvPr id="33" name="Picture 3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22133816" y="4010752"/>
              <a:ext cx="2250311" cy="2250311"/>
            </a:xfrm>
            <a:prstGeom prst="rect">
              <a:avLst/>
            </a:prstGeom>
          </p:spPr>
        </p:pic>
        <p:pic>
          <p:nvPicPr>
            <p:cNvPr id="34" name="Picture 3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a:off x="22133689" y="6054287"/>
              <a:ext cx="2250311" cy="2250311"/>
            </a:xfrm>
            <a:prstGeom prst="rect">
              <a:avLst/>
            </a:prstGeom>
          </p:spPr>
        </p:pic>
        <p:pic>
          <p:nvPicPr>
            <p:cNvPr id="35" name="Picture 3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flipH="1">
              <a:off x="20109345" y="6054287"/>
              <a:ext cx="2250311" cy="2250311"/>
            </a:xfrm>
            <a:prstGeom prst="rect">
              <a:avLst/>
            </a:prstGeom>
          </p:spPr>
        </p:pic>
        <p:pic>
          <p:nvPicPr>
            <p:cNvPr id="36" name="Picture 3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a:off x="10083397" y="6054287"/>
              <a:ext cx="2250311" cy="2250311"/>
            </a:xfrm>
            <a:prstGeom prst="rect">
              <a:avLst/>
            </a:prstGeom>
          </p:spPr>
        </p:pic>
        <p:pic>
          <p:nvPicPr>
            <p:cNvPr id="37" name="Picture 37"/>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flipH="1">
              <a:off x="8072908" y="6054287"/>
              <a:ext cx="2250311" cy="2250311"/>
            </a:xfrm>
            <a:prstGeom prst="rect">
              <a:avLst/>
            </a:prstGeom>
          </p:spPr>
        </p:pic>
        <p:pic>
          <p:nvPicPr>
            <p:cNvPr id="38" name="Picture 38"/>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a:off x="6054636" y="6054287"/>
              <a:ext cx="2250311" cy="2250311"/>
            </a:xfrm>
            <a:prstGeom prst="rect">
              <a:avLst/>
            </a:prstGeom>
          </p:spPr>
        </p:pic>
        <p:pic>
          <p:nvPicPr>
            <p:cNvPr id="39" name="Picture 39"/>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flipH="1">
              <a:off x="4030292" y="6054287"/>
              <a:ext cx="2250311" cy="2250311"/>
            </a:xfrm>
            <a:prstGeom prst="rect">
              <a:avLst/>
            </a:prstGeom>
          </p:spPr>
        </p:pic>
        <p:pic>
          <p:nvPicPr>
            <p:cNvPr id="40" name="Picture 40"/>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a:off x="2024344" y="6054287"/>
              <a:ext cx="2250311" cy="2250311"/>
            </a:xfrm>
            <a:prstGeom prst="rect">
              <a:avLst/>
            </a:prstGeom>
          </p:spPr>
        </p:pic>
        <p:pic>
          <p:nvPicPr>
            <p:cNvPr id="41" name="Picture 41"/>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flipH="1">
              <a:off x="0" y="6054287"/>
              <a:ext cx="2250311" cy="2250311"/>
            </a:xfrm>
            <a:prstGeom prst="rect">
              <a:avLst/>
            </a:prstGeom>
          </p:spPr>
        </p:pic>
        <p:pic>
          <p:nvPicPr>
            <p:cNvPr id="42" name="Picture 42"/>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64" y="8044562"/>
              <a:ext cx="2250311" cy="2250311"/>
            </a:xfrm>
            <a:prstGeom prst="rect">
              <a:avLst/>
            </a:prstGeom>
          </p:spPr>
        </p:pic>
        <p:pic>
          <p:nvPicPr>
            <p:cNvPr id="43" name="Picture 4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2024407" y="8044562"/>
              <a:ext cx="2250311" cy="2250311"/>
            </a:xfrm>
            <a:prstGeom prst="rect">
              <a:avLst/>
            </a:prstGeom>
          </p:spPr>
        </p:pic>
        <p:pic>
          <p:nvPicPr>
            <p:cNvPr id="44" name="Picture 4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4030356" y="8044562"/>
              <a:ext cx="2250311" cy="2250311"/>
            </a:xfrm>
            <a:prstGeom prst="rect">
              <a:avLst/>
            </a:prstGeom>
          </p:spPr>
        </p:pic>
        <p:pic>
          <p:nvPicPr>
            <p:cNvPr id="45" name="Picture 4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6054699" y="8044562"/>
              <a:ext cx="2250311" cy="2250311"/>
            </a:xfrm>
            <a:prstGeom prst="rect">
              <a:avLst/>
            </a:prstGeom>
          </p:spPr>
        </p:pic>
        <p:pic>
          <p:nvPicPr>
            <p:cNvPr id="46" name="Picture 4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18103460" y="8044562"/>
              <a:ext cx="2250311" cy="2250311"/>
            </a:xfrm>
            <a:prstGeom prst="rect">
              <a:avLst/>
            </a:prstGeom>
          </p:spPr>
        </p:pic>
        <p:pic>
          <p:nvPicPr>
            <p:cNvPr id="47" name="Picture 47"/>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20109409" y="8044562"/>
              <a:ext cx="2250311" cy="2250311"/>
            </a:xfrm>
            <a:prstGeom prst="rect">
              <a:avLst/>
            </a:prstGeom>
          </p:spPr>
        </p:pic>
        <p:pic>
          <p:nvPicPr>
            <p:cNvPr id="48" name="Picture 48"/>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22133753" y="8044562"/>
              <a:ext cx="2250311" cy="2250311"/>
            </a:xfrm>
            <a:prstGeom prst="rect">
              <a:avLst/>
            </a:prstGeom>
          </p:spPr>
        </p:pic>
        <p:pic>
          <p:nvPicPr>
            <p:cNvPr id="49" name="Picture 49"/>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8072908" y="8044562"/>
              <a:ext cx="2250311" cy="2250311"/>
            </a:xfrm>
            <a:prstGeom prst="rect">
              <a:avLst/>
            </a:prstGeom>
          </p:spPr>
        </p:pic>
        <p:pic>
          <p:nvPicPr>
            <p:cNvPr id="50" name="Picture 50"/>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10083397" y="8044562"/>
              <a:ext cx="2250311" cy="2250311"/>
            </a:xfrm>
            <a:prstGeom prst="rect">
              <a:avLst/>
            </a:prstGeom>
          </p:spPr>
        </p:pic>
        <p:pic>
          <p:nvPicPr>
            <p:cNvPr id="51" name="Picture 51"/>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2089345" y="4010752"/>
              <a:ext cx="2250311" cy="2250311"/>
            </a:xfrm>
            <a:prstGeom prst="rect">
              <a:avLst/>
            </a:prstGeom>
          </p:spPr>
        </p:pic>
        <p:pic>
          <p:nvPicPr>
            <p:cNvPr id="52" name="Picture 52"/>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14113689" y="4010752"/>
              <a:ext cx="2250311" cy="2250311"/>
            </a:xfrm>
            <a:prstGeom prst="rect">
              <a:avLst/>
            </a:prstGeom>
          </p:spPr>
        </p:pic>
        <p:pic>
          <p:nvPicPr>
            <p:cNvPr id="53" name="Picture 5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6079180" y="4010752"/>
              <a:ext cx="2250311" cy="2250311"/>
            </a:xfrm>
            <a:prstGeom prst="rect">
              <a:avLst/>
            </a:prstGeom>
          </p:spPr>
        </p:pic>
        <p:pic>
          <p:nvPicPr>
            <p:cNvPr id="54" name="Picture 5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flipH="1">
              <a:off x="16079053" y="6054287"/>
              <a:ext cx="2250311" cy="2250311"/>
            </a:xfrm>
            <a:prstGeom prst="rect">
              <a:avLst/>
            </a:prstGeom>
          </p:spPr>
        </p:pic>
        <p:pic>
          <p:nvPicPr>
            <p:cNvPr id="55" name="Picture 5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a:off x="14113689" y="6054287"/>
              <a:ext cx="2250311" cy="2250311"/>
            </a:xfrm>
            <a:prstGeom prst="rect">
              <a:avLst/>
            </a:prstGeom>
          </p:spPr>
        </p:pic>
        <p:pic>
          <p:nvPicPr>
            <p:cNvPr id="56" name="Picture 5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flipH="1">
              <a:off x="12101982" y="6054287"/>
              <a:ext cx="2250311" cy="2250311"/>
            </a:xfrm>
            <a:prstGeom prst="rect">
              <a:avLst/>
            </a:prstGeom>
          </p:spPr>
        </p:pic>
        <p:pic>
          <p:nvPicPr>
            <p:cNvPr id="57" name="Picture 57"/>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2101982" y="8044562"/>
              <a:ext cx="2250311" cy="2250311"/>
            </a:xfrm>
            <a:prstGeom prst="rect">
              <a:avLst/>
            </a:prstGeom>
          </p:spPr>
        </p:pic>
        <p:pic>
          <p:nvPicPr>
            <p:cNvPr id="58" name="Picture 58"/>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14113689" y="8044562"/>
              <a:ext cx="2250311" cy="2250311"/>
            </a:xfrm>
            <a:prstGeom prst="rect">
              <a:avLst/>
            </a:prstGeom>
          </p:spPr>
        </p:pic>
        <p:pic>
          <p:nvPicPr>
            <p:cNvPr id="59" name="Picture 59"/>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6066157" y="8044562"/>
              <a:ext cx="2250311" cy="2250311"/>
            </a:xfrm>
            <a:prstGeom prst="rect">
              <a:avLst/>
            </a:prstGeom>
          </p:spPr>
        </p:pic>
        <p:pic>
          <p:nvPicPr>
            <p:cNvPr id="60" name="Picture 60"/>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a:off x="18103460" y="2020476"/>
              <a:ext cx="2250311" cy="2250311"/>
            </a:xfrm>
            <a:prstGeom prst="rect">
              <a:avLst/>
            </a:prstGeom>
          </p:spPr>
        </p:pic>
        <p:pic>
          <p:nvPicPr>
            <p:cNvPr id="61" name="Picture 61"/>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a:off x="18103397" y="6054287"/>
              <a:ext cx="2250311" cy="2250311"/>
            </a:xfrm>
            <a:prstGeom prst="rect">
              <a:avLst/>
            </a:prstGeom>
          </p:spPr>
        </p:pic>
        <p:pic>
          <p:nvPicPr>
            <p:cNvPr id="62" name="Picture 62"/>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10083397" y="4010752"/>
              <a:ext cx="2250311" cy="2250311"/>
            </a:xfrm>
            <a:prstGeom prst="rect">
              <a:avLst/>
            </a:prstGeom>
          </p:spPr>
        </p:pic>
        <p:pic>
          <p:nvPicPr>
            <p:cNvPr id="63" name="Picture 6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a:off x="22133816" y="10094455"/>
              <a:ext cx="2250311" cy="2250311"/>
            </a:xfrm>
            <a:prstGeom prst="rect">
              <a:avLst/>
            </a:prstGeom>
          </p:spPr>
        </p:pic>
        <p:pic>
          <p:nvPicPr>
            <p:cNvPr id="64" name="Picture 6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flipH="1">
              <a:off x="20109472" y="10094455"/>
              <a:ext cx="2250311" cy="2250311"/>
            </a:xfrm>
            <a:prstGeom prst="rect">
              <a:avLst/>
            </a:prstGeom>
          </p:spPr>
        </p:pic>
        <p:pic>
          <p:nvPicPr>
            <p:cNvPr id="65" name="Picture 6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a:off x="10083397" y="10094455"/>
              <a:ext cx="2250311" cy="2250311"/>
            </a:xfrm>
            <a:prstGeom prst="rect">
              <a:avLst/>
            </a:prstGeom>
          </p:spPr>
        </p:pic>
        <p:pic>
          <p:nvPicPr>
            <p:cNvPr id="66" name="Picture 6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flipH="1">
              <a:off x="8072908" y="10094455"/>
              <a:ext cx="2250311" cy="2250311"/>
            </a:xfrm>
            <a:prstGeom prst="rect">
              <a:avLst/>
            </a:prstGeom>
          </p:spPr>
        </p:pic>
        <p:pic>
          <p:nvPicPr>
            <p:cNvPr id="67" name="Picture 67"/>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a:off x="6054636" y="10094455"/>
              <a:ext cx="2250311" cy="2250311"/>
            </a:xfrm>
            <a:prstGeom prst="rect">
              <a:avLst/>
            </a:prstGeom>
          </p:spPr>
        </p:pic>
        <p:pic>
          <p:nvPicPr>
            <p:cNvPr id="68" name="Picture 68"/>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flipH="1">
              <a:off x="4030419" y="10094455"/>
              <a:ext cx="2250311" cy="2250311"/>
            </a:xfrm>
            <a:prstGeom prst="rect">
              <a:avLst/>
            </a:prstGeom>
          </p:spPr>
        </p:pic>
        <p:pic>
          <p:nvPicPr>
            <p:cNvPr id="69" name="Picture 69"/>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a:off x="2024471" y="10094455"/>
              <a:ext cx="2250311" cy="2250311"/>
            </a:xfrm>
            <a:prstGeom prst="rect">
              <a:avLst/>
            </a:prstGeom>
          </p:spPr>
        </p:pic>
        <p:pic>
          <p:nvPicPr>
            <p:cNvPr id="70" name="Picture 70"/>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flipH="1">
              <a:off x="127" y="10094455"/>
              <a:ext cx="2250311" cy="2250311"/>
            </a:xfrm>
            <a:prstGeom prst="rect">
              <a:avLst/>
            </a:prstGeom>
          </p:spPr>
        </p:pic>
        <p:pic>
          <p:nvPicPr>
            <p:cNvPr id="71" name="Picture 71"/>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91" y="12084731"/>
              <a:ext cx="2250311" cy="2250311"/>
            </a:xfrm>
            <a:prstGeom prst="rect">
              <a:avLst/>
            </a:prstGeom>
          </p:spPr>
        </p:pic>
        <p:pic>
          <p:nvPicPr>
            <p:cNvPr id="72" name="Picture 72"/>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2024534" y="12084731"/>
              <a:ext cx="2250311" cy="2250311"/>
            </a:xfrm>
            <a:prstGeom prst="rect">
              <a:avLst/>
            </a:prstGeom>
          </p:spPr>
        </p:pic>
        <p:pic>
          <p:nvPicPr>
            <p:cNvPr id="73" name="Picture 7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4030483" y="12084731"/>
              <a:ext cx="2250311" cy="2250311"/>
            </a:xfrm>
            <a:prstGeom prst="rect">
              <a:avLst/>
            </a:prstGeom>
          </p:spPr>
        </p:pic>
        <p:pic>
          <p:nvPicPr>
            <p:cNvPr id="74" name="Picture 7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6054826" y="12084731"/>
              <a:ext cx="2250311" cy="2250311"/>
            </a:xfrm>
            <a:prstGeom prst="rect">
              <a:avLst/>
            </a:prstGeom>
          </p:spPr>
        </p:pic>
        <p:pic>
          <p:nvPicPr>
            <p:cNvPr id="75" name="Picture 7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18090501" y="12084731"/>
              <a:ext cx="2250311" cy="2250311"/>
            </a:xfrm>
            <a:prstGeom prst="rect">
              <a:avLst/>
            </a:prstGeom>
          </p:spPr>
        </p:pic>
        <p:pic>
          <p:nvPicPr>
            <p:cNvPr id="76" name="Picture 7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20109536" y="12084731"/>
              <a:ext cx="2250311" cy="2250311"/>
            </a:xfrm>
            <a:prstGeom prst="rect">
              <a:avLst/>
            </a:prstGeom>
          </p:spPr>
        </p:pic>
        <p:pic>
          <p:nvPicPr>
            <p:cNvPr id="77" name="Picture 77"/>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22133880" y="12084731"/>
              <a:ext cx="2250311" cy="2250311"/>
            </a:xfrm>
            <a:prstGeom prst="rect">
              <a:avLst/>
            </a:prstGeom>
          </p:spPr>
        </p:pic>
        <p:pic>
          <p:nvPicPr>
            <p:cNvPr id="78" name="Picture 78"/>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8072908" y="12084731"/>
              <a:ext cx="2250311" cy="2250311"/>
            </a:xfrm>
            <a:prstGeom prst="rect">
              <a:avLst/>
            </a:prstGeom>
          </p:spPr>
        </p:pic>
        <p:pic>
          <p:nvPicPr>
            <p:cNvPr id="79" name="Picture 79"/>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10083397" y="12084731"/>
              <a:ext cx="2250311" cy="2250311"/>
            </a:xfrm>
            <a:prstGeom prst="rect">
              <a:avLst/>
            </a:prstGeom>
          </p:spPr>
        </p:pic>
        <p:pic>
          <p:nvPicPr>
            <p:cNvPr id="80" name="Picture 80"/>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flipH="1">
              <a:off x="16079180" y="10094455"/>
              <a:ext cx="2250311" cy="2250311"/>
            </a:xfrm>
            <a:prstGeom prst="rect">
              <a:avLst/>
            </a:prstGeom>
          </p:spPr>
        </p:pic>
        <p:pic>
          <p:nvPicPr>
            <p:cNvPr id="81" name="Picture 81"/>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a:off x="14111708" y="10094455"/>
              <a:ext cx="2250311" cy="2250311"/>
            </a:xfrm>
            <a:prstGeom prst="rect">
              <a:avLst/>
            </a:prstGeom>
          </p:spPr>
        </p:pic>
        <p:pic>
          <p:nvPicPr>
            <p:cNvPr id="82" name="Picture 82"/>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flipH="1">
              <a:off x="12101982" y="10094455"/>
              <a:ext cx="2250311" cy="2250311"/>
            </a:xfrm>
            <a:prstGeom prst="rect">
              <a:avLst/>
            </a:prstGeom>
          </p:spPr>
        </p:pic>
        <p:pic>
          <p:nvPicPr>
            <p:cNvPr id="83" name="Picture 8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2089345" y="12084731"/>
              <a:ext cx="2250311" cy="2250311"/>
            </a:xfrm>
            <a:prstGeom prst="rect">
              <a:avLst/>
            </a:prstGeom>
          </p:spPr>
        </p:pic>
        <p:pic>
          <p:nvPicPr>
            <p:cNvPr id="84" name="Picture 8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14111708" y="12084731"/>
              <a:ext cx="2250311" cy="2250311"/>
            </a:xfrm>
            <a:prstGeom prst="rect">
              <a:avLst/>
            </a:prstGeom>
          </p:spPr>
        </p:pic>
        <p:pic>
          <p:nvPicPr>
            <p:cNvPr id="85" name="Picture 8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6066157" y="12084731"/>
              <a:ext cx="2250311" cy="2250311"/>
            </a:xfrm>
            <a:prstGeom prst="rect">
              <a:avLst/>
            </a:prstGeom>
          </p:spPr>
        </p:pic>
        <p:pic>
          <p:nvPicPr>
            <p:cNvPr id="86" name="Picture 8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a:off x="18103524" y="10094455"/>
              <a:ext cx="2250311" cy="2250311"/>
            </a:xfrm>
            <a:prstGeom prst="rect">
              <a:avLst/>
            </a:prstGeom>
          </p:spPr>
        </p:pic>
      </p:grpSp>
      <p:pic>
        <p:nvPicPr>
          <p:cNvPr id="87" name="Picture 87"/>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5181600" y="-749815"/>
            <a:ext cx="7907783" cy="2159515"/>
          </a:xfrm>
          <a:prstGeom prst="rect">
            <a:avLst/>
          </a:prstGeom>
        </p:spPr>
      </p:pic>
      <p:grpSp>
        <p:nvGrpSpPr>
          <p:cNvPr id="88" name="Group 88"/>
          <p:cNvGrpSpPr/>
          <p:nvPr/>
        </p:nvGrpSpPr>
        <p:grpSpPr>
          <a:xfrm>
            <a:off x="-1479271" y="9258300"/>
            <a:ext cx="21246542" cy="1422631"/>
            <a:chOff x="0" y="0"/>
            <a:chExt cx="28328722" cy="1896841"/>
          </a:xfrm>
        </p:grpSpPr>
        <p:pic>
          <p:nvPicPr>
            <p:cNvPr id="89" name="Picture 89"/>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0" y="0"/>
              <a:ext cx="9571216" cy="1896841"/>
            </a:xfrm>
            <a:prstGeom prst="rect">
              <a:avLst/>
            </a:prstGeom>
          </p:spPr>
        </p:pic>
        <p:pic>
          <p:nvPicPr>
            <p:cNvPr id="90" name="Picture 90"/>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9378753" y="0"/>
              <a:ext cx="9571216" cy="1896841"/>
            </a:xfrm>
            <a:prstGeom prst="rect">
              <a:avLst/>
            </a:prstGeom>
          </p:spPr>
        </p:pic>
        <p:pic>
          <p:nvPicPr>
            <p:cNvPr id="91" name="Picture 91"/>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8757507" y="0"/>
              <a:ext cx="9571216" cy="1896841"/>
            </a:xfrm>
            <a:prstGeom prst="rect">
              <a:avLst/>
            </a:prstGeom>
          </p:spPr>
        </p:pic>
      </p:grpSp>
      <p:pic>
        <p:nvPicPr>
          <p:cNvPr id="93" name="Picture 93"/>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641022">
            <a:off x="-261699" y="8997723"/>
            <a:ext cx="3077205" cy="811263"/>
          </a:xfrm>
          <a:prstGeom prst="rect">
            <a:avLst/>
          </a:prstGeom>
        </p:spPr>
      </p:pic>
      <p:pic>
        <p:nvPicPr>
          <p:cNvPr id="94" name="Picture 94"/>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4839276" y="610714"/>
            <a:ext cx="802682" cy="879433"/>
          </a:xfrm>
          <a:prstGeom prst="rect">
            <a:avLst/>
          </a:prstGeom>
        </p:spPr>
      </p:pic>
      <p:pic>
        <p:nvPicPr>
          <p:cNvPr id="95" name="Picture 95"/>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flipH="1">
            <a:off x="12548558" y="547147"/>
            <a:ext cx="802682" cy="879433"/>
          </a:xfrm>
          <a:prstGeom prst="rect">
            <a:avLst/>
          </a:prstGeom>
        </p:spPr>
      </p:pic>
      <p:pic>
        <p:nvPicPr>
          <p:cNvPr id="96" name="Picture 96"/>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15478322" y="8855919"/>
            <a:ext cx="1621172" cy="443796"/>
          </a:xfrm>
          <a:prstGeom prst="rect">
            <a:avLst/>
          </a:prstGeom>
        </p:spPr>
      </p:pic>
      <p:sp>
        <p:nvSpPr>
          <p:cNvPr id="107" name="Hộp Văn bản 106">
            <a:extLst>
              <a:ext uri="{FF2B5EF4-FFF2-40B4-BE49-F238E27FC236}">
                <a16:creationId xmlns:a16="http://schemas.microsoft.com/office/drawing/2014/main" id="{56B3BC25-8664-BFAF-C0F7-849CBA7C55BD}"/>
              </a:ext>
            </a:extLst>
          </p:cNvPr>
          <p:cNvSpPr txBox="1"/>
          <p:nvPr/>
        </p:nvSpPr>
        <p:spPr>
          <a:xfrm>
            <a:off x="6418649" y="157829"/>
            <a:ext cx="5315530"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KHỞI </a:t>
            </a:r>
            <a:r>
              <a:rPr kumimoji="0" lang="en-US" sz="66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ĐỘNG</a:t>
            </a:r>
            <a:endParaRPr kumimoji="0" lang="en-US" sz="6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2" name="Rectangle 91"/>
          <p:cNvSpPr/>
          <p:nvPr/>
        </p:nvSpPr>
        <p:spPr>
          <a:xfrm>
            <a:off x="1066800" y="3268405"/>
            <a:ext cx="16218757" cy="5837495"/>
          </a:xfrm>
          <a:prstGeom prst="rect">
            <a:avLst/>
          </a:prstGeom>
        </p:spPr>
        <p:txBody>
          <a:bodyPr wrap="square">
            <a:spAutoFit/>
          </a:bodyPr>
          <a:lstStyle/>
          <a:p>
            <a:pPr marL="571500" marR="0" lvl="0" indent="-571500" algn="just" defTabSz="914400" rtl="0" eaLnBrk="1" fontAlgn="auto" latinLnBrk="0" hangingPunct="1">
              <a:lnSpc>
                <a:spcPct val="150000"/>
              </a:lnSpc>
              <a:spcBef>
                <a:spcPts val="0"/>
              </a:spcBef>
              <a:spcAft>
                <a:spcPts val="800"/>
              </a:spcAft>
              <a:buClrTx/>
              <a:buSzTx/>
              <a:buFontTx/>
              <a:buChar char="-"/>
              <a:tabLst/>
              <a:defRPr/>
            </a:pPr>
            <a:r>
              <a:rPr kumimoji="0" lang="en-US" sz="4000" b="0" i="0" u="none" strike="noStrike" kern="1200" cap="none" spc="0" normalizeH="0" baseline="0" noProof="0" dirty="0" err="1"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Lớp</a:t>
            </a: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học</a:t>
            </a: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chia </a:t>
            </a:r>
            <a:r>
              <a:rPr kumimoji="0" lang="en-US" sz="4000" b="0" i="0" u="none" strike="noStrike" kern="1200" cap="none" spc="0" normalizeH="0" baseline="0" noProof="0" dirty="0" err="1"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thành</a:t>
            </a: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những</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nhóm</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nhỏ</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3 - 4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người</a:t>
            </a: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t>
            </a:r>
          </a:p>
          <a:p>
            <a:pPr marL="571500" marR="0" lvl="0" indent="-571500" algn="just" defTabSz="914400" rtl="0" eaLnBrk="1" fontAlgn="auto" latinLnBrk="0" hangingPunct="1">
              <a:lnSpc>
                <a:spcPct val="150000"/>
              </a:lnSpc>
              <a:spcBef>
                <a:spcPts val="0"/>
              </a:spcBef>
              <a:spcAft>
                <a:spcPts val="800"/>
              </a:spcAft>
              <a:buClrTx/>
              <a:buSzTx/>
              <a:buFontTx/>
              <a:buChar char="-"/>
              <a:tabLst/>
              <a:defRPr/>
            </a:pPr>
            <a:r>
              <a:rPr kumimoji="0" lang="en-US" sz="4000" b="0" i="0" u="none" strike="noStrike" kern="1200" cap="none" spc="0" normalizeH="0" baseline="0" noProof="0" dirty="0" err="1"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Mỗi</a:t>
            </a: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nhóm</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chọn</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một</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số</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dụng</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cụ</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lao</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động</a:t>
            </a: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t>
            </a:r>
          </a:p>
          <a:p>
            <a:pPr marL="571500" marR="0" lvl="0" indent="-571500" algn="just" defTabSz="914400" rtl="0" eaLnBrk="1" fontAlgn="auto" latinLnBrk="0" hangingPunct="1">
              <a:lnSpc>
                <a:spcPct val="150000"/>
              </a:lnSpc>
              <a:spcBef>
                <a:spcPts val="0"/>
              </a:spcBef>
              <a:spcAft>
                <a:spcPts val="800"/>
              </a:spcAft>
              <a:buClrTx/>
              <a:buSzTx/>
              <a:buFontTx/>
              <a:buChar char="-"/>
              <a:tabLst/>
              <a:defRPr/>
            </a:pPr>
            <a:r>
              <a:rPr kumimoji="0" lang="en-US" sz="4000" b="0" i="0" u="none" strike="noStrike" kern="1200" cap="none" spc="0" normalizeH="0" baseline="0" noProof="0" dirty="0" err="1"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Một</a:t>
            </a:r>
            <a:r>
              <a:rPr kumimoji="0" lang="vi-VN" sz="40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vi-VN"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HS làm hoàng đế, các HS khác là thần dân đến gặp hoàng </a:t>
            </a:r>
            <a:r>
              <a:rPr kumimoji="0" lang="vi-VN" sz="40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đế.</a:t>
            </a:r>
            <a:r>
              <a:rPr kumimoji="0" lang="en-US" sz="4000" b="0" i="0" u="none" strike="noStrike" kern="1200" cap="none" spc="0" normalizeH="0" baseline="0" noProof="0" dirty="0" smtClean="0">
                <a:ln>
                  <a:noFill/>
                </a:ln>
                <a:solidFill>
                  <a:prstClr val="black"/>
                </a:solidFill>
                <a:effectLst/>
                <a:uLnTx/>
                <a:uFillTx/>
                <a:latin typeface="Calibri"/>
                <a:ea typeface="Calibri" panose="020F0502020204030204" pitchFamily="34" charset="0"/>
                <a:cs typeface="Arial" panose="020B0604020202020204" pitchFamily="34" charset="0"/>
              </a:rPr>
              <a:t> </a:t>
            </a:r>
            <a:r>
              <a:rPr kumimoji="0" lang="vi-VN" sz="40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Những </a:t>
            </a:r>
            <a:r>
              <a:rPr kumimoji="0" lang="vi-VN"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người dân thể hiện động tác mô phỏng tương ứng với dụng cụ lao động, kể những nguy </a:t>
            </a:r>
            <a:r>
              <a:rPr kumimoji="0" lang="vi-VN" sz="40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hiểm</a:t>
            </a: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200" cap="none" spc="0" normalizeH="0" baseline="0" noProof="0" dirty="0" err="1"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khi</a:t>
            </a:r>
            <a:r>
              <a:rPr kumimoji="0" lang="en-US" sz="4000" b="0" i="0" u="none" strike="noStrike" kern="1200" cap="none" spc="0" normalizeH="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vi-VN" sz="40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sử </a:t>
            </a:r>
            <a:r>
              <a:rPr kumimoji="0" lang="vi-VN"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dụng dụng cụ lao động đó. Hoàng đế và những người khác đoán.</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p:nvGrpSpPr>
          <p:cNvPr id="101" name="Group 100"/>
          <p:cNvGrpSpPr/>
          <p:nvPr/>
        </p:nvGrpSpPr>
        <p:grpSpPr>
          <a:xfrm>
            <a:off x="2400153" y="1790700"/>
            <a:ext cx="12971908" cy="1296502"/>
            <a:chOff x="2740758" y="2899940"/>
            <a:chExt cx="12971908" cy="1296502"/>
          </a:xfrm>
        </p:grpSpPr>
        <p:sp>
          <p:nvSpPr>
            <p:cNvPr id="99" name="Flowchart: Terminator 98"/>
            <p:cNvSpPr/>
            <p:nvPr/>
          </p:nvSpPr>
          <p:spPr>
            <a:xfrm>
              <a:off x="4524011" y="2899940"/>
              <a:ext cx="9578434" cy="1296502"/>
            </a:xfrm>
            <a:prstGeom prst="flowChartTerminator">
              <a:avLst/>
            </a:prstGeom>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04" name="Hộp Văn bản 109">
              <a:extLst>
                <a:ext uri="{FF2B5EF4-FFF2-40B4-BE49-F238E27FC236}">
                  <a16:creationId xmlns:a16="http://schemas.microsoft.com/office/drawing/2014/main" id="{DAD4807E-7D92-5385-F901-CF14EE4BBD4B}"/>
                </a:ext>
              </a:extLst>
            </p:cNvPr>
            <p:cNvSpPr txBox="1"/>
            <p:nvPr/>
          </p:nvSpPr>
          <p:spPr>
            <a:xfrm>
              <a:off x="2740758" y="2988339"/>
              <a:ext cx="12971908" cy="962251"/>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vi-VN" sz="43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Chơi trò chơi </a:t>
              </a:r>
              <a:r>
                <a:rPr kumimoji="0" lang="vi-VN" sz="4300" b="1" i="1"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Kính chào Hoàng đế</a:t>
              </a:r>
              <a:endParaRPr kumimoji="0" lang="en-US" sz="43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spTree>
    <p:extLst>
      <p:ext uri="{BB962C8B-B14F-4D97-AF65-F5344CB8AC3E}">
        <p14:creationId xmlns:p14="http://schemas.microsoft.com/office/powerpoint/2010/main" val="3034065330"/>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7"/>
                                        </p:tgtEl>
                                        <p:attrNameLst>
                                          <p:attrName>style.visibility</p:attrName>
                                        </p:attrNameLst>
                                      </p:cBhvr>
                                      <p:to>
                                        <p:strVal val="visible"/>
                                      </p:to>
                                    </p:set>
                                    <p:animEffect transition="in" filter="barn(inVertical)">
                                      <p:cBhvr>
                                        <p:cTn id="7" dur="500"/>
                                        <p:tgtEl>
                                          <p:spTgt spid="107"/>
                                        </p:tgtEl>
                                      </p:cBhvr>
                                    </p:animEffect>
                                  </p:childTnLst>
                                </p:cTn>
                              </p:par>
                              <p:par>
                                <p:cTn id="8" presetID="16" presetClass="entr" presetSubtype="21" fill="hold" nodeType="withEffect">
                                  <p:stCondLst>
                                    <p:cond delay="0"/>
                                  </p:stCondLst>
                                  <p:childTnLst>
                                    <p:set>
                                      <p:cBhvr>
                                        <p:cTn id="9" dur="1" fill="hold">
                                          <p:stCondLst>
                                            <p:cond delay="0"/>
                                          </p:stCondLst>
                                        </p:cTn>
                                        <p:tgtEl>
                                          <p:spTgt spid="95"/>
                                        </p:tgtEl>
                                        <p:attrNameLst>
                                          <p:attrName>style.visibility</p:attrName>
                                        </p:attrNameLst>
                                      </p:cBhvr>
                                      <p:to>
                                        <p:strVal val="visible"/>
                                      </p:to>
                                    </p:set>
                                    <p:animEffect transition="in" filter="barn(inVertical)">
                                      <p:cBhvr>
                                        <p:cTn id="10" dur="500"/>
                                        <p:tgtEl>
                                          <p:spTgt spid="95"/>
                                        </p:tgtEl>
                                      </p:cBhvr>
                                    </p:animEffect>
                                  </p:childTnLst>
                                </p:cTn>
                              </p:par>
                              <p:par>
                                <p:cTn id="11" presetID="16" presetClass="entr" presetSubtype="21" fill="hold" nodeType="withEffect">
                                  <p:stCondLst>
                                    <p:cond delay="0"/>
                                  </p:stCondLst>
                                  <p:childTnLst>
                                    <p:set>
                                      <p:cBhvr>
                                        <p:cTn id="12" dur="1" fill="hold">
                                          <p:stCondLst>
                                            <p:cond delay="0"/>
                                          </p:stCondLst>
                                        </p:cTn>
                                        <p:tgtEl>
                                          <p:spTgt spid="94"/>
                                        </p:tgtEl>
                                        <p:attrNameLst>
                                          <p:attrName>style.visibility</p:attrName>
                                        </p:attrNameLst>
                                      </p:cBhvr>
                                      <p:to>
                                        <p:strVal val="visible"/>
                                      </p:to>
                                    </p:set>
                                    <p:animEffect transition="in" filter="barn(inVertical)">
                                      <p:cBhvr>
                                        <p:cTn id="13" dur="500"/>
                                        <p:tgtEl>
                                          <p:spTgt spid="94"/>
                                        </p:tgtEl>
                                      </p:cBhvr>
                                    </p:animEffect>
                                  </p:childTnLst>
                                </p:cTn>
                              </p:par>
                              <p:par>
                                <p:cTn id="14" presetID="16" presetClass="entr" presetSubtype="21" fill="hold" nodeType="withEffect">
                                  <p:stCondLst>
                                    <p:cond delay="0"/>
                                  </p:stCondLst>
                                  <p:childTnLst>
                                    <p:set>
                                      <p:cBhvr>
                                        <p:cTn id="15" dur="1" fill="hold">
                                          <p:stCondLst>
                                            <p:cond delay="0"/>
                                          </p:stCondLst>
                                        </p:cTn>
                                        <p:tgtEl>
                                          <p:spTgt spid="87"/>
                                        </p:tgtEl>
                                        <p:attrNameLst>
                                          <p:attrName>style.visibility</p:attrName>
                                        </p:attrNameLst>
                                      </p:cBhvr>
                                      <p:to>
                                        <p:strVal val="visible"/>
                                      </p:to>
                                    </p:set>
                                    <p:animEffect transition="in" filter="barn(inVertical)">
                                      <p:cBhvr>
                                        <p:cTn id="16" dur="500"/>
                                        <p:tgtEl>
                                          <p:spTgt spid="87"/>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101"/>
                                        </p:tgtEl>
                                        <p:attrNameLst>
                                          <p:attrName>style.visibility</p:attrName>
                                        </p:attrNameLst>
                                      </p:cBhvr>
                                      <p:to>
                                        <p:strVal val="visible"/>
                                      </p:to>
                                    </p:set>
                                    <p:animEffect transition="in" filter="wipe(up)">
                                      <p:cBhvr>
                                        <p:cTn id="21" dur="500"/>
                                        <p:tgtEl>
                                          <p:spTgt spid="101"/>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92"/>
                                        </p:tgtEl>
                                        <p:attrNameLst>
                                          <p:attrName>style.visibility</p:attrName>
                                        </p:attrNameLst>
                                      </p:cBhvr>
                                      <p:to>
                                        <p:strVal val="visible"/>
                                      </p:to>
                                    </p:set>
                                    <p:animEffect transition="in" filter="fade">
                                      <p:cBhvr>
                                        <p:cTn id="26" dur="500"/>
                                        <p:tgtEl>
                                          <p:spTgt spid="92"/>
                                        </p:tgtEl>
                                      </p:cBhvr>
                                    </p:animEffect>
                                    <p:anim calcmode="lin" valueType="num">
                                      <p:cBhvr>
                                        <p:cTn id="27" dur="500" fill="hold"/>
                                        <p:tgtEl>
                                          <p:spTgt spid="92"/>
                                        </p:tgtEl>
                                        <p:attrNameLst>
                                          <p:attrName>ppt_x</p:attrName>
                                        </p:attrNameLst>
                                      </p:cBhvr>
                                      <p:tavLst>
                                        <p:tav tm="0">
                                          <p:val>
                                            <p:strVal val="#ppt_x"/>
                                          </p:val>
                                        </p:tav>
                                        <p:tav tm="100000">
                                          <p:val>
                                            <p:strVal val="#ppt_x"/>
                                          </p:val>
                                        </p:tav>
                                      </p:tavLst>
                                    </p:anim>
                                    <p:anim calcmode="lin" valueType="num">
                                      <p:cBhvr>
                                        <p:cTn id="28" dur="5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 grpId="0"/>
      <p:bldP spid="9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1" y="-232141"/>
            <a:ext cx="18288143" cy="10751281"/>
            <a:chOff x="0" y="0"/>
            <a:chExt cx="24384191" cy="14335042"/>
          </a:xfrm>
        </p:grpSpPr>
        <p:pic>
          <p:nvPicPr>
            <p:cNvPr id="3" name="Picture 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64" y="0"/>
              <a:ext cx="2250311" cy="2250311"/>
            </a:xfrm>
            <a:prstGeom prst="rect">
              <a:avLst/>
            </a:prstGeom>
          </p:spPr>
        </p:pic>
        <p:pic>
          <p:nvPicPr>
            <p:cNvPr id="4" name="Picture 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2024407" y="0"/>
              <a:ext cx="2250311" cy="2250311"/>
            </a:xfrm>
            <a:prstGeom prst="rect">
              <a:avLst/>
            </a:prstGeom>
          </p:spPr>
        </p:pic>
        <p:pic>
          <p:nvPicPr>
            <p:cNvPr id="5" name="Picture 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4030356" y="0"/>
              <a:ext cx="2250311" cy="2250311"/>
            </a:xfrm>
            <a:prstGeom prst="rect">
              <a:avLst/>
            </a:prstGeom>
          </p:spPr>
        </p:pic>
        <p:pic>
          <p:nvPicPr>
            <p:cNvPr id="6" name="Picture 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6054699" y="0"/>
              <a:ext cx="2250311" cy="2250311"/>
            </a:xfrm>
            <a:prstGeom prst="rect">
              <a:avLst/>
            </a:prstGeom>
          </p:spPr>
        </p:pic>
        <p:pic>
          <p:nvPicPr>
            <p:cNvPr id="7" name="Picture 7"/>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8058989" y="0"/>
              <a:ext cx="2250311" cy="2250311"/>
            </a:xfrm>
            <a:prstGeom prst="rect">
              <a:avLst/>
            </a:prstGeom>
          </p:spPr>
        </p:pic>
        <p:pic>
          <p:nvPicPr>
            <p:cNvPr id="8" name="Picture 8"/>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10083333" y="0"/>
              <a:ext cx="2250311" cy="2250311"/>
            </a:xfrm>
            <a:prstGeom prst="rect">
              <a:avLst/>
            </a:prstGeom>
          </p:spPr>
        </p:pic>
        <p:pic>
          <p:nvPicPr>
            <p:cNvPr id="9" name="Picture 9"/>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2089282" y="0"/>
              <a:ext cx="2250311" cy="2250311"/>
            </a:xfrm>
            <a:prstGeom prst="rect">
              <a:avLst/>
            </a:prstGeom>
          </p:spPr>
        </p:pic>
        <p:pic>
          <p:nvPicPr>
            <p:cNvPr id="10" name="Picture 10"/>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14113625" y="0"/>
              <a:ext cx="2250311" cy="2250311"/>
            </a:xfrm>
            <a:prstGeom prst="rect">
              <a:avLst/>
            </a:prstGeom>
          </p:spPr>
        </p:pic>
        <p:pic>
          <p:nvPicPr>
            <p:cNvPr id="11" name="Picture 11"/>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6079117" y="0"/>
              <a:ext cx="2250311" cy="2250311"/>
            </a:xfrm>
            <a:prstGeom prst="rect">
              <a:avLst/>
            </a:prstGeom>
          </p:spPr>
        </p:pic>
        <p:pic>
          <p:nvPicPr>
            <p:cNvPr id="12" name="Picture 12"/>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18103460" y="0"/>
              <a:ext cx="2250311" cy="2250311"/>
            </a:xfrm>
            <a:prstGeom prst="rect">
              <a:avLst/>
            </a:prstGeom>
          </p:spPr>
        </p:pic>
        <p:pic>
          <p:nvPicPr>
            <p:cNvPr id="13" name="Picture 1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20109409" y="0"/>
              <a:ext cx="2250311" cy="2250311"/>
            </a:xfrm>
            <a:prstGeom prst="rect">
              <a:avLst/>
            </a:prstGeom>
          </p:spPr>
        </p:pic>
        <p:pic>
          <p:nvPicPr>
            <p:cNvPr id="14" name="Picture 1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22133753" y="0"/>
              <a:ext cx="2250311" cy="2250311"/>
            </a:xfrm>
            <a:prstGeom prst="rect">
              <a:avLst/>
            </a:prstGeom>
          </p:spPr>
        </p:pic>
        <p:pic>
          <p:nvPicPr>
            <p:cNvPr id="15" name="Picture 1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a:off x="22133753" y="2020476"/>
              <a:ext cx="2250311" cy="2250311"/>
            </a:xfrm>
            <a:prstGeom prst="rect">
              <a:avLst/>
            </a:prstGeom>
          </p:spPr>
        </p:pic>
        <p:pic>
          <p:nvPicPr>
            <p:cNvPr id="16" name="Picture 1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flipH="1">
              <a:off x="20109409" y="2020476"/>
              <a:ext cx="2250311" cy="2250311"/>
            </a:xfrm>
            <a:prstGeom prst="rect">
              <a:avLst/>
            </a:prstGeom>
          </p:spPr>
        </p:pic>
        <p:pic>
          <p:nvPicPr>
            <p:cNvPr id="17" name="Picture 17"/>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flipH="1">
              <a:off x="16079117" y="2020476"/>
              <a:ext cx="2250311" cy="2250311"/>
            </a:xfrm>
            <a:prstGeom prst="rect">
              <a:avLst/>
            </a:prstGeom>
          </p:spPr>
        </p:pic>
        <p:pic>
          <p:nvPicPr>
            <p:cNvPr id="18" name="Picture 18"/>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a:off x="14126325" y="2020476"/>
              <a:ext cx="2250311" cy="2250311"/>
            </a:xfrm>
            <a:prstGeom prst="rect">
              <a:avLst/>
            </a:prstGeom>
          </p:spPr>
        </p:pic>
        <p:pic>
          <p:nvPicPr>
            <p:cNvPr id="19" name="Picture 19"/>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flipH="1">
              <a:off x="12101982" y="2020476"/>
              <a:ext cx="2250311" cy="2250311"/>
            </a:xfrm>
            <a:prstGeom prst="rect">
              <a:avLst/>
            </a:prstGeom>
          </p:spPr>
        </p:pic>
        <p:pic>
          <p:nvPicPr>
            <p:cNvPr id="20" name="Picture 20"/>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a:off x="10083074" y="2020476"/>
              <a:ext cx="2250311" cy="2250311"/>
            </a:xfrm>
            <a:prstGeom prst="rect">
              <a:avLst/>
            </a:prstGeom>
          </p:spPr>
        </p:pic>
        <p:pic>
          <p:nvPicPr>
            <p:cNvPr id="21" name="Picture 21"/>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flipH="1">
              <a:off x="8058730" y="2020476"/>
              <a:ext cx="2250311" cy="2250311"/>
            </a:xfrm>
            <a:prstGeom prst="rect">
              <a:avLst/>
            </a:prstGeom>
          </p:spPr>
        </p:pic>
        <p:pic>
          <p:nvPicPr>
            <p:cNvPr id="22" name="Picture 22"/>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a:off x="6054699" y="2020476"/>
              <a:ext cx="2250311" cy="2250311"/>
            </a:xfrm>
            <a:prstGeom prst="rect">
              <a:avLst/>
            </a:prstGeom>
          </p:spPr>
        </p:pic>
        <p:pic>
          <p:nvPicPr>
            <p:cNvPr id="23" name="Picture 2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flipH="1">
              <a:off x="4030356" y="2020476"/>
              <a:ext cx="2250311" cy="2250311"/>
            </a:xfrm>
            <a:prstGeom prst="rect">
              <a:avLst/>
            </a:prstGeom>
          </p:spPr>
        </p:pic>
        <p:pic>
          <p:nvPicPr>
            <p:cNvPr id="24" name="Picture 2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a:off x="2024407" y="2020476"/>
              <a:ext cx="2250311" cy="2250311"/>
            </a:xfrm>
            <a:prstGeom prst="rect">
              <a:avLst/>
            </a:prstGeom>
          </p:spPr>
        </p:pic>
        <p:pic>
          <p:nvPicPr>
            <p:cNvPr id="25" name="Picture 2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flipH="1">
              <a:off x="64" y="2020476"/>
              <a:ext cx="2250311" cy="2250311"/>
            </a:xfrm>
            <a:prstGeom prst="rect">
              <a:avLst/>
            </a:prstGeom>
          </p:spPr>
        </p:pic>
        <p:pic>
          <p:nvPicPr>
            <p:cNvPr id="26" name="Picture 2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27" y="4010752"/>
              <a:ext cx="2250311" cy="2250311"/>
            </a:xfrm>
            <a:prstGeom prst="rect">
              <a:avLst/>
            </a:prstGeom>
          </p:spPr>
        </p:pic>
        <p:pic>
          <p:nvPicPr>
            <p:cNvPr id="27" name="Picture 27"/>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2024471" y="4010752"/>
              <a:ext cx="2250311" cy="2250311"/>
            </a:xfrm>
            <a:prstGeom prst="rect">
              <a:avLst/>
            </a:prstGeom>
          </p:spPr>
        </p:pic>
        <p:pic>
          <p:nvPicPr>
            <p:cNvPr id="28" name="Picture 28"/>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4030419" y="4010752"/>
              <a:ext cx="2250311" cy="2250311"/>
            </a:xfrm>
            <a:prstGeom prst="rect">
              <a:avLst/>
            </a:prstGeom>
          </p:spPr>
        </p:pic>
        <p:pic>
          <p:nvPicPr>
            <p:cNvPr id="29" name="Picture 29"/>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6054763" y="4010752"/>
              <a:ext cx="2250311" cy="2250311"/>
            </a:xfrm>
            <a:prstGeom prst="rect">
              <a:avLst/>
            </a:prstGeom>
          </p:spPr>
        </p:pic>
        <p:pic>
          <p:nvPicPr>
            <p:cNvPr id="30" name="Picture 30"/>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8059053" y="4010752"/>
              <a:ext cx="2250311" cy="2250311"/>
            </a:xfrm>
            <a:prstGeom prst="rect">
              <a:avLst/>
            </a:prstGeom>
          </p:spPr>
        </p:pic>
        <p:pic>
          <p:nvPicPr>
            <p:cNvPr id="31" name="Picture 31"/>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18103524" y="4010752"/>
              <a:ext cx="2250311" cy="2250311"/>
            </a:xfrm>
            <a:prstGeom prst="rect">
              <a:avLst/>
            </a:prstGeom>
          </p:spPr>
        </p:pic>
        <p:pic>
          <p:nvPicPr>
            <p:cNvPr id="32" name="Picture 32"/>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20109472" y="4010752"/>
              <a:ext cx="2250311" cy="2250311"/>
            </a:xfrm>
            <a:prstGeom prst="rect">
              <a:avLst/>
            </a:prstGeom>
          </p:spPr>
        </p:pic>
        <p:pic>
          <p:nvPicPr>
            <p:cNvPr id="33" name="Picture 3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22133816" y="4010752"/>
              <a:ext cx="2250311" cy="2250311"/>
            </a:xfrm>
            <a:prstGeom prst="rect">
              <a:avLst/>
            </a:prstGeom>
          </p:spPr>
        </p:pic>
        <p:pic>
          <p:nvPicPr>
            <p:cNvPr id="34" name="Picture 3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a:off x="22133689" y="6054287"/>
              <a:ext cx="2250311" cy="2250311"/>
            </a:xfrm>
            <a:prstGeom prst="rect">
              <a:avLst/>
            </a:prstGeom>
          </p:spPr>
        </p:pic>
        <p:pic>
          <p:nvPicPr>
            <p:cNvPr id="35" name="Picture 3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flipH="1">
              <a:off x="20109345" y="6054287"/>
              <a:ext cx="2250311" cy="2250311"/>
            </a:xfrm>
            <a:prstGeom prst="rect">
              <a:avLst/>
            </a:prstGeom>
          </p:spPr>
        </p:pic>
        <p:pic>
          <p:nvPicPr>
            <p:cNvPr id="36" name="Picture 3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a:off x="10083397" y="6054287"/>
              <a:ext cx="2250311" cy="2250311"/>
            </a:xfrm>
            <a:prstGeom prst="rect">
              <a:avLst/>
            </a:prstGeom>
          </p:spPr>
        </p:pic>
        <p:pic>
          <p:nvPicPr>
            <p:cNvPr id="37" name="Picture 37"/>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flipH="1">
              <a:off x="8072908" y="6054287"/>
              <a:ext cx="2250311" cy="2250311"/>
            </a:xfrm>
            <a:prstGeom prst="rect">
              <a:avLst/>
            </a:prstGeom>
          </p:spPr>
        </p:pic>
        <p:pic>
          <p:nvPicPr>
            <p:cNvPr id="38" name="Picture 38"/>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a:off x="6054636" y="6054287"/>
              <a:ext cx="2250311" cy="2250311"/>
            </a:xfrm>
            <a:prstGeom prst="rect">
              <a:avLst/>
            </a:prstGeom>
          </p:spPr>
        </p:pic>
        <p:pic>
          <p:nvPicPr>
            <p:cNvPr id="39" name="Picture 39"/>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flipH="1">
              <a:off x="4030292" y="6054287"/>
              <a:ext cx="2250311" cy="2250311"/>
            </a:xfrm>
            <a:prstGeom prst="rect">
              <a:avLst/>
            </a:prstGeom>
          </p:spPr>
        </p:pic>
        <p:pic>
          <p:nvPicPr>
            <p:cNvPr id="40" name="Picture 40"/>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a:off x="2024344" y="6054287"/>
              <a:ext cx="2250311" cy="2250311"/>
            </a:xfrm>
            <a:prstGeom prst="rect">
              <a:avLst/>
            </a:prstGeom>
          </p:spPr>
        </p:pic>
        <p:pic>
          <p:nvPicPr>
            <p:cNvPr id="41" name="Picture 41"/>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flipH="1">
              <a:off x="0" y="6054287"/>
              <a:ext cx="2250311" cy="2250311"/>
            </a:xfrm>
            <a:prstGeom prst="rect">
              <a:avLst/>
            </a:prstGeom>
          </p:spPr>
        </p:pic>
        <p:pic>
          <p:nvPicPr>
            <p:cNvPr id="42" name="Picture 42"/>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64" y="8044562"/>
              <a:ext cx="2250311" cy="2250311"/>
            </a:xfrm>
            <a:prstGeom prst="rect">
              <a:avLst/>
            </a:prstGeom>
          </p:spPr>
        </p:pic>
        <p:pic>
          <p:nvPicPr>
            <p:cNvPr id="43" name="Picture 4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2024407" y="8044562"/>
              <a:ext cx="2250311" cy="2250311"/>
            </a:xfrm>
            <a:prstGeom prst="rect">
              <a:avLst/>
            </a:prstGeom>
          </p:spPr>
        </p:pic>
        <p:pic>
          <p:nvPicPr>
            <p:cNvPr id="44" name="Picture 4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4030356" y="8044562"/>
              <a:ext cx="2250311" cy="2250311"/>
            </a:xfrm>
            <a:prstGeom prst="rect">
              <a:avLst/>
            </a:prstGeom>
          </p:spPr>
        </p:pic>
        <p:pic>
          <p:nvPicPr>
            <p:cNvPr id="45" name="Picture 4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6054699" y="8044562"/>
              <a:ext cx="2250311" cy="2250311"/>
            </a:xfrm>
            <a:prstGeom prst="rect">
              <a:avLst/>
            </a:prstGeom>
          </p:spPr>
        </p:pic>
        <p:pic>
          <p:nvPicPr>
            <p:cNvPr id="46" name="Picture 4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18103460" y="8044562"/>
              <a:ext cx="2250311" cy="2250311"/>
            </a:xfrm>
            <a:prstGeom prst="rect">
              <a:avLst/>
            </a:prstGeom>
          </p:spPr>
        </p:pic>
        <p:pic>
          <p:nvPicPr>
            <p:cNvPr id="47" name="Picture 47"/>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20109409" y="8044562"/>
              <a:ext cx="2250311" cy="2250311"/>
            </a:xfrm>
            <a:prstGeom prst="rect">
              <a:avLst/>
            </a:prstGeom>
          </p:spPr>
        </p:pic>
        <p:pic>
          <p:nvPicPr>
            <p:cNvPr id="48" name="Picture 48"/>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22133753" y="8044562"/>
              <a:ext cx="2250311" cy="2250311"/>
            </a:xfrm>
            <a:prstGeom prst="rect">
              <a:avLst/>
            </a:prstGeom>
          </p:spPr>
        </p:pic>
        <p:pic>
          <p:nvPicPr>
            <p:cNvPr id="49" name="Picture 49"/>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8072908" y="8044562"/>
              <a:ext cx="2250311" cy="2250311"/>
            </a:xfrm>
            <a:prstGeom prst="rect">
              <a:avLst/>
            </a:prstGeom>
          </p:spPr>
        </p:pic>
        <p:pic>
          <p:nvPicPr>
            <p:cNvPr id="50" name="Picture 50"/>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10083397" y="8044562"/>
              <a:ext cx="2250311" cy="2250311"/>
            </a:xfrm>
            <a:prstGeom prst="rect">
              <a:avLst/>
            </a:prstGeom>
          </p:spPr>
        </p:pic>
        <p:pic>
          <p:nvPicPr>
            <p:cNvPr id="51" name="Picture 51"/>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2089345" y="4010752"/>
              <a:ext cx="2250311" cy="2250311"/>
            </a:xfrm>
            <a:prstGeom prst="rect">
              <a:avLst/>
            </a:prstGeom>
          </p:spPr>
        </p:pic>
        <p:pic>
          <p:nvPicPr>
            <p:cNvPr id="52" name="Picture 52"/>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14113689" y="4010752"/>
              <a:ext cx="2250311" cy="2250311"/>
            </a:xfrm>
            <a:prstGeom prst="rect">
              <a:avLst/>
            </a:prstGeom>
          </p:spPr>
        </p:pic>
        <p:pic>
          <p:nvPicPr>
            <p:cNvPr id="53" name="Picture 5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6079180" y="4010752"/>
              <a:ext cx="2250311" cy="2250311"/>
            </a:xfrm>
            <a:prstGeom prst="rect">
              <a:avLst/>
            </a:prstGeom>
          </p:spPr>
        </p:pic>
        <p:pic>
          <p:nvPicPr>
            <p:cNvPr id="54" name="Picture 5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flipH="1">
              <a:off x="16079053" y="6054287"/>
              <a:ext cx="2250311" cy="2250311"/>
            </a:xfrm>
            <a:prstGeom prst="rect">
              <a:avLst/>
            </a:prstGeom>
          </p:spPr>
        </p:pic>
        <p:pic>
          <p:nvPicPr>
            <p:cNvPr id="55" name="Picture 5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a:off x="14113689" y="6054287"/>
              <a:ext cx="2250311" cy="2250311"/>
            </a:xfrm>
            <a:prstGeom prst="rect">
              <a:avLst/>
            </a:prstGeom>
          </p:spPr>
        </p:pic>
        <p:pic>
          <p:nvPicPr>
            <p:cNvPr id="56" name="Picture 5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flipH="1">
              <a:off x="12101982" y="6054287"/>
              <a:ext cx="2250311" cy="2250311"/>
            </a:xfrm>
            <a:prstGeom prst="rect">
              <a:avLst/>
            </a:prstGeom>
          </p:spPr>
        </p:pic>
        <p:pic>
          <p:nvPicPr>
            <p:cNvPr id="57" name="Picture 57"/>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2101982" y="8044562"/>
              <a:ext cx="2250311" cy="2250311"/>
            </a:xfrm>
            <a:prstGeom prst="rect">
              <a:avLst/>
            </a:prstGeom>
          </p:spPr>
        </p:pic>
        <p:pic>
          <p:nvPicPr>
            <p:cNvPr id="58" name="Picture 58"/>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14113689" y="8044562"/>
              <a:ext cx="2250311" cy="2250311"/>
            </a:xfrm>
            <a:prstGeom prst="rect">
              <a:avLst/>
            </a:prstGeom>
          </p:spPr>
        </p:pic>
        <p:pic>
          <p:nvPicPr>
            <p:cNvPr id="59" name="Picture 59"/>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6066157" y="8044562"/>
              <a:ext cx="2250311" cy="2250311"/>
            </a:xfrm>
            <a:prstGeom prst="rect">
              <a:avLst/>
            </a:prstGeom>
          </p:spPr>
        </p:pic>
        <p:pic>
          <p:nvPicPr>
            <p:cNvPr id="60" name="Picture 60"/>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a:off x="18103460" y="2020476"/>
              <a:ext cx="2250311" cy="2250311"/>
            </a:xfrm>
            <a:prstGeom prst="rect">
              <a:avLst/>
            </a:prstGeom>
          </p:spPr>
        </p:pic>
        <p:pic>
          <p:nvPicPr>
            <p:cNvPr id="61" name="Picture 61"/>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a:off x="18103397" y="6054287"/>
              <a:ext cx="2250311" cy="2250311"/>
            </a:xfrm>
            <a:prstGeom prst="rect">
              <a:avLst/>
            </a:prstGeom>
          </p:spPr>
        </p:pic>
        <p:pic>
          <p:nvPicPr>
            <p:cNvPr id="62" name="Picture 62"/>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10083397" y="4010752"/>
              <a:ext cx="2250311" cy="2250311"/>
            </a:xfrm>
            <a:prstGeom prst="rect">
              <a:avLst/>
            </a:prstGeom>
          </p:spPr>
        </p:pic>
        <p:pic>
          <p:nvPicPr>
            <p:cNvPr id="63" name="Picture 6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a:off x="22133816" y="10094455"/>
              <a:ext cx="2250311" cy="2250311"/>
            </a:xfrm>
            <a:prstGeom prst="rect">
              <a:avLst/>
            </a:prstGeom>
          </p:spPr>
        </p:pic>
        <p:pic>
          <p:nvPicPr>
            <p:cNvPr id="64" name="Picture 6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flipH="1">
              <a:off x="20109472" y="10094455"/>
              <a:ext cx="2250311" cy="2250311"/>
            </a:xfrm>
            <a:prstGeom prst="rect">
              <a:avLst/>
            </a:prstGeom>
          </p:spPr>
        </p:pic>
        <p:pic>
          <p:nvPicPr>
            <p:cNvPr id="65" name="Picture 6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a:off x="10083397" y="10094455"/>
              <a:ext cx="2250311" cy="2250311"/>
            </a:xfrm>
            <a:prstGeom prst="rect">
              <a:avLst/>
            </a:prstGeom>
          </p:spPr>
        </p:pic>
        <p:pic>
          <p:nvPicPr>
            <p:cNvPr id="66" name="Picture 6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flipH="1">
              <a:off x="8072908" y="10094455"/>
              <a:ext cx="2250311" cy="2250311"/>
            </a:xfrm>
            <a:prstGeom prst="rect">
              <a:avLst/>
            </a:prstGeom>
          </p:spPr>
        </p:pic>
        <p:pic>
          <p:nvPicPr>
            <p:cNvPr id="67" name="Picture 67"/>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a:off x="6054636" y="10094455"/>
              <a:ext cx="2250311" cy="2250311"/>
            </a:xfrm>
            <a:prstGeom prst="rect">
              <a:avLst/>
            </a:prstGeom>
          </p:spPr>
        </p:pic>
        <p:pic>
          <p:nvPicPr>
            <p:cNvPr id="68" name="Picture 68"/>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flipH="1">
              <a:off x="4030419" y="10094455"/>
              <a:ext cx="2250311" cy="2250311"/>
            </a:xfrm>
            <a:prstGeom prst="rect">
              <a:avLst/>
            </a:prstGeom>
          </p:spPr>
        </p:pic>
        <p:pic>
          <p:nvPicPr>
            <p:cNvPr id="69" name="Picture 69"/>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a:off x="2024471" y="10094455"/>
              <a:ext cx="2250311" cy="2250311"/>
            </a:xfrm>
            <a:prstGeom prst="rect">
              <a:avLst/>
            </a:prstGeom>
          </p:spPr>
        </p:pic>
        <p:pic>
          <p:nvPicPr>
            <p:cNvPr id="70" name="Picture 70"/>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flipH="1">
              <a:off x="127" y="10094455"/>
              <a:ext cx="2250311" cy="2250311"/>
            </a:xfrm>
            <a:prstGeom prst="rect">
              <a:avLst/>
            </a:prstGeom>
          </p:spPr>
        </p:pic>
        <p:pic>
          <p:nvPicPr>
            <p:cNvPr id="71" name="Picture 71"/>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91" y="12084731"/>
              <a:ext cx="2250311" cy="2250311"/>
            </a:xfrm>
            <a:prstGeom prst="rect">
              <a:avLst/>
            </a:prstGeom>
          </p:spPr>
        </p:pic>
        <p:pic>
          <p:nvPicPr>
            <p:cNvPr id="72" name="Picture 72"/>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2024534" y="12084731"/>
              <a:ext cx="2250311" cy="2250311"/>
            </a:xfrm>
            <a:prstGeom prst="rect">
              <a:avLst/>
            </a:prstGeom>
          </p:spPr>
        </p:pic>
        <p:pic>
          <p:nvPicPr>
            <p:cNvPr id="73" name="Picture 7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4030483" y="12084731"/>
              <a:ext cx="2250311" cy="2250311"/>
            </a:xfrm>
            <a:prstGeom prst="rect">
              <a:avLst/>
            </a:prstGeom>
          </p:spPr>
        </p:pic>
        <p:pic>
          <p:nvPicPr>
            <p:cNvPr id="74" name="Picture 7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6054826" y="12084731"/>
              <a:ext cx="2250311" cy="2250311"/>
            </a:xfrm>
            <a:prstGeom prst="rect">
              <a:avLst/>
            </a:prstGeom>
          </p:spPr>
        </p:pic>
        <p:pic>
          <p:nvPicPr>
            <p:cNvPr id="75" name="Picture 7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18090501" y="12084731"/>
              <a:ext cx="2250311" cy="2250311"/>
            </a:xfrm>
            <a:prstGeom prst="rect">
              <a:avLst/>
            </a:prstGeom>
          </p:spPr>
        </p:pic>
        <p:pic>
          <p:nvPicPr>
            <p:cNvPr id="76" name="Picture 7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20109536" y="12084731"/>
              <a:ext cx="2250311" cy="2250311"/>
            </a:xfrm>
            <a:prstGeom prst="rect">
              <a:avLst/>
            </a:prstGeom>
          </p:spPr>
        </p:pic>
        <p:pic>
          <p:nvPicPr>
            <p:cNvPr id="77" name="Picture 77"/>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22133880" y="12084731"/>
              <a:ext cx="2250311" cy="2250311"/>
            </a:xfrm>
            <a:prstGeom prst="rect">
              <a:avLst/>
            </a:prstGeom>
          </p:spPr>
        </p:pic>
        <p:pic>
          <p:nvPicPr>
            <p:cNvPr id="78" name="Picture 78"/>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8072908" y="12084731"/>
              <a:ext cx="2250311" cy="2250311"/>
            </a:xfrm>
            <a:prstGeom prst="rect">
              <a:avLst/>
            </a:prstGeom>
          </p:spPr>
        </p:pic>
        <p:pic>
          <p:nvPicPr>
            <p:cNvPr id="79" name="Picture 79"/>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10083397" y="12084731"/>
              <a:ext cx="2250311" cy="2250311"/>
            </a:xfrm>
            <a:prstGeom prst="rect">
              <a:avLst/>
            </a:prstGeom>
          </p:spPr>
        </p:pic>
        <p:pic>
          <p:nvPicPr>
            <p:cNvPr id="80" name="Picture 80"/>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flipH="1">
              <a:off x="16079180" y="10094455"/>
              <a:ext cx="2250311" cy="2250311"/>
            </a:xfrm>
            <a:prstGeom prst="rect">
              <a:avLst/>
            </a:prstGeom>
          </p:spPr>
        </p:pic>
        <p:pic>
          <p:nvPicPr>
            <p:cNvPr id="81" name="Picture 81"/>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a:off x="14111708" y="10094455"/>
              <a:ext cx="2250311" cy="2250311"/>
            </a:xfrm>
            <a:prstGeom prst="rect">
              <a:avLst/>
            </a:prstGeom>
          </p:spPr>
        </p:pic>
        <p:pic>
          <p:nvPicPr>
            <p:cNvPr id="82" name="Picture 82"/>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flipH="1">
              <a:off x="12101982" y="10094455"/>
              <a:ext cx="2250311" cy="2250311"/>
            </a:xfrm>
            <a:prstGeom prst="rect">
              <a:avLst/>
            </a:prstGeom>
          </p:spPr>
        </p:pic>
        <p:pic>
          <p:nvPicPr>
            <p:cNvPr id="83" name="Picture 8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2089345" y="12084731"/>
              <a:ext cx="2250311" cy="2250311"/>
            </a:xfrm>
            <a:prstGeom prst="rect">
              <a:avLst/>
            </a:prstGeom>
          </p:spPr>
        </p:pic>
        <p:pic>
          <p:nvPicPr>
            <p:cNvPr id="84" name="Picture 8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14111708" y="12084731"/>
              <a:ext cx="2250311" cy="2250311"/>
            </a:xfrm>
            <a:prstGeom prst="rect">
              <a:avLst/>
            </a:prstGeom>
          </p:spPr>
        </p:pic>
        <p:pic>
          <p:nvPicPr>
            <p:cNvPr id="85" name="Picture 8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6066157" y="12084731"/>
              <a:ext cx="2250311" cy="2250311"/>
            </a:xfrm>
            <a:prstGeom prst="rect">
              <a:avLst/>
            </a:prstGeom>
          </p:spPr>
        </p:pic>
        <p:pic>
          <p:nvPicPr>
            <p:cNvPr id="86" name="Picture 8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a:off x="18103524" y="10094455"/>
              <a:ext cx="2250311" cy="2250311"/>
            </a:xfrm>
            <a:prstGeom prst="rect">
              <a:avLst/>
            </a:prstGeom>
          </p:spPr>
        </p:pic>
      </p:grpSp>
      <p:pic>
        <p:nvPicPr>
          <p:cNvPr id="87" name="Picture 87"/>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5400000">
            <a:off x="5417713" y="-1722013"/>
            <a:ext cx="7452575" cy="13716002"/>
          </a:xfrm>
          <a:prstGeom prst="rect">
            <a:avLst/>
          </a:prstGeom>
        </p:spPr>
      </p:pic>
      <p:pic>
        <p:nvPicPr>
          <p:cNvPr id="88" name="Picture 88"/>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641753" y="8215939"/>
            <a:ext cx="2493637" cy="1042361"/>
          </a:xfrm>
          <a:prstGeom prst="rect">
            <a:avLst/>
          </a:prstGeom>
        </p:spPr>
      </p:pic>
      <p:pic>
        <p:nvPicPr>
          <p:cNvPr id="93" name="Picture 94"/>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665661" y="1455592"/>
            <a:ext cx="802682" cy="879433"/>
          </a:xfrm>
          <a:prstGeom prst="rect">
            <a:avLst/>
          </a:prstGeom>
        </p:spPr>
      </p:pic>
      <p:pic>
        <p:nvPicPr>
          <p:cNvPr id="94" name="Picture 9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flipH="1">
            <a:off x="16615970" y="674147"/>
            <a:ext cx="802682" cy="879433"/>
          </a:xfrm>
          <a:prstGeom prst="rect">
            <a:avLst/>
          </a:prstGeom>
        </p:spPr>
      </p:pic>
      <p:pic>
        <p:nvPicPr>
          <p:cNvPr id="95" name="Picture 93"/>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641022">
            <a:off x="14334372" y="9074764"/>
            <a:ext cx="3077205" cy="811263"/>
          </a:xfrm>
          <a:prstGeom prst="rect">
            <a:avLst/>
          </a:prstGeom>
        </p:spPr>
      </p:pic>
      <p:sp>
        <p:nvSpPr>
          <p:cNvPr id="97" name="TextBox 96"/>
          <p:cNvSpPr txBox="1"/>
          <p:nvPr/>
        </p:nvSpPr>
        <p:spPr>
          <a:xfrm>
            <a:off x="2895600" y="5102810"/>
            <a:ext cx="12420600" cy="2631490"/>
          </a:xfrm>
          <a:prstGeom prst="rect">
            <a:avLst/>
          </a:prstGeom>
          <a:noFill/>
        </p:spPr>
        <p:txBody>
          <a:bodyPr wrap="square" rtlCol="0">
            <a:spAutoFit/>
          </a:bodyPr>
          <a:lstStyle/>
          <a:p>
            <a:pPr algn="ctr">
              <a:lnSpc>
                <a:spcPct val="150000"/>
              </a:lnSpc>
            </a:pPr>
            <a:r>
              <a:rPr lang="en-US" sz="5500" b="1" dirty="0">
                <a:solidFill>
                  <a:schemeClr val="tx2"/>
                </a:solidFill>
                <a:latin typeface="Arial" panose="020B0604020202020204" pitchFamily="34" charset="0"/>
                <a:cs typeface="Arial" panose="020B0604020202020204" pitchFamily="34" charset="0"/>
              </a:rPr>
              <a:t>TUẦN </a:t>
            </a:r>
            <a:r>
              <a:rPr lang="en-US" sz="5500" b="1" dirty="0" smtClean="0">
                <a:solidFill>
                  <a:schemeClr val="tx2"/>
                </a:solidFill>
                <a:latin typeface="Arial" panose="020B0604020202020204" pitchFamily="34" charset="0"/>
                <a:cs typeface="Arial" panose="020B0604020202020204" pitchFamily="34" charset="0"/>
              </a:rPr>
              <a:t>34 </a:t>
            </a:r>
            <a:r>
              <a:rPr lang="en-US" sz="5500" b="1" dirty="0">
                <a:solidFill>
                  <a:schemeClr val="tx2"/>
                </a:solidFill>
                <a:latin typeface="Arial" panose="020B0604020202020204" pitchFamily="34" charset="0"/>
                <a:cs typeface="Arial" panose="020B0604020202020204" pitchFamily="34" charset="0"/>
              </a:rPr>
              <a:t>- HOẠT ĐỘNG GIÁO </a:t>
            </a:r>
            <a:r>
              <a:rPr lang="en-US" sz="5500" b="1" dirty="0" smtClean="0">
                <a:solidFill>
                  <a:schemeClr val="tx2"/>
                </a:solidFill>
                <a:latin typeface="Arial" panose="020B0604020202020204" pitchFamily="34" charset="0"/>
                <a:cs typeface="Arial" panose="020B0604020202020204" pitchFamily="34" charset="0"/>
              </a:rPr>
              <a:t>DỤC:</a:t>
            </a:r>
            <a:r>
              <a:rPr lang="en-US" sz="5500" b="1" dirty="0">
                <a:solidFill>
                  <a:schemeClr val="tx2"/>
                </a:solidFill>
                <a:latin typeface="Arial" panose="020B0604020202020204" pitchFamily="34" charset="0"/>
                <a:cs typeface="Arial" panose="020B0604020202020204" pitchFamily="34" charset="0"/>
              </a:rPr>
              <a:t/>
            </a:r>
            <a:br>
              <a:rPr lang="en-US" sz="5500" b="1" dirty="0">
                <a:solidFill>
                  <a:schemeClr val="tx2"/>
                </a:solidFill>
                <a:latin typeface="Arial" panose="020B0604020202020204" pitchFamily="34" charset="0"/>
                <a:cs typeface="Arial" panose="020B0604020202020204" pitchFamily="34" charset="0"/>
              </a:rPr>
            </a:br>
            <a:r>
              <a:rPr lang="en-US" sz="5500" b="1" dirty="0" smtClean="0">
                <a:solidFill>
                  <a:schemeClr val="tx2"/>
                </a:solidFill>
                <a:latin typeface="Arial" panose="020B0604020202020204" pitchFamily="34" charset="0"/>
                <a:cs typeface="Arial" panose="020B0604020202020204" pitchFamily="34" charset="0"/>
              </a:rPr>
              <a:t>AN TOÀN LÀ BẠN</a:t>
            </a:r>
            <a:endParaRPr lang="en-US" sz="5500" b="1" dirty="0">
              <a:solidFill>
                <a:schemeClr val="tx2"/>
              </a:solidFill>
              <a:latin typeface="Arial" panose="020B0604020202020204" pitchFamily="34" charset="0"/>
              <a:cs typeface="Arial" panose="020B0604020202020204" pitchFamily="34" charset="0"/>
            </a:endParaRPr>
          </a:p>
        </p:txBody>
      </p:sp>
      <p:sp>
        <p:nvSpPr>
          <p:cNvPr id="98" name="Rounded Rectangle 97"/>
          <p:cNvSpPr/>
          <p:nvPr/>
        </p:nvSpPr>
        <p:spPr>
          <a:xfrm>
            <a:off x="2705100" y="2414279"/>
            <a:ext cx="12877800" cy="2195821"/>
          </a:xfrm>
          <a:prstGeom prst="roundRect">
            <a:avLst/>
          </a:prstGeom>
          <a:solidFill>
            <a:schemeClr val="accent1">
              <a:lumMod val="20000"/>
              <a:lumOff val="80000"/>
            </a:schemeClr>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5500" b="1" dirty="0">
                <a:solidFill>
                  <a:schemeClr val="tx1"/>
                </a:solidFill>
                <a:cs typeface="Arial" panose="020B0604020202020204" pitchFamily="34" charset="0"/>
              </a:rPr>
              <a:t>CHỦ </a:t>
            </a:r>
            <a:r>
              <a:rPr lang="vi-VN" sz="5500" b="1" dirty="0" smtClean="0">
                <a:solidFill>
                  <a:schemeClr val="tx1"/>
                </a:solidFill>
                <a:cs typeface="Arial" panose="020B0604020202020204" pitchFamily="34" charset="0"/>
              </a:rPr>
              <a:t>ĐỀ</a:t>
            </a:r>
            <a:r>
              <a:rPr lang="vi-VN" sz="5500" b="1" dirty="0">
                <a:solidFill>
                  <a:schemeClr val="tx1"/>
                </a:solidFill>
                <a:cs typeface="Arial" panose="020B0604020202020204" pitchFamily="34" charset="0"/>
              </a:rPr>
              <a:t>: </a:t>
            </a:r>
            <a:endParaRPr lang="en-US" sz="5500" b="1" dirty="0" smtClean="0">
              <a:solidFill>
                <a:schemeClr val="tx1"/>
              </a:solidFill>
              <a:cs typeface="Arial" panose="020B0604020202020204" pitchFamily="34" charset="0"/>
            </a:endParaRPr>
          </a:p>
          <a:p>
            <a:pPr algn="ctr">
              <a:lnSpc>
                <a:spcPct val="150000"/>
              </a:lnSpc>
            </a:pPr>
            <a:r>
              <a:rPr lang="vi-VN" sz="5500" b="1" dirty="0" smtClean="0">
                <a:solidFill>
                  <a:schemeClr val="tx1"/>
                </a:solidFill>
                <a:cs typeface="Arial" panose="020B0604020202020204" pitchFamily="34" charset="0"/>
              </a:rPr>
              <a:t>TÌM </a:t>
            </a:r>
            <a:r>
              <a:rPr lang="vi-VN" sz="5500" b="1" dirty="0">
                <a:solidFill>
                  <a:schemeClr val="tx1"/>
                </a:solidFill>
                <a:cs typeface="Arial" panose="020B0604020202020204" pitchFamily="34" charset="0"/>
              </a:rPr>
              <a:t>HIỂU THẾ GIỚI </a:t>
            </a:r>
            <a:r>
              <a:rPr lang="vi-VN" sz="5500" b="1" dirty="0" smtClean="0">
                <a:solidFill>
                  <a:schemeClr val="tx1"/>
                </a:solidFill>
                <a:cs typeface="Arial" panose="020B0604020202020204" pitchFamily="34" charset="0"/>
              </a:rPr>
              <a:t>NGHỀ </a:t>
            </a:r>
            <a:r>
              <a:rPr lang="vi-VN" sz="5500" b="1" dirty="0">
                <a:solidFill>
                  <a:schemeClr val="tx1"/>
                </a:solidFill>
                <a:cs typeface="Arial" panose="020B0604020202020204" pitchFamily="34" charset="0"/>
              </a:rPr>
              <a:t>NGHIỆP</a:t>
            </a:r>
            <a:endParaRPr lang="en-US" sz="5500" b="1" dirty="0" smtClean="0">
              <a:solidFill>
                <a:schemeClr val="tx1"/>
              </a:solidFill>
              <a:latin typeface="Arial" panose="020B0604020202020204" pitchFamily="34" charset="0"/>
              <a:cs typeface="Arial" panose="020B0604020202020204" pitchFamily="34" charset="0"/>
            </a:endParaRPr>
          </a:p>
        </p:txBody>
      </p:sp>
    </p:spTree>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barn(inVertical)">
                                      <p:cBhvr>
                                        <p:cTn id="7" dur="500"/>
                                        <p:tgtEl>
                                          <p:spTgt spid="9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8"/>
                                        </p:tgtEl>
                                        <p:attrNameLst>
                                          <p:attrName>style.visibility</p:attrName>
                                        </p:attrNameLst>
                                      </p:cBhvr>
                                      <p:to>
                                        <p:strVal val="visible"/>
                                      </p:to>
                                    </p:set>
                                    <p:animEffect transition="in" filter="barn(inVertical)">
                                      <p:cBhvr>
                                        <p:cTn id="10" dur="500"/>
                                        <p:tgtEl>
                                          <p:spTgt spid="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p:bldP spid="9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1" y="-232141"/>
            <a:ext cx="18288143" cy="10751281"/>
            <a:chOff x="0" y="0"/>
            <a:chExt cx="24384191" cy="14335042"/>
          </a:xfrm>
        </p:grpSpPr>
        <p:pic>
          <p:nvPicPr>
            <p:cNvPr id="3" name="Picture 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64" y="0"/>
              <a:ext cx="2250311" cy="2250311"/>
            </a:xfrm>
            <a:prstGeom prst="rect">
              <a:avLst/>
            </a:prstGeom>
          </p:spPr>
        </p:pic>
        <p:pic>
          <p:nvPicPr>
            <p:cNvPr id="4" name="Picture 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2024407" y="0"/>
              <a:ext cx="2250311" cy="2250311"/>
            </a:xfrm>
            <a:prstGeom prst="rect">
              <a:avLst/>
            </a:prstGeom>
          </p:spPr>
        </p:pic>
        <p:pic>
          <p:nvPicPr>
            <p:cNvPr id="5" name="Picture 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4030356" y="0"/>
              <a:ext cx="2250311" cy="2250311"/>
            </a:xfrm>
            <a:prstGeom prst="rect">
              <a:avLst/>
            </a:prstGeom>
          </p:spPr>
        </p:pic>
        <p:pic>
          <p:nvPicPr>
            <p:cNvPr id="6" name="Picture 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6054699" y="0"/>
              <a:ext cx="2250311" cy="2250311"/>
            </a:xfrm>
            <a:prstGeom prst="rect">
              <a:avLst/>
            </a:prstGeom>
          </p:spPr>
        </p:pic>
        <p:pic>
          <p:nvPicPr>
            <p:cNvPr id="7" name="Picture 7"/>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8058989" y="0"/>
              <a:ext cx="2250311" cy="2250311"/>
            </a:xfrm>
            <a:prstGeom prst="rect">
              <a:avLst/>
            </a:prstGeom>
          </p:spPr>
        </p:pic>
        <p:pic>
          <p:nvPicPr>
            <p:cNvPr id="8" name="Picture 8"/>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10083333" y="0"/>
              <a:ext cx="2250311" cy="2250311"/>
            </a:xfrm>
            <a:prstGeom prst="rect">
              <a:avLst/>
            </a:prstGeom>
          </p:spPr>
        </p:pic>
        <p:pic>
          <p:nvPicPr>
            <p:cNvPr id="9" name="Picture 9"/>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2089282" y="0"/>
              <a:ext cx="2250311" cy="2250311"/>
            </a:xfrm>
            <a:prstGeom prst="rect">
              <a:avLst/>
            </a:prstGeom>
          </p:spPr>
        </p:pic>
        <p:pic>
          <p:nvPicPr>
            <p:cNvPr id="10" name="Picture 10"/>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14113625" y="0"/>
              <a:ext cx="2250311" cy="2250311"/>
            </a:xfrm>
            <a:prstGeom prst="rect">
              <a:avLst/>
            </a:prstGeom>
          </p:spPr>
        </p:pic>
        <p:pic>
          <p:nvPicPr>
            <p:cNvPr id="11" name="Picture 11"/>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6079117" y="0"/>
              <a:ext cx="2250311" cy="2250311"/>
            </a:xfrm>
            <a:prstGeom prst="rect">
              <a:avLst/>
            </a:prstGeom>
          </p:spPr>
        </p:pic>
        <p:pic>
          <p:nvPicPr>
            <p:cNvPr id="12" name="Picture 12"/>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18103460" y="0"/>
              <a:ext cx="2250311" cy="2250311"/>
            </a:xfrm>
            <a:prstGeom prst="rect">
              <a:avLst/>
            </a:prstGeom>
          </p:spPr>
        </p:pic>
        <p:pic>
          <p:nvPicPr>
            <p:cNvPr id="13" name="Picture 1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20109409" y="0"/>
              <a:ext cx="2250311" cy="2250311"/>
            </a:xfrm>
            <a:prstGeom prst="rect">
              <a:avLst/>
            </a:prstGeom>
          </p:spPr>
        </p:pic>
        <p:pic>
          <p:nvPicPr>
            <p:cNvPr id="14" name="Picture 1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22133753" y="0"/>
              <a:ext cx="2250311" cy="2250311"/>
            </a:xfrm>
            <a:prstGeom prst="rect">
              <a:avLst/>
            </a:prstGeom>
          </p:spPr>
        </p:pic>
        <p:pic>
          <p:nvPicPr>
            <p:cNvPr id="15" name="Picture 1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a:off x="22133753" y="2020476"/>
              <a:ext cx="2250311" cy="2250311"/>
            </a:xfrm>
            <a:prstGeom prst="rect">
              <a:avLst/>
            </a:prstGeom>
          </p:spPr>
        </p:pic>
        <p:pic>
          <p:nvPicPr>
            <p:cNvPr id="16" name="Picture 1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flipH="1">
              <a:off x="20109409" y="2020476"/>
              <a:ext cx="2250311" cy="2250311"/>
            </a:xfrm>
            <a:prstGeom prst="rect">
              <a:avLst/>
            </a:prstGeom>
          </p:spPr>
        </p:pic>
        <p:pic>
          <p:nvPicPr>
            <p:cNvPr id="17" name="Picture 17"/>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flipH="1">
              <a:off x="16079117" y="2020476"/>
              <a:ext cx="2250311" cy="2250311"/>
            </a:xfrm>
            <a:prstGeom prst="rect">
              <a:avLst/>
            </a:prstGeom>
          </p:spPr>
        </p:pic>
        <p:pic>
          <p:nvPicPr>
            <p:cNvPr id="18" name="Picture 18"/>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a:off x="14126325" y="2020476"/>
              <a:ext cx="2250311" cy="2250311"/>
            </a:xfrm>
            <a:prstGeom prst="rect">
              <a:avLst/>
            </a:prstGeom>
          </p:spPr>
        </p:pic>
        <p:pic>
          <p:nvPicPr>
            <p:cNvPr id="19" name="Picture 19"/>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flipH="1">
              <a:off x="12101982" y="2020476"/>
              <a:ext cx="2250311" cy="2250311"/>
            </a:xfrm>
            <a:prstGeom prst="rect">
              <a:avLst/>
            </a:prstGeom>
          </p:spPr>
        </p:pic>
        <p:pic>
          <p:nvPicPr>
            <p:cNvPr id="20" name="Picture 20"/>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a:off x="10083074" y="2020476"/>
              <a:ext cx="2250311" cy="2250311"/>
            </a:xfrm>
            <a:prstGeom prst="rect">
              <a:avLst/>
            </a:prstGeom>
          </p:spPr>
        </p:pic>
        <p:pic>
          <p:nvPicPr>
            <p:cNvPr id="21" name="Picture 21"/>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flipH="1">
              <a:off x="8058730" y="2020476"/>
              <a:ext cx="2250311" cy="2250311"/>
            </a:xfrm>
            <a:prstGeom prst="rect">
              <a:avLst/>
            </a:prstGeom>
          </p:spPr>
        </p:pic>
        <p:pic>
          <p:nvPicPr>
            <p:cNvPr id="22" name="Picture 22"/>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a:off x="6054699" y="2020476"/>
              <a:ext cx="2250311" cy="2250311"/>
            </a:xfrm>
            <a:prstGeom prst="rect">
              <a:avLst/>
            </a:prstGeom>
          </p:spPr>
        </p:pic>
        <p:pic>
          <p:nvPicPr>
            <p:cNvPr id="23" name="Picture 2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flipH="1">
              <a:off x="4030356" y="2020476"/>
              <a:ext cx="2250311" cy="2250311"/>
            </a:xfrm>
            <a:prstGeom prst="rect">
              <a:avLst/>
            </a:prstGeom>
          </p:spPr>
        </p:pic>
        <p:pic>
          <p:nvPicPr>
            <p:cNvPr id="24" name="Picture 2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a:off x="2024407" y="2020476"/>
              <a:ext cx="2250311" cy="2250311"/>
            </a:xfrm>
            <a:prstGeom prst="rect">
              <a:avLst/>
            </a:prstGeom>
          </p:spPr>
        </p:pic>
        <p:pic>
          <p:nvPicPr>
            <p:cNvPr id="25" name="Picture 2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flipH="1">
              <a:off x="64" y="2020476"/>
              <a:ext cx="2250311" cy="2250311"/>
            </a:xfrm>
            <a:prstGeom prst="rect">
              <a:avLst/>
            </a:prstGeom>
          </p:spPr>
        </p:pic>
        <p:pic>
          <p:nvPicPr>
            <p:cNvPr id="26" name="Picture 2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27" y="4010752"/>
              <a:ext cx="2250311" cy="2250311"/>
            </a:xfrm>
            <a:prstGeom prst="rect">
              <a:avLst/>
            </a:prstGeom>
          </p:spPr>
        </p:pic>
        <p:pic>
          <p:nvPicPr>
            <p:cNvPr id="27" name="Picture 27"/>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2024471" y="4010752"/>
              <a:ext cx="2250311" cy="2250311"/>
            </a:xfrm>
            <a:prstGeom prst="rect">
              <a:avLst/>
            </a:prstGeom>
          </p:spPr>
        </p:pic>
        <p:pic>
          <p:nvPicPr>
            <p:cNvPr id="28" name="Picture 28"/>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4030419" y="4010752"/>
              <a:ext cx="2250311" cy="2250311"/>
            </a:xfrm>
            <a:prstGeom prst="rect">
              <a:avLst/>
            </a:prstGeom>
          </p:spPr>
        </p:pic>
        <p:pic>
          <p:nvPicPr>
            <p:cNvPr id="29" name="Picture 29"/>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6054763" y="4010752"/>
              <a:ext cx="2250311" cy="2250311"/>
            </a:xfrm>
            <a:prstGeom prst="rect">
              <a:avLst/>
            </a:prstGeom>
          </p:spPr>
        </p:pic>
        <p:pic>
          <p:nvPicPr>
            <p:cNvPr id="30" name="Picture 30"/>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8059053" y="4010752"/>
              <a:ext cx="2250311" cy="2250311"/>
            </a:xfrm>
            <a:prstGeom prst="rect">
              <a:avLst/>
            </a:prstGeom>
          </p:spPr>
        </p:pic>
        <p:pic>
          <p:nvPicPr>
            <p:cNvPr id="31" name="Picture 31"/>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18103524" y="4010752"/>
              <a:ext cx="2250311" cy="2250311"/>
            </a:xfrm>
            <a:prstGeom prst="rect">
              <a:avLst/>
            </a:prstGeom>
          </p:spPr>
        </p:pic>
        <p:pic>
          <p:nvPicPr>
            <p:cNvPr id="32" name="Picture 32"/>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20109472" y="4010752"/>
              <a:ext cx="2250311" cy="2250311"/>
            </a:xfrm>
            <a:prstGeom prst="rect">
              <a:avLst/>
            </a:prstGeom>
          </p:spPr>
        </p:pic>
        <p:pic>
          <p:nvPicPr>
            <p:cNvPr id="33" name="Picture 3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22133816" y="4010752"/>
              <a:ext cx="2250311" cy="2250311"/>
            </a:xfrm>
            <a:prstGeom prst="rect">
              <a:avLst/>
            </a:prstGeom>
          </p:spPr>
        </p:pic>
        <p:pic>
          <p:nvPicPr>
            <p:cNvPr id="34" name="Picture 3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a:off x="22133689" y="6054287"/>
              <a:ext cx="2250311" cy="2250311"/>
            </a:xfrm>
            <a:prstGeom prst="rect">
              <a:avLst/>
            </a:prstGeom>
          </p:spPr>
        </p:pic>
        <p:pic>
          <p:nvPicPr>
            <p:cNvPr id="35" name="Picture 3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flipH="1">
              <a:off x="20109345" y="6054287"/>
              <a:ext cx="2250311" cy="2250311"/>
            </a:xfrm>
            <a:prstGeom prst="rect">
              <a:avLst/>
            </a:prstGeom>
          </p:spPr>
        </p:pic>
        <p:pic>
          <p:nvPicPr>
            <p:cNvPr id="36" name="Picture 3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a:off x="10083397" y="6054287"/>
              <a:ext cx="2250311" cy="2250311"/>
            </a:xfrm>
            <a:prstGeom prst="rect">
              <a:avLst/>
            </a:prstGeom>
          </p:spPr>
        </p:pic>
        <p:pic>
          <p:nvPicPr>
            <p:cNvPr id="37" name="Picture 37"/>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flipH="1">
              <a:off x="8072908" y="6054287"/>
              <a:ext cx="2250311" cy="2250311"/>
            </a:xfrm>
            <a:prstGeom prst="rect">
              <a:avLst/>
            </a:prstGeom>
          </p:spPr>
        </p:pic>
        <p:pic>
          <p:nvPicPr>
            <p:cNvPr id="38" name="Picture 38"/>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a:off x="6054636" y="6054287"/>
              <a:ext cx="2250311" cy="2250311"/>
            </a:xfrm>
            <a:prstGeom prst="rect">
              <a:avLst/>
            </a:prstGeom>
          </p:spPr>
        </p:pic>
        <p:pic>
          <p:nvPicPr>
            <p:cNvPr id="39" name="Picture 39"/>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flipH="1">
              <a:off x="4030292" y="6054287"/>
              <a:ext cx="2250311" cy="2250311"/>
            </a:xfrm>
            <a:prstGeom prst="rect">
              <a:avLst/>
            </a:prstGeom>
          </p:spPr>
        </p:pic>
        <p:pic>
          <p:nvPicPr>
            <p:cNvPr id="40" name="Picture 40"/>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a:off x="2024344" y="6054287"/>
              <a:ext cx="2250311" cy="2250311"/>
            </a:xfrm>
            <a:prstGeom prst="rect">
              <a:avLst/>
            </a:prstGeom>
          </p:spPr>
        </p:pic>
        <p:pic>
          <p:nvPicPr>
            <p:cNvPr id="41" name="Picture 41"/>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flipH="1">
              <a:off x="0" y="6054287"/>
              <a:ext cx="2250311" cy="2250311"/>
            </a:xfrm>
            <a:prstGeom prst="rect">
              <a:avLst/>
            </a:prstGeom>
          </p:spPr>
        </p:pic>
        <p:pic>
          <p:nvPicPr>
            <p:cNvPr id="42" name="Picture 42"/>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64" y="8044562"/>
              <a:ext cx="2250311" cy="2250311"/>
            </a:xfrm>
            <a:prstGeom prst="rect">
              <a:avLst/>
            </a:prstGeom>
          </p:spPr>
        </p:pic>
        <p:pic>
          <p:nvPicPr>
            <p:cNvPr id="43" name="Picture 4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2024407" y="8044562"/>
              <a:ext cx="2250311" cy="2250311"/>
            </a:xfrm>
            <a:prstGeom prst="rect">
              <a:avLst/>
            </a:prstGeom>
          </p:spPr>
        </p:pic>
        <p:pic>
          <p:nvPicPr>
            <p:cNvPr id="44" name="Picture 4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4030356" y="8044562"/>
              <a:ext cx="2250311" cy="2250311"/>
            </a:xfrm>
            <a:prstGeom prst="rect">
              <a:avLst/>
            </a:prstGeom>
          </p:spPr>
        </p:pic>
        <p:pic>
          <p:nvPicPr>
            <p:cNvPr id="45" name="Picture 4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6054699" y="8044562"/>
              <a:ext cx="2250311" cy="2250311"/>
            </a:xfrm>
            <a:prstGeom prst="rect">
              <a:avLst/>
            </a:prstGeom>
          </p:spPr>
        </p:pic>
        <p:pic>
          <p:nvPicPr>
            <p:cNvPr id="46" name="Picture 4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18103460" y="8044562"/>
              <a:ext cx="2250311" cy="2250311"/>
            </a:xfrm>
            <a:prstGeom prst="rect">
              <a:avLst/>
            </a:prstGeom>
          </p:spPr>
        </p:pic>
        <p:pic>
          <p:nvPicPr>
            <p:cNvPr id="47" name="Picture 47"/>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20109409" y="8044562"/>
              <a:ext cx="2250311" cy="2250311"/>
            </a:xfrm>
            <a:prstGeom prst="rect">
              <a:avLst/>
            </a:prstGeom>
          </p:spPr>
        </p:pic>
        <p:pic>
          <p:nvPicPr>
            <p:cNvPr id="48" name="Picture 48"/>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22133753" y="8044562"/>
              <a:ext cx="2250311" cy="2250311"/>
            </a:xfrm>
            <a:prstGeom prst="rect">
              <a:avLst/>
            </a:prstGeom>
          </p:spPr>
        </p:pic>
        <p:pic>
          <p:nvPicPr>
            <p:cNvPr id="49" name="Picture 49"/>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8072908" y="8044562"/>
              <a:ext cx="2250311" cy="2250311"/>
            </a:xfrm>
            <a:prstGeom prst="rect">
              <a:avLst/>
            </a:prstGeom>
          </p:spPr>
        </p:pic>
        <p:pic>
          <p:nvPicPr>
            <p:cNvPr id="50" name="Picture 50"/>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10083397" y="8044562"/>
              <a:ext cx="2250311" cy="2250311"/>
            </a:xfrm>
            <a:prstGeom prst="rect">
              <a:avLst/>
            </a:prstGeom>
          </p:spPr>
        </p:pic>
        <p:pic>
          <p:nvPicPr>
            <p:cNvPr id="51" name="Picture 51"/>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2089345" y="4010752"/>
              <a:ext cx="2250311" cy="2250311"/>
            </a:xfrm>
            <a:prstGeom prst="rect">
              <a:avLst/>
            </a:prstGeom>
          </p:spPr>
        </p:pic>
        <p:pic>
          <p:nvPicPr>
            <p:cNvPr id="52" name="Picture 52"/>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14113689" y="4010752"/>
              <a:ext cx="2250311" cy="2250311"/>
            </a:xfrm>
            <a:prstGeom prst="rect">
              <a:avLst/>
            </a:prstGeom>
          </p:spPr>
        </p:pic>
        <p:pic>
          <p:nvPicPr>
            <p:cNvPr id="53" name="Picture 5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6079180" y="4010752"/>
              <a:ext cx="2250311" cy="2250311"/>
            </a:xfrm>
            <a:prstGeom prst="rect">
              <a:avLst/>
            </a:prstGeom>
          </p:spPr>
        </p:pic>
        <p:pic>
          <p:nvPicPr>
            <p:cNvPr id="54" name="Picture 5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flipH="1">
              <a:off x="16079053" y="6054287"/>
              <a:ext cx="2250311" cy="2250311"/>
            </a:xfrm>
            <a:prstGeom prst="rect">
              <a:avLst/>
            </a:prstGeom>
          </p:spPr>
        </p:pic>
        <p:pic>
          <p:nvPicPr>
            <p:cNvPr id="55" name="Picture 5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a:off x="14113689" y="6054287"/>
              <a:ext cx="2250311" cy="2250311"/>
            </a:xfrm>
            <a:prstGeom prst="rect">
              <a:avLst/>
            </a:prstGeom>
          </p:spPr>
        </p:pic>
        <p:pic>
          <p:nvPicPr>
            <p:cNvPr id="56" name="Picture 5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flipH="1">
              <a:off x="12101982" y="6054287"/>
              <a:ext cx="2250311" cy="2250311"/>
            </a:xfrm>
            <a:prstGeom prst="rect">
              <a:avLst/>
            </a:prstGeom>
          </p:spPr>
        </p:pic>
        <p:pic>
          <p:nvPicPr>
            <p:cNvPr id="57" name="Picture 57"/>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2101982" y="8044562"/>
              <a:ext cx="2250311" cy="2250311"/>
            </a:xfrm>
            <a:prstGeom prst="rect">
              <a:avLst/>
            </a:prstGeom>
          </p:spPr>
        </p:pic>
        <p:pic>
          <p:nvPicPr>
            <p:cNvPr id="58" name="Picture 58"/>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14113689" y="8044562"/>
              <a:ext cx="2250311" cy="2250311"/>
            </a:xfrm>
            <a:prstGeom prst="rect">
              <a:avLst/>
            </a:prstGeom>
          </p:spPr>
        </p:pic>
        <p:pic>
          <p:nvPicPr>
            <p:cNvPr id="59" name="Picture 59"/>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6066157" y="8044562"/>
              <a:ext cx="2250311" cy="2250311"/>
            </a:xfrm>
            <a:prstGeom prst="rect">
              <a:avLst/>
            </a:prstGeom>
          </p:spPr>
        </p:pic>
        <p:pic>
          <p:nvPicPr>
            <p:cNvPr id="60" name="Picture 60"/>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a:off x="18103460" y="2020476"/>
              <a:ext cx="2250311" cy="2250311"/>
            </a:xfrm>
            <a:prstGeom prst="rect">
              <a:avLst/>
            </a:prstGeom>
          </p:spPr>
        </p:pic>
        <p:pic>
          <p:nvPicPr>
            <p:cNvPr id="61" name="Picture 61"/>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a:off x="18103397" y="6054287"/>
              <a:ext cx="2250311" cy="2250311"/>
            </a:xfrm>
            <a:prstGeom prst="rect">
              <a:avLst/>
            </a:prstGeom>
          </p:spPr>
        </p:pic>
        <p:pic>
          <p:nvPicPr>
            <p:cNvPr id="62" name="Picture 62"/>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10083397" y="4010752"/>
              <a:ext cx="2250311" cy="2250311"/>
            </a:xfrm>
            <a:prstGeom prst="rect">
              <a:avLst/>
            </a:prstGeom>
          </p:spPr>
        </p:pic>
        <p:pic>
          <p:nvPicPr>
            <p:cNvPr id="63" name="Picture 6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a:off x="22133816" y="10094455"/>
              <a:ext cx="2250311" cy="2250311"/>
            </a:xfrm>
            <a:prstGeom prst="rect">
              <a:avLst/>
            </a:prstGeom>
          </p:spPr>
        </p:pic>
        <p:pic>
          <p:nvPicPr>
            <p:cNvPr id="64" name="Picture 6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flipH="1">
              <a:off x="20109472" y="10094455"/>
              <a:ext cx="2250311" cy="2250311"/>
            </a:xfrm>
            <a:prstGeom prst="rect">
              <a:avLst/>
            </a:prstGeom>
          </p:spPr>
        </p:pic>
        <p:pic>
          <p:nvPicPr>
            <p:cNvPr id="65" name="Picture 6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a:off x="10083397" y="10094455"/>
              <a:ext cx="2250311" cy="2250311"/>
            </a:xfrm>
            <a:prstGeom prst="rect">
              <a:avLst/>
            </a:prstGeom>
          </p:spPr>
        </p:pic>
        <p:pic>
          <p:nvPicPr>
            <p:cNvPr id="66" name="Picture 6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flipH="1">
              <a:off x="8072908" y="10094455"/>
              <a:ext cx="2250311" cy="2250311"/>
            </a:xfrm>
            <a:prstGeom prst="rect">
              <a:avLst/>
            </a:prstGeom>
          </p:spPr>
        </p:pic>
        <p:pic>
          <p:nvPicPr>
            <p:cNvPr id="67" name="Picture 67"/>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a:off x="6054636" y="10094455"/>
              <a:ext cx="2250311" cy="2250311"/>
            </a:xfrm>
            <a:prstGeom prst="rect">
              <a:avLst/>
            </a:prstGeom>
          </p:spPr>
        </p:pic>
        <p:pic>
          <p:nvPicPr>
            <p:cNvPr id="68" name="Picture 68"/>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flipH="1">
              <a:off x="4030419" y="10094455"/>
              <a:ext cx="2250311" cy="2250311"/>
            </a:xfrm>
            <a:prstGeom prst="rect">
              <a:avLst/>
            </a:prstGeom>
          </p:spPr>
        </p:pic>
        <p:pic>
          <p:nvPicPr>
            <p:cNvPr id="69" name="Picture 69"/>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a:off x="2024471" y="10094455"/>
              <a:ext cx="2250311" cy="2250311"/>
            </a:xfrm>
            <a:prstGeom prst="rect">
              <a:avLst/>
            </a:prstGeom>
          </p:spPr>
        </p:pic>
        <p:pic>
          <p:nvPicPr>
            <p:cNvPr id="70" name="Picture 70"/>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flipH="1">
              <a:off x="127" y="10094455"/>
              <a:ext cx="2250311" cy="2250311"/>
            </a:xfrm>
            <a:prstGeom prst="rect">
              <a:avLst/>
            </a:prstGeom>
          </p:spPr>
        </p:pic>
        <p:pic>
          <p:nvPicPr>
            <p:cNvPr id="71" name="Picture 71"/>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91" y="12084731"/>
              <a:ext cx="2250311" cy="2250311"/>
            </a:xfrm>
            <a:prstGeom prst="rect">
              <a:avLst/>
            </a:prstGeom>
          </p:spPr>
        </p:pic>
        <p:pic>
          <p:nvPicPr>
            <p:cNvPr id="72" name="Picture 72"/>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2024534" y="12084731"/>
              <a:ext cx="2250311" cy="2250311"/>
            </a:xfrm>
            <a:prstGeom prst="rect">
              <a:avLst/>
            </a:prstGeom>
          </p:spPr>
        </p:pic>
        <p:pic>
          <p:nvPicPr>
            <p:cNvPr id="73" name="Picture 7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4030483" y="12084731"/>
              <a:ext cx="2250311" cy="2250311"/>
            </a:xfrm>
            <a:prstGeom prst="rect">
              <a:avLst/>
            </a:prstGeom>
          </p:spPr>
        </p:pic>
        <p:pic>
          <p:nvPicPr>
            <p:cNvPr id="74" name="Picture 7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6054826" y="12084731"/>
              <a:ext cx="2250311" cy="2250311"/>
            </a:xfrm>
            <a:prstGeom prst="rect">
              <a:avLst/>
            </a:prstGeom>
          </p:spPr>
        </p:pic>
        <p:pic>
          <p:nvPicPr>
            <p:cNvPr id="75" name="Picture 7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18090501" y="12084731"/>
              <a:ext cx="2250311" cy="2250311"/>
            </a:xfrm>
            <a:prstGeom prst="rect">
              <a:avLst/>
            </a:prstGeom>
          </p:spPr>
        </p:pic>
        <p:pic>
          <p:nvPicPr>
            <p:cNvPr id="76" name="Picture 7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20109536" y="12084731"/>
              <a:ext cx="2250311" cy="2250311"/>
            </a:xfrm>
            <a:prstGeom prst="rect">
              <a:avLst/>
            </a:prstGeom>
          </p:spPr>
        </p:pic>
        <p:pic>
          <p:nvPicPr>
            <p:cNvPr id="77" name="Picture 77"/>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22133880" y="12084731"/>
              <a:ext cx="2250311" cy="2250311"/>
            </a:xfrm>
            <a:prstGeom prst="rect">
              <a:avLst/>
            </a:prstGeom>
          </p:spPr>
        </p:pic>
        <p:pic>
          <p:nvPicPr>
            <p:cNvPr id="78" name="Picture 78"/>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8072908" y="12084731"/>
              <a:ext cx="2250311" cy="2250311"/>
            </a:xfrm>
            <a:prstGeom prst="rect">
              <a:avLst/>
            </a:prstGeom>
          </p:spPr>
        </p:pic>
        <p:pic>
          <p:nvPicPr>
            <p:cNvPr id="79" name="Picture 79"/>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10083397" y="12084731"/>
              <a:ext cx="2250311" cy="2250311"/>
            </a:xfrm>
            <a:prstGeom prst="rect">
              <a:avLst/>
            </a:prstGeom>
          </p:spPr>
        </p:pic>
        <p:pic>
          <p:nvPicPr>
            <p:cNvPr id="80" name="Picture 80"/>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flipH="1">
              <a:off x="16079180" y="10094455"/>
              <a:ext cx="2250311" cy="2250311"/>
            </a:xfrm>
            <a:prstGeom prst="rect">
              <a:avLst/>
            </a:prstGeom>
          </p:spPr>
        </p:pic>
        <p:pic>
          <p:nvPicPr>
            <p:cNvPr id="81" name="Picture 81"/>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a:off x="14111708" y="10094455"/>
              <a:ext cx="2250311" cy="2250311"/>
            </a:xfrm>
            <a:prstGeom prst="rect">
              <a:avLst/>
            </a:prstGeom>
          </p:spPr>
        </p:pic>
        <p:pic>
          <p:nvPicPr>
            <p:cNvPr id="82" name="Picture 82"/>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flipH="1">
              <a:off x="12101982" y="10094455"/>
              <a:ext cx="2250311" cy="2250311"/>
            </a:xfrm>
            <a:prstGeom prst="rect">
              <a:avLst/>
            </a:prstGeom>
          </p:spPr>
        </p:pic>
        <p:pic>
          <p:nvPicPr>
            <p:cNvPr id="83" name="Picture 8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2089345" y="12084731"/>
              <a:ext cx="2250311" cy="2250311"/>
            </a:xfrm>
            <a:prstGeom prst="rect">
              <a:avLst/>
            </a:prstGeom>
          </p:spPr>
        </p:pic>
        <p:pic>
          <p:nvPicPr>
            <p:cNvPr id="84" name="Picture 8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14111708" y="12084731"/>
              <a:ext cx="2250311" cy="2250311"/>
            </a:xfrm>
            <a:prstGeom prst="rect">
              <a:avLst/>
            </a:prstGeom>
          </p:spPr>
        </p:pic>
        <p:pic>
          <p:nvPicPr>
            <p:cNvPr id="85" name="Picture 8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6066157" y="12084731"/>
              <a:ext cx="2250311" cy="2250311"/>
            </a:xfrm>
            <a:prstGeom prst="rect">
              <a:avLst/>
            </a:prstGeom>
          </p:spPr>
        </p:pic>
        <p:pic>
          <p:nvPicPr>
            <p:cNvPr id="86" name="Picture 8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a:off x="18103524" y="10094455"/>
              <a:ext cx="2250311" cy="2250311"/>
            </a:xfrm>
            <a:prstGeom prst="rect">
              <a:avLst/>
            </a:prstGeom>
          </p:spPr>
        </p:pic>
      </p:grpSp>
      <p:grpSp>
        <p:nvGrpSpPr>
          <p:cNvPr id="90" name="Group 90"/>
          <p:cNvGrpSpPr/>
          <p:nvPr/>
        </p:nvGrpSpPr>
        <p:grpSpPr>
          <a:xfrm>
            <a:off x="-1479271" y="-393931"/>
            <a:ext cx="21246542" cy="1422631"/>
            <a:chOff x="0" y="0"/>
            <a:chExt cx="28328722" cy="1896841"/>
          </a:xfrm>
        </p:grpSpPr>
        <p:pic>
          <p:nvPicPr>
            <p:cNvPr id="91" name="Picture 91"/>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0" y="0"/>
              <a:ext cx="9571216" cy="1896841"/>
            </a:xfrm>
            <a:prstGeom prst="rect">
              <a:avLst/>
            </a:prstGeom>
          </p:spPr>
        </p:pic>
        <p:pic>
          <p:nvPicPr>
            <p:cNvPr id="92" name="Picture 92"/>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9378753" y="0"/>
              <a:ext cx="9571216" cy="1896841"/>
            </a:xfrm>
            <a:prstGeom prst="rect">
              <a:avLst/>
            </a:prstGeom>
          </p:spPr>
        </p:pic>
        <p:pic>
          <p:nvPicPr>
            <p:cNvPr id="93" name="Picture 9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8757507" y="0"/>
              <a:ext cx="9571216" cy="1896841"/>
            </a:xfrm>
            <a:prstGeom prst="rect">
              <a:avLst/>
            </a:prstGeom>
          </p:spPr>
        </p:pic>
      </p:grpSp>
      <p:pic>
        <p:nvPicPr>
          <p:cNvPr id="94" name="Picture 94"/>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2793449" y="1945849"/>
            <a:ext cx="1376712" cy="1597451"/>
          </a:xfrm>
          <a:prstGeom prst="rect">
            <a:avLst/>
          </a:prstGeom>
        </p:spPr>
      </p:pic>
      <p:sp>
        <p:nvSpPr>
          <p:cNvPr id="99" name="TextBox 99"/>
          <p:cNvSpPr txBox="1"/>
          <p:nvPr/>
        </p:nvSpPr>
        <p:spPr>
          <a:xfrm>
            <a:off x="2514600" y="1832948"/>
            <a:ext cx="13361077" cy="1394869"/>
          </a:xfrm>
          <a:prstGeom prst="rect">
            <a:avLst/>
          </a:prstGeom>
        </p:spPr>
        <p:txBody>
          <a:bodyPr lIns="0" tIns="0" rIns="0" bIns="0" rtlCol="0" anchor="t">
            <a:spAutoFit/>
          </a:bodyPr>
          <a:lstStyle/>
          <a:p>
            <a:pPr algn="ctr">
              <a:lnSpc>
                <a:spcPts val="12529"/>
              </a:lnSpc>
              <a:spcBef>
                <a:spcPct val="0"/>
              </a:spcBef>
            </a:pPr>
            <a:r>
              <a:rPr lang="en-US" sz="6600" b="1" dirty="0">
                <a:latin typeface="Arial" panose="020B0604020202020204" pitchFamily="34" charset="0"/>
                <a:cs typeface="Arial" panose="020B0604020202020204" pitchFamily="34" charset="0"/>
              </a:rPr>
              <a:t>NỘI DUNG BÀI HỌC</a:t>
            </a:r>
          </a:p>
        </p:txBody>
      </p:sp>
      <p:pic>
        <p:nvPicPr>
          <p:cNvPr id="102" name="Picture 102"/>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flipH="1">
            <a:off x="14117838" y="1945849"/>
            <a:ext cx="1376712" cy="1597451"/>
          </a:xfrm>
          <a:prstGeom prst="rect">
            <a:avLst/>
          </a:prstGeom>
        </p:spPr>
      </p:pic>
      <p:pic>
        <p:nvPicPr>
          <p:cNvPr id="105" name="Picture 19"/>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34"/>
              </a:ext>
            </a:extLst>
          </a:blip>
          <a:srcRect/>
          <a:stretch>
            <a:fillRect/>
          </a:stretch>
        </p:blipFill>
        <p:spPr>
          <a:xfrm>
            <a:off x="512127" y="8122285"/>
            <a:ext cx="2182690" cy="1718868"/>
          </a:xfrm>
          <a:prstGeom prst="rect">
            <a:avLst/>
          </a:prstGeom>
        </p:spPr>
      </p:pic>
      <p:pic>
        <p:nvPicPr>
          <p:cNvPr id="106" name="Picture 20"/>
          <p:cNvPicPr>
            <a:picLocks noChangeAspect="1"/>
          </p:cNvPicPr>
          <p:nvPr/>
        </p:nvPicPr>
        <p:blipFill>
          <a:blip r:embed="rId35" cstate="print">
            <a:extLst>
              <a:ext uri="{28A0092B-C50C-407E-A947-70E740481C1C}">
                <a14:useLocalDpi xmlns:a14="http://schemas.microsoft.com/office/drawing/2010/main" val="0"/>
              </a:ext>
              <a:ext uri="{96DAC541-7B7A-43D3-8B79-37D633B846F1}">
                <asvg:svgBlip xmlns="" xmlns:asvg="http://schemas.microsoft.com/office/drawing/2016/SVG/main" r:embed="rId36"/>
              </a:ext>
            </a:extLst>
          </a:blip>
          <a:srcRect/>
          <a:stretch>
            <a:fillRect/>
          </a:stretch>
        </p:blipFill>
        <p:spPr>
          <a:xfrm>
            <a:off x="15843559" y="4463063"/>
            <a:ext cx="1433633" cy="958743"/>
          </a:xfrm>
          <a:prstGeom prst="rect">
            <a:avLst/>
          </a:prstGeom>
        </p:spPr>
      </p:pic>
      <p:sp>
        <p:nvSpPr>
          <p:cNvPr id="97" name="Rounded Rectangular Callout 96"/>
          <p:cNvSpPr/>
          <p:nvPr/>
        </p:nvSpPr>
        <p:spPr>
          <a:xfrm>
            <a:off x="6324600" y="4381500"/>
            <a:ext cx="8458200" cy="1885903"/>
          </a:xfrm>
          <a:prstGeom prst="wedgeRoundRectCallout">
            <a:avLst>
              <a:gd name="adj1" fmla="val -55833"/>
              <a:gd name="adj2" fmla="val 41926"/>
              <a:gd name="adj3" fmla="val 16667"/>
            </a:avLst>
          </a:prstGeom>
          <a:solidFill>
            <a:srgbClr val="7F4792">
              <a:lumMod val="20000"/>
              <a:lumOff val="80000"/>
            </a:srgbClr>
          </a:solidFill>
          <a:ln w="25400" cap="flat" cmpd="sng" algn="ctr">
            <a:solidFill>
              <a:srgbClr val="7F4792">
                <a:lumMod val="20000"/>
                <a:lumOff val="80000"/>
              </a:srgbClr>
            </a:solidFill>
            <a:prstDash val="solid"/>
          </a:ln>
          <a:effectLst>
            <a:outerShdw blurRad="50800" dist="38100" dir="18900000" algn="bl" rotWithShape="0">
              <a:prstClr val="black">
                <a:alpha val="40000"/>
              </a:prstClr>
            </a:outerShdw>
          </a:effectLst>
        </p:spPr>
        <p:txBody>
          <a:bodyPr rtlCol="0" anchor="ctr"/>
          <a:lstStyle/>
          <a:p>
            <a:pPr lvl="0" algn="ctr">
              <a:lnSpc>
                <a:spcPct val="150000"/>
              </a:lnSpc>
              <a:buClr>
                <a:srgbClr val="000000"/>
              </a:buClr>
            </a:pPr>
            <a:r>
              <a:rPr lang="vi-VN" sz="4000" b="1" kern="0" dirty="0">
                <a:solidFill>
                  <a:srgbClr val="002060"/>
                </a:solidFill>
                <a:latin typeface="Arial"/>
                <a:sym typeface="Arial"/>
              </a:rPr>
              <a:t>Chơi trò </a:t>
            </a:r>
            <a:r>
              <a:rPr lang="vi-VN" sz="4000" b="1" kern="0" dirty="0" smtClean="0">
                <a:solidFill>
                  <a:srgbClr val="002060"/>
                </a:solidFill>
                <a:latin typeface="Arial"/>
                <a:sym typeface="Arial"/>
              </a:rPr>
              <a:t>chơi</a:t>
            </a:r>
            <a:endParaRPr lang="en-US" sz="4000" b="1" kern="0" dirty="0" smtClean="0">
              <a:solidFill>
                <a:srgbClr val="002060"/>
              </a:solidFill>
              <a:latin typeface="Arial"/>
              <a:sym typeface="Arial"/>
            </a:endParaRPr>
          </a:p>
          <a:p>
            <a:pPr lvl="0" algn="ctr">
              <a:lnSpc>
                <a:spcPct val="150000"/>
              </a:lnSpc>
              <a:buClr>
                <a:srgbClr val="000000"/>
              </a:buClr>
            </a:pPr>
            <a:r>
              <a:rPr lang="vi-VN" sz="4000" b="1" kern="0" dirty="0" smtClean="0">
                <a:solidFill>
                  <a:srgbClr val="002060"/>
                </a:solidFill>
                <a:latin typeface="Arial"/>
                <a:sym typeface="Arial"/>
              </a:rPr>
              <a:t> </a:t>
            </a:r>
            <a:r>
              <a:rPr lang="vi-VN" sz="4000" b="1" i="1" kern="0" dirty="0">
                <a:solidFill>
                  <a:srgbClr val="002060"/>
                </a:solidFill>
                <a:latin typeface="Arial"/>
                <a:sym typeface="Arial"/>
              </a:rPr>
              <a:t>Đoán tên dụng cụ lao động</a:t>
            </a:r>
            <a:endParaRPr kumimoji="0" lang="en-US" sz="4000" b="1" i="1" u="none" strike="noStrike" kern="0" cap="none" spc="0" normalizeH="0" baseline="0" noProof="0" dirty="0" smtClean="0">
              <a:ln>
                <a:noFill/>
              </a:ln>
              <a:solidFill>
                <a:srgbClr val="002060"/>
              </a:solidFill>
              <a:effectLst/>
              <a:uLnTx/>
              <a:uFillTx/>
              <a:latin typeface="Arial"/>
              <a:sym typeface="Arial"/>
            </a:endParaRPr>
          </a:p>
        </p:txBody>
      </p:sp>
      <p:sp>
        <p:nvSpPr>
          <p:cNvPr id="98" name="Rounded Rectangular Callout 97"/>
          <p:cNvSpPr/>
          <p:nvPr/>
        </p:nvSpPr>
        <p:spPr>
          <a:xfrm>
            <a:off x="6324600" y="7240277"/>
            <a:ext cx="8458200" cy="1876606"/>
          </a:xfrm>
          <a:prstGeom prst="wedgeRoundRectCallout">
            <a:avLst>
              <a:gd name="adj1" fmla="val -55833"/>
              <a:gd name="adj2" fmla="val 41926"/>
              <a:gd name="adj3" fmla="val 16667"/>
            </a:avLst>
          </a:prstGeom>
          <a:solidFill>
            <a:srgbClr val="FDE5E9">
              <a:lumMod val="90000"/>
            </a:srgbClr>
          </a:solidFill>
          <a:ln w="25400" cap="flat" cmpd="sng" algn="ctr">
            <a:solidFill>
              <a:srgbClr val="FDE5E9">
                <a:lumMod val="90000"/>
              </a:srgbClr>
            </a:solidFill>
            <a:prstDash val="solid"/>
          </a:ln>
          <a:effectLst>
            <a:outerShdw blurRad="50800" dist="38100" dir="18900000" algn="bl" rotWithShape="0">
              <a:prstClr val="black">
                <a:alpha val="40000"/>
              </a:prstClr>
            </a:outerShdw>
          </a:effectLst>
        </p:spPr>
        <p:txBody>
          <a:bodyPr rtlCol="0" anchor="ctr"/>
          <a:lstStyle/>
          <a:p>
            <a:pPr lvl="0" algn="ctr">
              <a:lnSpc>
                <a:spcPct val="150000"/>
              </a:lnSpc>
              <a:buClr>
                <a:srgbClr val="000000"/>
              </a:buClr>
            </a:pPr>
            <a:r>
              <a:rPr lang="en-US" sz="4000" b="1" kern="0" dirty="0" err="1" smtClean="0">
                <a:solidFill>
                  <a:srgbClr val="002060"/>
                </a:solidFill>
                <a:latin typeface="Arial"/>
                <a:sym typeface="Arial"/>
              </a:rPr>
              <a:t>Thực</a:t>
            </a:r>
            <a:r>
              <a:rPr lang="en-US" sz="4000" b="1" kern="0" dirty="0" smtClean="0">
                <a:solidFill>
                  <a:srgbClr val="002060"/>
                </a:solidFill>
                <a:latin typeface="Arial"/>
                <a:sym typeface="Arial"/>
              </a:rPr>
              <a:t> </a:t>
            </a:r>
            <a:r>
              <a:rPr lang="en-US" sz="4000" b="1" kern="0" dirty="0" err="1">
                <a:solidFill>
                  <a:srgbClr val="002060"/>
                </a:solidFill>
                <a:latin typeface="Arial"/>
                <a:sym typeface="Arial"/>
              </a:rPr>
              <a:t>hành</a:t>
            </a:r>
            <a:r>
              <a:rPr lang="en-US" sz="4000" b="1" kern="0" dirty="0">
                <a:solidFill>
                  <a:srgbClr val="002060"/>
                </a:solidFill>
                <a:latin typeface="Arial"/>
                <a:sym typeface="Arial"/>
              </a:rPr>
              <a:t> </a:t>
            </a:r>
            <a:r>
              <a:rPr lang="en-US" sz="4000" b="1" kern="0" dirty="0" err="1">
                <a:solidFill>
                  <a:srgbClr val="002060"/>
                </a:solidFill>
                <a:latin typeface="Arial"/>
                <a:sym typeface="Arial"/>
              </a:rPr>
              <a:t>lao</a:t>
            </a:r>
            <a:r>
              <a:rPr lang="en-US" sz="4000" b="1" kern="0" dirty="0">
                <a:solidFill>
                  <a:srgbClr val="002060"/>
                </a:solidFill>
                <a:latin typeface="Arial"/>
                <a:sym typeface="Arial"/>
              </a:rPr>
              <a:t> </a:t>
            </a:r>
            <a:r>
              <a:rPr lang="en-US" sz="4000" b="1" kern="0" dirty="0" err="1">
                <a:solidFill>
                  <a:srgbClr val="002060"/>
                </a:solidFill>
                <a:latin typeface="Arial"/>
                <a:sym typeface="Arial"/>
              </a:rPr>
              <a:t>động</a:t>
            </a:r>
            <a:r>
              <a:rPr lang="en-US" sz="4000" b="1" kern="0" dirty="0">
                <a:solidFill>
                  <a:srgbClr val="002060"/>
                </a:solidFill>
                <a:latin typeface="Arial"/>
                <a:sym typeface="Arial"/>
              </a:rPr>
              <a:t> an </a:t>
            </a:r>
            <a:r>
              <a:rPr lang="en-US" sz="4000" b="1" kern="0" dirty="0" err="1">
                <a:solidFill>
                  <a:srgbClr val="002060"/>
                </a:solidFill>
                <a:latin typeface="Arial"/>
                <a:sym typeface="Arial"/>
              </a:rPr>
              <a:t>toàn</a:t>
            </a:r>
            <a:endParaRPr kumimoji="0" lang="en-US" sz="4000" b="1" i="0" u="none" strike="noStrike" kern="0" cap="none" spc="0" normalizeH="0" baseline="0" noProof="0" dirty="0" smtClean="0">
              <a:ln>
                <a:noFill/>
              </a:ln>
              <a:solidFill>
                <a:srgbClr val="002060"/>
              </a:solidFill>
              <a:effectLst/>
              <a:uLnTx/>
              <a:uFillTx/>
              <a:latin typeface="Arial"/>
              <a:ea typeface="+mn-ea"/>
              <a:cs typeface="+mn-cs"/>
              <a:sym typeface="Arial"/>
            </a:endParaRPr>
          </a:p>
        </p:txBody>
      </p:sp>
      <p:grpSp>
        <p:nvGrpSpPr>
          <p:cNvPr id="100" name="Group 99"/>
          <p:cNvGrpSpPr/>
          <p:nvPr/>
        </p:nvGrpSpPr>
        <p:grpSpPr>
          <a:xfrm>
            <a:off x="3505200" y="4510154"/>
            <a:ext cx="1692661" cy="1628594"/>
            <a:chOff x="4038600" y="3691050"/>
            <a:chExt cx="1692661" cy="1628594"/>
          </a:xfrm>
        </p:grpSpPr>
        <p:sp>
          <p:nvSpPr>
            <p:cNvPr id="103" name="Google Shape;1366;p30"/>
            <p:cNvSpPr/>
            <p:nvPr/>
          </p:nvSpPr>
          <p:spPr>
            <a:xfrm>
              <a:off x="4038600" y="3691050"/>
              <a:ext cx="1692661" cy="1628594"/>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B3F2C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04" name="Google Shape;1269;p35"/>
            <p:cNvSpPr txBox="1">
              <a:spLocks/>
            </p:cNvSpPr>
            <p:nvPr/>
          </p:nvSpPr>
          <p:spPr>
            <a:xfrm>
              <a:off x="4209449" y="4107300"/>
              <a:ext cx="1350961" cy="807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Montserrat"/>
                <a:buNone/>
                <a:defRPr sz="4000" b="1" i="0" u="none" strike="noStrike" cap="none">
                  <a:solidFill>
                    <a:schemeClr val="dk2"/>
                  </a:solidFill>
                  <a:latin typeface="Montserrat"/>
                  <a:ea typeface="Montserrat"/>
                  <a:cs typeface="Montserrat"/>
                  <a:sym typeface="Montserrat"/>
                </a:defRPr>
              </a:lvl1pPr>
              <a:lvl2pPr marR="0" lvl="1" algn="l" rtl="0">
                <a:lnSpc>
                  <a:spcPct val="100000"/>
                </a:lnSpc>
                <a:spcBef>
                  <a:spcPts val="0"/>
                </a:spcBef>
                <a:spcAft>
                  <a:spcPts val="0"/>
                </a:spcAft>
                <a:buClr>
                  <a:schemeClr val="dk1"/>
                </a:buClr>
                <a:buSzPts val="3000"/>
                <a:buFont typeface="Montserrat"/>
                <a:buNone/>
                <a:defRPr sz="3000" b="0" i="0" u="none" strike="noStrike" cap="none">
                  <a:solidFill>
                    <a:schemeClr val="dk1"/>
                  </a:solidFill>
                  <a:latin typeface="Montserrat"/>
                  <a:ea typeface="Montserrat"/>
                  <a:cs typeface="Montserrat"/>
                  <a:sym typeface="Montserrat"/>
                </a:defRPr>
              </a:lvl2pPr>
              <a:lvl3pPr marR="0" lvl="2" algn="l" rtl="0">
                <a:lnSpc>
                  <a:spcPct val="100000"/>
                </a:lnSpc>
                <a:spcBef>
                  <a:spcPts val="0"/>
                </a:spcBef>
                <a:spcAft>
                  <a:spcPts val="0"/>
                </a:spcAft>
                <a:buClr>
                  <a:schemeClr val="dk1"/>
                </a:buClr>
                <a:buSzPts val="3000"/>
                <a:buFont typeface="Montserrat"/>
                <a:buNone/>
                <a:defRPr sz="3000" b="0" i="0" u="none" strike="noStrike" cap="none">
                  <a:solidFill>
                    <a:schemeClr val="dk1"/>
                  </a:solidFill>
                  <a:latin typeface="Montserrat"/>
                  <a:ea typeface="Montserrat"/>
                  <a:cs typeface="Montserrat"/>
                  <a:sym typeface="Montserrat"/>
                </a:defRPr>
              </a:lvl3pPr>
              <a:lvl4pPr marR="0" lvl="3" algn="l" rtl="0">
                <a:lnSpc>
                  <a:spcPct val="100000"/>
                </a:lnSpc>
                <a:spcBef>
                  <a:spcPts val="0"/>
                </a:spcBef>
                <a:spcAft>
                  <a:spcPts val="0"/>
                </a:spcAft>
                <a:buClr>
                  <a:schemeClr val="dk1"/>
                </a:buClr>
                <a:buSzPts val="3000"/>
                <a:buFont typeface="Montserrat"/>
                <a:buNone/>
                <a:defRPr sz="3000" b="0" i="0" u="none" strike="noStrike" cap="none">
                  <a:solidFill>
                    <a:schemeClr val="dk1"/>
                  </a:solidFill>
                  <a:latin typeface="Montserrat"/>
                  <a:ea typeface="Montserrat"/>
                  <a:cs typeface="Montserrat"/>
                  <a:sym typeface="Montserrat"/>
                </a:defRPr>
              </a:lvl4pPr>
              <a:lvl5pPr marR="0" lvl="4" algn="l" rtl="0">
                <a:lnSpc>
                  <a:spcPct val="100000"/>
                </a:lnSpc>
                <a:spcBef>
                  <a:spcPts val="0"/>
                </a:spcBef>
                <a:spcAft>
                  <a:spcPts val="0"/>
                </a:spcAft>
                <a:buClr>
                  <a:schemeClr val="dk1"/>
                </a:buClr>
                <a:buSzPts val="3000"/>
                <a:buFont typeface="Montserrat"/>
                <a:buNone/>
                <a:defRPr sz="3000" b="0" i="0" u="none" strike="noStrike" cap="none">
                  <a:solidFill>
                    <a:schemeClr val="dk1"/>
                  </a:solidFill>
                  <a:latin typeface="Montserrat"/>
                  <a:ea typeface="Montserrat"/>
                  <a:cs typeface="Montserrat"/>
                  <a:sym typeface="Montserrat"/>
                </a:defRPr>
              </a:lvl5pPr>
              <a:lvl6pPr marR="0" lvl="5" algn="l" rtl="0">
                <a:lnSpc>
                  <a:spcPct val="100000"/>
                </a:lnSpc>
                <a:spcBef>
                  <a:spcPts val="0"/>
                </a:spcBef>
                <a:spcAft>
                  <a:spcPts val="0"/>
                </a:spcAft>
                <a:buClr>
                  <a:schemeClr val="dk1"/>
                </a:buClr>
                <a:buSzPts val="3000"/>
                <a:buFont typeface="Montserrat"/>
                <a:buNone/>
                <a:defRPr sz="3000" b="0" i="0" u="none" strike="noStrike" cap="none">
                  <a:solidFill>
                    <a:schemeClr val="dk1"/>
                  </a:solidFill>
                  <a:latin typeface="Montserrat"/>
                  <a:ea typeface="Montserrat"/>
                  <a:cs typeface="Montserrat"/>
                  <a:sym typeface="Montserrat"/>
                </a:defRPr>
              </a:lvl6pPr>
              <a:lvl7pPr marR="0" lvl="6" algn="l" rtl="0">
                <a:lnSpc>
                  <a:spcPct val="100000"/>
                </a:lnSpc>
                <a:spcBef>
                  <a:spcPts val="0"/>
                </a:spcBef>
                <a:spcAft>
                  <a:spcPts val="0"/>
                </a:spcAft>
                <a:buClr>
                  <a:schemeClr val="dk1"/>
                </a:buClr>
                <a:buSzPts val="3000"/>
                <a:buFont typeface="Montserrat"/>
                <a:buNone/>
                <a:defRPr sz="3000" b="0" i="0" u="none" strike="noStrike" cap="none">
                  <a:solidFill>
                    <a:schemeClr val="dk1"/>
                  </a:solidFill>
                  <a:latin typeface="Montserrat"/>
                  <a:ea typeface="Montserrat"/>
                  <a:cs typeface="Montserrat"/>
                  <a:sym typeface="Montserrat"/>
                </a:defRPr>
              </a:lvl7pPr>
              <a:lvl8pPr marR="0" lvl="7" algn="l" rtl="0">
                <a:lnSpc>
                  <a:spcPct val="100000"/>
                </a:lnSpc>
                <a:spcBef>
                  <a:spcPts val="0"/>
                </a:spcBef>
                <a:spcAft>
                  <a:spcPts val="0"/>
                </a:spcAft>
                <a:buClr>
                  <a:schemeClr val="dk1"/>
                </a:buClr>
                <a:buSzPts val="3000"/>
                <a:buFont typeface="Montserrat"/>
                <a:buNone/>
                <a:defRPr sz="3000" b="0" i="0" u="none" strike="noStrike" cap="none">
                  <a:solidFill>
                    <a:schemeClr val="dk1"/>
                  </a:solidFill>
                  <a:latin typeface="Montserrat"/>
                  <a:ea typeface="Montserrat"/>
                  <a:cs typeface="Montserrat"/>
                  <a:sym typeface="Montserrat"/>
                </a:defRPr>
              </a:lvl8pPr>
              <a:lvl9pPr marR="0" lvl="8" algn="l" rtl="0">
                <a:lnSpc>
                  <a:spcPct val="100000"/>
                </a:lnSpc>
                <a:spcBef>
                  <a:spcPts val="0"/>
                </a:spcBef>
                <a:spcAft>
                  <a:spcPts val="0"/>
                </a:spcAft>
                <a:buClr>
                  <a:schemeClr val="dk1"/>
                </a:buClr>
                <a:buSzPts val="3000"/>
                <a:buFont typeface="Montserrat"/>
                <a:buNone/>
                <a:defRPr sz="3000" b="0" i="0" u="none" strike="noStrike" cap="none">
                  <a:solidFill>
                    <a:schemeClr val="dk1"/>
                  </a:solidFill>
                  <a:latin typeface="Montserrat"/>
                  <a:ea typeface="Montserrat"/>
                  <a:cs typeface="Montserrat"/>
                  <a:sym typeface="Montserrat"/>
                </a:defRPr>
              </a:lvl9pPr>
            </a:lstStyle>
            <a:p>
              <a:pPr marL="0" marR="0" lvl="0" indent="0" algn="ctr" defTabSz="914400" rtl="0" eaLnBrk="1" fontAlgn="auto" latinLnBrk="0" hangingPunct="1">
                <a:lnSpc>
                  <a:spcPct val="100000"/>
                </a:lnSpc>
                <a:spcBef>
                  <a:spcPts val="0"/>
                </a:spcBef>
                <a:spcAft>
                  <a:spcPts val="0"/>
                </a:spcAft>
                <a:buClr>
                  <a:srgbClr val="191919"/>
                </a:buClr>
                <a:buSzPts val="3000"/>
                <a:buFont typeface="Montserrat"/>
                <a:buNone/>
                <a:tabLst/>
                <a:defRPr/>
              </a:pPr>
              <a:r>
                <a:rPr kumimoji="0" lang="en" sz="6000" b="1" i="0" u="none" strike="noStrike" kern="0" cap="none" spc="0" normalizeH="0" baseline="0" noProof="0" dirty="0" smtClean="0">
                  <a:ln>
                    <a:noFill/>
                  </a:ln>
                  <a:solidFill>
                    <a:schemeClr val="tx1"/>
                  </a:solidFill>
                  <a:effectLst/>
                  <a:uLnTx/>
                  <a:uFillTx/>
                  <a:latin typeface="Arial"/>
                  <a:sym typeface="Montserrat"/>
                </a:rPr>
                <a:t>01</a:t>
              </a:r>
              <a:endParaRPr kumimoji="0" lang="en" sz="6000" b="1" i="0" u="none" strike="noStrike" kern="0" cap="none" spc="0" normalizeH="0" baseline="0" noProof="0" dirty="0">
                <a:ln>
                  <a:noFill/>
                </a:ln>
                <a:solidFill>
                  <a:schemeClr val="tx1"/>
                </a:solidFill>
                <a:effectLst/>
                <a:uLnTx/>
                <a:uFillTx/>
                <a:latin typeface="Arial"/>
                <a:sym typeface="Montserrat"/>
              </a:endParaRPr>
            </a:p>
          </p:txBody>
        </p:sp>
      </p:grpSp>
      <p:grpSp>
        <p:nvGrpSpPr>
          <p:cNvPr id="107" name="Group 106"/>
          <p:cNvGrpSpPr/>
          <p:nvPr/>
        </p:nvGrpSpPr>
        <p:grpSpPr>
          <a:xfrm>
            <a:off x="3505200" y="7364283"/>
            <a:ext cx="1692661" cy="1628594"/>
            <a:chOff x="4038600" y="6545179"/>
            <a:chExt cx="1692661" cy="1628594"/>
          </a:xfrm>
        </p:grpSpPr>
        <p:sp>
          <p:nvSpPr>
            <p:cNvPr id="108" name="Google Shape;1366;p30"/>
            <p:cNvSpPr/>
            <p:nvPr/>
          </p:nvSpPr>
          <p:spPr>
            <a:xfrm>
              <a:off x="4038600" y="6545179"/>
              <a:ext cx="1692661" cy="1628594"/>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B3F2C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cs typeface="Arial"/>
                <a:sym typeface="Arial"/>
              </a:endParaRPr>
            </a:p>
          </p:txBody>
        </p:sp>
        <p:sp>
          <p:nvSpPr>
            <p:cNvPr id="109" name="Google Shape;1269;p35"/>
            <p:cNvSpPr txBox="1">
              <a:spLocks/>
            </p:cNvSpPr>
            <p:nvPr/>
          </p:nvSpPr>
          <p:spPr>
            <a:xfrm>
              <a:off x="4191000" y="6955676"/>
              <a:ext cx="1350961" cy="807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Montserrat"/>
                <a:buNone/>
                <a:defRPr sz="4000" b="1" i="0" u="none" strike="noStrike" cap="none">
                  <a:solidFill>
                    <a:schemeClr val="dk2"/>
                  </a:solidFill>
                  <a:latin typeface="Montserrat"/>
                  <a:ea typeface="Montserrat"/>
                  <a:cs typeface="Montserrat"/>
                  <a:sym typeface="Montserrat"/>
                </a:defRPr>
              </a:lvl1pPr>
              <a:lvl2pPr marR="0" lvl="1" algn="l" rtl="0">
                <a:lnSpc>
                  <a:spcPct val="100000"/>
                </a:lnSpc>
                <a:spcBef>
                  <a:spcPts val="0"/>
                </a:spcBef>
                <a:spcAft>
                  <a:spcPts val="0"/>
                </a:spcAft>
                <a:buClr>
                  <a:schemeClr val="dk1"/>
                </a:buClr>
                <a:buSzPts val="3000"/>
                <a:buFont typeface="Montserrat"/>
                <a:buNone/>
                <a:defRPr sz="3000" b="0" i="0" u="none" strike="noStrike" cap="none">
                  <a:solidFill>
                    <a:schemeClr val="dk1"/>
                  </a:solidFill>
                  <a:latin typeface="Montserrat"/>
                  <a:ea typeface="Montserrat"/>
                  <a:cs typeface="Montserrat"/>
                  <a:sym typeface="Montserrat"/>
                </a:defRPr>
              </a:lvl2pPr>
              <a:lvl3pPr marR="0" lvl="2" algn="l" rtl="0">
                <a:lnSpc>
                  <a:spcPct val="100000"/>
                </a:lnSpc>
                <a:spcBef>
                  <a:spcPts val="0"/>
                </a:spcBef>
                <a:spcAft>
                  <a:spcPts val="0"/>
                </a:spcAft>
                <a:buClr>
                  <a:schemeClr val="dk1"/>
                </a:buClr>
                <a:buSzPts val="3000"/>
                <a:buFont typeface="Montserrat"/>
                <a:buNone/>
                <a:defRPr sz="3000" b="0" i="0" u="none" strike="noStrike" cap="none">
                  <a:solidFill>
                    <a:schemeClr val="dk1"/>
                  </a:solidFill>
                  <a:latin typeface="Montserrat"/>
                  <a:ea typeface="Montserrat"/>
                  <a:cs typeface="Montserrat"/>
                  <a:sym typeface="Montserrat"/>
                </a:defRPr>
              </a:lvl3pPr>
              <a:lvl4pPr marR="0" lvl="3" algn="l" rtl="0">
                <a:lnSpc>
                  <a:spcPct val="100000"/>
                </a:lnSpc>
                <a:spcBef>
                  <a:spcPts val="0"/>
                </a:spcBef>
                <a:spcAft>
                  <a:spcPts val="0"/>
                </a:spcAft>
                <a:buClr>
                  <a:schemeClr val="dk1"/>
                </a:buClr>
                <a:buSzPts val="3000"/>
                <a:buFont typeface="Montserrat"/>
                <a:buNone/>
                <a:defRPr sz="3000" b="0" i="0" u="none" strike="noStrike" cap="none">
                  <a:solidFill>
                    <a:schemeClr val="dk1"/>
                  </a:solidFill>
                  <a:latin typeface="Montserrat"/>
                  <a:ea typeface="Montserrat"/>
                  <a:cs typeface="Montserrat"/>
                  <a:sym typeface="Montserrat"/>
                </a:defRPr>
              </a:lvl4pPr>
              <a:lvl5pPr marR="0" lvl="4" algn="l" rtl="0">
                <a:lnSpc>
                  <a:spcPct val="100000"/>
                </a:lnSpc>
                <a:spcBef>
                  <a:spcPts val="0"/>
                </a:spcBef>
                <a:spcAft>
                  <a:spcPts val="0"/>
                </a:spcAft>
                <a:buClr>
                  <a:schemeClr val="dk1"/>
                </a:buClr>
                <a:buSzPts val="3000"/>
                <a:buFont typeface="Montserrat"/>
                <a:buNone/>
                <a:defRPr sz="3000" b="0" i="0" u="none" strike="noStrike" cap="none">
                  <a:solidFill>
                    <a:schemeClr val="dk1"/>
                  </a:solidFill>
                  <a:latin typeface="Montserrat"/>
                  <a:ea typeface="Montserrat"/>
                  <a:cs typeface="Montserrat"/>
                  <a:sym typeface="Montserrat"/>
                </a:defRPr>
              </a:lvl5pPr>
              <a:lvl6pPr marR="0" lvl="5" algn="l" rtl="0">
                <a:lnSpc>
                  <a:spcPct val="100000"/>
                </a:lnSpc>
                <a:spcBef>
                  <a:spcPts val="0"/>
                </a:spcBef>
                <a:spcAft>
                  <a:spcPts val="0"/>
                </a:spcAft>
                <a:buClr>
                  <a:schemeClr val="dk1"/>
                </a:buClr>
                <a:buSzPts val="3000"/>
                <a:buFont typeface="Montserrat"/>
                <a:buNone/>
                <a:defRPr sz="3000" b="0" i="0" u="none" strike="noStrike" cap="none">
                  <a:solidFill>
                    <a:schemeClr val="dk1"/>
                  </a:solidFill>
                  <a:latin typeface="Montserrat"/>
                  <a:ea typeface="Montserrat"/>
                  <a:cs typeface="Montserrat"/>
                  <a:sym typeface="Montserrat"/>
                </a:defRPr>
              </a:lvl6pPr>
              <a:lvl7pPr marR="0" lvl="6" algn="l" rtl="0">
                <a:lnSpc>
                  <a:spcPct val="100000"/>
                </a:lnSpc>
                <a:spcBef>
                  <a:spcPts val="0"/>
                </a:spcBef>
                <a:spcAft>
                  <a:spcPts val="0"/>
                </a:spcAft>
                <a:buClr>
                  <a:schemeClr val="dk1"/>
                </a:buClr>
                <a:buSzPts val="3000"/>
                <a:buFont typeface="Montserrat"/>
                <a:buNone/>
                <a:defRPr sz="3000" b="0" i="0" u="none" strike="noStrike" cap="none">
                  <a:solidFill>
                    <a:schemeClr val="dk1"/>
                  </a:solidFill>
                  <a:latin typeface="Montserrat"/>
                  <a:ea typeface="Montserrat"/>
                  <a:cs typeface="Montserrat"/>
                  <a:sym typeface="Montserrat"/>
                </a:defRPr>
              </a:lvl7pPr>
              <a:lvl8pPr marR="0" lvl="7" algn="l" rtl="0">
                <a:lnSpc>
                  <a:spcPct val="100000"/>
                </a:lnSpc>
                <a:spcBef>
                  <a:spcPts val="0"/>
                </a:spcBef>
                <a:spcAft>
                  <a:spcPts val="0"/>
                </a:spcAft>
                <a:buClr>
                  <a:schemeClr val="dk1"/>
                </a:buClr>
                <a:buSzPts val="3000"/>
                <a:buFont typeface="Montserrat"/>
                <a:buNone/>
                <a:defRPr sz="3000" b="0" i="0" u="none" strike="noStrike" cap="none">
                  <a:solidFill>
                    <a:schemeClr val="dk1"/>
                  </a:solidFill>
                  <a:latin typeface="Montserrat"/>
                  <a:ea typeface="Montserrat"/>
                  <a:cs typeface="Montserrat"/>
                  <a:sym typeface="Montserrat"/>
                </a:defRPr>
              </a:lvl8pPr>
              <a:lvl9pPr marR="0" lvl="8" algn="l" rtl="0">
                <a:lnSpc>
                  <a:spcPct val="100000"/>
                </a:lnSpc>
                <a:spcBef>
                  <a:spcPts val="0"/>
                </a:spcBef>
                <a:spcAft>
                  <a:spcPts val="0"/>
                </a:spcAft>
                <a:buClr>
                  <a:schemeClr val="dk1"/>
                </a:buClr>
                <a:buSzPts val="3000"/>
                <a:buFont typeface="Montserrat"/>
                <a:buNone/>
                <a:defRPr sz="3000" b="0" i="0" u="none" strike="noStrike" cap="none">
                  <a:solidFill>
                    <a:schemeClr val="dk1"/>
                  </a:solidFill>
                  <a:latin typeface="Montserrat"/>
                  <a:ea typeface="Montserrat"/>
                  <a:cs typeface="Montserrat"/>
                  <a:sym typeface="Montserrat"/>
                </a:defRPr>
              </a:lvl9pPr>
            </a:lstStyle>
            <a:p>
              <a:pPr marL="0" marR="0" lvl="0" indent="0" algn="ctr" defTabSz="914400" rtl="0" eaLnBrk="1" fontAlgn="auto" latinLnBrk="0" hangingPunct="1">
                <a:lnSpc>
                  <a:spcPct val="100000"/>
                </a:lnSpc>
                <a:spcBef>
                  <a:spcPts val="0"/>
                </a:spcBef>
                <a:spcAft>
                  <a:spcPts val="0"/>
                </a:spcAft>
                <a:buClr>
                  <a:srgbClr val="191919"/>
                </a:buClr>
                <a:buSzPts val="3000"/>
                <a:buFont typeface="Montserrat"/>
                <a:buNone/>
                <a:tabLst/>
                <a:defRPr/>
              </a:pPr>
              <a:r>
                <a:rPr kumimoji="0" lang="en" sz="6000" b="1" i="0" u="none" strike="noStrike" kern="0" cap="none" spc="0" normalizeH="0" baseline="0" noProof="0" dirty="0" smtClean="0">
                  <a:ln>
                    <a:noFill/>
                  </a:ln>
                  <a:solidFill>
                    <a:schemeClr val="tx1"/>
                  </a:solidFill>
                  <a:effectLst/>
                  <a:uLnTx/>
                  <a:uFillTx/>
                  <a:latin typeface="Arial"/>
                  <a:sym typeface="Montserrat"/>
                </a:rPr>
                <a:t>02</a:t>
              </a:r>
              <a:endParaRPr kumimoji="0" lang="en" sz="6000" b="1" i="0" u="none" strike="noStrike" kern="0" cap="none" spc="0" normalizeH="0" baseline="0" noProof="0" dirty="0">
                <a:ln>
                  <a:noFill/>
                </a:ln>
                <a:solidFill>
                  <a:schemeClr val="tx1"/>
                </a:solidFill>
                <a:effectLst/>
                <a:uLnTx/>
                <a:uFillTx/>
                <a:latin typeface="Arial"/>
                <a:sym typeface="Montserrat"/>
              </a:endParaRPr>
            </a:p>
          </p:txBody>
        </p:sp>
      </p:grpSp>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500"/>
                                        <p:tgtEl>
                                          <p:spTgt spid="99"/>
                                        </p:tgtEl>
                                      </p:cBhvr>
                                    </p:animEffect>
                                  </p:childTnLst>
                                </p:cTn>
                              </p:par>
                              <p:par>
                                <p:cTn id="8" presetID="16" presetClass="entr" presetSubtype="21" fill="hold" nodeType="withEffect">
                                  <p:stCondLst>
                                    <p:cond delay="0"/>
                                  </p:stCondLst>
                                  <p:childTnLst>
                                    <p:set>
                                      <p:cBhvr>
                                        <p:cTn id="9" dur="1" fill="hold">
                                          <p:stCondLst>
                                            <p:cond delay="0"/>
                                          </p:stCondLst>
                                        </p:cTn>
                                        <p:tgtEl>
                                          <p:spTgt spid="94"/>
                                        </p:tgtEl>
                                        <p:attrNameLst>
                                          <p:attrName>style.visibility</p:attrName>
                                        </p:attrNameLst>
                                      </p:cBhvr>
                                      <p:to>
                                        <p:strVal val="visible"/>
                                      </p:to>
                                    </p:set>
                                    <p:animEffect transition="in" filter="barn(inVertical)">
                                      <p:cBhvr>
                                        <p:cTn id="10" dur="500"/>
                                        <p:tgtEl>
                                          <p:spTgt spid="94"/>
                                        </p:tgtEl>
                                      </p:cBhvr>
                                    </p:animEffect>
                                  </p:childTnLst>
                                </p:cTn>
                              </p:par>
                              <p:par>
                                <p:cTn id="11" presetID="16" presetClass="entr" presetSubtype="21" fill="hold" nodeType="withEffect">
                                  <p:stCondLst>
                                    <p:cond delay="0"/>
                                  </p:stCondLst>
                                  <p:childTnLst>
                                    <p:set>
                                      <p:cBhvr>
                                        <p:cTn id="12" dur="1" fill="hold">
                                          <p:stCondLst>
                                            <p:cond delay="0"/>
                                          </p:stCondLst>
                                        </p:cTn>
                                        <p:tgtEl>
                                          <p:spTgt spid="102"/>
                                        </p:tgtEl>
                                        <p:attrNameLst>
                                          <p:attrName>style.visibility</p:attrName>
                                        </p:attrNameLst>
                                      </p:cBhvr>
                                      <p:to>
                                        <p:strVal val="visible"/>
                                      </p:to>
                                    </p:set>
                                    <p:animEffect transition="in" filter="barn(inVertical)">
                                      <p:cBhvr>
                                        <p:cTn id="13" dur="500"/>
                                        <p:tgtEl>
                                          <p:spTgt spid="102"/>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grpId="0" nodeType="clickEffect">
                                  <p:stCondLst>
                                    <p:cond delay="0"/>
                                  </p:stCondLst>
                                  <p:childTnLst>
                                    <p:set>
                                      <p:cBhvr>
                                        <p:cTn id="17" dur="1" fill="hold">
                                          <p:stCondLst>
                                            <p:cond delay="0"/>
                                          </p:stCondLst>
                                        </p:cTn>
                                        <p:tgtEl>
                                          <p:spTgt spid="97"/>
                                        </p:tgtEl>
                                        <p:attrNameLst>
                                          <p:attrName>style.visibility</p:attrName>
                                        </p:attrNameLst>
                                      </p:cBhvr>
                                      <p:to>
                                        <p:strVal val="visible"/>
                                      </p:to>
                                    </p:set>
                                    <p:anim calcmode="lin" valueType="num">
                                      <p:cBhvr additive="base">
                                        <p:cTn id="18" dur="500"/>
                                        <p:tgtEl>
                                          <p:spTgt spid="97"/>
                                        </p:tgtEl>
                                        <p:attrNameLst>
                                          <p:attrName>ppt_y</p:attrName>
                                        </p:attrNameLst>
                                      </p:cBhvr>
                                      <p:tavLst>
                                        <p:tav tm="0">
                                          <p:val>
                                            <p:strVal val="#ppt_y+#ppt_h*1.125000"/>
                                          </p:val>
                                        </p:tav>
                                        <p:tav tm="100000">
                                          <p:val>
                                            <p:strVal val="#ppt_y"/>
                                          </p:val>
                                        </p:tav>
                                      </p:tavLst>
                                    </p:anim>
                                    <p:animEffect transition="in" filter="wipe(up)">
                                      <p:cBhvr>
                                        <p:cTn id="19" dur="500"/>
                                        <p:tgtEl>
                                          <p:spTgt spid="97"/>
                                        </p:tgtEl>
                                      </p:cBhvr>
                                    </p:animEffect>
                                  </p:childTnLst>
                                </p:cTn>
                              </p:par>
                              <p:par>
                                <p:cTn id="20" presetID="12" presetClass="entr" presetSubtype="4" fill="hold" nodeType="withEffect">
                                  <p:stCondLst>
                                    <p:cond delay="0"/>
                                  </p:stCondLst>
                                  <p:childTnLst>
                                    <p:set>
                                      <p:cBhvr>
                                        <p:cTn id="21" dur="1" fill="hold">
                                          <p:stCondLst>
                                            <p:cond delay="0"/>
                                          </p:stCondLst>
                                        </p:cTn>
                                        <p:tgtEl>
                                          <p:spTgt spid="100"/>
                                        </p:tgtEl>
                                        <p:attrNameLst>
                                          <p:attrName>style.visibility</p:attrName>
                                        </p:attrNameLst>
                                      </p:cBhvr>
                                      <p:to>
                                        <p:strVal val="visible"/>
                                      </p:to>
                                    </p:set>
                                    <p:anim calcmode="lin" valueType="num">
                                      <p:cBhvr additive="base">
                                        <p:cTn id="22" dur="500"/>
                                        <p:tgtEl>
                                          <p:spTgt spid="100"/>
                                        </p:tgtEl>
                                        <p:attrNameLst>
                                          <p:attrName>ppt_y</p:attrName>
                                        </p:attrNameLst>
                                      </p:cBhvr>
                                      <p:tavLst>
                                        <p:tav tm="0">
                                          <p:val>
                                            <p:strVal val="#ppt_y+#ppt_h*1.125000"/>
                                          </p:val>
                                        </p:tav>
                                        <p:tav tm="100000">
                                          <p:val>
                                            <p:strVal val="#ppt_y"/>
                                          </p:val>
                                        </p:tav>
                                      </p:tavLst>
                                    </p:anim>
                                    <p:animEffect transition="in" filter="wipe(up)">
                                      <p:cBhvr>
                                        <p:cTn id="23" dur="500"/>
                                        <p:tgtEl>
                                          <p:spTgt spid="100"/>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98"/>
                                        </p:tgtEl>
                                        <p:attrNameLst>
                                          <p:attrName>style.visibility</p:attrName>
                                        </p:attrNameLst>
                                      </p:cBhvr>
                                      <p:to>
                                        <p:strVal val="visible"/>
                                      </p:to>
                                    </p:set>
                                    <p:animEffect transition="in" filter="barn(inVertical)">
                                      <p:cBhvr>
                                        <p:cTn id="28" dur="500"/>
                                        <p:tgtEl>
                                          <p:spTgt spid="98"/>
                                        </p:tgtEl>
                                      </p:cBhvr>
                                    </p:animEffect>
                                  </p:childTnLst>
                                </p:cTn>
                              </p:par>
                              <p:par>
                                <p:cTn id="29" presetID="16" presetClass="entr" presetSubtype="21" fill="hold" nodeType="withEffect">
                                  <p:stCondLst>
                                    <p:cond delay="0"/>
                                  </p:stCondLst>
                                  <p:childTnLst>
                                    <p:set>
                                      <p:cBhvr>
                                        <p:cTn id="30" dur="1" fill="hold">
                                          <p:stCondLst>
                                            <p:cond delay="0"/>
                                          </p:stCondLst>
                                        </p:cTn>
                                        <p:tgtEl>
                                          <p:spTgt spid="107"/>
                                        </p:tgtEl>
                                        <p:attrNameLst>
                                          <p:attrName>style.visibility</p:attrName>
                                        </p:attrNameLst>
                                      </p:cBhvr>
                                      <p:to>
                                        <p:strVal val="visible"/>
                                      </p:to>
                                    </p:set>
                                    <p:animEffect transition="in" filter="barn(inVertical)">
                                      <p:cBhvr>
                                        <p:cTn id="31"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p:bldP spid="97" grpId="0" animBg="1"/>
      <p:bldP spid="9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475516" y="31019"/>
            <a:ext cx="15336968" cy="10751281"/>
            <a:chOff x="0" y="0"/>
            <a:chExt cx="24384191" cy="14335042"/>
          </a:xfrm>
        </p:grpSpPr>
        <p:pic>
          <p:nvPicPr>
            <p:cNvPr id="3" name="Picture 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64" y="0"/>
              <a:ext cx="2250311" cy="2250311"/>
            </a:xfrm>
            <a:prstGeom prst="rect">
              <a:avLst/>
            </a:prstGeom>
          </p:spPr>
        </p:pic>
        <p:pic>
          <p:nvPicPr>
            <p:cNvPr id="4" name="Picture 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2024407" y="0"/>
              <a:ext cx="2250311" cy="2250311"/>
            </a:xfrm>
            <a:prstGeom prst="rect">
              <a:avLst/>
            </a:prstGeom>
          </p:spPr>
        </p:pic>
        <p:pic>
          <p:nvPicPr>
            <p:cNvPr id="5" name="Picture 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4030356" y="0"/>
              <a:ext cx="2250311" cy="2250311"/>
            </a:xfrm>
            <a:prstGeom prst="rect">
              <a:avLst/>
            </a:prstGeom>
          </p:spPr>
        </p:pic>
        <p:pic>
          <p:nvPicPr>
            <p:cNvPr id="6" name="Picture 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6054699" y="0"/>
              <a:ext cx="2250311" cy="2250311"/>
            </a:xfrm>
            <a:prstGeom prst="rect">
              <a:avLst/>
            </a:prstGeom>
          </p:spPr>
        </p:pic>
        <p:pic>
          <p:nvPicPr>
            <p:cNvPr id="7" name="Picture 7"/>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8058989" y="0"/>
              <a:ext cx="2250311" cy="2250311"/>
            </a:xfrm>
            <a:prstGeom prst="rect">
              <a:avLst/>
            </a:prstGeom>
          </p:spPr>
        </p:pic>
        <p:pic>
          <p:nvPicPr>
            <p:cNvPr id="8" name="Picture 8"/>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10083333" y="0"/>
              <a:ext cx="2250311" cy="2250311"/>
            </a:xfrm>
            <a:prstGeom prst="rect">
              <a:avLst/>
            </a:prstGeom>
          </p:spPr>
        </p:pic>
        <p:pic>
          <p:nvPicPr>
            <p:cNvPr id="9" name="Picture 9"/>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2089282" y="0"/>
              <a:ext cx="2250311" cy="2250311"/>
            </a:xfrm>
            <a:prstGeom prst="rect">
              <a:avLst/>
            </a:prstGeom>
          </p:spPr>
        </p:pic>
        <p:pic>
          <p:nvPicPr>
            <p:cNvPr id="10" name="Picture 10"/>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14113625" y="0"/>
              <a:ext cx="2250311" cy="2250311"/>
            </a:xfrm>
            <a:prstGeom prst="rect">
              <a:avLst/>
            </a:prstGeom>
          </p:spPr>
        </p:pic>
        <p:pic>
          <p:nvPicPr>
            <p:cNvPr id="11" name="Picture 11"/>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6079117" y="0"/>
              <a:ext cx="2250311" cy="2250311"/>
            </a:xfrm>
            <a:prstGeom prst="rect">
              <a:avLst/>
            </a:prstGeom>
          </p:spPr>
        </p:pic>
        <p:pic>
          <p:nvPicPr>
            <p:cNvPr id="12" name="Picture 12"/>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18103460" y="0"/>
              <a:ext cx="2250311" cy="2250311"/>
            </a:xfrm>
            <a:prstGeom prst="rect">
              <a:avLst/>
            </a:prstGeom>
          </p:spPr>
        </p:pic>
        <p:pic>
          <p:nvPicPr>
            <p:cNvPr id="13" name="Picture 1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20109409" y="0"/>
              <a:ext cx="2250311" cy="2250311"/>
            </a:xfrm>
            <a:prstGeom prst="rect">
              <a:avLst/>
            </a:prstGeom>
          </p:spPr>
        </p:pic>
        <p:pic>
          <p:nvPicPr>
            <p:cNvPr id="14" name="Picture 1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22133753" y="0"/>
              <a:ext cx="2250311" cy="2250311"/>
            </a:xfrm>
            <a:prstGeom prst="rect">
              <a:avLst/>
            </a:prstGeom>
          </p:spPr>
        </p:pic>
        <p:pic>
          <p:nvPicPr>
            <p:cNvPr id="15" name="Picture 1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a:off x="22133753" y="2020476"/>
              <a:ext cx="2250311" cy="2250311"/>
            </a:xfrm>
            <a:prstGeom prst="rect">
              <a:avLst/>
            </a:prstGeom>
          </p:spPr>
        </p:pic>
        <p:pic>
          <p:nvPicPr>
            <p:cNvPr id="16" name="Picture 1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flipH="1">
              <a:off x="20109409" y="2020476"/>
              <a:ext cx="2250311" cy="2250311"/>
            </a:xfrm>
            <a:prstGeom prst="rect">
              <a:avLst/>
            </a:prstGeom>
          </p:spPr>
        </p:pic>
        <p:pic>
          <p:nvPicPr>
            <p:cNvPr id="17" name="Picture 17"/>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flipH="1">
              <a:off x="16079117" y="2020476"/>
              <a:ext cx="2250311" cy="2250311"/>
            </a:xfrm>
            <a:prstGeom prst="rect">
              <a:avLst/>
            </a:prstGeom>
          </p:spPr>
        </p:pic>
        <p:pic>
          <p:nvPicPr>
            <p:cNvPr id="18" name="Picture 18"/>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a:off x="14126325" y="2020476"/>
              <a:ext cx="2250311" cy="2250311"/>
            </a:xfrm>
            <a:prstGeom prst="rect">
              <a:avLst/>
            </a:prstGeom>
          </p:spPr>
        </p:pic>
        <p:pic>
          <p:nvPicPr>
            <p:cNvPr id="19" name="Picture 19"/>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flipH="1">
              <a:off x="12101982" y="2020476"/>
              <a:ext cx="2250311" cy="2250311"/>
            </a:xfrm>
            <a:prstGeom prst="rect">
              <a:avLst/>
            </a:prstGeom>
          </p:spPr>
        </p:pic>
        <p:pic>
          <p:nvPicPr>
            <p:cNvPr id="20" name="Picture 20"/>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a:off x="10083074" y="2020476"/>
              <a:ext cx="2250311" cy="2250311"/>
            </a:xfrm>
            <a:prstGeom prst="rect">
              <a:avLst/>
            </a:prstGeom>
          </p:spPr>
        </p:pic>
        <p:pic>
          <p:nvPicPr>
            <p:cNvPr id="21" name="Picture 21"/>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flipH="1">
              <a:off x="8058730" y="2020476"/>
              <a:ext cx="2250311" cy="2250311"/>
            </a:xfrm>
            <a:prstGeom prst="rect">
              <a:avLst/>
            </a:prstGeom>
          </p:spPr>
        </p:pic>
        <p:pic>
          <p:nvPicPr>
            <p:cNvPr id="22" name="Picture 22"/>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a:off x="6054699" y="2020476"/>
              <a:ext cx="2250311" cy="2250311"/>
            </a:xfrm>
            <a:prstGeom prst="rect">
              <a:avLst/>
            </a:prstGeom>
          </p:spPr>
        </p:pic>
        <p:pic>
          <p:nvPicPr>
            <p:cNvPr id="23" name="Picture 2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flipH="1">
              <a:off x="4030356" y="2020476"/>
              <a:ext cx="2250311" cy="2250311"/>
            </a:xfrm>
            <a:prstGeom prst="rect">
              <a:avLst/>
            </a:prstGeom>
          </p:spPr>
        </p:pic>
        <p:pic>
          <p:nvPicPr>
            <p:cNvPr id="24" name="Picture 2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a:off x="2024407" y="2020476"/>
              <a:ext cx="2250311" cy="2250311"/>
            </a:xfrm>
            <a:prstGeom prst="rect">
              <a:avLst/>
            </a:prstGeom>
          </p:spPr>
        </p:pic>
        <p:pic>
          <p:nvPicPr>
            <p:cNvPr id="25" name="Picture 2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flipH="1">
              <a:off x="64" y="2020476"/>
              <a:ext cx="2250311" cy="2250311"/>
            </a:xfrm>
            <a:prstGeom prst="rect">
              <a:avLst/>
            </a:prstGeom>
          </p:spPr>
        </p:pic>
        <p:pic>
          <p:nvPicPr>
            <p:cNvPr id="26" name="Picture 2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27" y="4010752"/>
              <a:ext cx="2250311" cy="2250311"/>
            </a:xfrm>
            <a:prstGeom prst="rect">
              <a:avLst/>
            </a:prstGeom>
          </p:spPr>
        </p:pic>
        <p:pic>
          <p:nvPicPr>
            <p:cNvPr id="27" name="Picture 27"/>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2024471" y="4010752"/>
              <a:ext cx="2250311" cy="2250311"/>
            </a:xfrm>
            <a:prstGeom prst="rect">
              <a:avLst/>
            </a:prstGeom>
          </p:spPr>
        </p:pic>
        <p:pic>
          <p:nvPicPr>
            <p:cNvPr id="28" name="Picture 28"/>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4030419" y="4010752"/>
              <a:ext cx="2250311" cy="2250311"/>
            </a:xfrm>
            <a:prstGeom prst="rect">
              <a:avLst/>
            </a:prstGeom>
          </p:spPr>
        </p:pic>
        <p:pic>
          <p:nvPicPr>
            <p:cNvPr id="29" name="Picture 29"/>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6054763" y="4010752"/>
              <a:ext cx="2250311" cy="2250311"/>
            </a:xfrm>
            <a:prstGeom prst="rect">
              <a:avLst/>
            </a:prstGeom>
          </p:spPr>
        </p:pic>
        <p:pic>
          <p:nvPicPr>
            <p:cNvPr id="30" name="Picture 30"/>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8059053" y="4010752"/>
              <a:ext cx="2250311" cy="2250311"/>
            </a:xfrm>
            <a:prstGeom prst="rect">
              <a:avLst/>
            </a:prstGeom>
          </p:spPr>
        </p:pic>
        <p:pic>
          <p:nvPicPr>
            <p:cNvPr id="31" name="Picture 31"/>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18103524" y="4010752"/>
              <a:ext cx="2250311" cy="2250311"/>
            </a:xfrm>
            <a:prstGeom prst="rect">
              <a:avLst/>
            </a:prstGeom>
          </p:spPr>
        </p:pic>
        <p:pic>
          <p:nvPicPr>
            <p:cNvPr id="32" name="Picture 32"/>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20109472" y="4010752"/>
              <a:ext cx="2250311" cy="2250311"/>
            </a:xfrm>
            <a:prstGeom prst="rect">
              <a:avLst/>
            </a:prstGeom>
          </p:spPr>
        </p:pic>
        <p:pic>
          <p:nvPicPr>
            <p:cNvPr id="33" name="Picture 3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22133816" y="4010752"/>
              <a:ext cx="2250311" cy="2250311"/>
            </a:xfrm>
            <a:prstGeom prst="rect">
              <a:avLst/>
            </a:prstGeom>
          </p:spPr>
        </p:pic>
        <p:pic>
          <p:nvPicPr>
            <p:cNvPr id="34" name="Picture 3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a:off x="22133689" y="6054287"/>
              <a:ext cx="2250311" cy="2250311"/>
            </a:xfrm>
            <a:prstGeom prst="rect">
              <a:avLst/>
            </a:prstGeom>
          </p:spPr>
        </p:pic>
        <p:pic>
          <p:nvPicPr>
            <p:cNvPr id="35" name="Picture 3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flipH="1">
              <a:off x="20109345" y="6054287"/>
              <a:ext cx="2250311" cy="2250311"/>
            </a:xfrm>
            <a:prstGeom prst="rect">
              <a:avLst/>
            </a:prstGeom>
          </p:spPr>
        </p:pic>
        <p:pic>
          <p:nvPicPr>
            <p:cNvPr id="36" name="Picture 3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a:off x="10083397" y="6054287"/>
              <a:ext cx="2250311" cy="2250311"/>
            </a:xfrm>
            <a:prstGeom prst="rect">
              <a:avLst/>
            </a:prstGeom>
          </p:spPr>
        </p:pic>
        <p:pic>
          <p:nvPicPr>
            <p:cNvPr id="37" name="Picture 37"/>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flipH="1">
              <a:off x="8072908" y="6054287"/>
              <a:ext cx="2250311" cy="2250311"/>
            </a:xfrm>
            <a:prstGeom prst="rect">
              <a:avLst/>
            </a:prstGeom>
          </p:spPr>
        </p:pic>
        <p:pic>
          <p:nvPicPr>
            <p:cNvPr id="38" name="Picture 38"/>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a:off x="6054636" y="6054287"/>
              <a:ext cx="2250311" cy="2250311"/>
            </a:xfrm>
            <a:prstGeom prst="rect">
              <a:avLst/>
            </a:prstGeom>
          </p:spPr>
        </p:pic>
        <p:pic>
          <p:nvPicPr>
            <p:cNvPr id="39" name="Picture 39"/>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flipH="1">
              <a:off x="4030292" y="6054287"/>
              <a:ext cx="2250311" cy="2250311"/>
            </a:xfrm>
            <a:prstGeom prst="rect">
              <a:avLst/>
            </a:prstGeom>
          </p:spPr>
        </p:pic>
        <p:pic>
          <p:nvPicPr>
            <p:cNvPr id="40" name="Picture 40"/>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a:off x="2024344" y="6054287"/>
              <a:ext cx="2250311" cy="2250311"/>
            </a:xfrm>
            <a:prstGeom prst="rect">
              <a:avLst/>
            </a:prstGeom>
          </p:spPr>
        </p:pic>
        <p:pic>
          <p:nvPicPr>
            <p:cNvPr id="41" name="Picture 41"/>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flipH="1">
              <a:off x="0" y="6054287"/>
              <a:ext cx="2250311" cy="2250311"/>
            </a:xfrm>
            <a:prstGeom prst="rect">
              <a:avLst/>
            </a:prstGeom>
          </p:spPr>
        </p:pic>
        <p:pic>
          <p:nvPicPr>
            <p:cNvPr id="42" name="Picture 42"/>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64" y="8044562"/>
              <a:ext cx="2250311" cy="2250311"/>
            </a:xfrm>
            <a:prstGeom prst="rect">
              <a:avLst/>
            </a:prstGeom>
          </p:spPr>
        </p:pic>
        <p:pic>
          <p:nvPicPr>
            <p:cNvPr id="43" name="Picture 4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2024407" y="8044562"/>
              <a:ext cx="2250311" cy="2250311"/>
            </a:xfrm>
            <a:prstGeom prst="rect">
              <a:avLst/>
            </a:prstGeom>
          </p:spPr>
        </p:pic>
        <p:pic>
          <p:nvPicPr>
            <p:cNvPr id="44" name="Picture 4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4030356" y="8044562"/>
              <a:ext cx="2250311" cy="2250311"/>
            </a:xfrm>
            <a:prstGeom prst="rect">
              <a:avLst/>
            </a:prstGeom>
          </p:spPr>
        </p:pic>
        <p:pic>
          <p:nvPicPr>
            <p:cNvPr id="45" name="Picture 4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6054699" y="8044562"/>
              <a:ext cx="2250311" cy="2250311"/>
            </a:xfrm>
            <a:prstGeom prst="rect">
              <a:avLst/>
            </a:prstGeom>
          </p:spPr>
        </p:pic>
        <p:pic>
          <p:nvPicPr>
            <p:cNvPr id="46" name="Picture 4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18103460" y="8044562"/>
              <a:ext cx="2250311" cy="2250311"/>
            </a:xfrm>
            <a:prstGeom prst="rect">
              <a:avLst/>
            </a:prstGeom>
          </p:spPr>
        </p:pic>
        <p:pic>
          <p:nvPicPr>
            <p:cNvPr id="47" name="Picture 47"/>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20109409" y="8044562"/>
              <a:ext cx="2250311" cy="2250311"/>
            </a:xfrm>
            <a:prstGeom prst="rect">
              <a:avLst/>
            </a:prstGeom>
          </p:spPr>
        </p:pic>
        <p:pic>
          <p:nvPicPr>
            <p:cNvPr id="48" name="Picture 48"/>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22133753" y="8044562"/>
              <a:ext cx="2250311" cy="2250311"/>
            </a:xfrm>
            <a:prstGeom prst="rect">
              <a:avLst/>
            </a:prstGeom>
          </p:spPr>
        </p:pic>
        <p:pic>
          <p:nvPicPr>
            <p:cNvPr id="49" name="Picture 49"/>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8072908" y="8044562"/>
              <a:ext cx="2250311" cy="2250311"/>
            </a:xfrm>
            <a:prstGeom prst="rect">
              <a:avLst/>
            </a:prstGeom>
          </p:spPr>
        </p:pic>
        <p:pic>
          <p:nvPicPr>
            <p:cNvPr id="50" name="Picture 50"/>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10083397" y="8044562"/>
              <a:ext cx="2250311" cy="2250311"/>
            </a:xfrm>
            <a:prstGeom prst="rect">
              <a:avLst/>
            </a:prstGeom>
          </p:spPr>
        </p:pic>
        <p:pic>
          <p:nvPicPr>
            <p:cNvPr id="51" name="Picture 51"/>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2089345" y="4010752"/>
              <a:ext cx="2250311" cy="2250311"/>
            </a:xfrm>
            <a:prstGeom prst="rect">
              <a:avLst/>
            </a:prstGeom>
          </p:spPr>
        </p:pic>
        <p:pic>
          <p:nvPicPr>
            <p:cNvPr id="52" name="Picture 52"/>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14113689" y="4010752"/>
              <a:ext cx="2250311" cy="2250311"/>
            </a:xfrm>
            <a:prstGeom prst="rect">
              <a:avLst/>
            </a:prstGeom>
          </p:spPr>
        </p:pic>
        <p:pic>
          <p:nvPicPr>
            <p:cNvPr id="53" name="Picture 5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6079180" y="4010752"/>
              <a:ext cx="2250311" cy="2250311"/>
            </a:xfrm>
            <a:prstGeom prst="rect">
              <a:avLst/>
            </a:prstGeom>
          </p:spPr>
        </p:pic>
        <p:pic>
          <p:nvPicPr>
            <p:cNvPr id="54" name="Picture 5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flipH="1">
              <a:off x="16079053" y="6054287"/>
              <a:ext cx="2250311" cy="2250311"/>
            </a:xfrm>
            <a:prstGeom prst="rect">
              <a:avLst/>
            </a:prstGeom>
          </p:spPr>
        </p:pic>
        <p:pic>
          <p:nvPicPr>
            <p:cNvPr id="55" name="Picture 5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a:off x="14113689" y="6054287"/>
              <a:ext cx="2250311" cy="2250311"/>
            </a:xfrm>
            <a:prstGeom prst="rect">
              <a:avLst/>
            </a:prstGeom>
          </p:spPr>
        </p:pic>
        <p:pic>
          <p:nvPicPr>
            <p:cNvPr id="56" name="Picture 5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flipH="1">
              <a:off x="12101982" y="6054287"/>
              <a:ext cx="2250311" cy="2250311"/>
            </a:xfrm>
            <a:prstGeom prst="rect">
              <a:avLst/>
            </a:prstGeom>
          </p:spPr>
        </p:pic>
        <p:pic>
          <p:nvPicPr>
            <p:cNvPr id="57" name="Picture 57"/>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2101982" y="8044562"/>
              <a:ext cx="2250311" cy="2250311"/>
            </a:xfrm>
            <a:prstGeom prst="rect">
              <a:avLst/>
            </a:prstGeom>
          </p:spPr>
        </p:pic>
        <p:pic>
          <p:nvPicPr>
            <p:cNvPr id="58" name="Picture 58"/>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14113689" y="8044562"/>
              <a:ext cx="2250311" cy="2250311"/>
            </a:xfrm>
            <a:prstGeom prst="rect">
              <a:avLst/>
            </a:prstGeom>
          </p:spPr>
        </p:pic>
        <p:pic>
          <p:nvPicPr>
            <p:cNvPr id="59" name="Picture 59"/>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6066157" y="8044562"/>
              <a:ext cx="2250311" cy="2250311"/>
            </a:xfrm>
            <a:prstGeom prst="rect">
              <a:avLst/>
            </a:prstGeom>
          </p:spPr>
        </p:pic>
        <p:pic>
          <p:nvPicPr>
            <p:cNvPr id="60" name="Picture 60"/>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a:off x="18103460" y="2020476"/>
              <a:ext cx="2250311" cy="2250311"/>
            </a:xfrm>
            <a:prstGeom prst="rect">
              <a:avLst/>
            </a:prstGeom>
          </p:spPr>
        </p:pic>
        <p:pic>
          <p:nvPicPr>
            <p:cNvPr id="61" name="Picture 61"/>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a:off x="18103397" y="6054287"/>
              <a:ext cx="2250311" cy="2250311"/>
            </a:xfrm>
            <a:prstGeom prst="rect">
              <a:avLst/>
            </a:prstGeom>
          </p:spPr>
        </p:pic>
        <p:pic>
          <p:nvPicPr>
            <p:cNvPr id="62" name="Picture 62"/>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10083397" y="4010752"/>
              <a:ext cx="2250311" cy="2250311"/>
            </a:xfrm>
            <a:prstGeom prst="rect">
              <a:avLst/>
            </a:prstGeom>
          </p:spPr>
        </p:pic>
        <p:pic>
          <p:nvPicPr>
            <p:cNvPr id="63" name="Picture 6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a:off x="22133816" y="10094455"/>
              <a:ext cx="2250311" cy="2250311"/>
            </a:xfrm>
            <a:prstGeom prst="rect">
              <a:avLst/>
            </a:prstGeom>
          </p:spPr>
        </p:pic>
        <p:pic>
          <p:nvPicPr>
            <p:cNvPr id="64" name="Picture 6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flipH="1">
              <a:off x="20109472" y="10094455"/>
              <a:ext cx="2250311" cy="2250311"/>
            </a:xfrm>
            <a:prstGeom prst="rect">
              <a:avLst/>
            </a:prstGeom>
          </p:spPr>
        </p:pic>
        <p:pic>
          <p:nvPicPr>
            <p:cNvPr id="65" name="Picture 6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a:off x="10083397" y="10094455"/>
              <a:ext cx="2250311" cy="2250311"/>
            </a:xfrm>
            <a:prstGeom prst="rect">
              <a:avLst/>
            </a:prstGeom>
          </p:spPr>
        </p:pic>
        <p:pic>
          <p:nvPicPr>
            <p:cNvPr id="66" name="Picture 6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flipH="1">
              <a:off x="8072908" y="10094455"/>
              <a:ext cx="2250311" cy="2250311"/>
            </a:xfrm>
            <a:prstGeom prst="rect">
              <a:avLst/>
            </a:prstGeom>
          </p:spPr>
        </p:pic>
        <p:pic>
          <p:nvPicPr>
            <p:cNvPr id="67" name="Picture 67"/>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a:off x="6054636" y="10094455"/>
              <a:ext cx="2250311" cy="2250311"/>
            </a:xfrm>
            <a:prstGeom prst="rect">
              <a:avLst/>
            </a:prstGeom>
          </p:spPr>
        </p:pic>
        <p:pic>
          <p:nvPicPr>
            <p:cNvPr id="68" name="Picture 68"/>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flipH="1">
              <a:off x="4030419" y="10094455"/>
              <a:ext cx="2250311" cy="2250311"/>
            </a:xfrm>
            <a:prstGeom prst="rect">
              <a:avLst/>
            </a:prstGeom>
          </p:spPr>
        </p:pic>
        <p:pic>
          <p:nvPicPr>
            <p:cNvPr id="69" name="Picture 69"/>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a:off x="2024471" y="10094455"/>
              <a:ext cx="2250311" cy="2250311"/>
            </a:xfrm>
            <a:prstGeom prst="rect">
              <a:avLst/>
            </a:prstGeom>
          </p:spPr>
        </p:pic>
        <p:pic>
          <p:nvPicPr>
            <p:cNvPr id="70" name="Picture 70"/>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flipH="1">
              <a:off x="127" y="10094455"/>
              <a:ext cx="2250311" cy="2250311"/>
            </a:xfrm>
            <a:prstGeom prst="rect">
              <a:avLst/>
            </a:prstGeom>
          </p:spPr>
        </p:pic>
        <p:pic>
          <p:nvPicPr>
            <p:cNvPr id="71" name="Picture 71"/>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91" y="12084731"/>
              <a:ext cx="2250311" cy="2250311"/>
            </a:xfrm>
            <a:prstGeom prst="rect">
              <a:avLst/>
            </a:prstGeom>
          </p:spPr>
        </p:pic>
        <p:pic>
          <p:nvPicPr>
            <p:cNvPr id="72" name="Picture 72"/>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2024534" y="12084731"/>
              <a:ext cx="2250311" cy="2250311"/>
            </a:xfrm>
            <a:prstGeom prst="rect">
              <a:avLst/>
            </a:prstGeom>
          </p:spPr>
        </p:pic>
        <p:pic>
          <p:nvPicPr>
            <p:cNvPr id="73" name="Picture 7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4030483" y="12084731"/>
              <a:ext cx="2250311" cy="2250311"/>
            </a:xfrm>
            <a:prstGeom prst="rect">
              <a:avLst/>
            </a:prstGeom>
          </p:spPr>
        </p:pic>
        <p:pic>
          <p:nvPicPr>
            <p:cNvPr id="74" name="Picture 7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6054826" y="12084731"/>
              <a:ext cx="2250311" cy="2250311"/>
            </a:xfrm>
            <a:prstGeom prst="rect">
              <a:avLst/>
            </a:prstGeom>
          </p:spPr>
        </p:pic>
        <p:pic>
          <p:nvPicPr>
            <p:cNvPr id="75" name="Picture 7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18090501" y="12084731"/>
              <a:ext cx="2250311" cy="2250311"/>
            </a:xfrm>
            <a:prstGeom prst="rect">
              <a:avLst/>
            </a:prstGeom>
          </p:spPr>
        </p:pic>
        <p:pic>
          <p:nvPicPr>
            <p:cNvPr id="76" name="Picture 7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20109536" y="12084731"/>
              <a:ext cx="2250311" cy="2250311"/>
            </a:xfrm>
            <a:prstGeom prst="rect">
              <a:avLst/>
            </a:prstGeom>
          </p:spPr>
        </p:pic>
        <p:pic>
          <p:nvPicPr>
            <p:cNvPr id="77" name="Picture 77"/>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22133880" y="12084731"/>
              <a:ext cx="2250311" cy="2250311"/>
            </a:xfrm>
            <a:prstGeom prst="rect">
              <a:avLst/>
            </a:prstGeom>
          </p:spPr>
        </p:pic>
        <p:pic>
          <p:nvPicPr>
            <p:cNvPr id="78" name="Picture 78"/>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8072908" y="12084731"/>
              <a:ext cx="2250311" cy="2250311"/>
            </a:xfrm>
            <a:prstGeom prst="rect">
              <a:avLst/>
            </a:prstGeom>
          </p:spPr>
        </p:pic>
        <p:pic>
          <p:nvPicPr>
            <p:cNvPr id="79" name="Picture 79"/>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10083397" y="12084731"/>
              <a:ext cx="2250311" cy="2250311"/>
            </a:xfrm>
            <a:prstGeom prst="rect">
              <a:avLst/>
            </a:prstGeom>
          </p:spPr>
        </p:pic>
        <p:pic>
          <p:nvPicPr>
            <p:cNvPr id="80" name="Picture 80"/>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flipH="1">
              <a:off x="16079180" y="10094455"/>
              <a:ext cx="2250311" cy="2250311"/>
            </a:xfrm>
            <a:prstGeom prst="rect">
              <a:avLst/>
            </a:prstGeom>
          </p:spPr>
        </p:pic>
        <p:pic>
          <p:nvPicPr>
            <p:cNvPr id="81" name="Picture 81"/>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a:off x="14111708" y="10094455"/>
              <a:ext cx="2250311" cy="2250311"/>
            </a:xfrm>
            <a:prstGeom prst="rect">
              <a:avLst/>
            </a:prstGeom>
          </p:spPr>
        </p:pic>
        <p:pic>
          <p:nvPicPr>
            <p:cNvPr id="82" name="Picture 82"/>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flipH="1">
              <a:off x="12101982" y="10094455"/>
              <a:ext cx="2250311" cy="2250311"/>
            </a:xfrm>
            <a:prstGeom prst="rect">
              <a:avLst/>
            </a:prstGeom>
          </p:spPr>
        </p:pic>
        <p:pic>
          <p:nvPicPr>
            <p:cNvPr id="83" name="Picture 8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2089345" y="12084731"/>
              <a:ext cx="2250311" cy="2250311"/>
            </a:xfrm>
            <a:prstGeom prst="rect">
              <a:avLst/>
            </a:prstGeom>
          </p:spPr>
        </p:pic>
        <p:pic>
          <p:nvPicPr>
            <p:cNvPr id="84" name="Picture 8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14111708" y="12084731"/>
              <a:ext cx="2250311" cy="2250311"/>
            </a:xfrm>
            <a:prstGeom prst="rect">
              <a:avLst/>
            </a:prstGeom>
          </p:spPr>
        </p:pic>
        <p:pic>
          <p:nvPicPr>
            <p:cNvPr id="85" name="Picture 8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6066157" y="12084731"/>
              <a:ext cx="2250311" cy="2250311"/>
            </a:xfrm>
            <a:prstGeom prst="rect">
              <a:avLst/>
            </a:prstGeom>
          </p:spPr>
        </p:pic>
        <p:pic>
          <p:nvPicPr>
            <p:cNvPr id="86" name="Picture 8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a:off x="18103524" y="10094455"/>
              <a:ext cx="2250311" cy="2250311"/>
            </a:xfrm>
            <a:prstGeom prst="rect">
              <a:avLst/>
            </a:prstGeom>
          </p:spPr>
        </p:pic>
      </p:grpSp>
      <p:grpSp>
        <p:nvGrpSpPr>
          <p:cNvPr id="88" name="Group 88"/>
          <p:cNvGrpSpPr/>
          <p:nvPr/>
        </p:nvGrpSpPr>
        <p:grpSpPr>
          <a:xfrm>
            <a:off x="-1390404" y="10070984"/>
            <a:ext cx="21246542" cy="1422631"/>
            <a:chOff x="0" y="0"/>
            <a:chExt cx="28328722" cy="1896841"/>
          </a:xfrm>
        </p:grpSpPr>
        <p:pic>
          <p:nvPicPr>
            <p:cNvPr id="89" name="Picture 89"/>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0" y="0"/>
              <a:ext cx="9571216" cy="1896841"/>
            </a:xfrm>
            <a:prstGeom prst="rect">
              <a:avLst/>
            </a:prstGeom>
          </p:spPr>
        </p:pic>
        <p:pic>
          <p:nvPicPr>
            <p:cNvPr id="90" name="Picture 90"/>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9378753" y="0"/>
              <a:ext cx="9571216" cy="1896841"/>
            </a:xfrm>
            <a:prstGeom prst="rect">
              <a:avLst/>
            </a:prstGeom>
          </p:spPr>
        </p:pic>
        <p:pic>
          <p:nvPicPr>
            <p:cNvPr id="91" name="Picture 91"/>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8757507" y="0"/>
              <a:ext cx="9571216" cy="1896841"/>
            </a:xfrm>
            <a:prstGeom prst="rect">
              <a:avLst/>
            </a:prstGeom>
          </p:spPr>
        </p:pic>
      </p:grpSp>
      <p:pic>
        <p:nvPicPr>
          <p:cNvPr id="94" name="Picture 9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60656" y="6690475"/>
            <a:ext cx="802682" cy="879433"/>
          </a:xfrm>
          <a:prstGeom prst="rect">
            <a:avLst/>
          </a:prstGeom>
        </p:spPr>
      </p:pic>
      <p:pic>
        <p:nvPicPr>
          <p:cNvPr id="95" name="Picture 9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flipH="1">
            <a:off x="17137261" y="915693"/>
            <a:ext cx="802682" cy="879433"/>
          </a:xfrm>
          <a:prstGeom prst="rect">
            <a:avLst/>
          </a:prstGeom>
        </p:spPr>
      </p:pic>
      <p:pic>
        <p:nvPicPr>
          <p:cNvPr id="96" name="Picture 96"/>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6001778" y="9494637"/>
            <a:ext cx="1621172" cy="443796"/>
          </a:xfrm>
          <a:prstGeom prst="rect">
            <a:avLst/>
          </a:prstGeom>
        </p:spPr>
      </p:pic>
      <p:sp>
        <p:nvSpPr>
          <p:cNvPr id="92" name="Rectangle 91"/>
          <p:cNvSpPr/>
          <p:nvPr/>
        </p:nvSpPr>
        <p:spPr>
          <a:xfrm>
            <a:off x="2014367" y="2019300"/>
            <a:ext cx="14129932" cy="3811300"/>
          </a:xfrm>
          <a:prstGeom prst="rect">
            <a:avLst/>
          </a:prstGeom>
        </p:spPr>
        <p:txBody>
          <a:bodyPr wrap="square">
            <a:spAutoFit/>
          </a:bodyPr>
          <a:lstStyle/>
          <a:p>
            <a:pPr marL="571500" indent="-571500" algn="just">
              <a:lnSpc>
                <a:spcPct val="150000"/>
              </a:lnSpc>
              <a:buFontTx/>
              <a:buChar char="-"/>
            </a:pPr>
            <a:r>
              <a:rPr lang="en-US" sz="4000" dirty="0" smtClean="0">
                <a:solidFill>
                  <a:srgbClr val="000000"/>
                </a:solidFill>
                <a:latin typeface="Arial" panose="020B0604020202020204" pitchFamily="34" charset="0"/>
                <a:ea typeface="Arial" panose="020B0604020202020204" pitchFamily="34" charset="0"/>
                <a:cs typeface="Arial" panose="020B0604020202020204" pitchFamily="34" charset="0"/>
              </a:rPr>
              <a:t>M</a:t>
            </a:r>
            <a:r>
              <a:rPr lang="vi-VN" sz="4000" dirty="0" smtClean="0">
                <a:solidFill>
                  <a:srgbClr val="000000"/>
                </a:solidFill>
                <a:ea typeface="Arial" panose="020B0604020202020204" pitchFamily="34" charset="0"/>
                <a:cs typeface="Arial" panose="020B0604020202020204" pitchFamily="34" charset="0"/>
              </a:rPr>
              <a:t>ỗi </a:t>
            </a:r>
            <a:r>
              <a:rPr lang="vi-VN" sz="4000" dirty="0">
                <a:solidFill>
                  <a:srgbClr val="000000"/>
                </a:solidFill>
                <a:ea typeface="Arial" panose="020B0604020202020204" pitchFamily="34" charset="0"/>
                <a:cs typeface="Arial" panose="020B0604020202020204" pitchFamily="34" charset="0"/>
              </a:rPr>
              <a:t>nhóm một thẻ vẽ dụng cụ lao động </a:t>
            </a:r>
            <a:endParaRPr lang="en-US" sz="4000" dirty="0" smtClean="0">
              <a:solidFill>
                <a:srgbClr val="000000"/>
              </a:solidFill>
              <a:ea typeface="Arial" panose="020B0604020202020204" pitchFamily="34" charset="0"/>
              <a:cs typeface="Arial" panose="020B0604020202020204" pitchFamily="34" charset="0"/>
            </a:endParaRPr>
          </a:p>
          <a:p>
            <a:pPr marL="571500" indent="-571500" algn="just">
              <a:lnSpc>
                <a:spcPct val="150000"/>
              </a:lnSpc>
              <a:buFontTx/>
              <a:buChar char="-"/>
            </a:pPr>
            <a:r>
              <a:rPr lang="vi-VN" sz="4000" dirty="0" smtClean="0">
                <a:solidFill>
                  <a:srgbClr val="000000"/>
                </a:solidFill>
                <a:ea typeface="Arial" panose="020B0604020202020204" pitchFamily="34" charset="0"/>
                <a:cs typeface="Arial" panose="020B0604020202020204" pitchFamily="34" charset="0"/>
              </a:rPr>
              <a:t>Mỗi </a:t>
            </a:r>
            <a:r>
              <a:rPr lang="vi-VN" sz="4000" dirty="0">
                <a:solidFill>
                  <a:srgbClr val="000000"/>
                </a:solidFill>
                <a:ea typeface="Arial" panose="020B0604020202020204" pitchFamily="34" charset="0"/>
                <a:cs typeface="Arial" panose="020B0604020202020204" pitchFamily="34" charset="0"/>
              </a:rPr>
              <a:t>nhóm có nhiệm vụ mô tả đặc điểm của dụng cụ và nguy cơ không an toàn khi sử dụng dụng cụ để các nhóm khác đoán.</a:t>
            </a:r>
            <a:endParaRPr lang="en-US" sz="4000" dirty="0">
              <a:solidFill>
                <a:srgbClr val="000000"/>
              </a:solidFill>
              <a:latin typeface="Arial" panose="020B0604020202020204" pitchFamily="34" charset="0"/>
              <a:ea typeface="Arial" panose="020B0604020202020204" pitchFamily="34" charset="0"/>
              <a:cs typeface="Arial" panose="020B0604020202020204" pitchFamily="34" charset="0"/>
            </a:endParaRPr>
          </a:p>
        </p:txBody>
      </p:sp>
      <p:sp>
        <p:nvSpPr>
          <p:cNvPr id="105" name="Rounded Rectangular Callout 104"/>
          <p:cNvSpPr/>
          <p:nvPr/>
        </p:nvSpPr>
        <p:spPr>
          <a:xfrm>
            <a:off x="3064420" y="662943"/>
            <a:ext cx="12404180" cy="975357"/>
          </a:xfrm>
          <a:prstGeom prst="wedgeRoundRectCallout">
            <a:avLst>
              <a:gd name="adj1" fmla="val -55833"/>
              <a:gd name="adj2" fmla="val 41926"/>
              <a:gd name="adj3" fmla="val 16667"/>
            </a:avLst>
          </a:prstGeom>
          <a:solidFill>
            <a:srgbClr val="7F4792">
              <a:lumMod val="20000"/>
              <a:lumOff val="80000"/>
            </a:srgbClr>
          </a:solidFill>
          <a:ln w="25400" cap="flat" cmpd="sng" algn="ctr">
            <a:solidFill>
              <a:srgbClr val="7F4792">
                <a:lumMod val="20000"/>
                <a:lumOff val="80000"/>
              </a:srgbClr>
            </a:solidFill>
            <a:prstDash val="solid"/>
          </a:ln>
          <a:effectLst>
            <a:outerShdw blurRad="50800" dist="38100" dir="18900000" algn="bl" rotWithShape="0">
              <a:prstClr val="black">
                <a:alpha val="40000"/>
              </a:prstClr>
            </a:outerShdw>
          </a:effectLst>
        </p:spPr>
        <p:txBody>
          <a:bodyPr rtlCol="0" anchor="ctr"/>
          <a:lstStyle/>
          <a:p>
            <a:pPr lvl="0" algn="ctr">
              <a:lnSpc>
                <a:spcPct val="150000"/>
              </a:lnSpc>
              <a:buClr>
                <a:srgbClr val="000000"/>
              </a:buClr>
            </a:pPr>
            <a:r>
              <a:rPr lang="vi-VN" sz="4000" b="1" kern="0" dirty="0">
                <a:solidFill>
                  <a:srgbClr val="002060"/>
                </a:solidFill>
                <a:latin typeface="Arial"/>
                <a:sym typeface="Arial"/>
              </a:rPr>
              <a:t>Chơi trò </a:t>
            </a:r>
            <a:r>
              <a:rPr lang="vi-VN" sz="4000" b="1" kern="0" dirty="0" smtClean="0">
                <a:solidFill>
                  <a:srgbClr val="002060"/>
                </a:solidFill>
                <a:latin typeface="Arial"/>
                <a:sym typeface="Arial"/>
              </a:rPr>
              <a:t>chơi</a:t>
            </a:r>
            <a:r>
              <a:rPr lang="en-US" sz="4000" b="1" kern="0" dirty="0">
                <a:solidFill>
                  <a:srgbClr val="002060"/>
                </a:solidFill>
                <a:latin typeface="Arial"/>
                <a:sym typeface="Arial"/>
              </a:rPr>
              <a:t> </a:t>
            </a:r>
            <a:r>
              <a:rPr lang="vi-VN" sz="4000" b="1" i="1" kern="0" dirty="0" smtClean="0">
                <a:solidFill>
                  <a:srgbClr val="002060"/>
                </a:solidFill>
                <a:latin typeface="Arial"/>
                <a:sym typeface="Arial"/>
              </a:rPr>
              <a:t>Đoán </a:t>
            </a:r>
            <a:r>
              <a:rPr lang="vi-VN" sz="4000" b="1" i="1" kern="0" dirty="0">
                <a:solidFill>
                  <a:srgbClr val="002060"/>
                </a:solidFill>
                <a:latin typeface="Arial"/>
                <a:sym typeface="Arial"/>
              </a:rPr>
              <a:t>tên dụng cụ lao động</a:t>
            </a:r>
            <a:endParaRPr kumimoji="0" lang="en-US" sz="4000" b="1" i="1" u="none" strike="noStrike" kern="0" cap="none" spc="0" normalizeH="0" baseline="0" noProof="0" dirty="0" smtClean="0">
              <a:ln>
                <a:noFill/>
              </a:ln>
              <a:solidFill>
                <a:srgbClr val="002060"/>
              </a:solidFill>
              <a:effectLst/>
              <a:uLnTx/>
              <a:uFillTx/>
              <a:latin typeface="Arial"/>
              <a:sym typeface="Arial"/>
            </a:endParaRPr>
          </a:p>
        </p:txBody>
      </p:sp>
      <p:pic>
        <p:nvPicPr>
          <p:cNvPr id="98" name="Picture 97"/>
          <p:cNvPicPr>
            <a:picLocks noChangeAspect="1"/>
          </p:cNvPicPr>
          <p:nvPr/>
        </p:nvPicPr>
        <p:blipFill>
          <a:blip r:embed="rId12">
            <a:extLst>
              <a:ext uri="{BEBA8EAE-BF5A-486C-A8C5-ECC9F3942E4B}">
                <a14:imgProps xmlns:a14="http://schemas.microsoft.com/office/drawing/2010/main">
                  <a14:imgLayer r:embed="rId13">
                    <a14:imgEffect>
                      <a14:sharpenSoften amount="50000"/>
                    </a14:imgEffect>
                    <a14:imgEffect>
                      <a14:saturation sat="400000"/>
                    </a14:imgEffect>
                  </a14:imgLayer>
                </a14:imgProps>
              </a:ext>
            </a:extLst>
          </a:blip>
          <a:stretch>
            <a:fillRect/>
          </a:stretch>
        </p:blipFill>
        <p:spPr>
          <a:xfrm>
            <a:off x="4420225" y="5919821"/>
            <a:ext cx="9697397" cy="1357279"/>
          </a:xfrm>
          <a:prstGeom prst="rect">
            <a:avLst/>
          </a:prstGeom>
        </p:spPr>
      </p:pic>
      <p:pic>
        <p:nvPicPr>
          <p:cNvPr id="99" name="Picture 98"/>
          <p:cNvPicPr>
            <a:picLocks noChangeAspect="1"/>
          </p:cNvPicPr>
          <p:nvPr/>
        </p:nvPicPr>
        <p:blipFill>
          <a:blip r:embed="rId14">
            <a:extLst>
              <a:ext uri="{BEBA8EAE-BF5A-486C-A8C5-ECC9F3942E4B}">
                <a14:imgProps xmlns:a14="http://schemas.microsoft.com/office/drawing/2010/main">
                  <a14:imgLayer r:embed="rId15">
                    <a14:imgEffect>
                      <a14:sharpenSoften amount="50000"/>
                    </a14:imgEffect>
                    <a14:imgEffect>
                      <a14:saturation sat="400000"/>
                    </a14:imgEffect>
                  </a14:imgLayer>
                </a14:imgProps>
              </a:ext>
            </a:extLst>
          </a:blip>
          <a:stretch>
            <a:fillRect/>
          </a:stretch>
        </p:blipFill>
        <p:spPr>
          <a:xfrm>
            <a:off x="3595092" y="7611635"/>
            <a:ext cx="11944017" cy="2083599"/>
          </a:xfrm>
          <a:prstGeom prst="rect">
            <a:avLst/>
          </a:prstGeom>
        </p:spPr>
      </p:pic>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05"/>
                                        </p:tgtEl>
                                        <p:attrNameLst>
                                          <p:attrName>style.visibility</p:attrName>
                                        </p:attrNameLst>
                                      </p:cBhvr>
                                      <p:to>
                                        <p:strVal val="visible"/>
                                      </p:to>
                                    </p:set>
                                    <p:anim calcmode="lin" valueType="num">
                                      <p:cBhvr additive="base">
                                        <p:cTn id="7" dur="500"/>
                                        <p:tgtEl>
                                          <p:spTgt spid="105"/>
                                        </p:tgtEl>
                                        <p:attrNameLst>
                                          <p:attrName>ppt_y</p:attrName>
                                        </p:attrNameLst>
                                      </p:cBhvr>
                                      <p:tavLst>
                                        <p:tav tm="0">
                                          <p:val>
                                            <p:strVal val="#ppt_y+#ppt_h*1.125000"/>
                                          </p:val>
                                        </p:tav>
                                        <p:tav tm="100000">
                                          <p:val>
                                            <p:strVal val="#ppt_y"/>
                                          </p:val>
                                        </p:tav>
                                      </p:tavLst>
                                    </p:anim>
                                    <p:animEffect transition="in" filter="wipe(up)">
                                      <p:cBhvr>
                                        <p:cTn id="8" dur="500"/>
                                        <p:tgtEl>
                                          <p:spTgt spid="105"/>
                                        </p:tgtEl>
                                      </p:cBhvr>
                                    </p:animEffect>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92"/>
                                        </p:tgtEl>
                                        <p:attrNameLst>
                                          <p:attrName>style.visibility</p:attrName>
                                        </p:attrNameLst>
                                      </p:cBhvr>
                                      <p:to>
                                        <p:strVal val="visible"/>
                                      </p:to>
                                    </p:set>
                                    <p:animEffect transition="in" filter="fade">
                                      <p:cBhvr>
                                        <p:cTn id="13" dur="500"/>
                                        <p:tgtEl>
                                          <p:spTgt spid="92"/>
                                        </p:tgtEl>
                                      </p:cBhvr>
                                    </p:animEffect>
                                    <p:anim calcmode="lin" valueType="num">
                                      <p:cBhvr>
                                        <p:cTn id="14" dur="500" fill="hold"/>
                                        <p:tgtEl>
                                          <p:spTgt spid="92"/>
                                        </p:tgtEl>
                                        <p:attrNameLst>
                                          <p:attrName>ppt_x</p:attrName>
                                        </p:attrNameLst>
                                      </p:cBhvr>
                                      <p:tavLst>
                                        <p:tav tm="0">
                                          <p:val>
                                            <p:strVal val="#ppt_x"/>
                                          </p:val>
                                        </p:tav>
                                        <p:tav tm="100000">
                                          <p:val>
                                            <p:strVal val="#ppt_x"/>
                                          </p:val>
                                        </p:tav>
                                      </p:tavLst>
                                    </p:anim>
                                    <p:anim calcmode="lin" valueType="num">
                                      <p:cBhvr>
                                        <p:cTn id="15" dur="500" fill="hold"/>
                                        <p:tgtEl>
                                          <p:spTgt spid="92"/>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98"/>
                                        </p:tgtEl>
                                        <p:attrNameLst>
                                          <p:attrName>style.visibility</p:attrName>
                                        </p:attrNameLst>
                                      </p:cBhvr>
                                      <p:to>
                                        <p:strVal val="visible"/>
                                      </p:to>
                                    </p:set>
                                    <p:animEffect transition="in" filter="fade">
                                      <p:cBhvr>
                                        <p:cTn id="18" dur="500"/>
                                        <p:tgtEl>
                                          <p:spTgt spid="98"/>
                                        </p:tgtEl>
                                      </p:cBhvr>
                                    </p:animEffect>
                                    <p:anim calcmode="lin" valueType="num">
                                      <p:cBhvr>
                                        <p:cTn id="19" dur="500" fill="hold"/>
                                        <p:tgtEl>
                                          <p:spTgt spid="98"/>
                                        </p:tgtEl>
                                        <p:attrNameLst>
                                          <p:attrName>ppt_x</p:attrName>
                                        </p:attrNameLst>
                                      </p:cBhvr>
                                      <p:tavLst>
                                        <p:tav tm="0">
                                          <p:val>
                                            <p:strVal val="#ppt_x"/>
                                          </p:val>
                                        </p:tav>
                                        <p:tav tm="100000">
                                          <p:val>
                                            <p:strVal val="#ppt_x"/>
                                          </p:val>
                                        </p:tav>
                                      </p:tavLst>
                                    </p:anim>
                                    <p:anim calcmode="lin" valueType="num">
                                      <p:cBhvr>
                                        <p:cTn id="20" dur="500" fill="hold"/>
                                        <p:tgtEl>
                                          <p:spTgt spid="98"/>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99"/>
                                        </p:tgtEl>
                                        <p:attrNameLst>
                                          <p:attrName>style.visibility</p:attrName>
                                        </p:attrNameLst>
                                      </p:cBhvr>
                                      <p:to>
                                        <p:strVal val="visible"/>
                                      </p:to>
                                    </p:set>
                                    <p:animEffect transition="in" filter="fade">
                                      <p:cBhvr>
                                        <p:cTn id="23" dur="500"/>
                                        <p:tgtEl>
                                          <p:spTgt spid="99"/>
                                        </p:tgtEl>
                                      </p:cBhvr>
                                    </p:animEffect>
                                    <p:anim calcmode="lin" valueType="num">
                                      <p:cBhvr>
                                        <p:cTn id="24" dur="500" fill="hold"/>
                                        <p:tgtEl>
                                          <p:spTgt spid="99"/>
                                        </p:tgtEl>
                                        <p:attrNameLst>
                                          <p:attrName>ppt_x</p:attrName>
                                        </p:attrNameLst>
                                      </p:cBhvr>
                                      <p:tavLst>
                                        <p:tav tm="0">
                                          <p:val>
                                            <p:strVal val="#ppt_x"/>
                                          </p:val>
                                        </p:tav>
                                        <p:tav tm="100000">
                                          <p:val>
                                            <p:strVal val="#ppt_x"/>
                                          </p:val>
                                        </p:tav>
                                      </p:tavLst>
                                    </p:anim>
                                    <p:anim calcmode="lin" valueType="num">
                                      <p:cBhvr>
                                        <p:cTn id="25" dur="500" fill="hold"/>
                                        <p:tgtEl>
                                          <p:spTgt spid="9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p:bldP spid="10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1" y="-232141"/>
            <a:ext cx="18288143" cy="10751281"/>
            <a:chOff x="0" y="0"/>
            <a:chExt cx="24384191" cy="14335042"/>
          </a:xfrm>
        </p:grpSpPr>
        <p:pic>
          <p:nvPicPr>
            <p:cNvPr id="3" name="Picture 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64" y="0"/>
              <a:ext cx="2250311" cy="2250311"/>
            </a:xfrm>
            <a:prstGeom prst="rect">
              <a:avLst/>
            </a:prstGeom>
          </p:spPr>
        </p:pic>
        <p:pic>
          <p:nvPicPr>
            <p:cNvPr id="4" name="Picture 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2024407" y="0"/>
              <a:ext cx="2250311" cy="2250311"/>
            </a:xfrm>
            <a:prstGeom prst="rect">
              <a:avLst/>
            </a:prstGeom>
          </p:spPr>
        </p:pic>
        <p:pic>
          <p:nvPicPr>
            <p:cNvPr id="5" name="Picture 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4030356" y="0"/>
              <a:ext cx="2250311" cy="2250311"/>
            </a:xfrm>
            <a:prstGeom prst="rect">
              <a:avLst/>
            </a:prstGeom>
          </p:spPr>
        </p:pic>
        <p:pic>
          <p:nvPicPr>
            <p:cNvPr id="6" name="Picture 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6054699" y="0"/>
              <a:ext cx="2250311" cy="2250311"/>
            </a:xfrm>
            <a:prstGeom prst="rect">
              <a:avLst/>
            </a:prstGeom>
          </p:spPr>
        </p:pic>
        <p:pic>
          <p:nvPicPr>
            <p:cNvPr id="7" name="Picture 7"/>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8058989" y="0"/>
              <a:ext cx="2250311" cy="2250311"/>
            </a:xfrm>
            <a:prstGeom prst="rect">
              <a:avLst/>
            </a:prstGeom>
          </p:spPr>
        </p:pic>
        <p:pic>
          <p:nvPicPr>
            <p:cNvPr id="8" name="Picture 8"/>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10083333" y="0"/>
              <a:ext cx="2250311" cy="2250311"/>
            </a:xfrm>
            <a:prstGeom prst="rect">
              <a:avLst/>
            </a:prstGeom>
          </p:spPr>
        </p:pic>
        <p:pic>
          <p:nvPicPr>
            <p:cNvPr id="9" name="Picture 9"/>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2089282" y="0"/>
              <a:ext cx="2250311" cy="2250311"/>
            </a:xfrm>
            <a:prstGeom prst="rect">
              <a:avLst/>
            </a:prstGeom>
          </p:spPr>
        </p:pic>
        <p:pic>
          <p:nvPicPr>
            <p:cNvPr id="10" name="Picture 10"/>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14113625" y="0"/>
              <a:ext cx="2250311" cy="2250311"/>
            </a:xfrm>
            <a:prstGeom prst="rect">
              <a:avLst/>
            </a:prstGeom>
          </p:spPr>
        </p:pic>
        <p:pic>
          <p:nvPicPr>
            <p:cNvPr id="11" name="Picture 11"/>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6079117" y="0"/>
              <a:ext cx="2250311" cy="2250311"/>
            </a:xfrm>
            <a:prstGeom prst="rect">
              <a:avLst/>
            </a:prstGeom>
          </p:spPr>
        </p:pic>
        <p:pic>
          <p:nvPicPr>
            <p:cNvPr id="12" name="Picture 12"/>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18103460" y="0"/>
              <a:ext cx="2250311" cy="2250311"/>
            </a:xfrm>
            <a:prstGeom prst="rect">
              <a:avLst/>
            </a:prstGeom>
          </p:spPr>
        </p:pic>
        <p:pic>
          <p:nvPicPr>
            <p:cNvPr id="13" name="Picture 1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20109409" y="0"/>
              <a:ext cx="2250311" cy="2250311"/>
            </a:xfrm>
            <a:prstGeom prst="rect">
              <a:avLst/>
            </a:prstGeom>
          </p:spPr>
        </p:pic>
        <p:pic>
          <p:nvPicPr>
            <p:cNvPr id="14" name="Picture 1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22133753" y="0"/>
              <a:ext cx="2250311" cy="2250311"/>
            </a:xfrm>
            <a:prstGeom prst="rect">
              <a:avLst/>
            </a:prstGeom>
          </p:spPr>
        </p:pic>
        <p:pic>
          <p:nvPicPr>
            <p:cNvPr id="15" name="Picture 1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a:off x="22133753" y="2020476"/>
              <a:ext cx="2250311" cy="2250311"/>
            </a:xfrm>
            <a:prstGeom prst="rect">
              <a:avLst/>
            </a:prstGeom>
          </p:spPr>
        </p:pic>
        <p:pic>
          <p:nvPicPr>
            <p:cNvPr id="16" name="Picture 1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flipH="1">
              <a:off x="20109409" y="2020476"/>
              <a:ext cx="2250311" cy="2250311"/>
            </a:xfrm>
            <a:prstGeom prst="rect">
              <a:avLst/>
            </a:prstGeom>
          </p:spPr>
        </p:pic>
        <p:pic>
          <p:nvPicPr>
            <p:cNvPr id="17" name="Picture 17"/>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flipH="1">
              <a:off x="16079117" y="2020476"/>
              <a:ext cx="2250311" cy="2250311"/>
            </a:xfrm>
            <a:prstGeom prst="rect">
              <a:avLst/>
            </a:prstGeom>
          </p:spPr>
        </p:pic>
        <p:pic>
          <p:nvPicPr>
            <p:cNvPr id="18" name="Picture 18"/>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a:off x="14126325" y="2020476"/>
              <a:ext cx="2250311" cy="2250311"/>
            </a:xfrm>
            <a:prstGeom prst="rect">
              <a:avLst/>
            </a:prstGeom>
          </p:spPr>
        </p:pic>
        <p:pic>
          <p:nvPicPr>
            <p:cNvPr id="19" name="Picture 19"/>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flipH="1">
              <a:off x="12101982" y="2020476"/>
              <a:ext cx="2250311" cy="2250311"/>
            </a:xfrm>
            <a:prstGeom prst="rect">
              <a:avLst/>
            </a:prstGeom>
          </p:spPr>
        </p:pic>
        <p:pic>
          <p:nvPicPr>
            <p:cNvPr id="20" name="Picture 20"/>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a:off x="10083074" y="2020476"/>
              <a:ext cx="2250311" cy="2250311"/>
            </a:xfrm>
            <a:prstGeom prst="rect">
              <a:avLst/>
            </a:prstGeom>
          </p:spPr>
        </p:pic>
        <p:pic>
          <p:nvPicPr>
            <p:cNvPr id="21" name="Picture 21"/>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flipH="1">
              <a:off x="8058730" y="2020476"/>
              <a:ext cx="2250311" cy="2250311"/>
            </a:xfrm>
            <a:prstGeom prst="rect">
              <a:avLst/>
            </a:prstGeom>
          </p:spPr>
        </p:pic>
        <p:pic>
          <p:nvPicPr>
            <p:cNvPr id="22" name="Picture 22"/>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a:off x="6054699" y="2020476"/>
              <a:ext cx="2250311" cy="2250311"/>
            </a:xfrm>
            <a:prstGeom prst="rect">
              <a:avLst/>
            </a:prstGeom>
          </p:spPr>
        </p:pic>
        <p:pic>
          <p:nvPicPr>
            <p:cNvPr id="23" name="Picture 2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flipH="1">
              <a:off x="4030356" y="2020476"/>
              <a:ext cx="2250311" cy="2250311"/>
            </a:xfrm>
            <a:prstGeom prst="rect">
              <a:avLst/>
            </a:prstGeom>
          </p:spPr>
        </p:pic>
        <p:pic>
          <p:nvPicPr>
            <p:cNvPr id="24" name="Picture 2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a:off x="2024407" y="2020476"/>
              <a:ext cx="2250311" cy="2250311"/>
            </a:xfrm>
            <a:prstGeom prst="rect">
              <a:avLst/>
            </a:prstGeom>
          </p:spPr>
        </p:pic>
        <p:pic>
          <p:nvPicPr>
            <p:cNvPr id="25" name="Picture 2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flipH="1">
              <a:off x="64" y="2020476"/>
              <a:ext cx="2250311" cy="2250311"/>
            </a:xfrm>
            <a:prstGeom prst="rect">
              <a:avLst/>
            </a:prstGeom>
          </p:spPr>
        </p:pic>
        <p:pic>
          <p:nvPicPr>
            <p:cNvPr id="26" name="Picture 2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27" y="4010752"/>
              <a:ext cx="2250311" cy="2250311"/>
            </a:xfrm>
            <a:prstGeom prst="rect">
              <a:avLst/>
            </a:prstGeom>
          </p:spPr>
        </p:pic>
        <p:pic>
          <p:nvPicPr>
            <p:cNvPr id="27" name="Picture 27"/>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2024471" y="4010752"/>
              <a:ext cx="2250311" cy="2250311"/>
            </a:xfrm>
            <a:prstGeom prst="rect">
              <a:avLst/>
            </a:prstGeom>
          </p:spPr>
        </p:pic>
        <p:pic>
          <p:nvPicPr>
            <p:cNvPr id="28" name="Picture 28"/>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4030419" y="4010752"/>
              <a:ext cx="2250311" cy="2250311"/>
            </a:xfrm>
            <a:prstGeom prst="rect">
              <a:avLst/>
            </a:prstGeom>
          </p:spPr>
        </p:pic>
        <p:pic>
          <p:nvPicPr>
            <p:cNvPr id="29" name="Picture 29"/>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6054763" y="4010752"/>
              <a:ext cx="2250311" cy="2250311"/>
            </a:xfrm>
            <a:prstGeom prst="rect">
              <a:avLst/>
            </a:prstGeom>
          </p:spPr>
        </p:pic>
        <p:pic>
          <p:nvPicPr>
            <p:cNvPr id="30" name="Picture 30"/>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8059053" y="4010752"/>
              <a:ext cx="2250311" cy="2250311"/>
            </a:xfrm>
            <a:prstGeom prst="rect">
              <a:avLst/>
            </a:prstGeom>
          </p:spPr>
        </p:pic>
        <p:pic>
          <p:nvPicPr>
            <p:cNvPr id="31" name="Picture 31"/>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18103524" y="4010752"/>
              <a:ext cx="2250311" cy="2250311"/>
            </a:xfrm>
            <a:prstGeom prst="rect">
              <a:avLst/>
            </a:prstGeom>
          </p:spPr>
        </p:pic>
        <p:pic>
          <p:nvPicPr>
            <p:cNvPr id="32" name="Picture 32"/>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20109472" y="4010752"/>
              <a:ext cx="2250311" cy="2250311"/>
            </a:xfrm>
            <a:prstGeom prst="rect">
              <a:avLst/>
            </a:prstGeom>
          </p:spPr>
        </p:pic>
        <p:pic>
          <p:nvPicPr>
            <p:cNvPr id="33" name="Picture 3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22133816" y="4010752"/>
              <a:ext cx="2250311" cy="2250311"/>
            </a:xfrm>
            <a:prstGeom prst="rect">
              <a:avLst/>
            </a:prstGeom>
          </p:spPr>
        </p:pic>
        <p:pic>
          <p:nvPicPr>
            <p:cNvPr id="34" name="Picture 3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a:off x="22133689" y="6054287"/>
              <a:ext cx="2250311" cy="2250311"/>
            </a:xfrm>
            <a:prstGeom prst="rect">
              <a:avLst/>
            </a:prstGeom>
          </p:spPr>
        </p:pic>
        <p:pic>
          <p:nvPicPr>
            <p:cNvPr id="35" name="Picture 3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flipH="1">
              <a:off x="20109345" y="6054287"/>
              <a:ext cx="2250311" cy="2250311"/>
            </a:xfrm>
            <a:prstGeom prst="rect">
              <a:avLst/>
            </a:prstGeom>
          </p:spPr>
        </p:pic>
        <p:pic>
          <p:nvPicPr>
            <p:cNvPr id="36" name="Picture 3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a:off x="10083397" y="6054287"/>
              <a:ext cx="2250311" cy="2250311"/>
            </a:xfrm>
            <a:prstGeom prst="rect">
              <a:avLst/>
            </a:prstGeom>
          </p:spPr>
        </p:pic>
        <p:pic>
          <p:nvPicPr>
            <p:cNvPr id="37" name="Picture 37"/>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flipH="1">
              <a:off x="8072908" y="6054287"/>
              <a:ext cx="2250311" cy="2250311"/>
            </a:xfrm>
            <a:prstGeom prst="rect">
              <a:avLst/>
            </a:prstGeom>
          </p:spPr>
        </p:pic>
        <p:pic>
          <p:nvPicPr>
            <p:cNvPr id="38" name="Picture 38"/>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a:off x="6054636" y="6054287"/>
              <a:ext cx="2250311" cy="2250311"/>
            </a:xfrm>
            <a:prstGeom prst="rect">
              <a:avLst/>
            </a:prstGeom>
          </p:spPr>
        </p:pic>
        <p:pic>
          <p:nvPicPr>
            <p:cNvPr id="39" name="Picture 39"/>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flipH="1">
              <a:off x="4030292" y="6054287"/>
              <a:ext cx="2250311" cy="2250311"/>
            </a:xfrm>
            <a:prstGeom prst="rect">
              <a:avLst/>
            </a:prstGeom>
          </p:spPr>
        </p:pic>
        <p:pic>
          <p:nvPicPr>
            <p:cNvPr id="40" name="Picture 40"/>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a:off x="2024344" y="6054287"/>
              <a:ext cx="2250311" cy="2250311"/>
            </a:xfrm>
            <a:prstGeom prst="rect">
              <a:avLst/>
            </a:prstGeom>
          </p:spPr>
        </p:pic>
        <p:pic>
          <p:nvPicPr>
            <p:cNvPr id="41" name="Picture 41"/>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flipH="1">
              <a:off x="0" y="6054287"/>
              <a:ext cx="2250311" cy="2250311"/>
            </a:xfrm>
            <a:prstGeom prst="rect">
              <a:avLst/>
            </a:prstGeom>
          </p:spPr>
        </p:pic>
        <p:pic>
          <p:nvPicPr>
            <p:cNvPr id="42" name="Picture 42"/>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64" y="8044562"/>
              <a:ext cx="2250311" cy="2250311"/>
            </a:xfrm>
            <a:prstGeom prst="rect">
              <a:avLst/>
            </a:prstGeom>
          </p:spPr>
        </p:pic>
        <p:pic>
          <p:nvPicPr>
            <p:cNvPr id="43" name="Picture 4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2024407" y="8044562"/>
              <a:ext cx="2250311" cy="2250311"/>
            </a:xfrm>
            <a:prstGeom prst="rect">
              <a:avLst/>
            </a:prstGeom>
          </p:spPr>
        </p:pic>
        <p:pic>
          <p:nvPicPr>
            <p:cNvPr id="44" name="Picture 4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4030356" y="8044562"/>
              <a:ext cx="2250311" cy="2250311"/>
            </a:xfrm>
            <a:prstGeom prst="rect">
              <a:avLst/>
            </a:prstGeom>
          </p:spPr>
        </p:pic>
        <p:pic>
          <p:nvPicPr>
            <p:cNvPr id="45" name="Picture 4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6054699" y="8044562"/>
              <a:ext cx="2250311" cy="2250311"/>
            </a:xfrm>
            <a:prstGeom prst="rect">
              <a:avLst/>
            </a:prstGeom>
          </p:spPr>
        </p:pic>
        <p:pic>
          <p:nvPicPr>
            <p:cNvPr id="46" name="Picture 4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18103460" y="8044562"/>
              <a:ext cx="2250311" cy="2250311"/>
            </a:xfrm>
            <a:prstGeom prst="rect">
              <a:avLst/>
            </a:prstGeom>
          </p:spPr>
        </p:pic>
        <p:pic>
          <p:nvPicPr>
            <p:cNvPr id="47" name="Picture 47"/>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20109409" y="8044562"/>
              <a:ext cx="2250311" cy="2250311"/>
            </a:xfrm>
            <a:prstGeom prst="rect">
              <a:avLst/>
            </a:prstGeom>
          </p:spPr>
        </p:pic>
        <p:pic>
          <p:nvPicPr>
            <p:cNvPr id="48" name="Picture 48"/>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22133753" y="8044562"/>
              <a:ext cx="2250311" cy="2250311"/>
            </a:xfrm>
            <a:prstGeom prst="rect">
              <a:avLst/>
            </a:prstGeom>
          </p:spPr>
        </p:pic>
        <p:pic>
          <p:nvPicPr>
            <p:cNvPr id="49" name="Picture 49"/>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8072908" y="8044562"/>
              <a:ext cx="2250311" cy="2250311"/>
            </a:xfrm>
            <a:prstGeom prst="rect">
              <a:avLst/>
            </a:prstGeom>
          </p:spPr>
        </p:pic>
        <p:pic>
          <p:nvPicPr>
            <p:cNvPr id="50" name="Picture 50"/>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10083397" y="8044562"/>
              <a:ext cx="2250311" cy="2250311"/>
            </a:xfrm>
            <a:prstGeom prst="rect">
              <a:avLst/>
            </a:prstGeom>
          </p:spPr>
        </p:pic>
        <p:pic>
          <p:nvPicPr>
            <p:cNvPr id="51" name="Picture 51"/>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2089345" y="4010752"/>
              <a:ext cx="2250311" cy="2250311"/>
            </a:xfrm>
            <a:prstGeom prst="rect">
              <a:avLst/>
            </a:prstGeom>
          </p:spPr>
        </p:pic>
        <p:pic>
          <p:nvPicPr>
            <p:cNvPr id="52" name="Picture 52"/>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14113689" y="4010752"/>
              <a:ext cx="2250311" cy="2250311"/>
            </a:xfrm>
            <a:prstGeom prst="rect">
              <a:avLst/>
            </a:prstGeom>
          </p:spPr>
        </p:pic>
        <p:pic>
          <p:nvPicPr>
            <p:cNvPr id="53" name="Picture 5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6079180" y="4010752"/>
              <a:ext cx="2250311" cy="2250311"/>
            </a:xfrm>
            <a:prstGeom prst="rect">
              <a:avLst/>
            </a:prstGeom>
          </p:spPr>
        </p:pic>
        <p:pic>
          <p:nvPicPr>
            <p:cNvPr id="54" name="Picture 5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flipH="1">
              <a:off x="16079053" y="6054287"/>
              <a:ext cx="2250311" cy="2250311"/>
            </a:xfrm>
            <a:prstGeom prst="rect">
              <a:avLst/>
            </a:prstGeom>
          </p:spPr>
        </p:pic>
        <p:pic>
          <p:nvPicPr>
            <p:cNvPr id="55" name="Picture 5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a:off x="14113689" y="6054287"/>
              <a:ext cx="2250311" cy="2250311"/>
            </a:xfrm>
            <a:prstGeom prst="rect">
              <a:avLst/>
            </a:prstGeom>
          </p:spPr>
        </p:pic>
        <p:pic>
          <p:nvPicPr>
            <p:cNvPr id="56" name="Picture 5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flipH="1">
              <a:off x="12101982" y="6054287"/>
              <a:ext cx="2250311" cy="2250311"/>
            </a:xfrm>
            <a:prstGeom prst="rect">
              <a:avLst/>
            </a:prstGeom>
          </p:spPr>
        </p:pic>
        <p:pic>
          <p:nvPicPr>
            <p:cNvPr id="57" name="Picture 57"/>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2101982" y="8044562"/>
              <a:ext cx="2250311" cy="2250311"/>
            </a:xfrm>
            <a:prstGeom prst="rect">
              <a:avLst/>
            </a:prstGeom>
          </p:spPr>
        </p:pic>
        <p:pic>
          <p:nvPicPr>
            <p:cNvPr id="58" name="Picture 58"/>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14113689" y="8044562"/>
              <a:ext cx="2250311" cy="2250311"/>
            </a:xfrm>
            <a:prstGeom prst="rect">
              <a:avLst/>
            </a:prstGeom>
          </p:spPr>
        </p:pic>
        <p:pic>
          <p:nvPicPr>
            <p:cNvPr id="59" name="Picture 59"/>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6066157" y="8044562"/>
              <a:ext cx="2250311" cy="2250311"/>
            </a:xfrm>
            <a:prstGeom prst="rect">
              <a:avLst/>
            </a:prstGeom>
          </p:spPr>
        </p:pic>
        <p:pic>
          <p:nvPicPr>
            <p:cNvPr id="60" name="Picture 60"/>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a:off x="18103460" y="2020476"/>
              <a:ext cx="2250311" cy="2250311"/>
            </a:xfrm>
            <a:prstGeom prst="rect">
              <a:avLst/>
            </a:prstGeom>
          </p:spPr>
        </p:pic>
        <p:pic>
          <p:nvPicPr>
            <p:cNvPr id="61" name="Picture 61"/>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a:off x="18103397" y="6054287"/>
              <a:ext cx="2250311" cy="2250311"/>
            </a:xfrm>
            <a:prstGeom prst="rect">
              <a:avLst/>
            </a:prstGeom>
          </p:spPr>
        </p:pic>
        <p:pic>
          <p:nvPicPr>
            <p:cNvPr id="62" name="Picture 62"/>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10083397" y="4010752"/>
              <a:ext cx="2250311" cy="2250311"/>
            </a:xfrm>
            <a:prstGeom prst="rect">
              <a:avLst/>
            </a:prstGeom>
          </p:spPr>
        </p:pic>
        <p:pic>
          <p:nvPicPr>
            <p:cNvPr id="63" name="Picture 6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a:off x="22133816" y="10094455"/>
              <a:ext cx="2250311" cy="2250311"/>
            </a:xfrm>
            <a:prstGeom prst="rect">
              <a:avLst/>
            </a:prstGeom>
          </p:spPr>
        </p:pic>
        <p:pic>
          <p:nvPicPr>
            <p:cNvPr id="64" name="Picture 6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flipH="1">
              <a:off x="20109472" y="10094455"/>
              <a:ext cx="2250311" cy="2250311"/>
            </a:xfrm>
            <a:prstGeom prst="rect">
              <a:avLst/>
            </a:prstGeom>
          </p:spPr>
        </p:pic>
        <p:pic>
          <p:nvPicPr>
            <p:cNvPr id="65" name="Picture 6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a:off x="10083397" y="10094455"/>
              <a:ext cx="2250311" cy="2250311"/>
            </a:xfrm>
            <a:prstGeom prst="rect">
              <a:avLst/>
            </a:prstGeom>
          </p:spPr>
        </p:pic>
        <p:pic>
          <p:nvPicPr>
            <p:cNvPr id="66" name="Picture 6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flipH="1">
              <a:off x="8072908" y="10094455"/>
              <a:ext cx="2250311" cy="2250311"/>
            </a:xfrm>
            <a:prstGeom prst="rect">
              <a:avLst/>
            </a:prstGeom>
          </p:spPr>
        </p:pic>
        <p:pic>
          <p:nvPicPr>
            <p:cNvPr id="67" name="Picture 67"/>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a:off x="6054636" y="10094455"/>
              <a:ext cx="2250311" cy="2250311"/>
            </a:xfrm>
            <a:prstGeom prst="rect">
              <a:avLst/>
            </a:prstGeom>
          </p:spPr>
        </p:pic>
        <p:pic>
          <p:nvPicPr>
            <p:cNvPr id="68" name="Picture 68"/>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flipH="1">
              <a:off x="4030419" y="10094455"/>
              <a:ext cx="2250311" cy="2250311"/>
            </a:xfrm>
            <a:prstGeom prst="rect">
              <a:avLst/>
            </a:prstGeom>
          </p:spPr>
        </p:pic>
        <p:pic>
          <p:nvPicPr>
            <p:cNvPr id="69" name="Picture 69"/>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a:off x="2024471" y="10094455"/>
              <a:ext cx="2250311" cy="2250311"/>
            </a:xfrm>
            <a:prstGeom prst="rect">
              <a:avLst/>
            </a:prstGeom>
          </p:spPr>
        </p:pic>
        <p:pic>
          <p:nvPicPr>
            <p:cNvPr id="70" name="Picture 70"/>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flipH="1">
              <a:off x="127" y="10094455"/>
              <a:ext cx="2250311" cy="2250311"/>
            </a:xfrm>
            <a:prstGeom prst="rect">
              <a:avLst/>
            </a:prstGeom>
          </p:spPr>
        </p:pic>
        <p:pic>
          <p:nvPicPr>
            <p:cNvPr id="71" name="Picture 71"/>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91" y="12084731"/>
              <a:ext cx="2250311" cy="2250311"/>
            </a:xfrm>
            <a:prstGeom prst="rect">
              <a:avLst/>
            </a:prstGeom>
          </p:spPr>
        </p:pic>
        <p:pic>
          <p:nvPicPr>
            <p:cNvPr id="72" name="Picture 72"/>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2024534" y="12084731"/>
              <a:ext cx="2250311" cy="2250311"/>
            </a:xfrm>
            <a:prstGeom prst="rect">
              <a:avLst/>
            </a:prstGeom>
          </p:spPr>
        </p:pic>
        <p:pic>
          <p:nvPicPr>
            <p:cNvPr id="73" name="Picture 7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4030483" y="12084731"/>
              <a:ext cx="2250311" cy="2250311"/>
            </a:xfrm>
            <a:prstGeom prst="rect">
              <a:avLst/>
            </a:prstGeom>
          </p:spPr>
        </p:pic>
        <p:pic>
          <p:nvPicPr>
            <p:cNvPr id="74" name="Picture 7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6054826" y="12084731"/>
              <a:ext cx="2250311" cy="2250311"/>
            </a:xfrm>
            <a:prstGeom prst="rect">
              <a:avLst/>
            </a:prstGeom>
          </p:spPr>
        </p:pic>
        <p:pic>
          <p:nvPicPr>
            <p:cNvPr id="75" name="Picture 7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18090501" y="12084731"/>
              <a:ext cx="2250311" cy="2250311"/>
            </a:xfrm>
            <a:prstGeom prst="rect">
              <a:avLst/>
            </a:prstGeom>
          </p:spPr>
        </p:pic>
        <p:pic>
          <p:nvPicPr>
            <p:cNvPr id="76" name="Picture 7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20109536" y="12084731"/>
              <a:ext cx="2250311" cy="2250311"/>
            </a:xfrm>
            <a:prstGeom prst="rect">
              <a:avLst/>
            </a:prstGeom>
          </p:spPr>
        </p:pic>
        <p:pic>
          <p:nvPicPr>
            <p:cNvPr id="77" name="Picture 77"/>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22133880" y="12084731"/>
              <a:ext cx="2250311" cy="2250311"/>
            </a:xfrm>
            <a:prstGeom prst="rect">
              <a:avLst/>
            </a:prstGeom>
          </p:spPr>
        </p:pic>
        <p:pic>
          <p:nvPicPr>
            <p:cNvPr id="78" name="Picture 78"/>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8072908" y="12084731"/>
              <a:ext cx="2250311" cy="2250311"/>
            </a:xfrm>
            <a:prstGeom prst="rect">
              <a:avLst/>
            </a:prstGeom>
          </p:spPr>
        </p:pic>
        <p:pic>
          <p:nvPicPr>
            <p:cNvPr id="79" name="Picture 79"/>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10083397" y="12084731"/>
              <a:ext cx="2250311" cy="2250311"/>
            </a:xfrm>
            <a:prstGeom prst="rect">
              <a:avLst/>
            </a:prstGeom>
          </p:spPr>
        </p:pic>
        <p:pic>
          <p:nvPicPr>
            <p:cNvPr id="80" name="Picture 80"/>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flipH="1">
              <a:off x="16079180" y="10094455"/>
              <a:ext cx="2250311" cy="2250311"/>
            </a:xfrm>
            <a:prstGeom prst="rect">
              <a:avLst/>
            </a:prstGeom>
          </p:spPr>
        </p:pic>
        <p:pic>
          <p:nvPicPr>
            <p:cNvPr id="81" name="Picture 81"/>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a:off x="14111708" y="10094455"/>
              <a:ext cx="2250311" cy="2250311"/>
            </a:xfrm>
            <a:prstGeom prst="rect">
              <a:avLst/>
            </a:prstGeom>
          </p:spPr>
        </p:pic>
        <p:pic>
          <p:nvPicPr>
            <p:cNvPr id="82" name="Picture 82"/>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flipH="1">
              <a:off x="12101982" y="10094455"/>
              <a:ext cx="2250311" cy="2250311"/>
            </a:xfrm>
            <a:prstGeom prst="rect">
              <a:avLst/>
            </a:prstGeom>
          </p:spPr>
        </p:pic>
        <p:pic>
          <p:nvPicPr>
            <p:cNvPr id="83" name="Picture 8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2089345" y="12084731"/>
              <a:ext cx="2250311" cy="2250311"/>
            </a:xfrm>
            <a:prstGeom prst="rect">
              <a:avLst/>
            </a:prstGeom>
          </p:spPr>
        </p:pic>
        <p:pic>
          <p:nvPicPr>
            <p:cNvPr id="84" name="Picture 8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14111708" y="12084731"/>
              <a:ext cx="2250311" cy="2250311"/>
            </a:xfrm>
            <a:prstGeom prst="rect">
              <a:avLst/>
            </a:prstGeom>
          </p:spPr>
        </p:pic>
        <p:pic>
          <p:nvPicPr>
            <p:cNvPr id="85" name="Picture 8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6066157" y="12084731"/>
              <a:ext cx="2250311" cy="2250311"/>
            </a:xfrm>
            <a:prstGeom prst="rect">
              <a:avLst/>
            </a:prstGeom>
          </p:spPr>
        </p:pic>
        <p:pic>
          <p:nvPicPr>
            <p:cNvPr id="86" name="Picture 8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a:off x="18103524" y="10094455"/>
              <a:ext cx="2250311" cy="2250311"/>
            </a:xfrm>
            <a:prstGeom prst="rect">
              <a:avLst/>
            </a:prstGeom>
          </p:spPr>
        </p:pic>
      </p:grpSp>
      <p:pic>
        <p:nvPicPr>
          <p:cNvPr id="87" name="Picture 87"/>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flipH="1">
            <a:off x="6387567" y="2005"/>
            <a:ext cx="14643632" cy="10284995"/>
          </a:xfrm>
          <a:prstGeom prst="rect">
            <a:avLst/>
          </a:prstGeom>
        </p:spPr>
      </p:pic>
      <p:pic>
        <p:nvPicPr>
          <p:cNvPr id="88" name="Picture 88"/>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flipH="1">
            <a:off x="14430432" y="1791"/>
            <a:ext cx="3857568" cy="1072817"/>
          </a:xfrm>
          <a:prstGeom prst="rect">
            <a:avLst/>
          </a:prstGeom>
        </p:spPr>
      </p:pic>
      <p:sp>
        <p:nvSpPr>
          <p:cNvPr id="92" name="Hộp Văn bản 104">
            <a:extLst>
              <a:ext uri="{FF2B5EF4-FFF2-40B4-BE49-F238E27FC236}">
                <a16:creationId xmlns:a16="http://schemas.microsoft.com/office/drawing/2014/main" id="{48E40BA1-EA2E-C0E0-BB44-FC5826228D9D}"/>
              </a:ext>
            </a:extLst>
          </p:cNvPr>
          <p:cNvSpPr txBox="1"/>
          <p:nvPr/>
        </p:nvSpPr>
        <p:spPr>
          <a:xfrm>
            <a:off x="717690" y="2295170"/>
            <a:ext cx="4856959" cy="1306255"/>
          </a:xfrm>
          <a:prstGeom prst="rect">
            <a:avLst/>
          </a:prstGeom>
          <a:noFill/>
        </p:spPr>
        <p:txBody>
          <a:bodyPr wrap="square" rtlCol="0">
            <a:spAutoFit/>
          </a:bodyPr>
          <a:lstStyle/>
          <a:p>
            <a:pPr algn="ctr">
              <a:lnSpc>
                <a:spcPct val="150000"/>
              </a:lnSpc>
            </a:pPr>
            <a:r>
              <a:rPr lang="en-US" sz="6000" b="1" dirty="0" smtClean="0">
                <a:latin typeface="Arial" panose="020B0604020202020204" pitchFamily="34" charset="0"/>
                <a:cs typeface="Arial" panose="020B0604020202020204" pitchFamily="34" charset="0"/>
              </a:rPr>
              <a:t>KẾT LUẬN</a:t>
            </a:r>
            <a:endParaRPr lang="en-US" sz="6000" b="1" dirty="0">
              <a:latin typeface="Arial" panose="020B0604020202020204" pitchFamily="34" charset="0"/>
              <a:cs typeface="Arial" panose="020B0604020202020204" pitchFamily="34" charset="0"/>
            </a:endParaRPr>
          </a:p>
        </p:txBody>
      </p:sp>
      <p:pic>
        <p:nvPicPr>
          <p:cNvPr id="93" name="Picture 94"/>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373835" y="1077066"/>
            <a:ext cx="802682" cy="879433"/>
          </a:xfrm>
          <a:prstGeom prst="rect">
            <a:avLst/>
          </a:prstGeom>
        </p:spPr>
      </p:pic>
      <p:pic>
        <p:nvPicPr>
          <p:cNvPr id="97" name="Picture 9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flipH="1">
            <a:off x="5107239" y="1144516"/>
            <a:ext cx="802682" cy="879433"/>
          </a:xfrm>
          <a:prstGeom prst="rect">
            <a:avLst/>
          </a:prstGeom>
        </p:spPr>
      </p:pic>
      <p:sp>
        <p:nvSpPr>
          <p:cNvPr id="89" name="Rectangle 88"/>
          <p:cNvSpPr/>
          <p:nvPr/>
        </p:nvSpPr>
        <p:spPr>
          <a:xfrm>
            <a:off x="6846339" y="2242418"/>
            <a:ext cx="11213061" cy="2862322"/>
          </a:xfrm>
          <a:prstGeom prst="rect">
            <a:avLst/>
          </a:prstGeom>
        </p:spPr>
        <p:txBody>
          <a:bodyPr wrap="square">
            <a:spAutoFit/>
          </a:bodyPr>
          <a:lstStyle/>
          <a:p>
            <a:pPr algn="just">
              <a:lnSpc>
                <a:spcPct val="150000"/>
              </a:lnSpc>
              <a:spcBef>
                <a:spcPts val="100"/>
              </a:spcBef>
              <a:spcAft>
                <a:spcPts val="100"/>
              </a:spcAft>
            </a:pPr>
            <a:r>
              <a:rPr lang="vi-VN" sz="4000" dirty="0">
                <a:ea typeface="Arial" panose="020B0604020202020204" pitchFamily="34" charset="0"/>
                <a:cs typeface="Arial" panose="020B0604020202020204" pitchFamily="34" charset="0"/>
              </a:rPr>
              <a:t>Mỗi dụng cụ lao động đều có thể gây nguy hiểm cho chúng ta. Cần biết cách sử dụng dụng cụ lao động để đảm bảo an toàn khi lao động.</a:t>
            </a:r>
            <a:endParaRPr lang="en-US" sz="4000" dirty="0">
              <a:effectLst/>
              <a:latin typeface="Arial" panose="020B0604020202020204" pitchFamily="34" charset="0"/>
              <a:ea typeface="Arial" panose="020B0604020202020204" pitchFamily="34" charset="0"/>
              <a:cs typeface="Arial" panose="020B0604020202020204" pitchFamily="34" charset="0"/>
            </a:endParaRPr>
          </a:p>
        </p:txBody>
      </p:sp>
      <p:pic>
        <p:nvPicPr>
          <p:cNvPr id="98" name="Picture 12"/>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20"/>
              </a:ext>
            </a:extLst>
          </a:blip>
          <a:srcRect/>
          <a:stretch>
            <a:fillRect/>
          </a:stretch>
        </p:blipFill>
        <p:spPr>
          <a:xfrm>
            <a:off x="1252210" y="6538062"/>
            <a:ext cx="3853190" cy="2783930"/>
          </a:xfrm>
          <a:prstGeom prst="rect">
            <a:avLst/>
          </a:prstGeom>
        </p:spPr>
      </p:pic>
      <p:pic>
        <p:nvPicPr>
          <p:cNvPr id="91" name="Picture 90"/>
          <p:cNvPicPr>
            <a:picLocks noChangeAspect="1"/>
          </p:cNvPicPr>
          <p:nvPr/>
        </p:nvPicPr>
        <p:blipFill>
          <a:blip r:embed="rId21">
            <a:extLst>
              <a:ext uri="{BEBA8EAE-BF5A-486C-A8C5-ECC9F3942E4B}">
                <a14:imgProps xmlns:a14="http://schemas.microsoft.com/office/drawing/2010/main">
                  <a14:imgLayer r:embed="rId22">
                    <a14:imgEffect>
                      <a14:sharpenSoften amount="50000"/>
                    </a14:imgEffect>
                  </a14:imgLayer>
                </a14:imgProps>
              </a:ext>
              <a:ext uri="{28A0092B-C50C-407E-A947-70E740481C1C}">
                <a14:useLocalDpi xmlns:a14="http://schemas.microsoft.com/office/drawing/2010/main" val="0"/>
              </a:ext>
            </a:extLst>
          </a:blip>
          <a:stretch>
            <a:fillRect/>
          </a:stretch>
        </p:blipFill>
        <p:spPr>
          <a:xfrm>
            <a:off x="8915400" y="5524500"/>
            <a:ext cx="7377680" cy="4637398"/>
          </a:xfrm>
          <a:prstGeom prst="rect">
            <a:avLst/>
          </a:prstGeom>
        </p:spPr>
      </p:pic>
    </p:spTree>
  </p:cSld>
  <p:clrMapOvr>
    <a:masterClrMapping/>
  </p:clrMapOvr>
  <mc:AlternateContent xmlns:mc="http://schemas.openxmlformats.org/markup-compatibility/2006" xmlns:p15="http://schemas.microsoft.com/office/powerpoint/2012/main">
    <mc:Choice Requires="p15">
      <p:transition spd="med">
        <p15:prstTrans prst="pageCurlDouble" invX="1"/>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fade">
                                      <p:cBhvr>
                                        <p:cTn id="7" dur="500"/>
                                        <p:tgtEl>
                                          <p:spTgt spid="92"/>
                                        </p:tgtEl>
                                      </p:cBhvr>
                                    </p:animEffect>
                                  </p:childTnLst>
                                </p:cTn>
                              </p:par>
                              <p:par>
                                <p:cTn id="8" presetID="10" presetClass="entr" presetSubtype="0" fill="hold" nodeType="withEffect">
                                  <p:stCondLst>
                                    <p:cond delay="0"/>
                                  </p:stCondLst>
                                  <p:childTnLst>
                                    <p:set>
                                      <p:cBhvr>
                                        <p:cTn id="9" dur="1" fill="hold">
                                          <p:stCondLst>
                                            <p:cond delay="0"/>
                                          </p:stCondLst>
                                        </p:cTn>
                                        <p:tgtEl>
                                          <p:spTgt spid="98"/>
                                        </p:tgtEl>
                                        <p:attrNameLst>
                                          <p:attrName>style.visibility</p:attrName>
                                        </p:attrNameLst>
                                      </p:cBhvr>
                                      <p:to>
                                        <p:strVal val="visible"/>
                                      </p:to>
                                    </p:set>
                                    <p:animEffect transition="in" filter="fade">
                                      <p:cBhvr>
                                        <p:cTn id="10" dur="500"/>
                                        <p:tgtEl>
                                          <p:spTgt spid="98"/>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89"/>
                                        </p:tgtEl>
                                        <p:attrNameLst>
                                          <p:attrName>style.visibility</p:attrName>
                                        </p:attrNameLst>
                                      </p:cBhvr>
                                      <p:to>
                                        <p:strVal val="visible"/>
                                      </p:to>
                                    </p:set>
                                    <p:animEffect transition="in" filter="fade">
                                      <p:cBhvr>
                                        <p:cTn id="15" dur="500"/>
                                        <p:tgtEl>
                                          <p:spTgt spid="89"/>
                                        </p:tgtEl>
                                      </p:cBhvr>
                                    </p:animEffect>
                                    <p:anim calcmode="lin" valueType="num">
                                      <p:cBhvr>
                                        <p:cTn id="16" dur="500" fill="hold"/>
                                        <p:tgtEl>
                                          <p:spTgt spid="89"/>
                                        </p:tgtEl>
                                        <p:attrNameLst>
                                          <p:attrName>ppt_x</p:attrName>
                                        </p:attrNameLst>
                                      </p:cBhvr>
                                      <p:tavLst>
                                        <p:tav tm="0">
                                          <p:val>
                                            <p:strVal val="#ppt_x"/>
                                          </p:val>
                                        </p:tav>
                                        <p:tav tm="100000">
                                          <p:val>
                                            <p:strVal val="#ppt_x"/>
                                          </p:val>
                                        </p:tav>
                                      </p:tavLst>
                                    </p:anim>
                                    <p:anim calcmode="lin" valueType="num">
                                      <p:cBhvr>
                                        <p:cTn id="17" dur="500" fill="hold"/>
                                        <p:tgtEl>
                                          <p:spTgt spid="89"/>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91"/>
                                        </p:tgtEl>
                                        <p:attrNameLst>
                                          <p:attrName>style.visibility</p:attrName>
                                        </p:attrNameLst>
                                      </p:cBhvr>
                                      <p:to>
                                        <p:strVal val="visible"/>
                                      </p:to>
                                    </p:set>
                                    <p:animEffect transition="in" filter="fade">
                                      <p:cBhvr>
                                        <p:cTn id="20" dur="500"/>
                                        <p:tgtEl>
                                          <p:spTgt spid="91"/>
                                        </p:tgtEl>
                                      </p:cBhvr>
                                    </p:animEffect>
                                    <p:anim calcmode="lin" valueType="num">
                                      <p:cBhvr>
                                        <p:cTn id="21" dur="500" fill="hold"/>
                                        <p:tgtEl>
                                          <p:spTgt spid="91"/>
                                        </p:tgtEl>
                                        <p:attrNameLst>
                                          <p:attrName>ppt_x</p:attrName>
                                        </p:attrNameLst>
                                      </p:cBhvr>
                                      <p:tavLst>
                                        <p:tav tm="0">
                                          <p:val>
                                            <p:strVal val="#ppt_x"/>
                                          </p:val>
                                        </p:tav>
                                        <p:tav tm="100000">
                                          <p:val>
                                            <p:strVal val="#ppt_x"/>
                                          </p:val>
                                        </p:tav>
                                      </p:tavLst>
                                    </p:anim>
                                    <p:anim calcmode="lin" valueType="num">
                                      <p:cBhvr>
                                        <p:cTn id="22" dur="5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p:bldP spid="8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1" y="-232141"/>
            <a:ext cx="18288143" cy="10751281"/>
            <a:chOff x="0" y="0"/>
            <a:chExt cx="24384191" cy="14335042"/>
          </a:xfrm>
        </p:grpSpPr>
        <p:pic>
          <p:nvPicPr>
            <p:cNvPr id="3" name="Picture 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64" y="0"/>
              <a:ext cx="2250311" cy="2250311"/>
            </a:xfrm>
            <a:prstGeom prst="rect">
              <a:avLst/>
            </a:prstGeom>
          </p:spPr>
        </p:pic>
        <p:pic>
          <p:nvPicPr>
            <p:cNvPr id="4" name="Picture 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2024407" y="0"/>
              <a:ext cx="2250311" cy="2250311"/>
            </a:xfrm>
            <a:prstGeom prst="rect">
              <a:avLst/>
            </a:prstGeom>
          </p:spPr>
        </p:pic>
        <p:pic>
          <p:nvPicPr>
            <p:cNvPr id="5" name="Picture 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4030356" y="0"/>
              <a:ext cx="2250311" cy="2250311"/>
            </a:xfrm>
            <a:prstGeom prst="rect">
              <a:avLst/>
            </a:prstGeom>
          </p:spPr>
        </p:pic>
        <p:pic>
          <p:nvPicPr>
            <p:cNvPr id="6" name="Picture 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6054699" y="0"/>
              <a:ext cx="2250311" cy="2250311"/>
            </a:xfrm>
            <a:prstGeom prst="rect">
              <a:avLst/>
            </a:prstGeom>
          </p:spPr>
        </p:pic>
        <p:pic>
          <p:nvPicPr>
            <p:cNvPr id="7" name="Picture 7"/>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8058989" y="0"/>
              <a:ext cx="2250311" cy="2250311"/>
            </a:xfrm>
            <a:prstGeom prst="rect">
              <a:avLst/>
            </a:prstGeom>
          </p:spPr>
        </p:pic>
        <p:pic>
          <p:nvPicPr>
            <p:cNvPr id="8" name="Picture 8"/>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10083333" y="0"/>
              <a:ext cx="2250311" cy="2250311"/>
            </a:xfrm>
            <a:prstGeom prst="rect">
              <a:avLst/>
            </a:prstGeom>
          </p:spPr>
        </p:pic>
        <p:pic>
          <p:nvPicPr>
            <p:cNvPr id="9" name="Picture 9"/>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2089282" y="0"/>
              <a:ext cx="2250311" cy="2250311"/>
            </a:xfrm>
            <a:prstGeom prst="rect">
              <a:avLst/>
            </a:prstGeom>
          </p:spPr>
        </p:pic>
        <p:pic>
          <p:nvPicPr>
            <p:cNvPr id="10" name="Picture 10"/>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14113625" y="0"/>
              <a:ext cx="2250311" cy="2250311"/>
            </a:xfrm>
            <a:prstGeom prst="rect">
              <a:avLst/>
            </a:prstGeom>
          </p:spPr>
        </p:pic>
        <p:pic>
          <p:nvPicPr>
            <p:cNvPr id="11" name="Picture 11"/>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6079117" y="0"/>
              <a:ext cx="2250311" cy="2250311"/>
            </a:xfrm>
            <a:prstGeom prst="rect">
              <a:avLst/>
            </a:prstGeom>
          </p:spPr>
        </p:pic>
        <p:pic>
          <p:nvPicPr>
            <p:cNvPr id="12" name="Picture 12"/>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18103460" y="0"/>
              <a:ext cx="2250311" cy="2250311"/>
            </a:xfrm>
            <a:prstGeom prst="rect">
              <a:avLst/>
            </a:prstGeom>
          </p:spPr>
        </p:pic>
        <p:pic>
          <p:nvPicPr>
            <p:cNvPr id="13" name="Picture 1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20109409" y="0"/>
              <a:ext cx="2250311" cy="2250311"/>
            </a:xfrm>
            <a:prstGeom prst="rect">
              <a:avLst/>
            </a:prstGeom>
          </p:spPr>
        </p:pic>
        <p:pic>
          <p:nvPicPr>
            <p:cNvPr id="14" name="Picture 1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22133753" y="0"/>
              <a:ext cx="2250311" cy="2250311"/>
            </a:xfrm>
            <a:prstGeom prst="rect">
              <a:avLst/>
            </a:prstGeom>
          </p:spPr>
        </p:pic>
        <p:pic>
          <p:nvPicPr>
            <p:cNvPr id="15" name="Picture 1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a:off x="22133753" y="2020476"/>
              <a:ext cx="2250311" cy="2250311"/>
            </a:xfrm>
            <a:prstGeom prst="rect">
              <a:avLst/>
            </a:prstGeom>
          </p:spPr>
        </p:pic>
        <p:pic>
          <p:nvPicPr>
            <p:cNvPr id="16" name="Picture 1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flipH="1">
              <a:off x="20109409" y="2020476"/>
              <a:ext cx="2250311" cy="2250311"/>
            </a:xfrm>
            <a:prstGeom prst="rect">
              <a:avLst/>
            </a:prstGeom>
          </p:spPr>
        </p:pic>
        <p:pic>
          <p:nvPicPr>
            <p:cNvPr id="17" name="Picture 17"/>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flipH="1">
              <a:off x="16079117" y="2020476"/>
              <a:ext cx="2250311" cy="2250311"/>
            </a:xfrm>
            <a:prstGeom prst="rect">
              <a:avLst/>
            </a:prstGeom>
          </p:spPr>
        </p:pic>
        <p:pic>
          <p:nvPicPr>
            <p:cNvPr id="18" name="Picture 18"/>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a:off x="14126325" y="2020476"/>
              <a:ext cx="2250311" cy="2250311"/>
            </a:xfrm>
            <a:prstGeom prst="rect">
              <a:avLst/>
            </a:prstGeom>
          </p:spPr>
        </p:pic>
        <p:pic>
          <p:nvPicPr>
            <p:cNvPr id="19" name="Picture 19"/>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flipH="1">
              <a:off x="12101982" y="2020476"/>
              <a:ext cx="2250311" cy="2250311"/>
            </a:xfrm>
            <a:prstGeom prst="rect">
              <a:avLst/>
            </a:prstGeom>
          </p:spPr>
        </p:pic>
        <p:pic>
          <p:nvPicPr>
            <p:cNvPr id="20" name="Picture 20"/>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a:off x="10083074" y="2020476"/>
              <a:ext cx="2250311" cy="2250311"/>
            </a:xfrm>
            <a:prstGeom prst="rect">
              <a:avLst/>
            </a:prstGeom>
          </p:spPr>
        </p:pic>
        <p:pic>
          <p:nvPicPr>
            <p:cNvPr id="21" name="Picture 21"/>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flipH="1">
              <a:off x="8058730" y="2020476"/>
              <a:ext cx="2250311" cy="2250311"/>
            </a:xfrm>
            <a:prstGeom prst="rect">
              <a:avLst/>
            </a:prstGeom>
          </p:spPr>
        </p:pic>
        <p:pic>
          <p:nvPicPr>
            <p:cNvPr id="22" name="Picture 22"/>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a:off x="6054699" y="2020476"/>
              <a:ext cx="2250311" cy="2250311"/>
            </a:xfrm>
            <a:prstGeom prst="rect">
              <a:avLst/>
            </a:prstGeom>
          </p:spPr>
        </p:pic>
        <p:pic>
          <p:nvPicPr>
            <p:cNvPr id="23" name="Picture 2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flipH="1">
              <a:off x="4030356" y="2020476"/>
              <a:ext cx="2250311" cy="2250311"/>
            </a:xfrm>
            <a:prstGeom prst="rect">
              <a:avLst/>
            </a:prstGeom>
          </p:spPr>
        </p:pic>
        <p:pic>
          <p:nvPicPr>
            <p:cNvPr id="24" name="Picture 2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a:off x="2024407" y="2020476"/>
              <a:ext cx="2250311" cy="2250311"/>
            </a:xfrm>
            <a:prstGeom prst="rect">
              <a:avLst/>
            </a:prstGeom>
          </p:spPr>
        </p:pic>
        <p:pic>
          <p:nvPicPr>
            <p:cNvPr id="25" name="Picture 2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flipH="1">
              <a:off x="64" y="2020476"/>
              <a:ext cx="2250311" cy="2250311"/>
            </a:xfrm>
            <a:prstGeom prst="rect">
              <a:avLst/>
            </a:prstGeom>
          </p:spPr>
        </p:pic>
        <p:pic>
          <p:nvPicPr>
            <p:cNvPr id="26" name="Picture 2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27" y="4010752"/>
              <a:ext cx="2250311" cy="2250311"/>
            </a:xfrm>
            <a:prstGeom prst="rect">
              <a:avLst/>
            </a:prstGeom>
          </p:spPr>
        </p:pic>
        <p:pic>
          <p:nvPicPr>
            <p:cNvPr id="27" name="Picture 27"/>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2024471" y="4010752"/>
              <a:ext cx="2250311" cy="2250311"/>
            </a:xfrm>
            <a:prstGeom prst="rect">
              <a:avLst/>
            </a:prstGeom>
          </p:spPr>
        </p:pic>
        <p:pic>
          <p:nvPicPr>
            <p:cNvPr id="28" name="Picture 28"/>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4030419" y="4010752"/>
              <a:ext cx="2250311" cy="2250311"/>
            </a:xfrm>
            <a:prstGeom prst="rect">
              <a:avLst/>
            </a:prstGeom>
          </p:spPr>
        </p:pic>
        <p:pic>
          <p:nvPicPr>
            <p:cNvPr id="29" name="Picture 29"/>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6054763" y="4010752"/>
              <a:ext cx="2250311" cy="2250311"/>
            </a:xfrm>
            <a:prstGeom prst="rect">
              <a:avLst/>
            </a:prstGeom>
          </p:spPr>
        </p:pic>
        <p:pic>
          <p:nvPicPr>
            <p:cNvPr id="30" name="Picture 30"/>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8059053" y="4010752"/>
              <a:ext cx="2250311" cy="2250311"/>
            </a:xfrm>
            <a:prstGeom prst="rect">
              <a:avLst/>
            </a:prstGeom>
          </p:spPr>
        </p:pic>
        <p:pic>
          <p:nvPicPr>
            <p:cNvPr id="31" name="Picture 31"/>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18103524" y="4010752"/>
              <a:ext cx="2250311" cy="2250311"/>
            </a:xfrm>
            <a:prstGeom prst="rect">
              <a:avLst/>
            </a:prstGeom>
          </p:spPr>
        </p:pic>
        <p:pic>
          <p:nvPicPr>
            <p:cNvPr id="32" name="Picture 32"/>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20109472" y="4010752"/>
              <a:ext cx="2250311" cy="2250311"/>
            </a:xfrm>
            <a:prstGeom prst="rect">
              <a:avLst/>
            </a:prstGeom>
          </p:spPr>
        </p:pic>
        <p:pic>
          <p:nvPicPr>
            <p:cNvPr id="33" name="Picture 3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22133816" y="4010752"/>
              <a:ext cx="2250311" cy="2250311"/>
            </a:xfrm>
            <a:prstGeom prst="rect">
              <a:avLst/>
            </a:prstGeom>
          </p:spPr>
        </p:pic>
        <p:pic>
          <p:nvPicPr>
            <p:cNvPr id="34" name="Picture 3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a:off x="22133689" y="6054287"/>
              <a:ext cx="2250311" cy="2250311"/>
            </a:xfrm>
            <a:prstGeom prst="rect">
              <a:avLst/>
            </a:prstGeom>
          </p:spPr>
        </p:pic>
        <p:pic>
          <p:nvPicPr>
            <p:cNvPr id="35" name="Picture 3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flipH="1">
              <a:off x="20109345" y="6054287"/>
              <a:ext cx="2250311" cy="2250311"/>
            </a:xfrm>
            <a:prstGeom prst="rect">
              <a:avLst/>
            </a:prstGeom>
          </p:spPr>
        </p:pic>
        <p:pic>
          <p:nvPicPr>
            <p:cNvPr id="36" name="Picture 3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a:off x="10083397" y="6054287"/>
              <a:ext cx="2250311" cy="2250311"/>
            </a:xfrm>
            <a:prstGeom prst="rect">
              <a:avLst/>
            </a:prstGeom>
          </p:spPr>
        </p:pic>
        <p:pic>
          <p:nvPicPr>
            <p:cNvPr id="37" name="Picture 37"/>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flipH="1">
              <a:off x="8072908" y="6054287"/>
              <a:ext cx="2250311" cy="2250311"/>
            </a:xfrm>
            <a:prstGeom prst="rect">
              <a:avLst/>
            </a:prstGeom>
          </p:spPr>
        </p:pic>
        <p:pic>
          <p:nvPicPr>
            <p:cNvPr id="38" name="Picture 38"/>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a:off x="6054636" y="6054287"/>
              <a:ext cx="2250311" cy="2250311"/>
            </a:xfrm>
            <a:prstGeom prst="rect">
              <a:avLst/>
            </a:prstGeom>
          </p:spPr>
        </p:pic>
        <p:pic>
          <p:nvPicPr>
            <p:cNvPr id="39" name="Picture 39"/>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flipH="1">
              <a:off x="4030292" y="6054287"/>
              <a:ext cx="2250311" cy="2250311"/>
            </a:xfrm>
            <a:prstGeom prst="rect">
              <a:avLst/>
            </a:prstGeom>
          </p:spPr>
        </p:pic>
        <p:pic>
          <p:nvPicPr>
            <p:cNvPr id="40" name="Picture 40"/>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a:off x="2024344" y="6054287"/>
              <a:ext cx="2250311" cy="2250311"/>
            </a:xfrm>
            <a:prstGeom prst="rect">
              <a:avLst/>
            </a:prstGeom>
          </p:spPr>
        </p:pic>
        <p:pic>
          <p:nvPicPr>
            <p:cNvPr id="41" name="Picture 41"/>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flipH="1">
              <a:off x="0" y="6054287"/>
              <a:ext cx="2250311" cy="2250311"/>
            </a:xfrm>
            <a:prstGeom prst="rect">
              <a:avLst/>
            </a:prstGeom>
          </p:spPr>
        </p:pic>
        <p:pic>
          <p:nvPicPr>
            <p:cNvPr id="42" name="Picture 42"/>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64" y="8044562"/>
              <a:ext cx="2250311" cy="2250311"/>
            </a:xfrm>
            <a:prstGeom prst="rect">
              <a:avLst/>
            </a:prstGeom>
          </p:spPr>
        </p:pic>
        <p:pic>
          <p:nvPicPr>
            <p:cNvPr id="43" name="Picture 4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2024407" y="8044562"/>
              <a:ext cx="2250311" cy="2250311"/>
            </a:xfrm>
            <a:prstGeom prst="rect">
              <a:avLst/>
            </a:prstGeom>
          </p:spPr>
        </p:pic>
        <p:pic>
          <p:nvPicPr>
            <p:cNvPr id="44" name="Picture 4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4030356" y="8044562"/>
              <a:ext cx="2250311" cy="2250311"/>
            </a:xfrm>
            <a:prstGeom prst="rect">
              <a:avLst/>
            </a:prstGeom>
          </p:spPr>
        </p:pic>
        <p:pic>
          <p:nvPicPr>
            <p:cNvPr id="45" name="Picture 4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6054699" y="8044562"/>
              <a:ext cx="2250311" cy="2250311"/>
            </a:xfrm>
            <a:prstGeom prst="rect">
              <a:avLst/>
            </a:prstGeom>
          </p:spPr>
        </p:pic>
        <p:pic>
          <p:nvPicPr>
            <p:cNvPr id="46" name="Picture 4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18103460" y="8044562"/>
              <a:ext cx="2250311" cy="2250311"/>
            </a:xfrm>
            <a:prstGeom prst="rect">
              <a:avLst/>
            </a:prstGeom>
          </p:spPr>
        </p:pic>
        <p:pic>
          <p:nvPicPr>
            <p:cNvPr id="47" name="Picture 47"/>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20109409" y="8044562"/>
              <a:ext cx="2250311" cy="2250311"/>
            </a:xfrm>
            <a:prstGeom prst="rect">
              <a:avLst/>
            </a:prstGeom>
          </p:spPr>
        </p:pic>
        <p:pic>
          <p:nvPicPr>
            <p:cNvPr id="48" name="Picture 48"/>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22133753" y="8044562"/>
              <a:ext cx="2250311" cy="2250311"/>
            </a:xfrm>
            <a:prstGeom prst="rect">
              <a:avLst/>
            </a:prstGeom>
          </p:spPr>
        </p:pic>
        <p:pic>
          <p:nvPicPr>
            <p:cNvPr id="49" name="Picture 49"/>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8072908" y="8044562"/>
              <a:ext cx="2250311" cy="2250311"/>
            </a:xfrm>
            <a:prstGeom prst="rect">
              <a:avLst/>
            </a:prstGeom>
          </p:spPr>
        </p:pic>
        <p:pic>
          <p:nvPicPr>
            <p:cNvPr id="50" name="Picture 50"/>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10083397" y="8044562"/>
              <a:ext cx="2250311" cy="2250311"/>
            </a:xfrm>
            <a:prstGeom prst="rect">
              <a:avLst/>
            </a:prstGeom>
          </p:spPr>
        </p:pic>
        <p:pic>
          <p:nvPicPr>
            <p:cNvPr id="51" name="Picture 51"/>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2089345" y="4010752"/>
              <a:ext cx="2250311" cy="2250311"/>
            </a:xfrm>
            <a:prstGeom prst="rect">
              <a:avLst/>
            </a:prstGeom>
          </p:spPr>
        </p:pic>
        <p:pic>
          <p:nvPicPr>
            <p:cNvPr id="52" name="Picture 52"/>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14113689" y="4010752"/>
              <a:ext cx="2250311" cy="2250311"/>
            </a:xfrm>
            <a:prstGeom prst="rect">
              <a:avLst/>
            </a:prstGeom>
          </p:spPr>
        </p:pic>
        <p:pic>
          <p:nvPicPr>
            <p:cNvPr id="53" name="Picture 5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6079180" y="4010752"/>
              <a:ext cx="2250311" cy="2250311"/>
            </a:xfrm>
            <a:prstGeom prst="rect">
              <a:avLst/>
            </a:prstGeom>
          </p:spPr>
        </p:pic>
        <p:pic>
          <p:nvPicPr>
            <p:cNvPr id="54" name="Picture 5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flipH="1">
              <a:off x="16079053" y="6054287"/>
              <a:ext cx="2250311" cy="2250311"/>
            </a:xfrm>
            <a:prstGeom prst="rect">
              <a:avLst/>
            </a:prstGeom>
          </p:spPr>
        </p:pic>
        <p:pic>
          <p:nvPicPr>
            <p:cNvPr id="55" name="Picture 5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a:off x="14113689" y="6054287"/>
              <a:ext cx="2250311" cy="2250311"/>
            </a:xfrm>
            <a:prstGeom prst="rect">
              <a:avLst/>
            </a:prstGeom>
          </p:spPr>
        </p:pic>
        <p:pic>
          <p:nvPicPr>
            <p:cNvPr id="56" name="Picture 5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flipH="1">
              <a:off x="12101982" y="6054287"/>
              <a:ext cx="2250311" cy="2250311"/>
            </a:xfrm>
            <a:prstGeom prst="rect">
              <a:avLst/>
            </a:prstGeom>
          </p:spPr>
        </p:pic>
        <p:pic>
          <p:nvPicPr>
            <p:cNvPr id="57" name="Picture 57"/>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2101982" y="8044562"/>
              <a:ext cx="2250311" cy="2250311"/>
            </a:xfrm>
            <a:prstGeom prst="rect">
              <a:avLst/>
            </a:prstGeom>
          </p:spPr>
        </p:pic>
        <p:pic>
          <p:nvPicPr>
            <p:cNvPr id="58" name="Picture 58"/>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14113689" y="8044562"/>
              <a:ext cx="2250311" cy="2250311"/>
            </a:xfrm>
            <a:prstGeom prst="rect">
              <a:avLst/>
            </a:prstGeom>
          </p:spPr>
        </p:pic>
        <p:pic>
          <p:nvPicPr>
            <p:cNvPr id="59" name="Picture 59"/>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6066157" y="8044562"/>
              <a:ext cx="2250311" cy="2250311"/>
            </a:xfrm>
            <a:prstGeom prst="rect">
              <a:avLst/>
            </a:prstGeom>
          </p:spPr>
        </p:pic>
        <p:pic>
          <p:nvPicPr>
            <p:cNvPr id="60" name="Picture 60"/>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a:off x="18103460" y="2020476"/>
              <a:ext cx="2250311" cy="2250311"/>
            </a:xfrm>
            <a:prstGeom prst="rect">
              <a:avLst/>
            </a:prstGeom>
          </p:spPr>
        </p:pic>
        <p:pic>
          <p:nvPicPr>
            <p:cNvPr id="61" name="Picture 61"/>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a:off x="18103397" y="6054287"/>
              <a:ext cx="2250311" cy="2250311"/>
            </a:xfrm>
            <a:prstGeom prst="rect">
              <a:avLst/>
            </a:prstGeom>
          </p:spPr>
        </p:pic>
        <p:pic>
          <p:nvPicPr>
            <p:cNvPr id="62" name="Picture 62"/>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10083397" y="4010752"/>
              <a:ext cx="2250311" cy="2250311"/>
            </a:xfrm>
            <a:prstGeom prst="rect">
              <a:avLst/>
            </a:prstGeom>
          </p:spPr>
        </p:pic>
        <p:pic>
          <p:nvPicPr>
            <p:cNvPr id="63" name="Picture 6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a:off x="22133816" y="10094455"/>
              <a:ext cx="2250311" cy="2250311"/>
            </a:xfrm>
            <a:prstGeom prst="rect">
              <a:avLst/>
            </a:prstGeom>
          </p:spPr>
        </p:pic>
        <p:pic>
          <p:nvPicPr>
            <p:cNvPr id="64" name="Picture 6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flipH="1">
              <a:off x="20109472" y="10094455"/>
              <a:ext cx="2250311" cy="2250311"/>
            </a:xfrm>
            <a:prstGeom prst="rect">
              <a:avLst/>
            </a:prstGeom>
          </p:spPr>
        </p:pic>
        <p:pic>
          <p:nvPicPr>
            <p:cNvPr id="65" name="Picture 6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a:off x="10083397" y="10094455"/>
              <a:ext cx="2250311" cy="2250311"/>
            </a:xfrm>
            <a:prstGeom prst="rect">
              <a:avLst/>
            </a:prstGeom>
          </p:spPr>
        </p:pic>
        <p:pic>
          <p:nvPicPr>
            <p:cNvPr id="66" name="Picture 6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flipH="1">
              <a:off x="8072908" y="10094455"/>
              <a:ext cx="2250311" cy="2250311"/>
            </a:xfrm>
            <a:prstGeom prst="rect">
              <a:avLst/>
            </a:prstGeom>
          </p:spPr>
        </p:pic>
        <p:pic>
          <p:nvPicPr>
            <p:cNvPr id="67" name="Picture 67"/>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a:off x="6054636" y="10094455"/>
              <a:ext cx="2250311" cy="2250311"/>
            </a:xfrm>
            <a:prstGeom prst="rect">
              <a:avLst/>
            </a:prstGeom>
          </p:spPr>
        </p:pic>
        <p:pic>
          <p:nvPicPr>
            <p:cNvPr id="68" name="Picture 68"/>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flipH="1">
              <a:off x="4030419" y="10094455"/>
              <a:ext cx="2250311" cy="2250311"/>
            </a:xfrm>
            <a:prstGeom prst="rect">
              <a:avLst/>
            </a:prstGeom>
          </p:spPr>
        </p:pic>
        <p:pic>
          <p:nvPicPr>
            <p:cNvPr id="69" name="Picture 69"/>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a:off x="2024471" y="10094455"/>
              <a:ext cx="2250311" cy="2250311"/>
            </a:xfrm>
            <a:prstGeom prst="rect">
              <a:avLst/>
            </a:prstGeom>
          </p:spPr>
        </p:pic>
        <p:pic>
          <p:nvPicPr>
            <p:cNvPr id="70" name="Picture 70"/>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flipH="1">
              <a:off x="127" y="10094455"/>
              <a:ext cx="2250311" cy="2250311"/>
            </a:xfrm>
            <a:prstGeom prst="rect">
              <a:avLst/>
            </a:prstGeom>
          </p:spPr>
        </p:pic>
        <p:pic>
          <p:nvPicPr>
            <p:cNvPr id="71" name="Picture 71"/>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91" y="12084731"/>
              <a:ext cx="2250311" cy="2250311"/>
            </a:xfrm>
            <a:prstGeom prst="rect">
              <a:avLst/>
            </a:prstGeom>
          </p:spPr>
        </p:pic>
        <p:pic>
          <p:nvPicPr>
            <p:cNvPr id="72" name="Picture 72"/>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2024534" y="12084731"/>
              <a:ext cx="2250311" cy="2250311"/>
            </a:xfrm>
            <a:prstGeom prst="rect">
              <a:avLst/>
            </a:prstGeom>
          </p:spPr>
        </p:pic>
        <p:pic>
          <p:nvPicPr>
            <p:cNvPr id="73" name="Picture 7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4030483" y="12084731"/>
              <a:ext cx="2250311" cy="2250311"/>
            </a:xfrm>
            <a:prstGeom prst="rect">
              <a:avLst/>
            </a:prstGeom>
          </p:spPr>
        </p:pic>
        <p:pic>
          <p:nvPicPr>
            <p:cNvPr id="74" name="Picture 7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6054826" y="12084731"/>
              <a:ext cx="2250311" cy="2250311"/>
            </a:xfrm>
            <a:prstGeom prst="rect">
              <a:avLst/>
            </a:prstGeom>
          </p:spPr>
        </p:pic>
        <p:pic>
          <p:nvPicPr>
            <p:cNvPr id="75" name="Picture 7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18090501" y="12084731"/>
              <a:ext cx="2250311" cy="2250311"/>
            </a:xfrm>
            <a:prstGeom prst="rect">
              <a:avLst/>
            </a:prstGeom>
          </p:spPr>
        </p:pic>
        <p:pic>
          <p:nvPicPr>
            <p:cNvPr id="76" name="Picture 7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20109536" y="12084731"/>
              <a:ext cx="2250311" cy="2250311"/>
            </a:xfrm>
            <a:prstGeom prst="rect">
              <a:avLst/>
            </a:prstGeom>
          </p:spPr>
        </p:pic>
        <p:pic>
          <p:nvPicPr>
            <p:cNvPr id="77" name="Picture 77"/>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22133880" y="12084731"/>
              <a:ext cx="2250311" cy="2250311"/>
            </a:xfrm>
            <a:prstGeom prst="rect">
              <a:avLst/>
            </a:prstGeom>
          </p:spPr>
        </p:pic>
        <p:pic>
          <p:nvPicPr>
            <p:cNvPr id="78" name="Picture 78"/>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8072908" y="12084731"/>
              <a:ext cx="2250311" cy="2250311"/>
            </a:xfrm>
            <a:prstGeom prst="rect">
              <a:avLst/>
            </a:prstGeom>
          </p:spPr>
        </p:pic>
        <p:pic>
          <p:nvPicPr>
            <p:cNvPr id="79" name="Picture 79"/>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10083397" y="12084731"/>
              <a:ext cx="2250311" cy="2250311"/>
            </a:xfrm>
            <a:prstGeom prst="rect">
              <a:avLst/>
            </a:prstGeom>
          </p:spPr>
        </p:pic>
        <p:pic>
          <p:nvPicPr>
            <p:cNvPr id="80" name="Picture 80"/>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flipH="1">
              <a:off x="16079180" y="10094455"/>
              <a:ext cx="2250311" cy="2250311"/>
            </a:xfrm>
            <a:prstGeom prst="rect">
              <a:avLst/>
            </a:prstGeom>
          </p:spPr>
        </p:pic>
        <p:pic>
          <p:nvPicPr>
            <p:cNvPr id="81" name="Picture 81"/>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a:off x="14111708" y="10094455"/>
              <a:ext cx="2250311" cy="2250311"/>
            </a:xfrm>
            <a:prstGeom prst="rect">
              <a:avLst/>
            </a:prstGeom>
          </p:spPr>
        </p:pic>
        <p:pic>
          <p:nvPicPr>
            <p:cNvPr id="82" name="Picture 82"/>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flipH="1">
              <a:off x="12101982" y="10094455"/>
              <a:ext cx="2250311" cy="2250311"/>
            </a:xfrm>
            <a:prstGeom prst="rect">
              <a:avLst/>
            </a:prstGeom>
          </p:spPr>
        </p:pic>
        <p:pic>
          <p:nvPicPr>
            <p:cNvPr id="83" name="Picture 8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2089345" y="12084731"/>
              <a:ext cx="2250311" cy="2250311"/>
            </a:xfrm>
            <a:prstGeom prst="rect">
              <a:avLst/>
            </a:prstGeom>
          </p:spPr>
        </p:pic>
        <p:pic>
          <p:nvPicPr>
            <p:cNvPr id="84" name="Picture 8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14111708" y="12084731"/>
              <a:ext cx="2250311" cy="2250311"/>
            </a:xfrm>
            <a:prstGeom prst="rect">
              <a:avLst/>
            </a:prstGeom>
          </p:spPr>
        </p:pic>
        <p:pic>
          <p:nvPicPr>
            <p:cNvPr id="85" name="Picture 8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6066157" y="12084731"/>
              <a:ext cx="2250311" cy="2250311"/>
            </a:xfrm>
            <a:prstGeom prst="rect">
              <a:avLst/>
            </a:prstGeom>
          </p:spPr>
        </p:pic>
        <p:pic>
          <p:nvPicPr>
            <p:cNvPr id="86" name="Picture 8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a:off x="18103524" y="10094455"/>
              <a:ext cx="2250311" cy="2250311"/>
            </a:xfrm>
            <a:prstGeom prst="rect">
              <a:avLst/>
            </a:prstGeom>
          </p:spPr>
        </p:pic>
      </p:grpSp>
      <p:grpSp>
        <p:nvGrpSpPr>
          <p:cNvPr id="88" name="Group 88"/>
          <p:cNvGrpSpPr/>
          <p:nvPr/>
        </p:nvGrpSpPr>
        <p:grpSpPr>
          <a:xfrm>
            <a:off x="-1479271" y="9791700"/>
            <a:ext cx="21246542" cy="1422631"/>
            <a:chOff x="0" y="0"/>
            <a:chExt cx="28328722" cy="1896841"/>
          </a:xfrm>
        </p:grpSpPr>
        <p:pic>
          <p:nvPicPr>
            <p:cNvPr id="89" name="Picture 89"/>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0" y="0"/>
              <a:ext cx="9571216" cy="1896841"/>
            </a:xfrm>
            <a:prstGeom prst="rect">
              <a:avLst/>
            </a:prstGeom>
          </p:spPr>
        </p:pic>
        <p:pic>
          <p:nvPicPr>
            <p:cNvPr id="90" name="Picture 90"/>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9378753" y="0"/>
              <a:ext cx="9571216" cy="1896841"/>
            </a:xfrm>
            <a:prstGeom prst="rect">
              <a:avLst/>
            </a:prstGeom>
          </p:spPr>
        </p:pic>
        <p:pic>
          <p:nvPicPr>
            <p:cNvPr id="91" name="Picture 91"/>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8757507" y="0"/>
              <a:ext cx="9571216" cy="1896841"/>
            </a:xfrm>
            <a:prstGeom prst="rect">
              <a:avLst/>
            </a:prstGeom>
          </p:spPr>
        </p:pic>
      </p:grpSp>
      <p:pic>
        <p:nvPicPr>
          <p:cNvPr id="93" name="Picture 93"/>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641022">
            <a:off x="-1004201" y="87157"/>
            <a:ext cx="3077205" cy="811263"/>
          </a:xfrm>
          <a:prstGeom prst="rect">
            <a:avLst/>
          </a:prstGeom>
        </p:spPr>
      </p:pic>
      <p:pic>
        <p:nvPicPr>
          <p:cNvPr id="94" name="Picture 94"/>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7220026" y="324919"/>
            <a:ext cx="802682" cy="879433"/>
          </a:xfrm>
          <a:prstGeom prst="rect">
            <a:avLst/>
          </a:prstGeom>
        </p:spPr>
      </p:pic>
      <p:pic>
        <p:nvPicPr>
          <p:cNvPr id="96" name="Picture 96"/>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6624245" y="9240433"/>
            <a:ext cx="1621172" cy="443796"/>
          </a:xfrm>
          <a:prstGeom prst="rect">
            <a:avLst/>
          </a:prstGeom>
        </p:spPr>
      </p:pic>
      <p:pic>
        <p:nvPicPr>
          <p:cNvPr id="98" name="Picture 98"/>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1401744" y="9478449"/>
            <a:ext cx="4475132" cy="229351"/>
          </a:xfrm>
          <a:prstGeom prst="rect">
            <a:avLst/>
          </a:prstGeom>
        </p:spPr>
      </p:pic>
      <p:pic>
        <p:nvPicPr>
          <p:cNvPr id="99" name="Picture 88"/>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16200000">
            <a:off x="-2343386" y="6804600"/>
            <a:ext cx="5839090" cy="1157202"/>
          </a:xfrm>
          <a:prstGeom prst="rect">
            <a:avLst/>
          </a:prstGeom>
        </p:spPr>
      </p:pic>
      <p:sp>
        <p:nvSpPr>
          <p:cNvPr id="112" name="TextBox 111"/>
          <p:cNvSpPr txBox="1"/>
          <p:nvPr/>
        </p:nvSpPr>
        <p:spPr>
          <a:xfrm>
            <a:off x="4567799" y="2023470"/>
            <a:ext cx="9152402" cy="784830"/>
          </a:xfrm>
          <a:prstGeom prst="rect">
            <a:avLst/>
          </a:prstGeom>
          <a:noFill/>
        </p:spPr>
        <p:txBody>
          <a:bodyPr wrap="square" rtlCol="0">
            <a:spAutoFit/>
          </a:bodyPr>
          <a:lstStyle/>
          <a:p>
            <a:pPr lvl="0" algn="ctr">
              <a:defRPr/>
            </a:pPr>
            <a:r>
              <a:rPr lang="en-US" sz="4500" b="1" dirty="0" err="1">
                <a:solidFill>
                  <a:srgbClr val="C00000"/>
                </a:solidFill>
                <a:latin typeface="Arial" panose="020B0604020202020204" pitchFamily="34" charset="0"/>
                <a:cs typeface="Arial" panose="020B0604020202020204" pitchFamily="34" charset="0"/>
              </a:rPr>
              <a:t>Thực</a:t>
            </a:r>
            <a:r>
              <a:rPr lang="en-US" sz="4500" b="1" dirty="0">
                <a:solidFill>
                  <a:srgbClr val="C00000"/>
                </a:solidFill>
                <a:latin typeface="Arial" panose="020B0604020202020204" pitchFamily="34" charset="0"/>
                <a:cs typeface="Arial" panose="020B0604020202020204" pitchFamily="34" charset="0"/>
              </a:rPr>
              <a:t> </a:t>
            </a:r>
            <a:r>
              <a:rPr lang="en-US" sz="4500" b="1" dirty="0" err="1">
                <a:solidFill>
                  <a:srgbClr val="C00000"/>
                </a:solidFill>
                <a:latin typeface="Arial" panose="020B0604020202020204" pitchFamily="34" charset="0"/>
                <a:cs typeface="Arial" panose="020B0604020202020204" pitchFamily="34" charset="0"/>
              </a:rPr>
              <a:t>hành</a:t>
            </a:r>
            <a:r>
              <a:rPr lang="en-US" sz="4500" b="1" dirty="0">
                <a:solidFill>
                  <a:srgbClr val="C00000"/>
                </a:solidFill>
                <a:latin typeface="Arial" panose="020B0604020202020204" pitchFamily="34" charset="0"/>
                <a:cs typeface="Arial" panose="020B0604020202020204" pitchFamily="34" charset="0"/>
              </a:rPr>
              <a:t> </a:t>
            </a:r>
            <a:r>
              <a:rPr lang="en-US" sz="4500" b="1" dirty="0" err="1">
                <a:solidFill>
                  <a:srgbClr val="C00000"/>
                </a:solidFill>
                <a:latin typeface="Arial" panose="020B0604020202020204" pitchFamily="34" charset="0"/>
                <a:cs typeface="Arial" panose="020B0604020202020204" pitchFamily="34" charset="0"/>
              </a:rPr>
              <a:t>lao</a:t>
            </a:r>
            <a:r>
              <a:rPr lang="en-US" sz="4500" b="1" dirty="0">
                <a:solidFill>
                  <a:srgbClr val="C00000"/>
                </a:solidFill>
                <a:latin typeface="Arial" panose="020B0604020202020204" pitchFamily="34" charset="0"/>
                <a:cs typeface="Arial" panose="020B0604020202020204" pitchFamily="34" charset="0"/>
              </a:rPr>
              <a:t> </a:t>
            </a:r>
            <a:r>
              <a:rPr lang="en-US" sz="4500" b="1" dirty="0" err="1">
                <a:solidFill>
                  <a:srgbClr val="C00000"/>
                </a:solidFill>
                <a:latin typeface="Arial" panose="020B0604020202020204" pitchFamily="34" charset="0"/>
                <a:cs typeface="Arial" panose="020B0604020202020204" pitchFamily="34" charset="0"/>
              </a:rPr>
              <a:t>động</a:t>
            </a:r>
            <a:r>
              <a:rPr lang="en-US" sz="4500" b="1" dirty="0">
                <a:solidFill>
                  <a:srgbClr val="C00000"/>
                </a:solidFill>
                <a:latin typeface="Arial" panose="020B0604020202020204" pitchFamily="34" charset="0"/>
                <a:cs typeface="Arial" panose="020B0604020202020204" pitchFamily="34" charset="0"/>
              </a:rPr>
              <a:t> an </a:t>
            </a:r>
            <a:r>
              <a:rPr lang="en-US" sz="4500" b="1" dirty="0" err="1">
                <a:solidFill>
                  <a:srgbClr val="C00000"/>
                </a:solidFill>
                <a:latin typeface="Arial" panose="020B0604020202020204" pitchFamily="34" charset="0"/>
                <a:cs typeface="Arial" panose="020B0604020202020204" pitchFamily="34" charset="0"/>
              </a:rPr>
              <a:t>toàn</a:t>
            </a:r>
            <a:endParaRPr lang="en-US" sz="4500" b="1" dirty="0">
              <a:solidFill>
                <a:srgbClr val="C00000"/>
              </a:solidFill>
              <a:latin typeface="Arial" panose="020B0604020202020204" pitchFamily="34" charset="0"/>
              <a:cs typeface="Arial" panose="020B0604020202020204" pitchFamily="34" charset="0"/>
            </a:endParaRPr>
          </a:p>
        </p:txBody>
      </p:sp>
      <p:sp>
        <p:nvSpPr>
          <p:cNvPr id="113" name="Rectangle 112"/>
          <p:cNvSpPr/>
          <p:nvPr/>
        </p:nvSpPr>
        <p:spPr>
          <a:xfrm>
            <a:off x="6781800" y="266700"/>
            <a:ext cx="4544834" cy="1402435"/>
          </a:xfrm>
          <a:prstGeom prst="rect">
            <a:avLst/>
          </a:prstGeom>
        </p:spPr>
        <p:txBody>
          <a:bodyPr wrap="none">
            <a:spAutoFit/>
          </a:bodyPr>
          <a:lstStyle/>
          <a:p>
            <a:pPr lvl="0" algn="ctr">
              <a:lnSpc>
                <a:spcPts val="11787"/>
              </a:lnSpc>
              <a:defRPr/>
            </a:pPr>
            <a:r>
              <a:rPr lang="en-US" sz="6000" b="1" dirty="0" smtClean="0">
                <a:solidFill>
                  <a:schemeClr val="tx2"/>
                </a:solidFill>
                <a:latin typeface="Arial" panose="020B0604020202020204" pitchFamily="34" charset="0"/>
                <a:cs typeface="Arial" panose="020B0604020202020204" pitchFamily="34" charset="0"/>
              </a:rPr>
              <a:t>LUYỆN TẬP</a:t>
            </a:r>
            <a:endParaRPr lang="en-US" sz="6000" b="1" dirty="0">
              <a:solidFill>
                <a:schemeClr val="tx2"/>
              </a:solidFill>
              <a:latin typeface="Arial" panose="020B0604020202020204" pitchFamily="34" charset="0"/>
              <a:cs typeface="Arial" panose="020B0604020202020204" pitchFamily="34" charset="0"/>
            </a:endParaRPr>
          </a:p>
        </p:txBody>
      </p:sp>
      <p:sp>
        <p:nvSpPr>
          <p:cNvPr id="87" name="Rectangle 86"/>
          <p:cNvSpPr/>
          <p:nvPr/>
        </p:nvSpPr>
        <p:spPr>
          <a:xfrm>
            <a:off x="925422" y="3086100"/>
            <a:ext cx="16611600" cy="1938992"/>
          </a:xfrm>
          <a:prstGeom prst="rect">
            <a:avLst/>
          </a:prstGeom>
        </p:spPr>
        <p:txBody>
          <a:bodyPr wrap="square">
            <a:spAutoFit/>
          </a:bodyPr>
          <a:lstStyle/>
          <a:p>
            <a:pPr marL="342900" lvl="0" indent="-342900" algn="just">
              <a:lnSpc>
                <a:spcPct val="150000"/>
              </a:lnSpc>
              <a:spcAft>
                <a:spcPts val="800"/>
              </a:spcAft>
              <a:buFont typeface="Times New Roman" panose="02020603050405020304" pitchFamily="18" charset="0"/>
              <a:buChar char="-"/>
              <a:tabLst>
                <a:tab pos="198755" algn="l"/>
              </a:tabLst>
            </a:pPr>
            <a:r>
              <a:rPr lang="en-US" sz="4000" dirty="0" err="1" smtClean="0">
                <a:latin typeface="Arial" panose="020B0604020202020204" pitchFamily="34" charset="0"/>
                <a:ea typeface="Calibri" panose="020F0502020204030204" pitchFamily="34" charset="0"/>
                <a:cs typeface="Arial" panose="020B0604020202020204" pitchFamily="34" charset="0"/>
              </a:rPr>
              <a:t>Các</a:t>
            </a:r>
            <a:r>
              <a:rPr lang="en-US" sz="4000" dirty="0" smtClean="0">
                <a:latin typeface="Arial" panose="020B0604020202020204" pitchFamily="34" charset="0"/>
                <a:ea typeface="Calibri" panose="020F0502020204030204" pitchFamily="34" charset="0"/>
                <a:cs typeface="Arial" panose="020B0604020202020204" pitchFamily="34" charset="0"/>
              </a:rPr>
              <a:t> </a:t>
            </a:r>
            <a:r>
              <a:rPr lang="en-US" sz="4000" dirty="0" err="1" smtClean="0">
                <a:latin typeface="Arial" panose="020B0604020202020204" pitchFamily="34" charset="0"/>
                <a:ea typeface="Calibri" panose="020F0502020204030204" pitchFamily="34" charset="0"/>
                <a:cs typeface="Arial" panose="020B0604020202020204" pitchFamily="34" charset="0"/>
              </a:rPr>
              <a:t>em</a:t>
            </a:r>
            <a:r>
              <a:rPr lang="en-US" sz="4000" dirty="0" smtClean="0">
                <a:latin typeface="Arial" panose="020B0604020202020204" pitchFamily="34" charset="0"/>
                <a:ea typeface="Calibri" panose="020F0502020204030204" pitchFamily="34" charset="0"/>
                <a:cs typeface="Arial" panose="020B0604020202020204" pitchFamily="34" charset="0"/>
              </a:rPr>
              <a:t> </a:t>
            </a:r>
            <a:r>
              <a:rPr lang="en-US" sz="4000" dirty="0" err="1" smtClean="0">
                <a:latin typeface="Arial" panose="020B0604020202020204" pitchFamily="34" charset="0"/>
                <a:ea typeface="Calibri" panose="020F0502020204030204" pitchFamily="34" charset="0"/>
                <a:cs typeface="Arial" panose="020B0604020202020204" pitchFamily="34" charset="0"/>
              </a:rPr>
              <a:t>lựa</a:t>
            </a:r>
            <a:r>
              <a:rPr lang="en-US" sz="4000" dirty="0" smtClean="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chọn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công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việc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sẽ</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thực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smtClean="0">
                <a:latin typeface="Arial" panose="020B0604020202020204" pitchFamily="34" charset="0"/>
                <a:ea typeface="Calibri" panose="020F0502020204030204" pitchFamily="34" charset="0"/>
                <a:cs typeface="Arial" panose="020B0604020202020204" pitchFamily="34" charset="0"/>
              </a:rPr>
              <a:t>hành</a:t>
            </a:r>
            <a:r>
              <a:rPr lang="en-US" sz="4000" dirty="0" smtClean="0">
                <a:latin typeface="Arial" panose="020B0604020202020204" pitchFamily="34" charset="0"/>
                <a:ea typeface="Calibri" panose="020F0502020204030204" pitchFamily="34" charset="0"/>
                <a:cs typeface="Arial" panose="020B0604020202020204" pitchFamily="34" charset="0"/>
              </a:rPr>
              <a:t> (</a:t>
            </a:r>
            <a:r>
              <a:rPr lang="en-US" sz="4000" dirty="0" err="1" smtClean="0">
                <a:latin typeface="Arial" panose="020B0604020202020204" pitchFamily="34" charset="0"/>
                <a:ea typeface="Calibri" panose="020F0502020204030204" pitchFamily="34" charset="0"/>
                <a:cs typeface="Arial" panose="020B0604020202020204" pitchFamily="34" charset="0"/>
              </a:rPr>
              <a:t>quét</a:t>
            </a:r>
            <a:r>
              <a:rPr lang="en-US" sz="4000" dirty="0" smtClean="0">
                <a:latin typeface="Arial" panose="020B0604020202020204" pitchFamily="34" charset="0"/>
                <a:ea typeface="Calibri" panose="020F0502020204030204" pitchFamily="34" charset="0"/>
                <a:cs typeface="Arial" panose="020B0604020202020204" pitchFamily="34" charset="0"/>
              </a:rPr>
              <a:t> </a:t>
            </a:r>
            <a:r>
              <a:rPr lang="en-US" sz="4000" dirty="0" err="1" smtClean="0">
                <a:latin typeface="Arial" panose="020B0604020202020204" pitchFamily="34" charset="0"/>
                <a:ea typeface="Calibri" panose="020F0502020204030204" pitchFamily="34" charset="0"/>
                <a:cs typeface="Arial" panose="020B0604020202020204" pitchFamily="34" charset="0"/>
              </a:rPr>
              <a:t>hành</a:t>
            </a:r>
            <a:r>
              <a:rPr lang="en-US" sz="4000" dirty="0" smtClean="0">
                <a:latin typeface="Arial" panose="020B0604020202020204" pitchFamily="34" charset="0"/>
                <a:ea typeface="Calibri" panose="020F0502020204030204" pitchFamily="34" charset="0"/>
                <a:cs typeface="Arial" panose="020B0604020202020204" pitchFamily="34" charset="0"/>
              </a:rPr>
              <a:t> </a:t>
            </a:r>
            <a:r>
              <a:rPr lang="en-US" sz="4000" dirty="0" err="1" smtClean="0">
                <a:latin typeface="Arial" panose="020B0604020202020204" pitchFamily="34" charset="0"/>
                <a:ea typeface="Calibri" panose="020F0502020204030204" pitchFamily="34" charset="0"/>
                <a:cs typeface="Arial" panose="020B0604020202020204" pitchFamily="34" charset="0"/>
              </a:rPr>
              <a:t>lang</a:t>
            </a:r>
            <a:r>
              <a:rPr lang="en-US" sz="4000" dirty="0" smtClean="0">
                <a:latin typeface="Arial" panose="020B0604020202020204" pitchFamily="34" charset="0"/>
                <a:ea typeface="Calibri" panose="020F0502020204030204" pitchFamily="34" charset="0"/>
                <a:cs typeface="Arial" panose="020B0604020202020204" pitchFamily="34" charset="0"/>
              </a:rPr>
              <a:t>, </a:t>
            </a:r>
            <a:r>
              <a:rPr lang="en-US" sz="4000" dirty="0" err="1" smtClean="0">
                <a:latin typeface="Arial" panose="020B0604020202020204" pitchFamily="34" charset="0"/>
                <a:ea typeface="Calibri" panose="020F0502020204030204" pitchFamily="34" charset="0"/>
                <a:cs typeface="Arial" panose="020B0604020202020204" pitchFamily="34" charset="0"/>
              </a:rPr>
              <a:t>lau</a:t>
            </a:r>
            <a:r>
              <a:rPr lang="en-US" sz="4000" dirty="0" smtClean="0">
                <a:latin typeface="Arial" panose="020B0604020202020204" pitchFamily="34" charset="0"/>
                <a:ea typeface="Calibri" panose="020F0502020204030204" pitchFamily="34" charset="0"/>
                <a:cs typeface="Arial" panose="020B0604020202020204" pitchFamily="34" charset="0"/>
              </a:rPr>
              <a:t> </a:t>
            </a:r>
            <a:r>
              <a:rPr lang="en-US" sz="4000" dirty="0" err="1" smtClean="0">
                <a:latin typeface="Arial" panose="020B0604020202020204" pitchFamily="34" charset="0"/>
                <a:ea typeface="Calibri" panose="020F0502020204030204" pitchFamily="34" charset="0"/>
                <a:cs typeface="Arial" panose="020B0604020202020204" pitchFamily="34" charset="0"/>
              </a:rPr>
              <a:t>lớp</a:t>
            </a:r>
            <a:r>
              <a:rPr lang="en-US" sz="4000" dirty="0" smtClean="0">
                <a:latin typeface="Arial" panose="020B0604020202020204" pitchFamily="34" charset="0"/>
                <a:ea typeface="Calibri" panose="020F0502020204030204" pitchFamily="34" charset="0"/>
                <a:cs typeface="Arial" panose="020B0604020202020204" pitchFamily="34" charset="0"/>
              </a:rPr>
              <a:t> </a:t>
            </a:r>
            <a:r>
              <a:rPr lang="en-US" sz="4000" dirty="0" err="1" smtClean="0">
                <a:latin typeface="Arial" panose="020B0604020202020204" pitchFamily="34" charset="0"/>
                <a:ea typeface="Calibri" panose="020F0502020204030204" pitchFamily="34" charset="0"/>
                <a:cs typeface="Arial" panose="020B0604020202020204" pitchFamily="34" charset="0"/>
              </a:rPr>
              <a:t>học</a:t>
            </a:r>
            <a:r>
              <a:rPr lang="en-US" sz="4000" dirty="0" smtClean="0">
                <a:latin typeface="Arial" panose="020B0604020202020204" pitchFamily="34" charset="0"/>
                <a:ea typeface="Calibri" panose="020F0502020204030204" pitchFamily="34" charset="0"/>
                <a:cs typeface="Arial" panose="020B0604020202020204" pitchFamily="34" charset="0"/>
              </a:rPr>
              <a:t>, </a:t>
            </a:r>
            <a:r>
              <a:rPr lang="en-US" sz="4000" dirty="0" err="1" smtClean="0">
                <a:latin typeface="Arial" panose="020B0604020202020204" pitchFamily="34" charset="0"/>
                <a:ea typeface="Calibri" panose="020F0502020204030204" pitchFamily="34" charset="0"/>
                <a:cs typeface="Arial" panose="020B0604020202020204" pitchFamily="34" charset="0"/>
              </a:rPr>
              <a:t>treo</a:t>
            </a:r>
            <a:r>
              <a:rPr lang="en-US" sz="4000" dirty="0" smtClean="0">
                <a:latin typeface="Arial" panose="020B0604020202020204" pitchFamily="34" charset="0"/>
                <a:ea typeface="Calibri" panose="020F0502020204030204" pitchFamily="34" charset="0"/>
                <a:cs typeface="Arial" panose="020B0604020202020204" pitchFamily="34" charset="0"/>
              </a:rPr>
              <a:t> </a:t>
            </a:r>
            <a:r>
              <a:rPr lang="en-US" sz="4000" dirty="0" err="1" smtClean="0">
                <a:latin typeface="Arial" panose="020B0604020202020204" pitchFamily="34" charset="0"/>
                <a:ea typeface="Calibri" panose="020F0502020204030204" pitchFamily="34" charset="0"/>
                <a:cs typeface="Arial" panose="020B0604020202020204" pitchFamily="34" charset="0"/>
              </a:rPr>
              <a:t>dây</a:t>
            </a:r>
            <a:r>
              <a:rPr lang="en-US" sz="4000" dirty="0" smtClean="0">
                <a:latin typeface="Arial" panose="020B0604020202020204" pitchFamily="34" charset="0"/>
                <a:ea typeface="Calibri" panose="020F0502020204030204" pitchFamily="34" charset="0"/>
                <a:cs typeface="Arial" panose="020B0604020202020204" pitchFamily="34" charset="0"/>
              </a:rPr>
              <a:t> </a:t>
            </a:r>
            <a:r>
              <a:rPr lang="en-US" sz="4000" dirty="0" err="1" smtClean="0">
                <a:latin typeface="Arial" panose="020B0604020202020204" pitchFamily="34" charset="0"/>
                <a:ea typeface="Calibri" panose="020F0502020204030204" pitchFamily="34" charset="0"/>
                <a:cs typeface="Arial" panose="020B0604020202020204" pitchFamily="34" charset="0"/>
              </a:rPr>
              <a:t>trang</a:t>
            </a:r>
            <a:r>
              <a:rPr lang="en-US" sz="4000" dirty="0" smtClean="0">
                <a:latin typeface="Arial" panose="020B0604020202020204" pitchFamily="34" charset="0"/>
                <a:ea typeface="Calibri" panose="020F0502020204030204" pitchFamily="34" charset="0"/>
                <a:cs typeface="Arial" panose="020B0604020202020204" pitchFamily="34" charset="0"/>
              </a:rPr>
              <a:t> </a:t>
            </a:r>
            <a:r>
              <a:rPr lang="en-US" sz="4000" dirty="0" err="1" smtClean="0">
                <a:latin typeface="Arial" panose="020B0604020202020204" pitchFamily="34" charset="0"/>
                <a:ea typeface="Calibri" panose="020F0502020204030204" pitchFamily="34" charset="0"/>
                <a:cs typeface="Arial" panose="020B0604020202020204" pitchFamily="34" charset="0"/>
              </a:rPr>
              <a:t>trí</a:t>
            </a:r>
            <a:r>
              <a:rPr lang="en-US" sz="4000" dirty="0" smtClean="0">
                <a:latin typeface="Arial" panose="020B0604020202020204" pitchFamily="34" charset="0"/>
                <a:ea typeface="Calibri" panose="020F0502020204030204" pitchFamily="34" charset="0"/>
                <a:cs typeface="Arial" panose="020B0604020202020204" pitchFamily="34" charset="0"/>
              </a:rPr>
              <a:t>,...) </a:t>
            </a:r>
            <a:r>
              <a:rPr lang="en-US" sz="4000" dirty="0" err="1" smtClean="0">
                <a:latin typeface="Arial" panose="020B0604020202020204" pitchFamily="34" charset="0"/>
                <a:ea typeface="Calibri" panose="020F0502020204030204" pitchFamily="34" charset="0"/>
                <a:cs typeface="Arial" panose="020B0604020202020204" pitchFamily="34" charset="0"/>
              </a:rPr>
              <a:t>và</a:t>
            </a:r>
            <a:r>
              <a:rPr lang="en-US" sz="4000" dirty="0" smtClean="0">
                <a:latin typeface="Arial" panose="020B0604020202020204" pitchFamily="34" charset="0"/>
                <a:ea typeface="Calibri" panose="020F0502020204030204" pitchFamily="34" charset="0"/>
                <a:cs typeface="Arial" panose="020B0604020202020204" pitchFamily="34" charset="0"/>
              </a:rPr>
              <a:t> </a:t>
            </a:r>
            <a:r>
              <a:rPr lang="en-US" sz="4000" dirty="0" err="1" smtClean="0">
                <a:latin typeface="Arial" panose="020B0604020202020204" pitchFamily="34" charset="0"/>
                <a:ea typeface="Calibri" panose="020F0502020204030204" pitchFamily="34" charset="0"/>
                <a:cs typeface="Arial" panose="020B0604020202020204" pitchFamily="34" charset="0"/>
              </a:rPr>
              <a:t>trả</a:t>
            </a:r>
            <a:r>
              <a:rPr lang="en-US" sz="4000" dirty="0" smtClean="0">
                <a:latin typeface="Arial" panose="020B0604020202020204" pitchFamily="34" charset="0"/>
                <a:ea typeface="Calibri" panose="020F0502020204030204" pitchFamily="34" charset="0"/>
                <a:cs typeface="Arial" panose="020B0604020202020204" pitchFamily="34" charset="0"/>
              </a:rPr>
              <a:t> </a:t>
            </a:r>
            <a:r>
              <a:rPr lang="en-US" sz="4000" dirty="0" err="1" smtClean="0">
                <a:latin typeface="Arial" panose="020B0604020202020204" pitchFamily="34" charset="0"/>
                <a:ea typeface="Calibri" panose="020F0502020204030204" pitchFamily="34" charset="0"/>
                <a:cs typeface="Arial" panose="020B0604020202020204" pitchFamily="34" charset="0"/>
              </a:rPr>
              <a:t>lời</a:t>
            </a:r>
            <a:r>
              <a:rPr lang="en-US" sz="4000" dirty="0" smtClean="0">
                <a:latin typeface="Arial" panose="020B0604020202020204" pitchFamily="34" charset="0"/>
                <a:ea typeface="Calibri" panose="020F0502020204030204" pitchFamily="34" charset="0"/>
                <a:cs typeface="Arial" panose="020B0604020202020204" pitchFamily="34" charset="0"/>
              </a:rPr>
              <a:t> </a:t>
            </a:r>
            <a:r>
              <a:rPr lang="en-US" sz="4000" dirty="0" err="1" smtClean="0">
                <a:latin typeface="Arial" panose="020B0604020202020204" pitchFamily="34" charset="0"/>
                <a:ea typeface="Calibri" panose="020F0502020204030204" pitchFamily="34" charset="0"/>
                <a:cs typeface="Arial" panose="020B0604020202020204" pitchFamily="34" charset="0"/>
              </a:rPr>
              <a:t>câu</a:t>
            </a:r>
            <a:r>
              <a:rPr lang="en-US" sz="4000" dirty="0" smtClean="0">
                <a:latin typeface="Arial" panose="020B0604020202020204" pitchFamily="34" charset="0"/>
                <a:ea typeface="Calibri" panose="020F0502020204030204" pitchFamily="34" charset="0"/>
                <a:cs typeface="Arial" panose="020B0604020202020204" pitchFamily="34" charset="0"/>
              </a:rPr>
              <a:t> </a:t>
            </a:r>
            <a:r>
              <a:rPr lang="en-US" sz="4000" dirty="0" err="1" smtClean="0">
                <a:latin typeface="Arial" panose="020B0604020202020204" pitchFamily="34" charset="0"/>
                <a:ea typeface="Calibri" panose="020F0502020204030204" pitchFamily="34" charset="0"/>
                <a:cs typeface="Arial" panose="020B0604020202020204" pitchFamily="34" charset="0"/>
              </a:rPr>
              <a:t>hỏi</a:t>
            </a:r>
            <a:r>
              <a:rPr lang="en-US" sz="4000" dirty="0" smtClean="0">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92" name="Picture 91"/>
          <p:cNvPicPr>
            <a:picLocks noChangeAspect="1"/>
          </p:cNvPicPr>
          <p:nvPr/>
        </p:nvPicPr>
        <p:blipFill>
          <a:blip r:embed="rId17">
            <a:extLst>
              <a:ext uri="{BEBA8EAE-BF5A-486C-A8C5-ECC9F3942E4B}">
                <a14:imgProps xmlns:a14="http://schemas.microsoft.com/office/drawing/2010/main">
                  <a14:imgLayer r:embed="rId18">
                    <a14:imgEffect>
                      <a14:sharpenSoften amount="50000"/>
                    </a14:imgEffect>
                    <a14:imgEffect>
                      <a14:saturation sat="400000"/>
                    </a14:imgEffect>
                  </a14:imgLayer>
                </a14:imgProps>
              </a:ext>
            </a:extLst>
          </a:blip>
          <a:stretch>
            <a:fillRect/>
          </a:stretch>
        </p:blipFill>
        <p:spPr>
          <a:xfrm>
            <a:off x="1607070" y="5295900"/>
            <a:ext cx="7689330" cy="3567850"/>
          </a:xfrm>
          <a:prstGeom prst="rect">
            <a:avLst/>
          </a:prstGeom>
        </p:spPr>
      </p:pic>
      <p:sp>
        <p:nvSpPr>
          <p:cNvPr id="95" name="Rectangle 94"/>
          <p:cNvSpPr/>
          <p:nvPr/>
        </p:nvSpPr>
        <p:spPr>
          <a:xfrm>
            <a:off x="9677400" y="5299777"/>
            <a:ext cx="7932085" cy="1824923"/>
          </a:xfrm>
          <a:prstGeom prst="rect">
            <a:avLst/>
          </a:prstGeom>
        </p:spPr>
        <p:txBody>
          <a:bodyPr wrap="square">
            <a:spAutoFit/>
          </a:bodyPr>
          <a:lstStyle/>
          <a:p>
            <a:pPr marL="571500" indent="-571500" algn="just">
              <a:lnSpc>
                <a:spcPct val="150000"/>
              </a:lnSpc>
              <a:buFont typeface="Wingdings" panose="05000000000000000000" pitchFamily="2" charset="2"/>
              <a:buChar char="ü"/>
              <a:tabLst>
                <a:tab pos="198755" algn="l"/>
              </a:tabLst>
            </a:pPr>
            <a:r>
              <a:rPr lang="en-US" sz="4000" dirty="0" err="1" smtClean="0">
                <a:latin typeface="Arial" panose="020B0604020202020204" pitchFamily="34" charset="0"/>
                <a:ea typeface="Calibri" panose="020F0502020204030204" pitchFamily="34" charset="0"/>
                <a:cs typeface="Arial" panose="020B0604020202020204" pitchFamily="34" charset="0"/>
              </a:rPr>
              <a:t>Các</a:t>
            </a:r>
            <a:r>
              <a:rPr lang="en-US" sz="4000" dirty="0" smtClean="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em</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sẽ</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sử</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dụng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những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dụng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cụ</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lao</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động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smtClean="0">
                <a:latin typeface="Arial" panose="020B0604020202020204" pitchFamily="34" charset="0"/>
                <a:ea typeface="Calibri" panose="020F0502020204030204" pitchFamily="34" charset="0"/>
                <a:cs typeface="Arial" panose="020B0604020202020204" pitchFamily="34" charset="0"/>
              </a:rPr>
              <a:t>nào</a:t>
            </a:r>
            <a:r>
              <a:rPr lang="en-US" sz="4000" dirty="0" smtClean="0">
                <a:latin typeface="Arial" panose="020B0604020202020204" pitchFamily="34" charset="0"/>
                <a:ea typeface="Calibri" panose="020F0502020204030204" pitchFamily="34" charset="0"/>
                <a:cs typeface="Arial" panose="020B0604020202020204" pitchFamily="34" charset="0"/>
              </a:rPr>
              <a:t>?</a:t>
            </a:r>
          </a:p>
        </p:txBody>
      </p:sp>
      <p:pic>
        <p:nvPicPr>
          <p:cNvPr id="114" name="Picture 14"/>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asvg="http://schemas.microsoft.com/office/drawing/2016/SVG/main" xmlns="" r:embed="rId27"/>
              </a:ext>
            </a:extLst>
          </a:blip>
          <a:srcRect/>
          <a:stretch>
            <a:fillRect/>
          </a:stretch>
        </p:blipFill>
        <p:spPr>
          <a:xfrm>
            <a:off x="13260323" y="7664913"/>
            <a:ext cx="1179764" cy="1804611"/>
          </a:xfrm>
          <a:prstGeom prst="rect">
            <a:avLst/>
          </a:prstGeom>
        </p:spPr>
      </p:pic>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barn(inVertical)">
                                      <p:cBhvr>
                                        <p:cTn id="7" dur="500"/>
                                        <p:tgtEl>
                                          <p:spTgt spid="1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2"/>
                                        </p:tgtEl>
                                        <p:attrNameLst>
                                          <p:attrName>style.visibility</p:attrName>
                                        </p:attrNameLst>
                                      </p:cBhvr>
                                      <p:to>
                                        <p:strVal val="visible"/>
                                      </p:to>
                                    </p:set>
                                    <p:animEffect transition="in" filter="barn(inVertical)">
                                      <p:cBhvr>
                                        <p:cTn id="12" dur="500"/>
                                        <p:tgtEl>
                                          <p:spTgt spid="1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7"/>
                                        </p:tgtEl>
                                        <p:attrNameLst>
                                          <p:attrName>style.visibility</p:attrName>
                                        </p:attrNameLst>
                                      </p:cBhvr>
                                      <p:to>
                                        <p:strVal val="visible"/>
                                      </p:to>
                                    </p:set>
                                    <p:animEffect transition="in" filter="fade">
                                      <p:cBhvr>
                                        <p:cTn id="17" dur="500"/>
                                        <p:tgtEl>
                                          <p:spTgt spid="8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92"/>
                                        </p:tgtEl>
                                        <p:attrNameLst>
                                          <p:attrName>style.visibility</p:attrName>
                                        </p:attrNameLst>
                                      </p:cBhvr>
                                      <p:to>
                                        <p:strVal val="visible"/>
                                      </p:to>
                                    </p:set>
                                    <p:animEffect transition="in" filter="barn(inVertical)">
                                      <p:cBhvr>
                                        <p:cTn id="22" dur="500"/>
                                        <p:tgtEl>
                                          <p:spTgt spid="92"/>
                                        </p:tgtEl>
                                      </p:cBhvr>
                                    </p:animEffect>
                                  </p:childTnLst>
                                </p:cTn>
                              </p:par>
                              <p:par>
                                <p:cTn id="23" presetID="16" presetClass="entr" presetSubtype="21" fill="hold" nodeType="withEffect">
                                  <p:stCondLst>
                                    <p:cond delay="0"/>
                                  </p:stCondLst>
                                  <p:childTnLst>
                                    <p:set>
                                      <p:cBhvr>
                                        <p:cTn id="24" dur="1" fill="hold">
                                          <p:stCondLst>
                                            <p:cond delay="0"/>
                                          </p:stCondLst>
                                        </p:cTn>
                                        <p:tgtEl>
                                          <p:spTgt spid="114"/>
                                        </p:tgtEl>
                                        <p:attrNameLst>
                                          <p:attrName>style.visibility</p:attrName>
                                        </p:attrNameLst>
                                      </p:cBhvr>
                                      <p:to>
                                        <p:strVal val="visible"/>
                                      </p:to>
                                    </p:set>
                                    <p:animEffect transition="in" filter="barn(inVertical)">
                                      <p:cBhvr>
                                        <p:cTn id="25" dur="500"/>
                                        <p:tgtEl>
                                          <p:spTgt spid="114"/>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95"/>
                                        </p:tgtEl>
                                        <p:attrNameLst>
                                          <p:attrName>style.visibility</p:attrName>
                                        </p:attrNameLst>
                                      </p:cBhvr>
                                      <p:to>
                                        <p:strVal val="visible"/>
                                      </p:to>
                                    </p:set>
                                    <p:animEffect transition="in" filter="barn(inVertical)">
                                      <p:cBhvr>
                                        <p:cTn id="28"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p:bldP spid="113" grpId="0"/>
      <p:bldP spid="87" grpId="0"/>
      <p:bldP spid="9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5894" y="266700"/>
            <a:ext cx="18288143" cy="10751281"/>
            <a:chOff x="0" y="0"/>
            <a:chExt cx="24384191" cy="14335042"/>
          </a:xfrm>
        </p:grpSpPr>
        <p:pic>
          <p:nvPicPr>
            <p:cNvPr id="3" name="Picture 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64" y="0"/>
              <a:ext cx="2250311" cy="2250311"/>
            </a:xfrm>
            <a:prstGeom prst="rect">
              <a:avLst/>
            </a:prstGeom>
          </p:spPr>
        </p:pic>
        <p:pic>
          <p:nvPicPr>
            <p:cNvPr id="4" name="Picture 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2024407" y="0"/>
              <a:ext cx="2250311" cy="2250311"/>
            </a:xfrm>
            <a:prstGeom prst="rect">
              <a:avLst/>
            </a:prstGeom>
          </p:spPr>
        </p:pic>
        <p:pic>
          <p:nvPicPr>
            <p:cNvPr id="5" name="Picture 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4030356" y="0"/>
              <a:ext cx="2250311" cy="2250311"/>
            </a:xfrm>
            <a:prstGeom prst="rect">
              <a:avLst/>
            </a:prstGeom>
          </p:spPr>
        </p:pic>
        <p:pic>
          <p:nvPicPr>
            <p:cNvPr id="6" name="Picture 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6054699" y="0"/>
              <a:ext cx="2250311" cy="2250311"/>
            </a:xfrm>
            <a:prstGeom prst="rect">
              <a:avLst/>
            </a:prstGeom>
          </p:spPr>
        </p:pic>
        <p:pic>
          <p:nvPicPr>
            <p:cNvPr id="7" name="Picture 7"/>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8058989" y="0"/>
              <a:ext cx="2250311" cy="2250311"/>
            </a:xfrm>
            <a:prstGeom prst="rect">
              <a:avLst/>
            </a:prstGeom>
          </p:spPr>
        </p:pic>
        <p:pic>
          <p:nvPicPr>
            <p:cNvPr id="8" name="Picture 8"/>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10083333" y="0"/>
              <a:ext cx="2250311" cy="2250311"/>
            </a:xfrm>
            <a:prstGeom prst="rect">
              <a:avLst/>
            </a:prstGeom>
          </p:spPr>
        </p:pic>
        <p:pic>
          <p:nvPicPr>
            <p:cNvPr id="9" name="Picture 9"/>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2089282" y="0"/>
              <a:ext cx="2250311" cy="2250311"/>
            </a:xfrm>
            <a:prstGeom prst="rect">
              <a:avLst/>
            </a:prstGeom>
          </p:spPr>
        </p:pic>
        <p:pic>
          <p:nvPicPr>
            <p:cNvPr id="10" name="Picture 10"/>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14113625" y="0"/>
              <a:ext cx="2250311" cy="2250311"/>
            </a:xfrm>
            <a:prstGeom prst="rect">
              <a:avLst/>
            </a:prstGeom>
          </p:spPr>
        </p:pic>
        <p:pic>
          <p:nvPicPr>
            <p:cNvPr id="11" name="Picture 11"/>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6079117" y="0"/>
              <a:ext cx="2250311" cy="2250311"/>
            </a:xfrm>
            <a:prstGeom prst="rect">
              <a:avLst/>
            </a:prstGeom>
          </p:spPr>
        </p:pic>
        <p:pic>
          <p:nvPicPr>
            <p:cNvPr id="12" name="Picture 12"/>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18103460" y="0"/>
              <a:ext cx="2250311" cy="2250311"/>
            </a:xfrm>
            <a:prstGeom prst="rect">
              <a:avLst/>
            </a:prstGeom>
          </p:spPr>
        </p:pic>
        <p:pic>
          <p:nvPicPr>
            <p:cNvPr id="13" name="Picture 1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20109409" y="0"/>
              <a:ext cx="2250311" cy="2250311"/>
            </a:xfrm>
            <a:prstGeom prst="rect">
              <a:avLst/>
            </a:prstGeom>
          </p:spPr>
        </p:pic>
        <p:pic>
          <p:nvPicPr>
            <p:cNvPr id="14" name="Picture 1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22133753" y="0"/>
              <a:ext cx="2250311" cy="2250311"/>
            </a:xfrm>
            <a:prstGeom prst="rect">
              <a:avLst/>
            </a:prstGeom>
          </p:spPr>
        </p:pic>
        <p:pic>
          <p:nvPicPr>
            <p:cNvPr id="15" name="Picture 1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a:off x="22133753" y="2020476"/>
              <a:ext cx="2250311" cy="2250311"/>
            </a:xfrm>
            <a:prstGeom prst="rect">
              <a:avLst/>
            </a:prstGeom>
          </p:spPr>
        </p:pic>
        <p:pic>
          <p:nvPicPr>
            <p:cNvPr id="16" name="Picture 1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flipH="1">
              <a:off x="20109409" y="2020476"/>
              <a:ext cx="2250311" cy="2250311"/>
            </a:xfrm>
            <a:prstGeom prst="rect">
              <a:avLst/>
            </a:prstGeom>
          </p:spPr>
        </p:pic>
        <p:pic>
          <p:nvPicPr>
            <p:cNvPr id="17" name="Picture 17"/>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flipH="1">
              <a:off x="16079117" y="2020476"/>
              <a:ext cx="2250311" cy="2250311"/>
            </a:xfrm>
            <a:prstGeom prst="rect">
              <a:avLst/>
            </a:prstGeom>
          </p:spPr>
        </p:pic>
        <p:pic>
          <p:nvPicPr>
            <p:cNvPr id="18" name="Picture 18"/>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a:off x="14126325" y="2020476"/>
              <a:ext cx="2250311" cy="2250311"/>
            </a:xfrm>
            <a:prstGeom prst="rect">
              <a:avLst/>
            </a:prstGeom>
          </p:spPr>
        </p:pic>
        <p:pic>
          <p:nvPicPr>
            <p:cNvPr id="19" name="Picture 19"/>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flipH="1">
              <a:off x="12101982" y="2020476"/>
              <a:ext cx="2250311" cy="2250311"/>
            </a:xfrm>
            <a:prstGeom prst="rect">
              <a:avLst/>
            </a:prstGeom>
          </p:spPr>
        </p:pic>
        <p:pic>
          <p:nvPicPr>
            <p:cNvPr id="20" name="Picture 20"/>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a:off x="10083074" y="2020476"/>
              <a:ext cx="2250311" cy="2250311"/>
            </a:xfrm>
            <a:prstGeom prst="rect">
              <a:avLst/>
            </a:prstGeom>
          </p:spPr>
        </p:pic>
        <p:pic>
          <p:nvPicPr>
            <p:cNvPr id="21" name="Picture 21"/>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flipH="1">
              <a:off x="8058730" y="2020476"/>
              <a:ext cx="2250311" cy="2250311"/>
            </a:xfrm>
            <a:prstGeom prst="rect">
              <a:avLst/>
            </a:prstGeom>
          </p:spPr>
        </p:pic>
        <p:pic>
          <p:nvPicPr>
            <p:cNvPr id="22" name="Picture 22"/>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a:off x="6054699" y="2020476"/>
              <a:ext cx="2250311" cy="2250311"/>
            </a:xfrm>
            <a:prstGeom prst="rect">
              <a:avLst/>
            </a:prstGeom>
          </p:spPr>
        </p:pic>
        <p:pic>
          <p:nvPicPr>
            <p:cNvPr id="23" name="Picture 2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flipH="1">
              <a:off x="4030356" y="2020476"/>
              <a:ext cx="2250311" cy="2250311"/>
            </a:xfrm>
            <a:prstGeom prst="rect">
              <a:avLst/>
            </a:prstGeom>
          </p:spPr>
        </p:pic>
        <p:pic>
          <p:nvPicPr>
            <p:cNvPr id="24" name="Picture 2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a:off x="2024407" y="2020476"/>
              <a:ext cx="2250311" cy="2250311"/>
            </a:xfrm>
            <a:prstGeom prst="rect">
              <a:avLst/>
            </a:prstGeom>
          </p:spPr>
        </p:pic>
        <p:pic>
          <p:nvPicPr>
            <p:cNvPr id="25" name="Picture 2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flipH="1">
              <a:off x="64" y="2020476"/>
              <a:ext cx="2250311" cy="2250311"/>
            </a:xfrm>
            <a:prstGeom prst="rect">
              <a:avLst/>
            </a:prstGeom>
          </p:spPr>
        </p:pic>
        <p:pic>
          <p:nvPicPr>
            <p:cNvPr id="26" name="Picture 2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27" y="4010752"/>
              <a:ext cx="2250311" cy="2250311"/>
            </a:xfrm>
            <a:prstGeom prst="rect">
              <a:avLst/>
            </a:prstGeom>
          </p:spPr>
        </p:pic>
        <p:pic>
          <p:nvPicPr>
            <p:cNvPr id="27" name="Picture 27"/>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2024471" y="4010752"/>
              <a:ext cx="2250311" cy="2250311"/>
            </a:xfrm>
            <a:prstGeom prst="rect">
              <a:avLst/>
            </a:prstGeom>
          </p:spPr>
        </p:pic>
        <p:pic>
          <p:nvPicPr>
            <p:cNvPr id="28" name="Picture 28"/>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4030419" y="4010752"/>
              <a:ext cx="2250311" cy="2250311"/>
            </a:xfrm>
            <a:prstGeom prst="rect">
              <a:avLst/>
            </a:prstGeom>
          </p:spPr>
        </p:pic>
        <p:pic>
          <p:nvPicPr>
            <p:cNvPr id="29" name="Picture 29"/>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6054763" y="4010752"/>
              <a:ext cx="2250311" cy="2250311"/>
            </a:xfrm>
            <a:prstGeom prst="rect">
              <a:avLst/>
            </a:prstGeom>
          </p:spPr>
        </p:pic>
        <p:pic>
          <p:nvPicPr>
            <p:cNvPr id="30" name="Picture 30"/>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8059053" y="4010752"/>
              <a:ext cx="2250311" cy="2250311"/>
            </a:xfrm>
            <a:prstGeom prst="rect">
              <a:avLst/>
            </a:prstGeom>
          </p:spPr>
        </p:pic>
        <p:pic>
          <p:nvPicPr>
            <p:cNvPr id="31" name="Picture 31"/>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18103524" y="4010752"/>
              <a:ext cx="2250311" cy="2250311"/>
            </a:xfrm>
            <a:prstGeom prst="rect">
              <a:avLst/>
            </a:prstGeom>
          </p:spPr>
        </p:pic>
        <p:pic>
          <p:nvPicPr>
            <p:cNvPr id="32" name="Picture 32"/>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20109472" y="4010752"/>
              <a:ext cx="2250311" cy="2250311"/>
            </a:xfrm>
            <a:prstGeom prst="rect">
              <a:avLst/>
            </a:prstGeom>
          </p:spPr>
        </p:pic>
        <p:pic>
          <p:nvPicPr>
            <p:cNvPr id="33" name="Picture 3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22133816" y="4010752"/>
              <a:ext cx="2250311" cy="2250311"/>
            </a:xfrm>
            <a:prstGeom prst="rect">
              <a:avLst/>
            </a:prstGeom>
          </p:spPr>
        </p:pic>
        <p:pic>
          <p:nvPicPr>
            <p:cNvPr id="34" name="Picture 3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a:off x="22133689" y="6054287"/>
              <a:ext cx="2250311" cy="2250311"/>
            </a:xfrm>
            <a:prstGeom prst="rect">
              <a:avLst/>
            </a:prstGeom>
          </p:spPr>
        </p:pic>
        <p:pic>
          <p:nvPicPr>
            <p:cNvPr id="35" name="Picture 3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flipH="1">
              <a:off x="20109345" y="6054287"/>
              <a:ext cx="2250311" cy="2250311"/>
            </a:xfrm>
            <a:prstGeom prst="rect">
              <a:avLst/>
            </a:prstGeom>
          </p:spPr>
        </p:pic>
        <p:pic>
          <p:nvPicPr>
            <p:cNvPr id="36" name="Picture 3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a:off x="10083397" y="6054287"/>
              <a:ext cx="2250311" cy="2250311"/>
            </a:xfrm>
            <a:prstGeom prst="rect">
              <a:avLst/>
            </a:prstGeom>
          </p:spPr>
        </p:pic>
        <p:pic>
          <p:nvPicPr>
            <p:cNvPr id="37" name="Picture 37"/>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flipH="1">
              <a:off x="8072908" y="6054287"/>
              <a:ext cx="2250311" cy="2250311"/>
            </a:xfrm>
            <a:prstGeom prst="rect">
              <a:avLst/>
            </a:prstGeom>
          </p:spPr>
        </p:pic>
        <p:pic>
          <p:nvPicPr>
            <p:cNvPr id="38" name="Picture 38"/>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a:off x="6054636" y="6054287"/>
              <a:ext cx="2250311" cy="2250311"/>
            </a:xfrm>
            <a:prstGeom prst="rect">
              <a:avLst/>
            </a:prstGeom>
          </p:spPr>
        </p:pic>
        <p:pic>
          <p:nvPicPr>
            <p:cNvPr id="39" name="Picture 39"/>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flipH="1">
              <a:off x="4030292" y="6054287"/>
              <a:ext cx="2250311" cy="2250311"/>
            </a:xfrm>
            <a:prstGeom prst="rect">
              <a:avLst/>
            </a:prstGeom>
          </p:spPr>
        </p:pic>
        <p:pic>
          <p:nvPicPr>
            <p:cNvPr id="40" name="Picture 40"/>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a:off x="2024344" y="6054287"/>
              <a:ext cx="2250311" cy="2250311"/>
            </a:xfrm>
            <a:prstGeom prst="rect">
              <a:avLst/>
            </a:prstGeom>
          </p:spPr>
        </p:pic>
        <p:pic>
          <p:nvPicPr>
            <p:cNvPr id="41" name="Picture 41"/>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flipH="1">
              <a:off x="0" y="6054287"/>
              <a:ext cx="2250311" cy="2250311"/>
            </a:xfrm>
            <a:prstGeom prst="rect">
              <a:avLst/>
            </a:prstGeom>
          </p:spPr>
        </p:pic>
        <p:pic>
          <p:nvPicPr>
            <p:cNvPr id="42" name="Picture 42"/>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64" y="8044562"/>
              <a:ext cx="2250311" cy="2250311"/>
            </a:xfrm>
            <a:prstGeom prst="rect">
              <a:avLst/>
            </a:prstGeom>
          </p:spPr>
        </p:pic>
        <p:pic>
          <p:nvPicPr>
            <p:cNvPr id="43" name="Picture 4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2024407" y="8044562"/>
              <a:ext cx="2250311" cy="2250311"/>
            </a:xfrm>
            <a:prstGeom prst="rect">
              <a:avLst/>
            </a:prstGeom>
          </p:spPr>
        </p:pic>
        <p:pic>
          <p:nvPicPr>
            <p:cNvPr id="44" name="Picture 4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4030356" y="8044562"/>
              <a:ext cx="2250311" cy="2250311"/>
            </a:xfrm>
            <a:prstGeom prst="rect">
              <a:avLst/>
            </a:prstGeom>
          </p:spPr>
        </p:pic>
        <p:pic>
          <p:nvPicPr>
            <p:cNvPr id="45" name="Picture 4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6054699" y="8044562"/>
              <a:ext cx="2250311" cy="2250311"/>
            </a:xfrm>
            <a:prstGeom prst="rect">
              <a:avLst/>
            </a:prstGeom>
          </p:spPr>
        </p:pic>
        <p:pic>
          <p:nvPicPr>
            <p:cNvPr id="46" name="Picture 4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18103460" y="8044562"/>
              <a:ext cx="2250311" cy="2250311"/>
            </a:xfrm>
            <a:prstGeom prst="rect">
              <a:avLst/>
            </a:prstGeom>
          </p:spPr>
        </p:pic>
        <p:pic>
          <p:nvPicPr>
            <p:cNvPr id="47" name="Picture 47"/>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20109409" y="8044562"/>
              <a:ext cx="2250311" cy="2250311"/>
            </a:xfrm>
            <a:prstGeom prst="rect">
              <a:avLst/>
            </a:prstGeom>
          </p:spPr>
        </p:pic>
        <p:pic>
          <p:nvPicPr>
            <p:cNvPr id="48" name="Picture 48"/>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22133753" y="8044562"/>
              <a:ext cx="2250311" cy="2250311"/>
            </a:xfrm>
            <a:prstGeom prst="rect">
              <a:avLst/>
            </a:prstGeom>
          </p:spPr>
        </p:pic>
        <p:pic>
          <p:nvPicPr>
            <p:cNvPr id="49" name="Picture 49"/>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8072908" y="8044562"/>
              <a:ext cx="2250311" cy="2250311"/>
            </a:xfrm>
            <a:prstGeom prst="rect">
              <a:avLst/>
            </a:prstGeom>
          </p:spPr>
        </p:pic>
        <p:pic>
          <p:nvPicPr>
            <p:cNvPr id="50" name="Picture 50"/>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10083397" y="8044562"/>
              <a:ext cx="2250311" cy="2250311"/>
            </a:xfrm>
            <a:prstGeom prst="rect">
              <a:avLst/>
            </a:prstGeom>
          </p:spPr>
        </p:pic>
        <p:pic>
          <p:nvPicPr>
            <p:cNvPr id="51" name="Picture 51"/>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2089345" y="4010752"/>
              <a:ext cx="2250311" cy="2250311"/>
            </a:xfrm>
            <a:prstGeom prst="rect">
              <a:avLst/>
            </a:prstGeom>
          </p:spPr>
        </p:pic>
        <p:pic>
          <p:nvPicPr>
            <p:cNvPr id="52" name="Picture 52"/>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14113689" y="4010752"/>
              <a:ext cx="2250311" cy="2250311"/>
            </a:xfrm>
            <a:prstGeom prst="rect">
              <a:avLst/>
            </a:prstGeom>
          </p:spPr>
        </p:pic>
        <p:pic>
          <p:nvPicPr>
            <p:cNvPr id="53" name="Picture 5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6079180" y="4010752"/>
              <a:ext cx="2250311" cy="2250311"/>
            </a:xfrm>
            <a:prstGeom prst="rect">
              <a:avLst/>
            </a:prstGeom>
          </p:spPr>
        </p:pic>
        <p:pic>
          <p:nvPicPr>
            <p:cNvPr id="54" name="Picture 5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flipH="1">
              <a:off x="16079053" y="6054287"/>
              <a:ext cx="2250311" cy="2250311"/>
            </a:xfrm>
            <a:prstGeom prst="rect">
              <a:avLst/>
            </a:prstGeom>
          </p:spPr>
        </p:pic>
        <p:pic>
          <p:nvPicPr>
            <p:cNvPr id="55" name="Picture 5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a:off x="14113689" y="6054287"/>
              <a:ext cx="2250311" cy="2250311"/>
            </a:xfrm>
            <a:prstGeom prst="rect">
              <a:avLst/>
            </a:prstGeom>
          </p:spPr>
        </p:pic>
        <p:pic>
          <p:nvPicPr>
            <p:cNvPr id="56" name="Picture 5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flipH="1">
              <a:off x="12101982" y="6054287"/>
              <a:ext cx="2250311" cy="2250311"/>
            </a:xfrm>
            <a:prstGeom prst="rect">
              <a:avLst/>
            </a:prstGeom>
          </p:spPr>
        </p:pic>
        <p:pic>
          <p:nvPicPr>
            <p:cNvPr id="57" name="Picture 57"/>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2101982" y="8044562"/>
              <a:ext cx="2250311" cy="2250311"/>
            </a:xfrm>
            <a:prstGeom prst="rect">
              <a:avLst/>
            </a:prstGeom>
          </p:spPr>
        </p:pic>
        <p:pic>
          <p:nvPicPr>
            <p:cNvPr id="58" name="Picture 58"/>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14113689" y="8044562"/>
              <a:ext cx="2250311" cy="2250311"/>
            </a:xfrm>
            <a:prstGeom prst="rect">
              <a:avLst/>
            </a:prstGeom>
          </p:spPr>
        </p:pic>
        <p:pic>
          <p:nvPicPr>
            <p:cNvPr id="59" name="Picture 59"/>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6066157" y="8044562"/>
              <a:ext cx="2250311" cy="2250311"/>
            </a:xfrm>
            <a:prstGeom prst="rect">
              <a:avLst/>
            </a:prstGeom>
          </p:spPr>
        </p:pic>
        <p:pic>
          <p:nvPicPr>
            <p:cNvPr id="60" name="Picture 60"/>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a:off x="18103460" y="2020476"/>
              <a:ext cx="2250311" cy="2250311"/>
            </a:xfrm>
            <a:prstGeom prst="rect">
              <a:avLst/>
            </a:prstGeom>
          </p:spPr>
        </p:pic>
        <p:pic>
          <p:nvPicPr>
            <p:cNvPr id="61" name="Picture 61"/>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a:off x="18103397" y="6054287"/>
              <a:ext cx="2250311" cy="2250311"/>
            </a:xfrm>
            <a:prstGeom prst="rect">
              <a:avLst/>
            </a:prstGeom>
          </p:spPr>
        </p:pic>
        <p:pic>
          <p:nvPicPr>
            <p:cNvPr id="62" name="Picture 62"/>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10083397" y="4010752"/>
              <a:ext cx="2250311" cy="2250311"/>
            </a:xfrm>
            <a:prstGeom prst="rect">
              <a:avLst/>
            </a:prstGeom>
          </p:spPr>
        </p:pic>
        <p:pic>
          <p:nvPicPr>
            <p:cNvPr id="63" name="Picture 6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a:off x="22133816" y="10094455"/>
              <a:ext cx="2250311" cy="2250311"/>
            </a:xfrm>
            <a:prstGeom prst="rect">
              <a:avLst/>
            </a:prstGeom>
          </p:spPr>
        </p:pic>
        <p:pic>
          <p:nvPicPr>
            <p:cNvPr id="64" name="Picture 6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flipH="1">
              <a:off x="20109472" y="10094455"/>
              <a:ext cx="2250311" cy="2250311"/>
            </a:xfrm>
            <a:prstGeom prst="rect">
              <a:avLst/>
            </a:prstGeom>
          </p:spPr>
        </p:pic>
        <p:pic>
          <p:nvPicPr>
            <p:cNvPr id="65" name="Picture 6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a:off x="10083397" y="10094455"/>
              <a:ext cx="2250311" cy="2250311"/>
            </a:xfrm>
            <a:prstGeom prst="rect">
              <a:avLst/>
            </a:prstGeom>
          </p:spPr>
        </p:pic>
        <p:pic>
          <p:nvPicPr>
            <p:cNvPr id="66" name="Picture 6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flipH="1">
              <a:off x="8072908" y="10094455"/>
              <a:ext cx="2250311" cy="2250311"/>
            </a:xfrm>
            <a:prstGeom prst="rect">
              <a:avLst/>
            </a:prstGeom>
          </p:spPr>
        </p:pic>
        <p:pic>
          <p:nvPicPr>
            <p:cNvPr id="67" name="Picture 67"/>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a:off x="6054636" y="10094455"/>
              <a:ext cx="2250311" cy="2250311"/>
            </a:xfrm>
            <a:prstGeom prst="rect">
              <a:avLst/>
            </a:prstGeom>
          </p:spPr>
        </p:pic>
        <p:pic>
          <p:nvPicPr>
            <p:cNvPr id="68" name="Picture 68"/>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flipH="1">
              <a:off x="4030419" y="10094455"/>
              <a:ext cx="2250311" cy="2250311"/>
            </a:xfrm>
            <a:prstGeom prst="rect">
              <a:avLst/>
            </a:prstGeom>
          </p:spPr>
        </p:pic>
        <p:pic>
          <p:nvPicPr>
            <p:cNvPr id="69" name="Picture 69"/>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a:off x="2024471" y="10094455"/>
              <a:ext cx="2250311" cy="2250311"/>
            </a:xfrm>
            <a:prstGeom prst="rect">
              <a:avLst/>
            </a:prstGeom>
          </p:spPr>
        </p:pic>
        <p:pic>
          <p:nvPicPr>
            <p:cNvPr id="70" name="Picture 70"/>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flipH="1">
              <a:off x="127" y="10094455"/>
              <a:ext cx="2250311" cy="2250311"/>
            </a:xfrm>
            <a:prstGeom prst="rect">
              <a:avLst/>
            </a:prstGeom>
          </p:spPr>
        </p:pic>
        <p:pic>
          <p:nvPicPr>
            <p:cNvPr id="71" name="Picture 71"/>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91" y="12084731"/>
              <a:ext cx="2250311" cy="2250311"/>
            </a:xfrm>
            <a:prstGeom prst="rect">
              <a:avLst/>
            </a:prstGeom>
          </p:spPr>
        </p:pic>
        <p:pic>
          <p:nvPicPr>
            <p:cNvPr id="72" name="Picture 72"/>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2024534" y="12084731"/>
              <a:ext cx="2250311" cy="2250311"/>
            </a:xfrm>
            <a:prstGeom prst="rect">
              <a:avLst/>
            </a:prstGeom>
          </p:spPr>
        </p:pic>
        <p:pic>
          <p:nvPicPr>
            <p:cNvPr id="73" name="Picture 7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4030483" y="12084731"/>
              <a:ext cx="2250311" cy="2250311"/>
            </a:xfrm>
            <a:prstGeom prst="rect">
              <a:avLst/>
            </a:prstGeom>
          </p:spPr>
        </p:pic>
        <p:pic>
          <p:nvPicPr>
            <p:cNvPr id="74" name="Picture 7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6054826" y="12084731"/>
              <a:ext cx="2250311" cy="2250311"/>
            </a:xfrm>
            <a:prstGeom prst="rect">
              <a:avLst/>
            </a:prstGeom>
          </p:spPr>
        </p:pic>
        <p:pic>
          <p:nvPicPr>
            <p:cNvPr id="75" name="Picture 7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18090501" y="12084731"/>
              <a:ext cx="2250311" cy="2250311"/>
            </a:xfrm>
            <a:prstGeom prst="rect">
              <a:avLst/>
            </a:prstGeom>
          </p:spPr>
        </p:pic>
        <p:pic>
          <p:nvPicPr>
            <p:cNvPr id="76" name="Picture 7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20109536" y="12084731"/>
              <a:ext cx="2250311" cy="2250311"/>
            </a:xfrm>
            <a:prstGeom prst="rect">
              <a:avLst/>
            </a:prstGeom>
          </p:spPr>
        </p:pic>
        <p:pic>
          <p:nvPicPr>
            <p:cNvPr id="77" name="Picture 77"/>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22133880" y="12084731"/>
              <a:ext cx="2250311" cy="2250311"/>
            </a:xfrm>
            <a:prstGeom prst="rect">
              <a:avLst/>
            </a:prstGeom>
          </p:spPr>
        </p:pic>
        <p:pic>
          <p:nvPicPr>
            <p:cNvPr id="78" name="Picture 78"/>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8072908" y="12084731"/>
              <a:ext cx="2250311" cy="2250311"/>
            </a:xfrm>
            <a:prstGeom prst="rect">
              <a:avLst/>
            </a:prstGeom>
          </p:spPr>
        </p:pic>
        <p:pic>
          <p:nvPicPr>
            <p:cNvPr id="79" name="Picture 79"/>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10083397" y="12084731"/>
              <a:ext cx="2250311" cy="2250311"/>
            </a:xfrm>
            <a:prstGeom prst="rect">
              <a:avLst/>
            </a:prstGeom>
          </p:spPr>
        </p:pic>
        <p:pic>
          <p:nvPicPr>
            <p:cNvPr id="80" name="Picture 80"/>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flipH="1">
              <a:off x="16079180" y="10094455"/>
              <a:ext cx="2250311" cy="2250311"/>
            </a:xfrm>
            <a:prstGeom prst="rect">
              <a:avLst/>
            </a:prstGeom>
          </p:spPr>
        </p:pic>
        <p:pic>
          <p:nvPicPr>
            <p:cNvPr id="81" name="Picture 81"/>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a:off x="14111708" y="10094455"/>
              <a:ext cx="2250311" cy="2250311"/>
            </a:xfrm>
            <a:prstGeom prst="rect">
              <a:avLst/>
            </a:prstGeom>
          </p:spPr>
        </p:pic>
        <p:pic>
          <p:nvPicPr>
            <p:cNvPr id="82" name="Picture 82"/>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flipH="1">
              <a:off x="12101982" y="10094455"/>
              <a:ext cx="2250311" cy="2250311"/>
            </a:xfrm>
            <a:prstGeom prst="rect">
              <a:avLst/>
            </a:prstGeom>
          </p:spPr>
        </p:pic>
        <p:pic>
          <p:nvPicPr>
            <p:cNvPr id="83" name="Picture 8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2089345" y="12084731"/>
              <a:ext cx="2250311" cy="2250311"/>
            </a:xfrm>
            <a:prstGeom prst="rect">
              <a:avLst/>
            </a:prstGeom>
          </p:spPr>
        </p:pic>
        <p:pic>
          <p:nvPicPr>
            <p:cNvPr id="84" name="Picture 8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14111708" y="12084731"/>
              <a:ext cx="2250311" cy="2250311"/>
            </a:xfrm>
            <a:prstGeom prst="rect">
              <a:avLst/>
            </a:prstGeom>
          </p:spPr>
        </p:pic>
        <p:pic>
          <p:nvPicPr>
            <p:cNvPr id="85" name="Picture 8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6066157" y="12084731"/>
              <a:ext cx="2250311" cy="2250311"/>
            </a:xfrm>
            <a:prstGeom prst="rect">
              <a:avLst/>
            </a:prstGeom>
          </p:spPr>
        </p:pic>
        <p:pic>
          <p:nvPicPr>
            <p:cNvPr id="86" name="Picture 8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a:off x="18103524" y="10094455"/>
              <a:ext cx="2250311" cy="2250311"/>
            </a:xfrm>
            <a:prstGeom prst="rect">
              <a:avLst/>
            </a:prstGeom>
          </p:spPr>
        </p:pic>
      </p:grpSp>
      <p:grpSp>
        <p:nvGrpSpPr>
          <p:cNvPr id="88" name="Group 88"/>
          <p:cNvGrpSpPr/>
          <p:nvPr/>
        </p:nvGrpSpPr>
        <p:grpSpPr>
          <a:xfrm>
            <a:off x="-1482754" y="9280628"/>
            <a:ext cx="21246542" cy="1422631"/>
            <a:chOff x="0" y="0"/>
            <a:chExt cx="28328722" cy="1896841"/>
          </a:xfrm>
        </p:grpSpPr>
        <p:pic>
          <p:nvPicPr>
            <p:cNvPr id="89" name="Picture 89"/>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0" y="0"/>
              <a:ext cx="9571216" cy="1896841"/>
            </a:xfrm>
            <a:prstGeom prst="rect">
              <a:avLst/>
            </a:prstGeom>
          </p:spPr>
        </p:pic>
        <p:pic>
          <p:nvPicPr>
            <p:cNvPr id="90" name="Picture 90"/>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9378753" y="0"/>
              <a:ext cx="9571216" cy="1896841"/>
            </a:xfrm>
            <a:prstGeom prst="rect">
              <a:avLst/>
            </a:prstGeom>
          </p:spPr>
        </p:pic>
        <p:pic>
          <p:nvPicPr>
            <p:cNvPr id="91" name="Picture 91"/>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8757507" y="0"/>
              <a:ext cx="9571216" cy="1896841"/>
            </a:xfrm>
            <a:prstGeom prst="rect">
              <a:avLst/>
            </a:prstGeom>
          </p:spPr>
        </p:pic>
      </p:grpSp>
      <p:pic>
        <p:nvPicPr>
          <p:cNvPr id="93" name="Picture 93"/>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17578311">
            <a:off x="-1045263" y="1269426"/>
            <a:ext cx="3077205" cy="811263"/>
          </a:xfrm>
          <a:prstGeom prst="rect">
            <a:avLst/>
          </a:prstGeom>
        </p:spPr>
      </p:pic>
      <p:pic>
        <p:nvPicPr>
          <p:cNvPr id="95" name="Picture 95"/>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flipH="1">
            <a:off x="17098683" y="518093"/>
            <a:ext cx="802682" cy="879433"/>
          </a:xfrm>
          <a:prstGeom prst="rect">
            <a:avLst/>
          </a:prstGeom>
        </p:spPr>
      </p:pic>
      <p:pic>
        <p:nvPicPr>
          <p:cNvPr id="96" name="Picture 96"/>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5569472" y="9148294"/>
            <a:ext cx="1621172" cy="443796"/>
          </a:xfrm>
          <a:prstGeom prst="rect">
            <a:avLst/>
          </a:prstGeom>
        </p:spPr>
      </p:pic>
      <p:pic>
        <p:nvPicPr>
          <p:cNvPr id="98" name="Picture 98"/>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808498" y="9141143"/>
            <a:ext cx="4475132" cy="229351"/>
          </a:xfrm>
          <a:prstGeom prst="rect">
            <a:avLst/>
          </a:prstGeom>
        </p:spPr>
      </p:pic>
      <p:sp>
        <p:nvSpPr>
          <p:cNvPr id="87" name="Rectangle 86"/>
          <p:cNvSpPr/>
          <p:nvPr/>
        </p:nvSpPr>
        <p:spPr>
          <a:xfrm>
            <a:off x="1185718" y="499177"/>
            <a:ext cx="15349682" cy="1824923"/>
          </a:xfrm>
          <a:prstGeom prst="rect">
            <a:avLst/>
          </a:prstGeom>
        </p:spPr>
        <p:txBody>
          <a:bodyPr wrap="square">
            <a:spAutoFit/>
          </a:bodyPr>
          <a:lstStyle/>
          <a:p>
            <a:pPr marL="571500" indent="-571500" algn="just">
              <a:lnSpc>
                <a:spcPct val="150000"/>
              </a:lnSpc>
              <a:spcBef>
                <a:spcPts val="600"/>
              </a:spcBef>
              <a:spcAft>
                <a:spcPts val="0"/>
              </a:spcAft>
              <a:buFont typeface="Arial" panose="020B0604020202020204" pitchFamily="34" charset="0"/>
              <a:buChar char="•"/>
            </a:pPr>
            <a:r>
              <a:rPr lang="fr-FR" sz="4000" dirty="0" err="1" smtClean="0">
                <a:latin typeface="Arial" panose="020B0604020202020204" pitchFamily="34" charset="0"/>
                <a:ea typeface="Calibri" panose="020F0502020204030204" pitchFamily="34" charset="0"/>
                <a:cs typeface="Arial" panose="020B0604020202020204" pitchFamily="34" charset="0"/>
              </a:rPr>
              <a:t>Quan</a:t>
            </a:r>
            <a:r>
              <a:rPr lang="fr-FR" sz="4000" dirty="0" smtClean="0">
                <a:latin typeface="Arial" panose="020B0604020202020204" pitchFamily="34" charset="0"/>
                <a:ea typeface="Calibri" panose="020F0502020204030204" pitchFamily="34" charset="0"/>
                <a:cs typeface="Arial" panose="020B0604020202020204" pitchFamily="34" charset="0"/>
              </a:rPr>
              <a:t> </a:t>
            </a:r>
            <a:r>
              <a:rPr lang="fr-FR" sz="4000" dirty="0" err="1" smtClean="0">
                <a:latin typeface="Arial" panose="020B0604020202020204" pitchFamily="34" charset="0"/>
                <a:ea typeface="Calibri" panose="020F0502020204030204" pitchFamily="34" charset="0"/>
                <a:cs typeface="Arial" panose="020B0604020202020204" pitchFamily="34" charset="0"/>
              </a:rPr>
              <a:t>sát</a:t>
            </a:r>
            <a:r>
              <a:rPr lang="fr-FR" sz="4000" dirty="0" smtClean="0">
                <a:latin typeface="Arial" panose="020B0604020202020204" pitchFamily="34" charset="0"/>
                <a:ea typeface="Calibri" panose="020F0502020204030204" pitchFamily="34" charset="0"/>
                <a:cs typeface="Arial" panose="020B0604020202020204" pitchFamily="34" charset="0"/>
              </a:rPr>
              <a:t> </a:t>
            </a:r>
            <a:r>
              <a:rPr lang="fr-FR" sz="4000" dirty="0" err="1" smtClean="0">
                <a:latin typeface="Arial" panose="020B0604020202020204" pitchFamily="34" charset="0"/>
                <a:ea typeface="Calibri" panose="020F0502020204030204" pitchFamily="34" charset="0"/>
                <a:cs typeface="Arial" panose="020B0604020202020204" pitchFamily="34" charset="0"/>
              </a:rPr>
              <a:t>đồ</a:t>
            </a:r>
            <a:r>
              <a:rPr lang="fr-FR" sz="4000" dirty="0" smtClean="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bảo</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hộ</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smtClean="0">
                <a:latin typeface="Arial" panose="020B0604020202020204" pitchFamily="34" charset="0"/>
                <a:ea typeface="Calibri" panose="020F0502020204030204" pitchFamily="34" charset="0"/>
                <a:cs typeface="Arial" panose="020B0604020202020204" pitchFamily="34" charset="0"/>
              </a:rPr>
              <a:t>lao </a:t>
            </a:r>
            <a:r>
              <a:rPr lang="fr-FR" sz="4000" dirty="0" err="1" smtClean="0">
                <a:latin typeface="Arial" panose="020B0604020202020204" pitchFamily="34" charset="0"/>
                <a:ea typeface="Calibri" panose="020F0502020204030204" pitchFamily="34" charset="0"/>
                <a:cs typeface="Arial" panose="020B0604020202020204" pitchFamily="34" charset="0"/>
              </a:rPr>
              <a:t>động</a:t>
            </a:r>
            <a:r>
              <a:rPr lang="fr-FR" sz="4000" dirty="0" smtClean="0">
                <a:latin typeface="Arial" panose="020B0604020202020204" pitchFamily="34" charset="0"/>
                <a:ea typeface="Calibri" panose="020F0502020204030204" pitchFamily="34" charset="0"/>
                <a:cs typeface="Arial" panose="020B0604020202020204" pitchFamily="34" charset="0"/>
              </a:rPr>
              <a:t> </a:t>
            </a:r>
            <a:r>
              <a:rPr lang="fr-FR" sz="4000" dirty="0" err="1" smtClean="0">
                <a:latin typeface="Arial" panose="020B0604020202020204" pitchFamily="34" charset="0"/>
                <a:ea typeface="Calibri" panose="020F0502020204030204" pitchFamily="34" charset="0"/>
                <a:cs typeface="Arial" panose="020B0604020202020204" pitchFamily="34" charset="0"/>
              </a:rPr>
              <a:t>và</a:t>
            </a:r>
            <a:r>
              <a:rPr lang="fr-FR" sz="4000" dirty="0" smtClean="0">
                <a:latin typeface="Arial" panose="020B0604020202020204" pitchFamily="34" charset="0"/>
                <a:ea typeface="Calibri" panose="020F0502020204030204" pitchFamily="34" charset="0"/>
                <a:cs typeface="Arial" panose="020B0604020202020204" pitchFamily="34" charset="0"/>
              </a:rPr>
              <a:t> </a:t>
            </a:r>
            <a:r>
              <a:rPr lang="fr-FR" sz="4000" dirty="0" err="1" smtClean="0">
                <a:latin typeface="Arial" panose="020B0604020202020204" pitchFamily="34" charset="0"/>
                <a:ea typeface="Calibri" panose="020F0502020204030204" pitchFamily="34" charset="0"/>
                <a:cs typeface="Arial" panose="020B0604020202020204" pitchFamily="34" charset="0"/>
              </a:rPr>
              <a:t>giới</a:t>
            </a:r>
            <a:r>
              <a:rPr lang="fr-FR" sz="4000" dirty="0" smtClean="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thiệu</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về</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tác</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dụng</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của</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những</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smtClean="0">
                <a:latin typeface="Arial" panose="020B0604020202020204" pitchFamily="34" charset="0"/>
                <a:ea typeface="Calibri" panose="020F0502020204030204" pitchFamily="34" charset="0"/>
                <a:cs typeface="Arial" panose="020B0604020202020204" pitchFamily="34" charset="0"/>
              </a:rPr>
              <a:t>đồ</a:t>
            </a:r>
            <a:r>
              <a:rPr lang="fr-FR" sz="4000" dirty="0" smtClean="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bảo</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hộ</a:t>
            </a:r>
            <a:r>
              <a:rPr lang="fr-FR" sz="4000" dirty="0">
                <a:latin typeface="Arial" panose="020B0604020202020204" pitchFamily="34" charset="0"/>
                <a:ea typeface="Calibri" panose="020F0502020204030204" pitchFamily="34" charset="0"/>
                <a:cs typeface="Arial" panose="020B0604020202020204" pitchFamily="34" charset="0"/>
              </a:rPr>
              <a:t> lao </a:t>
            </a:r>
            <a:r>
              <a:rPr lang="fr-FR" sz="4000" dirty="0" err="1" smtClean="0">
                <a:latin typeface="Arial" panose="020B0604020202020204" pitchFamily="34" charset="0"/>
                <a:ea typeface="Calibri" panose="020F0502020204030204" pitchFamily="34" charset="0"/>
                <a:cs typeface="Arial" panose="020B0604020202020204" pitchFamily="34" charset="0"/>
              </a:rPr>
              <a:t>động</a:t>
            </a:r>
            <a:endParaRPr lang="fr-FR" sz="4000" dirty="0">
              <a:latin typeface="Arial" panose="020B0604020202020204" pitchFamily="34" charset="0"/>
              <a:ea typeface="Calibri" panose="020F0502020204030204" pitchFamily="34" charset="0"/>
              <a:cs typeface="Arial" panose="020B0604020202020204" pitchFamily="34" charset="0"/>
            </a:endParaRPr>
          </a:p>
        </p:txBody>
      </p:sp>
      <p:pic>
        <p:nvPicPr>
          <p:cNvPr id="92" name="Picture 91"/>
          <p:cNvPicPr>
            <a:picLocks noChangeAspect="1"/>
          </p:cNvPicPr>
          <p:nvPr/>
        </p:nvPicPr>
        <p:blipFill>
          <a:blip r:embed="rId16"/>
          <a:stretch>
            <a:fillRect/>
          </a:stretch>
        </p:blipFill>
        <p:spPr>
          <a:xfrm>
            <a:off x="533400" y="2985564"/>
            <a:ext cx="5550971" cy="5427616"/>
          </a:xfrm>
          <a:prstGeom prst="rect">
            <a:avLst/>
          </a:prstGeom>
        </p:spPr>
      </p:pic>
      <p:sp>
        <p:nvSpPr>
          <p:cNvPr id="97" name="Rectangle 96"/>
          <p:cNvSpPr/>
          <p:nvPr/>
        </p:nvSpPr>
        <p:spPr>
          <a:xfrm>
            <a:off x="6400800" y="2598658"/>
            <a:ext cx="11348164" cy="6278642"/>
          </a:xfrm>
          <a:prstGeom prst="rect">
            <a:avLst/>
          </a:prstGeom>
        </p:spPr>
        <p:txBody>
          <a:bodyPr wrap="square">
            <a:spAutoFit/>
          </a:bodyPr>
          <a:lstStyle/>
          <a:p>
            <a:pPr marL="571500" indent="-571500" algn="just">
              <a:lnSpc>
                <a:spcPct val="150000"/>
              </a:lnSpc>
              <a:buFontTx/>
              <a:buChar char="-"/>
            </a:pPr>
            <a:r>
              <a:rPr lang="en-US" sz="3800" dirty="0" err="1">
                <a:solidFill>
                  <a:srgbClr val="000000"/>
                </a:solidFill>
                <a:latin typeface="Arial" panose="020B0604020202020204" pitchFamily="34" charset="0"/>
                <a:cs typeface="Arial" panose="020B0604020202020204" pitchFamily="34" charset="0"/>
              </a:rPr>
              <a:t>Mũ</a:t>
            </a:r>
            <a:r>
              <a:rPr lang="en-US" sz="3800" dirty="0">
                <a:solidFill>
                  <a:srgbClr val="000000"/>
                </a:solidFill>
                <a:latin typeface="Arial" panose="020B0604020202020204" pitchFamily="34" charset="0"/>
                <a:cs typeface="Arial" panose="020B0604020202020204" pitchFamily="34" charset="0"/>
              </a:rPr>
              <a:t> </a:t>
            </a:r>
            <a:r>
              <a:rPr lang="en-US" sz="3800" dirty="0" err="1">
                <a:solidFill>
                  <a:srgbClr val="000000"/>
                </a:solidFill>
                <a:latin typeface="Arial" panose="020B0604020202020204" pitchFamily="34" charset="0"/>
                <a:cs typeface="Arial" panose="020B0604020202020204" pitchFamily="34" charset="0"/>
              </a:rPr>
              <a:t>bảo</a:t>
            </a:r>
            <a:r>
              <a:rPr lang="en-US" sz="3800" dirty="0">
                <a:solidFill>
                  <a:srgbClr val="000000"/>
                </a:solidFill>
                <a:latin typeface="Arial" panose="020B0604020202020204" pitchFamily="34" charset="0"/>
                <a:cs typeface="Arial" panose="020B0604020202020204" pitchFamily="34" charset="0"/>
              </a:rPr>
              <a:t> </a:t>
            </a:r>
            <a:r>
              <a:rPr lang="en-US" sz="3800" dirty="0" err="1" smtClean="0">
                <a:solidFill>
                  <a:srgbClr val="000000"/>
                </a:solidFill>
                <a:latin typeface="Arial" panose="020B0604020202020204" pitchFamily="34" charset="0"/>
                <a:cs typeface="Arial" panose="020B0604020202020204" pitchFamily="34" charset="0"/>
              </a:rPr>
              <a:t>hộ</a:t>
            </a:r>
            <a:r>
              <a:rPr lang="en-US" sz="3800" dirty="0">
                <a:solidFill>
                  <a:srgbClr val="000000"/>
                </a:solidFill>
                <a:latin typeface="Arial" panose="020B0604020202020204" pitchFamily="34" charset="0"/>
                <a:cs typeface="Arial" panose="020B0604020202020204" pitchFamily="34" charset="0"/>
              </a:rPr>
              <a:t> </a:t>
            </a:r>
            <a:r>
              <a:rPr lang="en-US" sz="3800" dirty="0" err="1" smtClean="0">
                <a:solidFill>
                  <a:srgbClr val="000000"/>
                </a:solidFill>
                <a:latin typeface="Arial" panose="020B0604020202020204" pitchFamily="34" charset="0"/>
                <a:cs typeface="Arial" panose="020B0604020202020204" pitchFamily="34" charset="0"/>
              </a:rPr>
              <a:t>bảo</a:t>
            </a:r>
            <a:r>
              <a:rPr lang="en-US" sz="3800" dirty="0" smtClean="0">
                <a:solidFill>
                  <a:srgbClr val="000000"/>
                </a:solidFill>
                <a:latin typeface="Arial" panose="020B0604020202020204" pitchFamily="34" charset="0"/>
                <a:cs typeface="Arial" panose="020B0604020202020204" pitchFamily="34" charset="0"/>
              </a:rPr>
              <a:t> </a:t>
            </a:r>
            <a:r>
              <a:rPr lang="en-US" sz="3800" dirty="0" err="1" smtClean="0">
                <a:solidFill>
                  <a:srgbClr val="000000"/>
                </a:solidFill>
                <a:latin typeface="Arial" panose="020B0604020202020204" pitchFamily="34" charset="0"/>
                <a:cs typeface="Arial" panose="020B0604020202020204" pitchFamily="34" charset="0"/>
              </a:rPr>
              <a:t>vệ</a:t>
            </a:r>
            <a:r>
              <a:rPr lang="en-US" sz="3800" dirty="0">
                <a:solidFill>
                  <a:srgbClr val="000000"/>
                </a:solidFill>
                <a:latin typeface="Arial" panose="020B0604020202020204" pitchFamily="34" charset="0"/>
                <a:cs typeface="Arial" panose="020B0604020202020204" pitchFamily="34" charset="0"/>
              </a:rPr>
              <a:t> </a:t>
            </a:r>
            <a:r>
              <a:rPr lang="en-US" sz="3800" dirty="0" err="1">
                <a:solidFill>
                  <a:srgbClr val="000000"/>
                </a:solidFill>
                <a:latin typeface="Arial" panose="020B0604020202020204" pitchFamily="34" charset="0"/>
                <a:cs typeface="Arial" panose="020B0604020202020204" pitchFamily="34" charset="0"/>
              </a:rPr>
              <a:t>phần</a:t>
            </a:r>
            <a:r>
              <a:rPr lang="en-US" sz="3800" dirty="0">
                <a:solidFill>
                  <a:srgbClr val="000000"/>
                </a:solidFill>
                <a:latin typeface="Arial" panose="020B0604020202020204" pitchFamily="34" charset="0"/>
                <a:cs typeface="Arial" panose="020B0604020202020204" pitchFamily="34" charset="0"/>
              </a:rPr>
              <a:t> </a:t>
            </a:r>
            <a:r>
              <a:rPr lang="en-US" sz="3800" dirty="0" err="1">
                <a:solidFill>
                  <a:srgbClr val="000000"/>
                </a:solidFill>
                <a:latin typeface="Arial" panose="020B0604020202020204" pitchFamily="34" charset="0"/>
                <a:cs typeface="Arial" panose="020B0604020202020204" pitchFamily="34" charset="0"/>
              </a:rPr>
              <a:t>đầu</a:t>
            </a:r>
            <a:r>
              <a:rPr lang="en-US" sz="3800" dirty="0">
                <a:solidFill>
                  <a:srgbClr val="000000"/>
                </a:solidFill>
                <a:latin typeface="Arial" panose="020B0604020202020204" pitchFamily="34" charset="0"/>
                <a:cs typeface="Arial" panose="020B0604020202020204" pitchFamily="34" charset="0"/>
              </a:rPr>
              <a:t> </a:t>
            </a:r>
            <a:r>
              <a:rPr lang="en-US" sz="3800" dirty="0" err="1">
                <a:solidFill>
                  <a:srgbClr val="000000"/>
                </a:solidFill>
                <a:latin typeface="Arial" panose="020B0604020202020204" pitchFamily="34" charset="0"/>
                <a:cs typeface="Arial" panose="020B0604020202020204" pitchFamily="34" charset="0"/>
              </a:rPr>
              <a:t>cho</a:t>
            </a:r>
            <a:r>
              <a:rPr lang="en-US" sz="3800" dirty="0">
                <a:solidFill>
                  <a:srgbClr val="000000"/>
                </a:solidFill>
                <a:latin typeface="Arial" panose="020B0604020202020204" pitchFamily="34" charset="0"/>
                <a:cs typeface="Arial" panose="020B0604020202020204" pitchFamily="34" charset="0"/>
              </a:rPr>
              <a:t> </a:t>
            </a:r>
            <a:r>
              <a:rPr lang="en-US" sz="3800" dirty="0" err="1" smtClean="0">
                <a:solidFill>
                  <a:srgbClr val="000000"/>
                </a:solidFill>
                <a:latin typeface="Arial" panose="020B0604020202020204" pitchFamily="34" charset="0"/>
                <a:cs typeface="Arial" panose="020B0604020202020204" pitchFamily="34" charset="0"/>
              </a:rPr>
              <a:t>người</a:t>
            </a:r>
            <a:r>
              <a:rPr lang="en-US" sz="3800" dirty="0" smtClean="0">
                <a:solidFill>
                  <a:srgbClr val="000000"/>
                </a:solidFill>
                <a:latin typeface="Arial" panose="020B0604020202020204" pitchFamily="34" charset="0"/>
                <a:cs typeface="Arial" panose="020B0604020202020204" pitchFamily="34" charset="0"/>
              </a:rPr>
              <a:t> </a:t>
            </a:r>
            <a:r>
              <a:rPr lang="en-US" sz="3800" dirty="0" err="1" smtClean="0">
                <a:solidFill>
                  <a:srgbClr val="000000"/>
                </a:solidFill>
                <a:latin typeface="Arial" panose="020B0604020202020204" pitchFamily="34" charset="0"/>
                <a:cs typeface="Arial" panose="020B0604020202020204" pitchFamily="34" charset="0"/>
              </a:rPr>
              <a:t>lao</a:t>
            </a:r>
            <a:r>
              <a:rPr lang="en-US" sz="3800" dirty="0" smtClean="0">
                <a:solidFill>
                  <a:srgbClr val="000000"/>
                </a:solidFill>
                <a:latin typeface="Arial" panose="020B0604020202020204" pitchFamily="34" charset="0"/>
                <a:cs typeface="Arial" panose="020B0604020202020204" pitchFamily="34" charset="0"/>
              </a:rPr>
              <a:t> </a:t>
            </a:r>
            <a:r>
              <a:rPr lang="en-US" sz="3800" dirty="0" err="1" smtClean="0">
                <a:solidFill>
                  <a:srgbClr val="000000"/>
                </a:solidFill>
                <a:latin typeface="Arial" panose="020B0604020202020204" pitchFamily="34" charset="0"/>
                <a:cs typeface="Arial" panose="020B0604020202020204" pitchFamily="34" charset="0"/>
              </a:rPr>
              <a:t>động</a:t>
            </a:r>
            <a:r>
              <a:rPr lang="en-US" sz="3800" dirty="0" smtClean="0">
                <a:solidFill>
                  <a:srgbClr val="000000"/>
                </a:solidFill>
                <a:latin typeface="Arial" panose="020B0604020202020204" pitchFamily="34" charset="0"/>
                <a:cs typeface="Arial" panose="020B0604020202020204" pitchFamily="34" charset="0"/>
              </a:rPr>
              <a:t>.</a:t>
            </a:r>
          </a:p>
          <a:p>
            <a:pPr marL="571500" indent="-571500" algn="just">
              <a:lnSpc>
                <a:spcPct val="150000"/>
              </a:lnSpc>
              <a:buFontTx/>
              <a:buChar char="-"/>
            </a:pPr>
            <a:r>
              <a:rPr lang="en-US" sz="3800" dirty="0" err="1" smtClean="0">
                <a:solidFill>
                  <a:srgbClr val="000000"/>
                </a:solidFill>
                <a:latin typeface="Arial" panose="020B0604020202020204" pitchFamily="34" charset="0"/>
                <a:cs typeface="Arial" panose="020B0604020202020204" pitchFamily="34" charset="0"/>
              </a:rPr>
              <a:t>Kính</a:t>
            </a:r>
            <a:r>
              <a:rPr lang="en-US" sz="3800" dirty="0" smtClean="0">
                <a:solidFill>
                  <a:srgbClr val="000000"/>
                </a:solidFill>
                <a:latin typeface="Arial" panose="020B0604020202020204" pitchFamily="34" charset="0"/>
                <a:cs typeface="Arial" panose="020B0604020202020204" pitchFamily="34" charset="0"/>
              </a:rPr>
              <a:t> </a:t>
            </a:r>
            <a:r>
              <a:rPr lang="en-US" sz="3800" dirty="0" err="1" smtClean="0">
                <a:solidFill>
                  <a:srgbClr val="000000"/>
                </a:solidFill>
                <a:latin typeface="Arial" panose="020B0604020202020204" pitchFamily="34" charset="0"/>
                <a:cs typeface="Arial" panose="020B0604020202020204" pitchFamily="34" charset="0"/>
              </a:rPr>
              <a:t>bảo</a:t>
            </a:r>
            <a:r>
              <a:rPr lang="en-US" sz="3800" dirty="0" smtClean="0">
                <a:solidFill>
                  <a:srgbClr val="000000"/>
                </a:solidFill>
                <a:latin typeface="Arial" panose="020B0604020202020204" pitchFamily="34" charset="0"/>
                <a:cs typeface="Arial" panose="020B0604020202020204" pitchFamily="34" charset="0"/>
              </a:rPr>
              <a:t> </a:t>
            </a:r>
            <a:r>
              <a:rPr lang="en-US" sz="3800" dirty="0" err="1" smtClean="0">
                <a:solidFill>
                  <a:srgbClr val="000000"/>
                </a:solidFill>
                <a:latin typeface="Arial" panose="020B0604020202020204" pitchFamily="34" charset="0"/>
                <a:cs typeface="Arial" panose="020B0604020202020204" pitchFamily="34" charset="0"/>
              </a:rPr>
              <a:t>hộ</a:t>
            </a:r>
            <a:r>
              <a:rPr lang="en-US" sz="3800" dirty="0" smtClean="0">
                <a:solidFill>
                  <a:srgbClr val="000000"/>
                </a:solidFill>
                <a:latin typeface="Arial" panose="020B0604020202020204" pitchFamily="34" charset="0"/>
                <a:cs typeface="Arial" panose="020B0604020202020204" pitchFamily="34" charset="0"/>
              </a:rPr>
              <a:t> </a:t>
            </a:r>
            <a:r>
              <a:rPr lang="en-US" sz="3800" dirty="0" err="1" smtClean="0">
                <a:solidFill>
                  <a:srgbClr val="000000"/>
                </a:solidFill>
                <a:latin typeface="Arial" panose="020B0604020202020204" pitchFamily="34" charset="0"/>
                <a:cs typeface="Arial" panose="020B0604020202020204" pitchFamily="34" charset="0"/>
              </a:rPr>
              <a:t>giảm</a:t>
            </a:r>
            <a:r>
              <a:rPr lang="en-US" sz="3800" dirty="0" smtClean="0">
                <a:solidFill>
                  <a:srgbClr val="000000"/>
                </a:solidFill>
                <a:latin typeface="Arial" panose="020B0604020202020204" pitchFamily="34" charset="0"/>
                <a:cs typeface="Arial" panose="020B0604020202020204" pitchFamily="34" charset="0"/>
              </a:rPr>
              <a:t> 90% </a:t>
            </a:r>
            <a:r>
              <a:rPr lang="en-US" sz="3800" dirty="0" err="1" smtClean="0">
                <a:solidFill>
                  <a:srgbClr val="000000"/>
                </a:solidFill>
                <a:latin typeface="Arial" panose="020B0604020202020204" pitchFamily="34" charset="0"/>
                <a:cs typeface="Arial" panose="020B0604020202020204" pitchFamily="34" charset="0"/>
              </a:rPr>
              <a:t>những</a:t>
            </a:r>
            <a:r>
              <a:rPr lang="en-US" sz="3800" dirty="0" smtClean="0">
                <a:solidFill>
                  <a:srgbClr val="000000"/>
                </a:solidFill>
                <a:latin typeface="Arial" panose="020B0604020202020204" pitchFamily="34" charset="0"/>
                <a:cs typeface="Arial" panose="020B0604020202020204" pitchFamily="34" charset="0"/>
              </a:rPr>
              <a:t> </a:t>
            </a:r>
            <a:r>
              <a:rPr lang="en-US" sz="3800" dirty="0" err="1" smtClean="0">
                <a:solidFill>
                  <a:srgbClr val="000000"/>
                </a:solidFill>
                <a:latin typeface="Arial" panose="020B0604020202020204" pitchFamily="34" charset="0"/>
                <a:cs typeface="Arial" panose="020B0604020202020204" pitchFamily="34" charset="0"/>
              </a:rPr>
              <a:t>chấn</a:t>
            </a:r>
            <a:r>
              <a:rPr lang="en-US" sz="3800" dirty="0" smtClean="0">
                <a:solidFill>
                  <a:srgbClr val="000000"/>
                </a:solidFill>
                <a:latin typeface="Arial" panose="020B0604020202020204" pitchFamily="34" charset="0"/>
                <a:cs typeface="Arial" panose="020B0604020202020204" pitchFamily="34" charset="0"/>
              </a:rPr>
              <a:t> </a:t>
            </a:r>
            <a:r>
              <a:rPr lang="en-US" sz="3800" dirty="0" err="1" smtClean="0">
                <a:solidFill>
                  <a:srgbClr val="000000"/>
                </a:solidFill>
                <a:latin typeface="Arial" panose="020B0604020202020204" pitchFamily="34" charset="0"/>
                <a:cs typeface="Arial" panose="020B0604020202020204" pitchFamily="34" charset="0"/>
              </a:rPr>
              <a:t>thương</a:t>
            </a:r>
            <a:r>
              <a:rPr lang="en-US" sz="3800" dirty="0" smtClean="0">
                <a:solidFill>
                  <a:srgbClr val="000000"/>
                </a:solidFill>
                <a:latin typeface="Arial" panose="020B0604020202020204" pitchFamily="34" charset="0"/>
                <a:cs typeface="Arial" panose="020B0604020202020204" pitchFamily="34" charset="0"/>
              </a:rPr>
              <a:t> </a:t>
            </a:r>
            <a:r>
              <a:rPr lang="en-US" sz="3800" dirty="0" err="1" smtClean="0">
                <a:solidFill>
                  <a:srgbClr val="000000"/>
                </a:solidFill>
                <a:latin typeface="Arial" panose="020B0604020202020204" pitchFamily="34" charset="0"/>
                <a:cs typeface="Arial" panose="020B0604020202020204" pitchFamily="34" charset="0"/>
              </a:rPr>
              <a:t>nguy</a:t>
            </a:r>
            <a:r>
              <a:rPr lang="en-US" sz="3800" dirty="0" smtClean="0">
                <a:solidFill>
                  <a:srgbClr val="000000"/>
                </a:solidFill>
                <a:latin typeface="Arial" panose="020B0604020202020204" pitchFamily="34" charset="0"/>
                <a:cs typeface="Arial" panose="020B0604020202020204" pitchFamily="34" charset="0"/>
              </a:rPr>
              <a:t> </a:t>
            </a:r>
            <a:r>
              <a:rPr lang="en-US" sz="3800" dirty="0" err="1" smtClean="0">
                <a:solidFill>
                  <a:srgbClr val="000000"/>
                </a:solidFill>
                <a:latin typeface="Arial" panose="020B0604020202020204" pitchFamily="34" charset="0"/>
                <a:cs typeface="Arial" panose="020B0604020202020204" pitchFamily="34" charset="0"/>
              </a:rPr>
              <a:t>hiểm</a:t>
            </a:r>
            <a:r>
              <a:rPr lang="en-US" sz="3800" dirty="0" smtClean="0">
                <a:solidFill>
                  <a:srgbClr val="000000"/>
                </a:solidFill>
                <a:latin typeface="Arial" panose="020B0604020202020204" pitchFamily="34" charset="0"/>
                <a:cs typeface="Arial" panose="020B0604020202020204" pitchFamily="34" charset="0"/>
              </a:rPr>
              <a:t> </a:t>
            </a:r>
            <a:r>
              <a:rPr lang="en-US" sz="3800" dirty="0" err="1" smtClean="0">
                <a:solidFill>
                  <a:srgbClr val="000000"/>
                </a:solidFill>
                <a:latin typeface="Arial" panose="020B0604020202020204" pitchFamily="34" charset="0"/>
                <a:cs typeface="Arial" panose="020B0604020202020204" pitchFamily="34" charset="0"/>
              </a:rPr>
              <a:t>về</a:t>
            </a:r>
            <a:r>
              <a:rPr lang="en-US" sz="3800" dirty="0" smtClean="0">
                <a:solidFill>
                  <a:srgbClr val="000000"/>
                </a:solidFill>
                <a:latin typeface="Arial" panose="020B0604020202020204" pitchFamily="34" charset="0"/>
                <a:cs typeface="Arial" panose="020B0604020202020204" pitchFamily="34" charset="0"/>
              </a:rPr>
              <a:t> </a:t>
            </a:r>
            <a:r>
              <a:rPr lang="en-US" sz="3800" dirty="0" err="1" smtClean="0">
                <a:solidFill>
                  <a:srgbClr val="000000"/>
                </a:solidFill>
                <a:latin typeface="Arial" panose="020B0604020202020204" pitchFamily="34" charset="0"/>
                <a:cs typeface="Arial" panose="020B0604020202020204" pitchFamily="34" charset="0"/>
              </a:rPr>
              <a:t>mắt</a:t>
            </a:r>
            <a:r>
              <a:rPr lang="en-US" sz="3800" dirty="0" smtClean="0">
                <a:solidFill>
                  <a:srgbClr val="000000"/>
                </a:solidFill>
                <a:latin typeface="Arial" panose="020B0604020202020204" pitchFamily="34" charset="0"/>
                <a:cs typeface="Arial" panose="020B0604020202020204" pitchFamily="34" charset="0"/>
              </a:rPr>
              <a:t>.</a:t>
            </a:r>
          </a:p>
          <a:p>
            <a:pPr marL="571500" indent="-571500" algn="just">
              <a:lnSpc>
                <a:spcPct val="150000"/>
              </a:lnSpc>
              <a:buFontTx/>
              <a:buChar char="-"/>
            </a:pPr>
            <a:r>
              <a:rPr lang="en-US" sz="3800" dirty="0" err="1" smtClean="0">
                <a:latin typeface="Arial" panose="020B0604020202020204" pitchFamily="34" charset="0"/>
                <a:cs typeface="Arial" panose="020B0604020202020204" pitchFamily="34" charset="0"/>
              </a:rPr>
              <a:t>Quần</a:t>
            </a:r>
            <a:r>
              <a:rPr lang="en-US" sz="3800" dirty="0" smtClean="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áo</a:t>
            </a:r>
            <a:r>
              <a:rPr lang="en-US" sz="3800" dirty="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ngăn</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phòng</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ngừa</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bui</a:t>
            </a:r>
            <a:r>
              <a:rPr lang="en-US" sz="3800" dirty="0">
                <a:latin typeface="Arial" panose="020B0604020202020204" pitchFamily="34" charset="0"/>
                <a:cs typeface="Arial" panose="020B0604020202020204" pitchFamily="34" charset="0"/>
              </a:rPr>
              <a:t>, vi </a:t>
            </a:r>
            <a:r>
              <a:rPr lang="en-US" sz="3800" dirty="0" err="1">
                <a:latin typeface="Arial" panose="020B0604020202020204" pitchFamily="34" charset="0"/>
                <a:cs typeface="Arial" panose="020B0604020202020204" pitchFamily="34" charset="0"/>
              </a:rPr>
              <a:t>khuẩn</a:t>
            </a:r>
            <a:endParaRPr lang="en-US" sz="3800" dirty="0" smtClean="0">
              <a:solidFill>
                <a:srgbClr val="000000"/>
              </a:solidFill>
              <a:latin typeface="Arial" panose="020B0604020202020204" pitchFamily="34" charset="0"/>
              <a:cs typeface="Arial" panose="020B0604020202020204" pitchFamily="34" charset="0"/>
            </a:endParaRPr>
          </a:p>
          <a:p>
            <a:pPr marL="571500" indent="-571500" algn="just">
              <a:lnSpc>
                <a:spcPct val="150000"/>
              </a:lnSpc>
              <a:buFontTx/>
              <a:buChar char="-"/>
            </a:pPr>
            <a:r>
              <a:rPr lang="en-US" sz="4000" dirty="0" err="1" smtClean="0">
                <a:solidFill>
                  <a:srgbClr val="000000"/>
                </a:solidFill>
                <a:latin typeface="Roboto"/>
              </a:rPr>
              <a:t>Găng</a:t>
            </a:r>
            <a:r>
              <a:rPr lang="en-US" sz="4000" dirty="0" smtClean="0">
                <a:solidFill>
                  <a:srgbClr val="000000"/>
                </a:solidFill>
                <a:latin typeface="Roboto"/>
              </a:rPr>
              <a:t> </a:t>
            </a:r>
            <a:r>
              <a:rPr lang="en-US" sz="4000" dirty="0" err="1">
                <a:solidFill>
                  <a:srgbClr val="000000"/>
                </a:solidFill>
                <a:latin typeface="Roboto"/>
              </a:rPr>
              <a:t>tay</a:t>
            </a:r>
            <a:r>
              <a:rPr lang="en-US" sz="4000" dirty="0">
                <a:solidFill>
                  <a:srgbClr val="000000"/>
                </a:solidFill>
                <a:latin typeface="Roboto"/>
              </a:rPr>
              <a:t> </a:t>
            </a:r>
            <a:r>
              <a:rPr lang="en-US" sz="4000" dirty="0" err="1">
                <a:solidFill>
                  <a:srgbClr val="000000"/>
                </a:solidFill>
                <a:latin typeface="Roboto"/>
              </a:rPr>
              <a:t>chống</a:t>
            </a:r>
            <a:r>
              <a:rPr lang="en-US" sz="4000" dirty="0">
                <a:solidFill>
                  <a:srgbClr val="000000"/>
                </a:solidFill>
                <a:latin typeface="Roboto"/>
              </a:rPr>
              <a:t> </a:t>
            </a:r>
            <a:r>
              <a:rPr lang="en-US" sz="4000" dirty="0" err="1">
                <a:solidFill>
                  <a:srgbClr val="000000"/>
                </a:solidFill>
                <a:latin typeface="Roboto"/>
              </a:rPr>
              <a:t>cắt</a:t>
            </a:r>
            <a:r>
              <a:rPr lang="en-US" sz="4000" dirty="0">
                <a:solidFill>
                  <a:srgbClr val="000000"/>
                </a:solidFill>
                <a:latin typeface="Roboto"/>
              </a:rPr>
              <a:t>, </a:t>
            </a:r>
            <a:r>
              <a:rPr lang="en-US" sz="4000" dirty="0" err="1">
                <a:solidFill>
                  <a:srgbClr val="000000"/>
                </a:solidFill>
                <a:latin typeface="Roboto"/>
              </a:rPr>
              <a:t>găng</a:t>
            </a:r>
            <a:r>
              <a:rPr lang="en-US" sz="4000" dirty="0">
                <a:solidFill>
                  <a:srgbClr val="000000"/>
                </a:solidFill>
                <a:latin typeface="Roboto"/>
              </a:rPr>
              <a:t> </a:t>
            </a:r>
            <a:r>
              <a:rPr lang="en-US" sz="4000" dirty="0" err="1">
                <a:solidFill>
                  <a:srgbClr val="000000"/>
                </a:solidFill>
                <a:latin typeface="Roboto"/>
              </a:rPr>
              <a:t>chống</a:t>
            </a:r>
            <a:r>
              <a:rPr lang="en-US" sz="4000" dirty="0">
                <a:solidFill>
                  <a:srgbClr val="000000"/>
                </a:solidFill>
                <a:latin typeface="Roboto"/>
              </a:rPr>
              <a:t> </a:t>
            </a:r>
            <a:r>
              <a:rPr lang="en-US" sz="4000" dirty="0" err="1">
                <a:solidFill>
                  <a:srgbClr val="000000"/>
                </a:solidFill>
                <a:latin typeface="Roboto"/>
              </a:rPr>
              <a:t>hóa</a:t>
            </a:r>
            <a:r>
              <a:rPr lang="en-US" sz="4000" dirty="0">
                <a:solidFill>
                  <a:srgbClr val="000000"/>
                </a:solidFill>
                <a:latin typeface="Roboto"/>
              </a:rPr>
              <a:t> </a:t>
            </a:r>
            <a:r>
              <a:rPr lang="en-US" sz="4000" dirty="0" err="1">
                <a:solidFill>
                  <a:srgbClr val="000000"/>
                </a:solidFill>
                <a:latin typeface="Roboto"/>
              </a:rPr>
              <a:t>chất</a:t>
            </a:r>
            <a:r>
              <a:rPr lang="en-US" sz="4000" dirty="0" smtClean="0">
                <a:solidFill>
                  <a:srgbClr val="000000"/>
                </a:solidFill>
                <a:latin typeface="Roboto"/>
              </a:rPr>
              <a:t>,...</a:t>
            </a:r>
            <a:endParaRPr lang="en-US" sz="3800" dirty="0" smtClean="0">
              <a:solidFill>
                <a:srgbClr val="000000"/>
              </a:solidFill>
              <a:latin typeface="Arial" panose="020B0604020202020204" pitchFamily="34" charset="0"/>
              <a:cs typeface="Arial" panose="020B0604020202020204" pitchFamily="34" charset="0"/>
            </a:endParaRPr>
          </a:p>
          <a:p>
            <a:pPr marL="571500" indent="-571500" algn="just">
              <a:lnSpc>
                <a:spcPct val="150000"/>
              </a:lnSpc>
              <a:buFontTx/>
              <a:buChar char="-"/>
            </a:pPr>
            <a:r>
              <a:rPr lang="vi-VN" sz="3800" dirty="0">
                <a:solidFill>
                  <a:srgbClr val="000000"/>
                </a:solidFill>
                <a:cs typeface="Arial" panose="020B0604020202020204" pitchFamily="34" charset="0"/>
              </a:rPr>
              <a:t>Giày bảo hộ </a:t>
            </a:r>
            <a:r>
              <a:rPr lang="en-US" sz="3800" dirty="0" err="1">
                <a:solidFill>
                  <a:srgbClr val="000000"/>
                </a:solidFill>
                <a:latin typeface="Arial" panose="020B0604020202020204" pitchFamily="34" charset="0"/>
                <a:cs typeface="Arial" panose="020B0604020202020204" pitchFamily="34" charset="0"/>
              </a:rPr>
              <a:t>bảo</a:t>
            </a:r>
            <a:r>
              <a:rPr lang="en-US" sz="3800" dirty="0">
                <a:solidFill>
                  <a:srgbClr val="000000"/>
                </a:solidFill>
                <a:latin typeface="Arial" panose="020B0604020202020204" pitchFamily="34" charset="0"/>
                <a:cs typeface="Arial" panose="020B0604020202020204" pitchFamily="34" charset="0"/>
              </a:rPr>
              <a:t> </a:t>
            </a:r>
            <a:r>
              <a:rPr lang="en-US" sz="3800" dirty="0" err="1">
                <a:solidFill>
                  <a:srgbClr val="000000"/>
                </a:solidFill>
                <a:latin typeface="Arial" panose="020B0604020202020204" pitchFamily="34" charset="0"/>
                <a:cs typeface="Arial" panose="020B0604020202020204" pitchFamily="34" charset="0"/>
              </a:rPr>
              <a:t>vệ</a:t>
            </a:r>
            <a:r>
              <a:rPr lang="en-US" sz="3800" dirty="0">
                <a:solidFill>
                  <a:srgbClr val="000000"/>
                </a:solidFill>
                <a:latin typeface="Arial" panose="020B0604020202020204" pitchFamily="34" charset="0"/>
                <a:cs typeface="Arial" panose="020B0604020202020204" pitchFamily="34" charset="0"/>
              </a:rPr>
              <a:t> </a:t>
            </a:r>
            <a:r>
              <a:rPr lang="en-US" sz="3800" dirty="0" err="1">
                <a:solidFill>
                  <a:srgbClr val="000000"/>
                </a:solidFill>
                <a:latin typeface="Arial" panose="020B0604020202020204" pitchFamily="34" charset="0"/>
                <a:cs typeface="Arial" panose="020B0604020202020204" pitchFamily="34" charset="0"/>
              </a:rPr>
              <a:t>đôi</a:t>
            </a:r>
            <a:r>
              <a:rPr lang="en-US" sz="3800" dirty="0">
                <a:solidFill>
                  <a:srgbClr val="000000"/>
                </a:solidFill>
                <a:latin typeface="Arial" panose="020B0604020202020204" pitchFamily="34" charset="0"/>
                <a:cs typeface="Arial" panose="020B0604020202020204" pitchFamily="34" charset="0"/>
              </a:rPr>
              <a:t> </a:t>
            </a:r>
            <a:r>
              <a:rPr lang="vi-VN" sz="3800" dirty="0">
                <a:solidFill>
                  <a:srgbClr val="000000"/>
                </a:solidFill>
                <a:cs typeface="Arial" panose="020B0604020202020204" pitchFamily="34" charset="0"/>
              </a:rPr>
              <a:t>chân an toàn qua tác động bên ngoài</a:t>
            </a:r>
            <a:r>
              <a:rPr lang="vi-VN" sz="3800" dirty="0" smtClean="0">
                <a:solidFill>
                  <a:srgbClr val="000000"/>
                </a:solidFill>
                <a:cs typeface="Arial" panose="020B0604020202020204" pitchFamily="34" charset="0"/>
              </a:rPr>
              <a:t>.</a:t>
            </a:r>
            <a:r>
              <a:rPr lang="en-US" sz="3800" dirty="0" smtClean="0">
                <a:solidFill>
                  <a:srgbClr val="000000"/>
                </a:solidFill>
                <a:latin typeface="Arial" panose="020B0604020202020204" pitchFamily="34" charset="0"/>
                <a:cs typeface="Arial" panose="020B0604020202020204" pitchFamily="34" charset="0"/>
              </a:rPr>
              <a:t>..</a:t>
            </a:r>
            <a:endParaRPr lang="en-US" sz="3800" dirty="0" smtClean="0"/>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barn(inVertical)">
                                      <p:cBhvr>
                                        <p:cTn id="7" dur="500"/>
                                        <p:tgtEl>
                                          <p:spTgt spid="87"/>
                                        </p:tgtEl>
                                      </p:cBhvr>
                                    </p:animEffect>
                                  </p:childTnLst>
                                </p:cTn>
                              </p:par>
                              <p:par>
                                <p:cTn id="8" presetID="16" presetClass="entr" presetSubtype="21" fill="hold" nodeType="withEffect">
                                  <p:stCondLst>
                                    <p:cond delay="0"/>
                                  </p:stCondLst>
                                  <p:childTnLst>
                                    <p:set>
                                      <p:cBhvr>
                                        <p:cTn id="9" dur="1" fill="hold">
                                          <p:stCondLst>
                                            <p:cond delay="0"/>
                                          </p:stCondLst>
                                        </p:cTn>
                                        <p:tgtEl>
                                          <p:spTgt spid="92"/>
                                        </p:tgtEl>
                                        <p:attrNameLst>
                                          <p:attrName>style.visibility</p:attrName>
                                        </p:attrNameLst>
                                      </p:cBhvr>
                                      <p:to>
                                        <p:strVal val="visible"/>
                                      </p:to>
                                    </p:set>
                                    <p:animEffect transition="in" filter="barn(inVertical)">
                                      <p:cBhvr>
                                        <p:cTn id="10" dur="500"/>
                                        <p:tgtEl>
                                          <p:spTgt spid="9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97">
                                            <p:txEl>
                                              <p:pRg st="0" end="0"/>
                                            </p:txEl>
                                          </p:spTgt>
                                        </p:tgtEl>
                                        <p:attrNameLst>
                                          <p:attrName>style.visibility</p:attrName>
                                        </p:attrNameLst>
                                      </p:cBhvr>
                                      <p:to>
                                        <p:strVal val="visible"/>
                                      </p:to>
                                    </p:set>
                                    <p:animEffect transition="in" filter="fade">
                                      <p:cBhvr>
                                        <p:cTn id="15" dur="500"/>
                                        <p:tgtEl>
                                          <p:spTgt spid="97">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97">
                                            <p:txEl>
                                              <p:pRg st="1" end="1"/>
                                            </p:txEl>
                                          </p:spTgt>
                                        </p:tgtEl>
                                        <p:attrNameLst>
                                          <p:attrName>style.visibility</p:attrName>
                                        </p:attrNameLst>
                                      </p:cBhvr>
                                      <p:to>
                                        <p:strVal val="visible"/>
                                      </p:to>
                                    </p:set>
                                    <p:animEffect transition="in" filter="fade">
                                      <p:cBhvr>
                                        <p:cTn id="20" dur="500"/>
                                        <p:tgtEl>
                                          <p:spTgt spid="97">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97">
                                            <p:txEl>
                                              <p:pRg st="2" end="2"/>
                                            </p:txEl>
                                          </p:spTgt>
                                        </p:tgtEl>
                                        <p:attrNameLst>
                                          <p:attrName>style.visibility</p:attrName>
                                        </p:attrNameLst>
                                      </p:cBhvr>
                                      <p:to>
                                        <p:strVal val="visible"/>
                                      </p:to>
                                    </p:set>
                                    <p:animEffect transition="in" filter="fade">
                                      <p:cBhvr>
                                        <p:cTn id="25" dur="500"/>
                                        <p:tgtEl>
                                          <p:spTgt spid="97">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97">
                                            <p:txEl>
                                              <p:pRg st="3" end="3"/>
                                            </p:txEl>
                                          </p:spTgt>
                                        </p:tgtEl>
                                        <p:attrNameLst>
                                          <p:attrName>style.visibility</p:attrName>
                                        </p:attrNameLst>
                                      </p:cBhvr>
                                      <p:to>
                                        <p:strVal val="visible"/>
                                      </p:to>
                                    </p:set>
                                    <p:animEffect transition="in" filter="fade">
                                      <p:cBhvr>
                                        <p:cTn id="30" dur="500"/>
                                        <p:tgtEl>
                                          <p:spTgt spid="97">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97">
                                            <p:txEl>
                                              <p:pRg st="4" end="4"/>
                                            </p:txEl>
                                          </p:spTgt>
                                        </p:tgtEl>
                                        <p:attrNameLst>
                                          <p:attrName>style.visibility</p:attrName>
                                        </p:attrNameLst>
                                      </p:cBhvr>
                                      <p:to>
                                        <p:strVal val="visible"/>
                                      </p:to>
                                    </p:set>
                                    <p:animEffect transition="in" filter="fade">
                                      <p:cBhvr>
                                        <p:cTn id="35" dur="500"/>
                                        <p:tgtEl>
                                          <p:spTgt spid="9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540</TotalTime>
  <Words>649</Words>
  <Application>Microsoft Office PowerPoint</Application>
  <PresentationFormat>Custom</PresentationFormat>
  <Paragraphs>60</Paragraphs>
  <Slides>14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14</vt:i4>
      </vt:variant>
    </vt:vector>
  </HeadingPairs>
  <TitlesOfParts>
    <vt:vector size="23" baseType="lpstr">
      <vt:lpstr>LNTH-Kids  Chinese Font 1</vt:lpstr>
      <vt:lpstr>Montserrat</vt:lpstr>
      <vt:lpstr>Times New Roman</vt:lpstr>
      <vt:lpstr>Arial</vt:lpstr>
      <vt:lpstr>Zilla Slab</vt:lpstr>
      <vt:lpstr>Calibri</vt:lpstr>
      <vt:lpstr>Wingdings</vt:lpstr>
      <vt:lpstr>Roboto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Beige White Pink Clean Grid English Subject Verb Agreement Educational Presentation</dc:title>
  <dc:creator>Lê Thảo</dc:creator>
  <cp:lastModifiedBy>ADMIN</cp:lastModifiedBy>
  <cp:revision>38</cp:revision>
  <dcterms:created xsi:type="dcterms:W3CDTF">2006-08-16T00:00:00Z</dcterms:created>
  <dcterms:modified xsi:type="dcterms:W3CDTF">2023-05-03T08:05:13Z</dcterms:modified>
  <dc:identifier>DAFOtKIzcO8</dc:identifier>
</cp:coreProperties>
</file>