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  <p:sldMasterId id="2147483742" r:id="rId2"/>
    <p:sldMasterId id="2147483752" r:id="rId3"/>
  </p:sldMasterIdLst>
  <p:notesMasterIdLst>
    <p:notesMasterId r:id="rId17"/>
  </p:notesMasterIdLst>
  <p:sldIdLst>
    <p:sldId id="341" r:id="rId4"/>
    <p:sldId id="257" r:id="rId5"/>
    <p:sldId id="276" r:id="rId6"/>
    <p:sldId id="342" r:id="rId7"/>
    <p:sldId id="262" r:id="rId8"/>
    <p:sldId id="285" r:id="rId9"/>
    <p:sldId id="264" r:id="rId10"/>
    <p:sldId id="270" r:id="rId11"/>
    <p:sldId id="271" r:id="rId12"/>
    <p:sldId id="272" r:id="rId13"/>
    <p:sldId id="287" r:id="rId14"/>
    <p:sldId id="288" r:id="rId15"/>
    <p:sldId id="340" r:id="rId16"/>
  </p:sldIdLst>
  <p:sldSz cx="9144000" cy="6858000" type="screen4x3"/>
  <p:notesSz cx="6858000" cy="9144000"/>
  <p:embeddedFontLst>
    <p:embeddedFont>
      <p:font typeface="Cambria" pitchFamily="18" charset="0"/>
      <p:regular r:id="rId18"/>
      <p:bold r:id="rId19"/>
      <p:italic r:id="rId20"/>
      <p:boldItalic r:id="rId21"/>
    </p:embeddedFont>
    <p:embeddedFont>
      <p:font typeface="#9Slide07 HoneyCream" charset="-93"/>
      <p:regular r:id="rId22"/>
    </p:embeddedFont>
    <p:embeddedFont>
      <p:font typeface="Calibri Light" charset="0"/>
      <p:regular r:id="rId23"/>
      <p:italic r:id="rId24"/>
    </p:embeddedFont>
    <p:embeddedFont>
      <p:font typeface="#9Slide05 Aphrodite Pro" charset="-93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宋体" pitchFamily="2" charset="-122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0BE"/>
    <a:srgbClr val="F47670"/>
    <a:srgbClr val="FEEBE6"/>
    <a:srgbClr val="FCD7CE"/>
    <a:srgbClr val="DF8794"/>
    <a:srgbClr val="F9B5B2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15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D41B3-1DF7-4DE7-9EFF-22CC70DDCBD0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14B04-3536-4AEC-BE93-A43E26986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4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5EA3EDB-2079-40C4-81D2-61364984FB10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 defTabSz="457200"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3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3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440189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539401" y="311470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6035241"/>
            <a:ext cx="207969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" y="3375963"/>
            <a:ext cx="913955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" y="4225492"/>
            <a:ext cx="913955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" y="4490190"/>
            <a:ext cx="4292906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" y="5174884"/>
            <a:ext cx="4608503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23437" y="5077356"/>
            <a:ext cx="6923252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" y="5638139"/>
            <a:ext cx="9139551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737031" y="854253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82575" y="1824800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311700" y="1583975"/>
            <a:ext cx="4420800" cy="12306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546558" y="6143625"/>
            <a:ext cx="6582600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096"/>
              </a:spcBef>
              <a:spcAft>
                <a:spcPts val="2096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4190600" y="2949889"/>
            <a:ext cx="4951628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746726" y="3589325"/>
            <a:ext cx="4398182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4682330" y="3110036"/>
            <a:ext cx="4139922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243463" y="4934126"/>
            <a:ext cx="900537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85" y="5125356"/>
            <a:ext cx="140523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234256" y="5447948"/>
            <a:ext cx="569186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795614" y="5749952"/>
            <a:ext cx="569186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406843" y="5959828"/>
            <a:ext cx="569186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124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2" y="3375963"/>
            <a:ext cx="913955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2" y="4225492"/>
            <a:ext cx="913955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595125" y="719153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1640669" y="1689700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4861736"/>
            <a:ext cx="3751458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8135560" y="4913266"/>
            <a:ext cx="1008203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2" y="5487674"/>
            <a:ext cx="4151804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kern="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223437" y="5390148"/>
            <a:ext cx="6923252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167053" y="5227774"/>
            <a:ext cx="604641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2671450" y="5254924"/>
            <a:ext cx="497372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3135870" y="5272570"/>
            <a:ext cx="497372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3596680" y="5285402"/>
            <a:ext cx="497372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4082755" y="5322299"/>
            <a:ext cx="497372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5200129" y="5192892"/>
            <a:ext cx="538733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5736737" y="5181663"/>
            <a:ext cx="538733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6248080" y="5189684"/>
            <a:ext cx="538733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6723327" y="5197706"/>
            <a:ext cx="538733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8200826" y="4910619"/>
            <a:ext cx="89435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7790899" y="4144391"/>
            <a:ext cx="359405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537611" y="5279109"/>
            <a:ext cx="604641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893746" y="5301569"/>
            <a:ext cx="604641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260709" y="5251838"/>
            <a:ext cx="604641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335483" y="5447553"/>
            <a:ext cx="604641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059782" y="5426697"/>
            <a:ext cx="604641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698837" y="5470011"/>
            <a:ext cx="604641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2" y="5864840"/>
            <a:ext cx="9139551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540302" y="517175"/>
            <a:ext cx="8291925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540301" y="2308195"/>
            <a:ext cx="247095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3508746" y="2308195"/>
            <a:ext cx="247095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540301" y="4349254"/>
            <a:ext cx="247095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3508746" y="4349254"/>
            <a:ext cx="247095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540301" y="1612425"/>
            <a:ext cx="247095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3508746" y="1612425"/>
            <a:ext cx="247095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540301" y="3653484"/>
            <a:ext cx="247095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3508746" y="3653484"/>
            <a:ext cx="247095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42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2" y="3375963"/>
            <a:ext cx="913955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2" y="4225492"/>
            <a:ext cx="913955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2" y="5394256"/>
            <a:ext cx="913955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1923221" y="4108299"/>
            <a:ext cx="815379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467200" y="912004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1512744" y="1882551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4004302" y="5606720"/>
            <a:ext cx="5139700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3122195" y="6261238"/>
            <a:ext cx="5855751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2" y="5364289"/>
            <a:ext cx="5139700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3625" y="6362231"/>
            <a:ext cx="9147436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40059" y="4129602"/>
            <a:ext cx="1136336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15185" y="4889703"/>
            <a:ext cx="1135561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296324" y="4168544"/>
            <a:ext cx="815379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2464958" y="4505617"/>
            <a:ext cx="815379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7790173" y="5176914"/>
            <a:ext cx="1048450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5509111" y="5812508"/>
            <a:ext cx="616358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6181620" y="5943643"/>
            <a:ext cx="616358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6870078" y="5791243"/>
            <a:ext cx="616358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304257" y="759600"/>
            <a:ext cx="2740275" cy="34365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3290232" y="2203625"/>
            <a:ext cx="5541976" cy="207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3290232" y="1279175"/>
            <a:ext cx="5541976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35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2" y="3917482"/>
            <a:ext cx="9139551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2" y="4451689"/>
            <a:ext cx="9139551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2" y="5394256"/>
            <a:ext cx="913955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5965656" y="821529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7011200" y="1792076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4004303" y="4798194"/>
            <a:ext cx="5139700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3122195" y="6049481"/>
            <a:ext cx="5855751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2" y="5364289"/>
            <a:ext cx="5139700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3625" y="6362231"/>
            <a:ext cx="9147436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54012" y="5452707"/>
            <a:ext cx="693446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1688858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5219959" y="5134839"/>
            <a:ext cx="913893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6277568" y="3118815"/>
            <a:ext cx="2437144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8596738" y="5169533"/>
            <a:ext cx="387242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5909564" y="5403469"/>
            <a:ext cx="913868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243358" y="4219134"/>
            <a:ext cx="222560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1738745" y="5530592"/>
            <a:ext cx="970388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578940" y="1643175"/>
            <a:ext cx="5698575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540302" y="593375"/>
            <a:ext cx="5698575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578945" y="2303350"/>
            <a:ext cx="5698575" cy="24948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994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824" y="3917482"/>
            <a:ext cx="9139551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824" y="4451689"/>
            <a:ext cx="9139551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824" y="5394256"/>
            <a:ext cx="9139551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7087624" y="912004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6042081" y="1882551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3624" y="4798194"/>
            <a:ext cx="5139700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162430" y="6049481"/>
            <a:ext cx="5855751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4000677" y="5364289"/>
            <a:ext cx="5139700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3435" y="6362231"/>
            <a:ext cx="9147436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8392920" y="5452707"/>
            <a:ext cx="693446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7451518" y="4693902"/>
            <a:ext cx="1688858" cy="1413178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3006525" y="5134839"/>
            <a:ext cx="913893" cy="1264566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425666" y="3118815"/>
            <a:ext cx="2437144" cy="2760354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156397" y="5169533"/>
            <a:ext cx="387242" cy="535832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2316943" y="5403469"/>
            <a:ext cx="913868" cy="1264531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6674455" y="4219134"/>
            <a:ext cx="222560" cy="1523040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6431245" y="5530592"/>
            <a:ext cx="970388" cy="687587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411190" y="881050"/>
            <a:ext cx="8321624" cy="31608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31758" y="5995675"/>
            <a:ext cx="8846099" cy="7179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356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2" y="3375963"/>
            <a:ext cx="9139551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2" y="4225492"/>
            <a:ext cx="9139551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0" y="4937935"/>
            <a:ext cx="3751458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2" y="5487674"/>
            <a:ext cx="4151804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kern="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33" name="Google Shape;933;p10"/>
          <p:cNvSpPr/>
          <p:nvPr/>
        </p:nvSpPr>
        <p:spPr>
          <a:xfrm>
            <a:off x="2223437" y="5390148"/>
            <a:ext cx="6923252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2" y="5864840"/>
            <a:ext cx="9139551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2387" y="5088578"/>
            <a:ext cx="827778" cy="1495842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8318895" y="5156553"/>
            <a:ext cx="827778" cy="1495842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411151" y="544276"/>
            <a:ext cx="8321624" cy="31608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411151" y="4813250"/>
            <a:ext cx="8321624" cy="156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algn="ctr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595125" y="719153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1640669" y="1689700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839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2849" y="4945772"/>
            <a:ext cx="5200224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1824020" y="854253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778475" y="1824800"/>
            <a:ext cx="1585555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1763" y="3334875"/>
            <a:ext cx="4398182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3227" y="3922568"/>
            <a:ext cx="4040646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298350" y="3412000"/>
            <a:ext cx="3804758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2387" y="5088578"/>
            <a:ext cx="827778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691006" y="5683600"/>
            <a:ext cx="523115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392917" y="5891127"/>
            <a:ext cx="523115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40662" y="6084015"/>
            <a:ext cx="523115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4464285" y="1729975"/>
            <a:ext cx="4278825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4464285" y="3334868"/>
            <a:ext cx="4278825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4464285" y="4939762"/>
            <a:ext cx="4278825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24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4464282" y="2167925"/>
            <a:ext cx="4278825" cy="92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4464282" y="3761388"/>
            <a:ext cx="4278825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4464282" y="5353050"/>
            <a:ext cx="4279500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50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2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fld id="{D997B5FA-0921-464F-AAE1-844C04324D75}" type="datetimeFigureOut">
              <a:rPr lang="zh-CN" alt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2023/4/20</a:t>
            </a:fld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fld id="{0516EE7D-276B-4CA8-9C22-89EEC56C6BE5}" type="datetimeFigureOut">
              <a:rPr lang="zh-CN" alt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2023/4/20</a:t>
            </a:fld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38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9B07EC92-474C-49F8-8D07-F585877D2FF2}"/>
              </a:ext>
            </a:extLst>
          </p:cNvPr>
          <p:cNvSpPr/>
          <p:nvPr userDrawn="1"/>
        </p:nvSpPr>
        <p:spPr>
          <a:xfrm>
            <a:off x="377622" y="261259"/>
            <a:ext cx="8388758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9866"/>
            <a:ext cx="224942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5559866"/>
            <a:ext cx="224942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19" y="5559866"/>
            <a:ext cx="224942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31" y="5559866"/>
            <a:ext cx="224942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5" y="5559866"/>
            <a:ext cx="224942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5070843"/>
            <a:ext cx="3334087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9" y="4907434"/>
            <a:ext cx="3639409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5" y="4907434"/>
            <a:ext cx="3639409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237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8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8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39755" y="-998963"/>
            <a:ext cx="490389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384948" y="8278387"/>
            <a:ext cx="490389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674077" y="8615707"/>
            <a:ext cx="490389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859689" y="-2147543"/>
            <a:ext cx="490389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53724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1800" dirty="0">
              <a:solidFill>
                <a:srgbClr val="F47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7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24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2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289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434343"/>
                </a:solidFill>
                <a:ea typeface="宋体" panose="02010600030101010101" pitchFamily="2" charset="-122"/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434343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706988" y="606463"/>
            <a:ext cx="157980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4" tIns="91274" rIns="91274" bIns="91274" anchor="t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308558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7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" y="0"/>
            <a:ext cx="1102313" cy="150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8055" y="310447"/>
            <a:ext cx="4788149" cy="461499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defTabSz="684557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B05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/>
              </a:rPr>
              <a:t>TRƯỜNG TIỂU HỌC PHÚC LỢI</a:t>
            </a:r>
            <a:endParaRPr lang="vi-VN" sz="2400" b="1" kern="0" dirty="0">
              <a:solidFill>
                <a:srgbClr val="00B05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978504" y="740328"/>
            <a:ext cx="2591630" cy="523055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684557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spc="-85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TUẦN </a:t>
            </a:r>
            <a:r>
              <a:rPr lang="en-US" sz="2800" b="1" kern="0" spc="-85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32</a:t>
            </a:r>
            <a:endParaRPr lang="en-US" sz="2800" b="1" kern="0" spc="-85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200" y="1725564"/>
            <a:ext cx="7899827" cy="646165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786553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3600" b="1" kern="0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3600" b="1" ker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 Việt  - Bài </a:t>
            </a:r>
            <a:r>
              <a:rPr lang="en-US" sz="36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26</a:t>
            </a:r>
            <a:endParaRPr lang="vi-VN" sz="360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6186" y="2523989"/>
            <a:ext cx="399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Viết bản tin</a:t>
            </a:r>
            <a:endParaRPr lang="vi-VN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81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348451" y="149795"/>
            <a:ext cx="961503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725557" y="516835"/>
            <a:ext cx="6072808" cy="1798982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69F5F6-117B-E56F-E212-9D4574C0C863}"/>
              </a:ext>
            </a:extLst>
          </p:cNvPr>
          <p:cNvSpPr txBox="1"/>
          <p:nvPr/>
        </p:nvSpPr>
        <p:spPr>
          <a:xfrm>
            <a:off x="1487148" y="864438"/>
            <a:ext cx="471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minh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giúp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18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8DB5C0-9AE5-88F2-9188-9510C86FF7B0}"/>
              </a:ext>
            </a:extLst>
          </p:cNvPr>
          <p:cNvSpPr txBox="1"/>
          <p:nvPr/>
        </p:nvSpPr>
        <p:spPr>
          <a:xfrm>
            <a:off x="1278338" y="2335197"/>
            <a:ext cx="6165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rô-bốt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bụi</a:t>
            </a:r>
            <a:r>
              <a:rPr lang="en-US" sz="24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Luyện tập trang 115, 116, 117 Tiếng Việt lớp 3 Tập 2 Kết nối tri thức">
            <a:extLst>
              <a:ext uri="{FF2B5EF4-FFF2-40B4-BE49-F238E27FC236}">
                <a16:creationId xmlns="" xmlns:a16="http://schemas.microsoft.com/office/drawing/2014/main" id="{034FDFC1-F9B8-C716-2CF6-E3B4548F1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68" y="3679800"/>
            <a:ext cx="5877927" cy="2948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A8E549-1800-262B-6AB8-91D2974FC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8FE8C5-4E05-D857-6552-1D9FA85E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="" xmlns:a16="http://schemas.microsoft.com/office/drawing/2014/main" id="{3A05866C-E30F-0604-C17F-1E3030A1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64705"/>
            <a:ext cx="7886700" cy="4820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6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79011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17929" y="2915302"/>
            <a:ext cx="8773886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150" y="538425"/>
            <a:ext cx="8305800" cy="385010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951925"/>
            <a:ext cx="7391400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612571" y="-516538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=""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9202" y="5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-1308599" y="1304988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Việt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0" y="-973100"/>
            <a:ext cx="3848753" cy="38487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7" y="309921"/>
            <a:ext cx="8153400" cy="6420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6937CC-7A7E-EE37-38ED-45034C7C2CB9}"/>
              </a:ext>
            </a:extLst>
          </p:cNvPr>
          <p:cNvSpPr txBox="1"/>
          <p:nvPr/>
        </p:nvSpPr>
        <p:spPr>
          <a:xfrm>
            <a:off x="1798983" y="2364598"/>
            <a:ext cx="5128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D152CF-289C-4C57-ACC2-3AB611856AEB}"/>
              </a:ext>
            </a:extLst>
          </p:cNvPr>
          <p:cNvSpPr txBox="1"/>
          <p:nvPr/>
        </p:nvSpPr>
        <p:spPr>
          <a:xfrm>
            <a:off x="905933" y="623737"/>
            <a:ext cx="6714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15">
            <a:extLst>
              <a:ext uri="{FF2B5EF4-FFF2-40B4-BE49-F238E27FC236}">
                <a16:creationId xmlns:a16="http://schemas.microsoft.com/office/drawing/2014/main" xmlns="" id="{9FF6E716-F5E6-80BD-6857-0C28FABC8698}"/>
              </a:ext>
            </a:extLst>
          </p:cNvPr>
          <p:cNvSpPr txBox="1"/>
          <p:nvPr/>
        </p:nvSpPr>
        <p:spPr bwMode="auto">
          <a:xfrm>
            <a:off x="1218373" y="3233266"/>
            <a:ext cx="184730" cy="369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defTabSz="914308">
              <a:defRPr/>
            </a:pPr>
            <a:endParaRPr lang="zh-CN" altLang="en-US" cap="all" dirty="0">
              <a:solidFill>
                <a:sysClr val="windowText" lastClr="00000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  <a:cs typeface="Microsoft JhengHei Light" panose="020B030403050404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1268" y="1617133"/>
            <a:ext cx="7509932" cy="194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200" b="1" smtClean="0">
                <a:solidFill>
                  <a:srgbClr val="FF0000"/>
                </a:solidFill>
                <a:latin typeface="Times New Roman"/>
                <a:ea typeface="Calibri"/>
              </a:rPr>
              <a:t>1.  </a:t>
            </a:r>
            <a:r>
              <a:rPr lang="nl-NL" sz="3200">
                <a:latin typeface="Times New Roman"/>
                <a:ea typeface="Calibri"/>
              </a:rPr>
              <a:t>Nhận biết cách viết bản tin. </a:t>
            </a:r>
            <a:endParaRPr lang="vi-VN" sz="3200">
              <a:latin typeface="Times New Roman"/>
              <a:ea typeface="Calibri"/>
            </a:endParaRPr>
          </a:p>
          <a:p>
            <a:pPr indent="2286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smtClean="0">
                <a:latin typeface="Times New Roman"/>
                <a:ea typeface="Times New Roman"/>
              </a:rPr>
              <a:t>- Biết cách </a:t>
            </a:r>
            <a:r>
              <a:rPr lang="en-US" sz="3200">
                <a:latin typeface="Times New Roman"/>
                <a:ea typeface="Times New Roman"/>
              </a:rPr>
              <a:t>đọc bản tin  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Calibri"/>
              </a:rPr>
              <a:t>và tìm thông tin ứng với các mục tiêu đã cho.</a:t>
            </a:r>
            <a:r>
              <a:rPr lang="en-US" sz="3200">
                <a:latin typeface="Times New Roman"/>
                <a:ea typeface="Times New Roman"/>
              </a:rPr>
              <a:t> </a:t>
            </a:r>
            <a:endParaRPr lang="vi-VN" sz="3200">
              <a:effectLst/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8373" y="3858163"/>
            <a:ext cx="6731000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2. </a:t>
            </a:r>
            <a:r>
              <a:rPr lang="en-US" sz="3200" smtClean="0">
                <a:latin typeface="Times New Roman"/>
                <a:ea typeface="Times New Roman"/>
              </a:rPr>
              <a:t>Viết được một </a:t>
            </a:r>
            <a:r>
              <a:rPr lang="en-US" sz="3200">
                <a:latin typeface="Times New Roman"/>
                <a:ea typeface="Times New Roman"/>
              </a:rPr>
              <a:t>bản tin theo yêu cầu.</a:t>
            </a:r>
            <a:endParaRPr lang="vi-VN" sz="32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52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0940"/>
            <a:ext cx="9229725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45993" y="408111"/>
            <a:ext cx="8629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bản tin và tìm thông tin ứng với các mục nêu bên dưới.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Luyện tập trang 115, 116, 117 Tiếng Việt lớp 3 Tập 2 Kết nối tri thức">
            <a:extLst>
              <a:ext uri="{FF2B5EF4-FFF2-40B4-BE49-F238E27FC236}">
                <a16:creationId xmlns="" xmlns:a16="http://schemas.microsoft.com/office/drawing/2014/main" id="{188D9060-562C-F247-0C62-44662BE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4" y="1311965"/>
            <a:ext cx="8343487" cy="51983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>
            <a:off x="760576" y="888763"/>
            <a:ext cx="16322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82616" y="888763"/>
            <a:ext cx="16322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467" y="2924175"/>
            <a:ext cx="1757363" cy="16192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/>
              <a:t>BẢN TIN</a:t>
            </a:r>
          </a:p>
        </p:txBody>
      </p:sp>
      <p:cxnSp>
        <p:nvCxnSpPr>
          <p:cNvPr id="4" name="Straight Arrow Connector 3"/>
          <p:cNvCxnSpPr>
            <a:cxnSpLocks/>
            <a:endCxn id="7" idx="1"/>
          </p:cNvCxnSpPr>
          <p:nvPr/>
        </p:nvCxnSpPr>
        <p:spPr>
          <a:xfrm flipV="1">
            <a:off x="1514273" y="1846299"/>
            <a:ext cx="1397072" cy="11696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2911345" y="1391476"/>
            <a:ext cx="5910259" cy="9096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cxnSpLocks/>
            <a:endCxn id="13" idx="1"/>
          </p:cNvCxnSpPr>
          <p:nvPr/>
        </p:nvCxnSpPr>
        <p:spPr>
          <a:xfrm flipV="1">
            <a:off x="1838535" y="3124792"/>
            <a:ext cx="987086" cy="2790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1658287" y="4349856"/>
            <a:ext cx="1194150" cy="11528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825621" y="2669969"/>
            <a:ext cx="5995983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66089" y="3888577"/>
            <a:ext cx="6115045" cy="958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981211" y="497188"/>
            <a:ext cx="11106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hỏi gợi ý</a:t>
            </a:r>
            <a:endParaRPr lang="en-GB" sz="36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6">
            <a:extLst>
              <a:ext uri="{FF2B5EF4-FFF2-40B4-BE49-F238E27FC236}">
                <a16:creationId xmlns="" xmlns:a16="http://schemas.microsoft.com/office/drawing/2014/main" id="{C1365476-8AA2-57B9-BF85-FEF068547906}"/>
              </a:ext>
            </a:extLst>
          </p:cNvPr>
          <p:cNvSpPr/>
          <p:nvPr/>
        </p:nvSpPr>
        <p:spPr>
          <a:xfrm>
            <a:off x="2869927" y="5173435"/>
            <a:ext cx="6011207" cy="90964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80C4F0EE-702A-6299-E622-AF3895FF15EC}"/>
              </a:ext>
            </a:extLst>
          </p:cNvPr>
          <p:cNvCxnSpPr>
            <a:cxnSpLocks/>
          </p:cNvCxnSpPr>
          <p:nvPr/>
        </p:nvCxnSpPr>
        <p:spPr>
          <a:xfrm>
            <a:off x="1910590" y="3888577"/>
            <a:ext cx="941847" cy="3524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31D4B1F-0F98-F07C-FFD9-2E8B38FE16DE}"/>
              </a:ext>
            </a:extLst>
          </p:cNvPr>
          <p:cNvSpPr txBox="1"/>
          <p:nvPr/>
        </p:nvSpPr>
        <p:spPr>
          <a:xfrm>
            <a:off x="3026269" y="1541893"/>
            <a:ext cx="2564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7FEEBB-0EBE-B3A5-CC96-54201979B712}"/>
              </a:ext>
            </a:extLst>
          </p:cNvPr>
          <p:cNvSpPr txBox="1"/>
          <p:nvPr/>
        </p:nvSpPr>
        <p:spPr>
          <a:xfrm>
            <a:off x="3176179" y="2924175"/>
            <a:ext cx="5411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B81BD3E-906F-9F2F-17A1-CA5315B0E7FE}"/>
              </a:ext>
            </a:extLst>
          </p:cNvPr>
          <p:cNvSpPr txBox="1"/>
          <p:nvPr/>
        </p:nvSpPr>
        <p:spPr>
          <a:xfrm>
            <a:off x="2461912" y="5426864"/>
            <a:ext cx="479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1D8B410-00B9-EA87-65CC-912E84473009}"/>
              </a:ext>
            </a:extLst>
          </p:cNvPr>
          <p:cNvSpPr txBox="1"/>
          <p:nvPr/>
        </p:nvSpPr>
        <p:spPr>
          <a:xfrm>
            <a:off x="2869927" y="4086229"/>
            <a:ext cx="553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42874" y="97618"/>
            <a:ext cx="9286874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2">
            <a:extLst>
              <a:ext uri="{FF2B5EF4-FFF2-40B4-BE49-F238E27FC236}">
                <a16:creationId xmlns="" xmlns:a16="http://schemas.microsoft.com/office/drawing/2014/main" id="{70D6E766-4732-16D4-4279-F45213417514}"/>
              </a:ext>
            </a:extLst>
          </p:cNvPr>
          <p:cNvSpPr/>
          <p:nvPr/>
        </p:nvSpPr>
        <p:spPr>
          <a:xfrm>
            <a:off x="623843" y="407006"/>
            <a:ext cx="7631394" cy="9096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94E10E8-C263-BF12-0271-7BFED8633067}"/>
              </a:ext>
            </a:extLst>
          </p:cNvPr>
          <p:cNvSpPr txBox="1"/>
          <p:nvPr/>
        </p:nvSpPr>
        <p:spPr>
          <a:xfrm>
            <a:off x="700739" y="419173"/>
            <a:ext cx="74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 sinh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0BF947-F408-D3CE-5A8B-E8D44367DC59}"/>
              </a:ext>
            </a:extLst>
          </p:cNvPr>
          <p:cNvSpPr txBox="1"/>
          <p:nvPr/>
        </p:nvSpPr>
        <p:spPr>
          <a:xfrm>
            <a:off x="734938" y="1680114"/>
            <a:ext cx="7597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FCDB56-BC77-ADD0-67B0-1C26FB0802B3}"/>
              </a:ext>
            </a:extLst>
          </p:cNvPr>
          <p:cNvSpPr txBox="1"/>
          <p:nvPr/>
        </p:nvSpPr>
        <p:spPr>
          <a:xfrm>
            <a:off x="888764" y="2440130"/>
            <a:ext cx="74433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Tại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8h30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10h </a:t>
            </a:r>
            <a:r>
              <a:rPr lang="en-US" sz="24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20/2/2023.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9" name="Rounded Rectangle 6">
            <a:extLst>
              <a:ext uri="{FF2B5EF4-FFF2-40B4-BE49-F238E27FC236}">
                <a16:creationId xmlns="" xmlns:a16="http://schemas.microsoft.com/office/drawing/2014/main" id="{A1BB04B0-113C-0158-9661-B3B2F44CC869}"/>
              </a:ext>
            </a:extLst>
          </p:cNvPr>
          <p:cNvSpPr/>
          <p:nvPr/>
        </p:nvSpPr>
        <p:spPr>
          <a:xfrm>
            <a:off x="1196411" y="5097143"/>
            <a:ext cx="7366475" cy="909646"/>
          </a:xfrm>
          <a:prstGeom prst="roundRect">
            <a:avLst/>
          </a:prstGeom>
          <a:solidFill>
            <a:srgbClr val="8AD0BE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A99742A-E463-73DB-AA4F-A0F0A5A7B89F}"/>
              </a:ext>
            </a:extLst>
          </p:cNvPr>
          <p:cNvSpPr txBox="1"/>
          <p:nvPr/>
        </p:nvSpPr>
        <p:spPr>
          <a:xfrm>
            <a:off x="1247678" y="5175851"/>
            <a:ext cx="708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ý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96411" y="942393"/>
            <a:ext cx="24697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03106" y="942393"/>
            <a:ext cx="37273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305873" y="123016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/>
          <p:cNvSpPr/>
          <p:nvPr/>
        </p:nvSpPr>
        <p:spPr>
          <a:xfrm>
            <a:off x="1240720" y="696739"/>
            <a:ext cx="6250012" cy="4652230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4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ý hay.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833983"/>
            <a:ext cx="8239125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282</Words>
  <Application>Microsoft Office PowerPoint</Application>
  <PresentationFormat>On-screen Show (4:3)</PresentationFormat>
  <Paragraphs>28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7" baseType="lpstr">
      <vt:lpstr>Arial</vt:lpstr>
      <vt:lpstr>Cambria</vt:lpstr>
      <vt:lpstr>HappyZcool</vt:lpstr>
      <vt:lpstr>#9Slide07 HoneyCream</vt:lpstr>
      <vt:lpstr>等线</vt:lpstr>
      <vt:lpstr>Calibri Light</vt:lpstr>
      <vt:lpstr>Microsoft JhengHei Light</vt:lpstr>
      <vt:lpstr>#9Slide05 Aphrodite Pro</vt:lpstr>
      <vt:lpstr>Pompiere</vt:lpstr>
      <vt:lpstr>Aldrich</vt:lpstr>
      <vt:lpstr>华康海报体W12(P)</vt:lpstr>
      <vt:lpstr>#9Slide05 Bodega Script</vt:lpstr>
      <vt:lpstr>DM Sans</vt:lpstr>
      <vt:lpstr>Barlow Condensed</vt:lpstr>
      <vt:lpstr>LNTH-Kids  Chinese Font 1</vt:lpstr>
      <vt:lpstr>Abril Fatface</vt:lpstr>
      <vt:lpstr>Calibri</vt:lpstr>
      <vt:lpstr>字魂59号-创粗黑</vt:lpstr>
      <vt:lpstr>Times New Roman</vt:lpstr>
      <vt:lpstr>宋体</vt:lpstr>
      <vt:lpstr>Zilla Slab</vt:lpstr>
      <vt:lpstr>Office Theme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71</cp:revision>
  <dcterms:created xsi:type="dcterms:W3CDTF">2022-10-09T09:21:19Z</dcterms:created>
  <dcterms:modified xsi:type="dcterms:W3CDTF">2023-04-20T15:39:35Z</dcterms:modified>
</cp:coreProperties>
</file>