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0" r:id="rId3"/>
    <p:sldMasterId id="2147483713" r:id="rId4"/>
    <p:sldMasterId id="2147483727" r:id="rId5"/>
    <p:sldMasterId id="2147483740" r:id="rId6"/>
    <p:sldMasterId id="2147483777" r:id="rId7"/>
    <p:sldMasterId id="2147483785" r:id="rId8"/>
    <p:sldMasterId id="2147483794" r:id="rId9"/>
  </p:sldMasterIdLst>
  <p:notesMasterIdLst>
    <p:notesMasterId r:id="rId60"/>
  </p:notesMasterIdLst>
  <p:sldIdLst>
    <p:sldId id="1552" r:id="rId10"/>
    <p:sldId id="305" r:id="rId11"/>
    <p:sldId id="336" r:id="rId12"/>
    <p:sldId id="386" r:id="rId13"/>
    <p:sldId id="358" r:id="rId14"/>
    <p:sldId id="307" r:id="rId15"/>
    <p:sldId id="361" r:id="rId16"/>
    <p:sldId id="363" r:id="rId17"/>
    <p:sldId id="364" r:id="rId18"/>
    <p:sldId id="369" r:id="rId19"/>
    <p:sldId id="365" r:id="rId20"/>
    <p:sldId id="3389" r:id="rId21"/>
    <p:sldId id="3395" r:id="rId22"/>
    <p:sldId id="375" r:id="rId23"/>
    <p:sldId id="3390" r:id="rId24"/>
    <p:sldId id="376" r:id="rId25"/>
    <p:sldId id="3391" r:id="rId26"/>
    <p:sldId id="378" r:id="rId27"/>
    <p:sldId id="3392" r:id="rId28"/>
    <p:sldId id="381" r:id="rId29"/>
    <p:sldId id="3393" r:id="rId30"/>
    <p:sldId id="372" r:id="rId31"/>
    <p:sldId id="373" r:id="rId32"/>
    <p:sldId id="389" r:id="rId33"/>
    <p:sldId id="390" r:id="rId34"/>
    <p:sldId id="269" r:id="rId35"/>
    <p:sldId id="266" r:id="rId36"/>
    <p:sldId id="382" r:id="rId37"/>
    <p:sldId id="383" r:id="rId38"/>
    <p:sldId id="384" r:id="rId39"/>
    <p:sldId id="385" r:id="rId40"/>
    <p:sldId id="337" r:id="rId41"/>
    <p:sldId id="387" r:id="rId42"/>
    <p:sldId id="388" r:id="rId43"/>
    <p:sldId id="392" r:id="rId44"/>
    <p:sldId id="391" r:id="rId45"/>
    <p:sldId id="335" r:id="rId46"/>
    <p:sldId id="3387" r:id="rId47"/>
    <p:sldId id="259" r:id="rId48"/>
    <p:sldId id="308" r:id="rId49"/>
    <p:sldId id="338" r:id="rId50"/>
    <p:sldId id="3381" r:id="rId51"/>
    <p:sldId id="3383" r:id="rId52"/>
    <p:sldId id="311" r:id="rId53"/>
    <p:sldId id="3382" r:id="rId54"/>
    <p:sldId id="3384" r:id="rId55"/>
    <p:sldId id="3388" r:id="rId56"/>
    <p:sldId id="3386" r:id="rId57"/>
    <p:sldId id="355" r:id="rId58"/>
    <p:sldId id="27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12BD7-A5B2-431E-8F71-D90F8FE73D13}"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710B9-F908-4A8E-A520-946D24436A8A}" type="slidenum">
              <a:rPr lang="en-US" smtClean="0"/>
              <a:t>‹#›</a:t>
            </a:fld>
            <a:endParaRPr lang="en-US"/>
          </a:p>
        </p:txBody>
      </p:sp>
    </p:spTree>
    <p:extLst>
      <p:ext uri="{BB962C8B-B14F-4D97-AF65-F5344CB8AC3E}">
        <p14:creationId xmlns:p14="http://schemas.microsoft.com/office/powerpoint/2010/main" val="4141911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5</a:t>
            </a:fld>
            <a:endParaRPr lang="zh-CN" altLang="en-US">
              <a:solidFill>
                <a:prstClr val="black"/>
              </a:solidFill>
              <a:latin typeface="等线"/>
            </a:endParaRPr>
          </a:p>
        </p:txBody>
      </p:sp>
    </p:spTree>
    <p:extLst>
      <p:ext uri="{BB962C8B-B14F-4D97-AF65-F5344CB8AC3E}">
        <p14:creationId xmlns:p14="http://schemas.microsoft.com/office/powerpoint/2010/main" val="53041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23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8E0621-D625-D6B3-18B3-B6E8EBE72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4B1B863-0BDD-9B84-8D71-E5794B08E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550F52F-60A6-F956-A4B5-7D9EA5C3C629}"/>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CAF2B65A-27A2-DEEC-8707-7BBB07A8C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2B996E-E702-C2E0-9C94-7359D7824C94}"/>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19739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8A2B6-1D80-64A2-B938-50B03ABD12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06AA99E-9C51-A191-CBC6-C6BDAE1B0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DF83F6-C91D-B9AE-613B-B93677E02F4C}"/>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9A4DB1E6-1CC0-6C05-E701-63B1A9E63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642BC7-8C52-CBA9-EF27-D54F605EE32F}"/>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7908523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35790561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4937856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28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3AAB6E1-A297-5B23-BE2F-19425A4604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67168A-55C0-8330-A342-3F1602EF1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F6E4C7-2848-A6C7-1857-34257D486AE7}"/>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795D666B-F2C8-9583-F30A-6DC75D5A1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9B132D-E536-7698-1963-B4FC103F8F1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632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0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558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a:extLst>
              <a:ext uri="{FF2B5EF4-FFF2-40B4-BE49-F238E27FC236}">
                <a16:creationId xmlns:a16="http://schemas.microsoft.com/office/drawing/2014/main" xmlns="" id="{19738448-96B8-E661-6837-9873636292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5155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FA96106F-BECE-A561-8362-12C7FB3D55E1}"/>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xmlns="" id="{D022AB16-149D-331B-8037-ABDE5625ED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xmlns="" id="{FFB029FD-7E55-E6E6-EF28-74F32182EE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xmlns="" id="{60334504-1BFE-DE65-4B7B-16D3092C68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xmlns=""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xmlns=""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xmlns="" id="{14C56FDC-9F41-97A1-31D7-40A4CE8BD2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xmlns=""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1076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D7D396B-AB00-9DEE-9D88-E01DD464D5C9}"/>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61967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xmlns="" id="{E63C25CF-E608-E6DF-A1E8-718B825DB1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xmlns="" id="{09EAC135-FB04-9D5B-F917-2F449D6830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xmlns="" id="{5F0F1D88-8529-E085-27CF-0FFA49A43FF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xmlns=""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xmlns="" id="{3B806365-D9E1-8B38-A844-E8B9592B68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xmlns=""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xmlns=""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xmlns=""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xmlns=""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xmlns=""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xmlns=""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626683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xmlns="" id="{AF35C0F9-F026-8104-FEED-5AB68A128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xmlns=""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xmlns="" id="{8D238D43-59A0-E290-2644-C5B838B637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xmlns="" id="{467EBA5C-9036-C0ED-CFF2-27292B37F2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xmlns="" id="{36D1A8CE-BB34-207C-4032-AB52BEDCC9C9}"/>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xmlns=""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392724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3428E979-B27D-2EF0-7E84-F8BF425A6841}"/>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8" name="Chỗ dành sẵn cho Chân trang 7">
            <a:extLst>
              <a:ext uri="{FF2B5EF4-FFF2-40B4-BE49-F238E27FC236}">
                <a16:creationId xmlns:a16="http://schemas.microsoft.com/office/drawing/2014/main" xmlns=""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39599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89905-4BAF-130B-EC5D-B59F7A2DC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C94F54-4612-26A9-7043-E74CF3888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3CB96B-8B85-AF40-CB3F-DF759EE08987}"/>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BF0520F3-262F-58F5-3A3E-75E4B33551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81B505-59FE-E365-DF95-CBFD398259B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14881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4FCC7FB-22B5-77EF-5EEE-3E7DE49EC992}"/>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4" name="Chỗ dành sẵn cho Chân trang 3">
            <a:extLst>
              <a:ext uri="{FF2B5EF4-FFF2-40B4-BE49-F238E27FC236}">
                <a16:creationId xmlns:a16="http://schemas.microsoft.com/office/drawing/2014/main" xmlns=""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4084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5A85827-F46D-5049-C112-528616EF541B}"/>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3" name="Chỗ dành sẵn cho Chân trang 2">
            <a:extLst>
              <a:ext uri="{FF2B5EF4-FFF2-40B4-BE49-F238E27FC236}">
                <a16:creationId xmlns:a16="http://schemas.microsoft.com/office/drawing/2014/main" xmlns=""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xmlns=""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52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7FA71D7-917B-2BBF-8CF3-298AB2974882}"/>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07953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500097F-32F7-3597-EFD5-637F3FF62CF0}"/>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611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23A66C6-7190-5FBC-67C7-DC667C0A227A}"/>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84850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E60E645-D5A0-2961-D214-FDC815CAEFF8}"/>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263543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C6F9A4BA-90D6-416F-B0BB-0151D849B8EE}"/>
              </a:ext>
            </a:extLst>
          </p:cNvPr>
          <p:cNvSpPr>
            <a:spLocks noGrp="1"/>
          </p:cNvSpPr>
          <p:nvPr>
            <p:ph type="dt" sz="half" idx="10"/>
          </p:nvPr>
        </p:nvSpPr>
        <p:spPr/>
        <p:txBody>
          <a:bodyPr/>
          <a:lstStyle/>
          <a:p>
            <a:fld id="{077D4EE8-EF0E-460B-9282-45B29635F812}"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xmlns=""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843267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559935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B70706-0FCB-6B60-C626-F871D9569902}"/>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xmlns=""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41190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FE3CE0-66C7-F8A9-BB90-80414F751A17}"/>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32463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7D908-9476-4AFF-6AB8-FA0D46092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D3CAB5-32FA-772F-985E-9090155FE5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5E6B43-A0FD-76F0-4648-1B4345CE082F}"/>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389E270F-C1CD-AB33-EC7A-3117D8EFE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D86EED-3B33-E25C-66B8-587F525AE59B}"/>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652318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3D912B-41EF-1773-BEE5-D8BD792DC45C}"/>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11906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5A0C58C-4A9C-936E-E25C-782EE78EAAF8}"/>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6" name="Footer Placeholder 5">
            <a:extLst>
              <a:ext uri="{FF2B5EF4-FFF2-40B4-BE49-F238E27FC236}">
                <a16:creationId xmlns:a16="http://schemas.microsoft.com/office/drawing/2014/main" xmlns=""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39755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B5FDBF8-3221-EA21-9CC1-04AC9DB7C18E}"/>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8" name="Footer Placeholder 7">
            <a:extLst>
              <a:ext uri="{FF2B5EF4-FFF2-40B4-BE49-F238E27FC236}">
                <a16:creationId xmlns:a16="http://schemas.microsoft.com/office/drawing/2014/main" xmlns=""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62838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057793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6FE3FA-3BAA-6FD1-DCBE-883DE09D54A8}"/>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3" name="Footer Placeholder 2">
            <a:extLst>
              <a:ext uri="{FF2B5EF4-FFF2-40B4-BE49-F238E27FC236}">
                <a16:creationId xmlns:a16="http://schemas.microsoft.com/office/drawing/2014/main" xmlns=""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156555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C865B7-0AAE-99E0-554E-90E59E957A04}"/>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6" name="Footer Placeholder 5">
            <a:extLst>
              <a:ext uri="{FF2B5EF4-FFF2-40B4-BE49-F238E27FC236}">
                <a16:creationId xmlns:a16="http://schemas.microsoft.com/office/drawing/2014/main" xmlns=""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971326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B5B8E8-1503-0CE5-A794-A12630E445AC}"/>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6" name="Footer Placeholder 5">
            <a:extLst>
              <a:ext uri="{FF2B5EF4-FFF2-40B4-BE49-F238E27FC236}">
                <a16:creationId xmlns:a16="http://schemas.microsoft.com/office/drawing/2014/main" xmlns=""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85891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47B04E-AD9D-764D-C72B-2CA30FB3AD0E}"/>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926608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55149-7A0B-E7E9-16A9-210555AC6C25}"/>
              </a:ext>
            </a:extLst>
          </p:cNvPr>
          <p:cNvSpPr>
            <a:spLocks noGrp="1"/>
          </p:cNvSpPr>
          <p:nvPr>
            <p:ph type="dt" sz="half" idx="10"/>
          </p:nvPr>
        </p:nvSpPr>
        <p:spPr/>
        <p:txBody>
          <a:body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84400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5587122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37D00-9BDB-95FF-F9BD-11288160B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7A3304-6DDF-0D1B-73C4-3CD78A76DA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E78A8EF-7EE4-61E0-AC19-FCD37DFDD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7E6AE3-4AEE-C728-6467-F1E62115EB80}"/>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6" name="Footer Placeholder 5">
            <a:extLst>
              <a:ext uri="{FF2B5EF4-FFF2-40B4-BE49-F238E27FC236}">
                <a16:creationId xmlns:a16="http://schemas.microsoft.com/office/drawing/2014/main" xmlns="" id="{95880313-4AB1-E0A2-9AA1-81CFB6A2A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8D8E6A-D07A-1480-7284-9B63F415696A}"/>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914697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168233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24504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84632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0565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12930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93917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9560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66636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3389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54744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A9293-E4FE-948A-14A7-DCD8192DE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613BA7-FB57-7125-0B67-4A0819894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C16F89-36BF-E64A-31B7-A8F65B368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9C08C05-C8EF-3959-44FA-C1E24C978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876864-BD4B-73C7-70AB-1EF06B0E47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C738EBD-F4CB-7CB6-E340-A19E7E1D9587}"/>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8" name="Footer Placeholder 7">
            <a:extLst>
              <a:ext uri="{FF2B5EF4-FFF2-40B4-BE49-F238E27FC236}">
                <a16:creationId xmlns:a16="http://schemas.microsoft.com/office/drawing/2014/main" xmlns="" id="{E42FAD6C-316F-4902-BFE1-26792BCD52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84D96A-DAB4-FA28-CAE1-063CB536217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501361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76069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677202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FA96106F-BECE-A561-8362-12C7FB3D55E1}"/>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xmlns="" id="{D022AB16-149D-331B-8037-ABDE5625ED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xmlns="" id="{FFB029FD-7E55-E6E6-EF28-74F32182EE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xmlns="" id="{60334504-1BFE-DE65-4B7B-16D3092C68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xmlns=""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xmlns=""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xmlns="" id="{14C56FDC-9F41-97A1-31D7-40A4CE8BD2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xmlns=""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xmlns=""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1373464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3D7D396B-AB00-9DEE-9D88-E01DD464D5C9}"/>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9062171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xmlns="" id="{E63C25CF-E608-E6DF-A1E8-718B825DB1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xmlns="" id="{09EAC135-FB04-9D5B-F917-2F449D6830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xmlns="" id="{5F0F1D88-8529-E085-27CF-0FFA49A43FF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xmlns=""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xmlns="" id="{3B806365-D9E1-8B38-A844-E8B9592B68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xmlns=""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xmlns=""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xmlns=""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xmlns=""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xmlns=""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xmlns=""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698107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xmlns="" id="{AF35C0F9-F026-8104-FEED-5AB68A128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xmlns=""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xmlns="" id="{8D238D43-59A0-E290-2644-C5B838B637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xmlns="" id="{467EBA5C-9036-C0ED-CFF2-27292B37F2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xmlns="" id="{36D1A8CE-BB34-207C-4032-AB52BEDCC9C9}"/>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xmlns=""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2050842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3428E979-B27D-2EF0-7E84-F8BF425A6841}"/>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8" name="Chỗ dành sẵn cho Chân trang 7">
            <a:extLst>
              <a:ext uri="{FF2B5EF4-FFF2-40B4-BE49-F238E27FC236}">
                <a16:creationId xmlns:a16="http://schemas.microsoft.com/office/drawing/2014/main" xmlns=""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166424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C4FCC7FB-22B5-77EF-5EEE-3E7DE49EC992}"/>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4" name="Chỗ dành sẵn cho Chân trang 3">
            <a:extLst>
              <a:ext uri="{FF2B5EF4-FFF2-40B4-BE49-F238E27FC236}">
                <a16:creationId xmlns:a16="http://schemas.microsoft.com/office/drawing/2014/main" xmlns=""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085146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85A85827-F46D-5049-C112-528616EF541B}"/>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3" name="Chỗ dành sẵn cho Chân trang 2">
            <a:extLst>
              <a:ext uri="{FF2B5EF4-FFF2-40B4-BE49-F238E27FC236}">
                <a16:creationId xmlns:a16="http://schemas.microsoft.com/office/drawing/2014/main" xmlns=""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xmlns=""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59529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7FA71D7-917B-2BBF-8CF3-298AB2974882}"/>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846416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DF8D4-E375-DC9A-2892-DA3FF4B4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0D748E-D647-9902-CF17-804C8E34690B}"/>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4" name="Footer Placeholder 3">
            <a:extLst>
              <a:ext uri="{FF2B5EF4-FFF2-40B4-BE49-F238E27FC236}">
                <a16:creationId xmlns:a16="http://schemas.microsoft.com/office/drawing/2014/main" xmlns="" id="{50A656D8-677B-E12E-AB8C-9E2B33391D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555F90F-1F3C-DD8B-9293-DB3322CA117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592196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500097F-32F7-3597-EFD5-637F3FF62CF0}"/>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696511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23A66C6-7190-5FBC-67C7-DC667C0A227A}"/>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742948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E60E645-D5A0-2961-D214-FDC815CAEFF8}"/>
              </a:ext>
            </a:extLst>
          </p:cNvPr>
          <p:cNvSpPr>
            <a:spLocks noGrp="1"/>
          </p:cNvSpPr>
          <p:nvPr>
            <p:ph type="dt" sz="half" idx="10"/>
          </p:nvPr>
        </p:nvSpPr>
        <p:spPr/>
        <p:txBody>
          <a:body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56077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C6F9A4BA-90D6-416F-B0BB-0151D849B8EE}"/>
              </a:ext>
            </a:extLst>
          </p:cNvPr>
          <p:cNvSpPr>
            <a:spLocks noGrp="1"/>
          </p:cNvSpPr>
          <p:nvPr>
            <p:ph type="dt" sz="half" idx="10"/>
          </p:nvPr>
        </p:nvSpPr>
        <p:spPr/>
        <p:txBody>
          <a:bodyPr/>
          <a:lstStyle/>
          <a:p>
            <a:fld id="{077D4EE8-EF0E-460B-9282-45B29635F812}" type="datetimeFigureOut">
              <a:rPr lang="vi-VN" smtClean="0"/>
              <a:t>10/04/2023</a:t>
            </a:fld>
            <a:endParaRPr lang="vi-VN"/>
          </a:p>
        </p:txBody>
      </p:sp>
      <p:sp>
        <p:nvSpPr>
          <p:cNvPr id="6" name="Chỗ dành sẵn cho Chân trang 5">
            <a:extLst>
              <a:ext uri="{FF2B5EF4-FFF2-40B4-BE49-F238E27FC236}">
                <a16:creationId xmlns:a16="http://schemas.microsoft.com/office/drawing/2014/main" xmlns=""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xmlns=""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51129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484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099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422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789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257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99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221785-4BF9-78F7-55B8-3F1BF0956DC9}"/>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3" name="Footer Placeholder 2">
            <a:extLst>
              <a:ext uri="{FF2B5EF4-FFF2-40B4-BE49-F238E27FC236}">
                <a16:creationId xmlns:a16="http://schemas.microsoft.com/office/drawing/2014/main" xmlns="" id="{2882BB21-0AA4-DA39-AAFA-30C9C10DB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C0DD8BE-9E8B-C9EF-CE74-400EB1F58CB6}"/>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3277489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8054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18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6627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5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733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03028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415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129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090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xmlns=""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 y="5791200"/>
            <a:ext cx="12191996" cy="1066800"/>
          </a:xfrm>
          <a:prstGeom prst="rect">
            <a:avLst/>
          </a:prstGeom>
        </p:spPr>
      </p:pic>
    </p:spTree>
    <p:extLst>
      <p:ext uri="{BB962C8B-B14F-4D97-AF65-F5344CB8AC3E}">
        <p14:creationId xmlns:p14="http://schemas.microsoft.com/office/powerpoint/2010/main" val="2322243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51CB3D-8C45-385B-0619-19986FBC5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6C9192-0FFD-9E1B-899E-04B405761C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B3E46C0-2514-B7F1-2DF3-64DD6A4C4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177140-9458-FC24-5BDE-0C74F794B492}"/>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6" name="Footer Placeholder 5">
            <a:extLst>
              <a:ext uri="{FF2B5EF4-FFF2-40B4-BE49-F238E27FC236}">
                <a16:creationId xmlns:a16="http://schemas.microsoft.com/office/drawing/2014/main" xmlns="" id="{A2E66092-DE86-FB6F-7DA9-FE1967B9A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744D546-277D-613D-B774-DB63496D6368}"/>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2024210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602610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9163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8667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3540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3660413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697754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261731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66172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381617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844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CA74B-EF34-8A8D-77E1-AD0CE12BF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1752875-C639-5DBA-9CC2-13BF57895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7D3199-20C1-F940-AD04-B66483B79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F6EBF3-1A37-CC21-EB55-BDB5B67C0C15}"/>
              </a:ext>
            </a:extLst>
          </p:cNvPr>
          <p:cNvSpPr>
            <a:spLocks noGrp="1"/>
          </p:cNvSpPr>
          <p:nvPr>
            <p:ph type="dt" sz="half" idx="10"/>
          </p:nvPr>
        </p:nvSpPr>
        <p:spPr/>
        <p:txBody>
          <a:bodyPr/>
          <a:lstStyle/>
          <a:p>
            <a:fld id="{DF0D1EB7-DFE6-469A-BE4D-444A76219488}" type="datetimeFigureOut">
              <a:rPr lang="en-US" smtClean="0"/>
              <a:t>4/10/2023</a:t>
            </a:fld>
            <a:endParaRPr lang="en-US"/>
          </a:p>
        </p:txBody>
      </p:sp>
      <p:sp>
        <p:nvSpPr>
          <p:cNvPr id="6" name="Footer Placeholder 5">
            <a:extLst>
              <a:ext uri="{FF2B5EF4-FFF2-40B4-BE49-F238E27FC236}">
                <a16:creationId xmlns:a16="http://schemas.microsoft.com/office/drawing/2014/main" xmlns="" id="{D5987A7A-7AD6-9F4B-82DB-6FB142D2D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79D76D-3C0B-0FF5-F10E-D3035E7C4610}"/>
              </a:ext>
            </a:extLst>
          </p:cNvPr>
          <p:cNvSpPr>
            <a:spLocks noGrp="1"/>
          </p:cNvSpPr>
          <p:nvPr>
            <p:ph type="sldNum" sz="quarter" idx="12"/>
          </p:nvPr>
        </p:nvSpPr>
        <p:spPr/>
        <p:txBody>
          <a:bodyPr/>
          <a:lstStyle/>
          <a:p>
            <a:fld id="{16AB5006-920F-4EDE-8DAA-9483A4545E39}" type="slidenum">
              <a:rPr lang="en-US" smtClean="0"/>
              <a:t>‹#›</a:t>
            </a:fld>
            <a:endParaRPr lang="en-US"/>
          </a:p>
        </p:txBody>
      </p:sp>
    </p:spTree>
    <p:extLst>
      <p:ext uri="{BB962C8B-B14F-4D97-AF65-F5344CB8AC3E}">
        <p14:creationId xmlns:p14="http://schemas.microsoft.com/office/powerpoint/2010/main" val="1726069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0939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419973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2004381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365964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2023/4/10</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1909116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2023/4/10</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21770107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2023/4/10</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6121759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2023/4/10</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918033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2023/4/10</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4119941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2023/4/10</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215454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4.png"/><Relationship Id="rId2" Type="http://schemas.openxmlformats.org/officeDocument/2006/relationships/slideLayout" Target="../slideLayouts/slideLayout53.xml"/><Relationship Id="rId16" Type="http://schemas.openxmlformats.org/officeDocument/2006/relationships/image" Target="../media/image1.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9" Type="http://schemas.openxmlformats.org/officeDocument/2006/relationships/image" Target="../media/image27.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27.jpg"/><Relationship Id="rId4" Type="http://schemas.openxmlformats.org/officeDocument/2006/relationships/slideLayout" Target="../slideLayouts/slideLayout86.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E47BB7A-20A7-9BF1-9D79-BA01AEE72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0684B4-9707-CFFD-F27E-DEFD0D8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640106-D82C-C328-5383-AACF086DF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D1EB7-DFE6-469A-BE4D-444A76219488}" type="datetimeFigureOut">
              <a:rPr lang="en-US" smtClean="0"/>
              <a:t>4/10/2023</a:t>
            </a:fld>
            <a:endParaRPr lang="en-US"/>
          </a:p>
        </p:txBody>
      </p:sp>
      <p:sp>
        <p:nvSpPr>
          <p:cNvPr id="5" name="Footer Placeholder 4">
            <a:extLst>
              <a:ext uri="{FF2B5EF4-FFF2-40B4-BE49-F238E27FC236}">
                <a16:creationId xmlns:a16="http://schemas.microsoft.com/office/drawing/2014/main" xmlns="" id="{539374A1-2ACF-FBE2-1922-B6172BF13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26ADC92-FE46-1DE1-7D08-CCC1BE291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5006-920F-4EDE-8DAA-9483A4545E39}" type="slidenum">
              <a:rPr lang="en-US" smtClean="0"/>
              <a:t>‹#›</a:t>
            </a:fld>
            <a:endParaRPr lang="en-US"/>
          </a:p>
        </p:txBody>
      </p:sp>
      <p:pic>
        <p:nvPicPr>
          <p:cNvPr id="12" name="Picture 11">
            <a:extLst>
              <a:ext uri="{FF2B5EF4-FFF2-40B4-BE49-F238E27FC236}">
                <a16:creationId xmlns:a16="http://schemas.microsoft.com/office/drawing/2014/main" xmlns="" id="{DA1A9B61-1240-7419-F3D8-4C6DBBA8E05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3" name="Picture 12">
            <a:extLst>
              <a:ext uri="{FF2B5EF4-FFF2-40B4-BE49-F238E27FC236}">
                <a16:creationId xmlns:a16="http://schemas.microsoft.com/office/drawing/2014/main" xmlns="" id="{C9587B0A-39FB-D0E6-A682-871B363DB12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4" name="Picture 13">
            <a:extLst>
              <a:ext uri="{FF2B5EF4-FFF2-40B4-BE49-F238E27FC236}">
                <a16:creationId xmlns:a16="http://schemas.microsoft.com/office/drawing/2014/main" xmlns="" id="{0B521C6B-872B-9D83-8707-75A4D17C1F7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xmlns="" id="{7D67784C-20A5-1E51-7F67-410EF28B8F8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99425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xmlns="" id="{B9EE8C6B-9F8C-65B6-8B70-B95D08231F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xmlns=""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15BC8EE-7722-DE39-D499-F9576539CEF1}"/>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xmlns="" id="{21F54224-435F-97CA-5F07-54674E8CDDD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0">
            <a:extLst>
              <a:ext uri="{FF2B5EF4-FFF2-40B4-BE49-F238E27FC236}">
                <a16:creationId xmlns:a16="http://schemas.microsoft.com/office/drawing/2014/main" xmlns="" id="{24195D82-B448-BB0F-F025-2776065DDAA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xmlns="" id="{93581E15-3ADF-87A8-2120-0C7F7CA8483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xmlns=""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55294078-A3C1-2B35-F487-8641800CCB57}"/>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xmlns="" id="{B2BF31AD-163D-73DE-1201-7A26EA189B16}"/>
              </a:ext>
            </a:extLst>
          </p:cNvPr>
          <p:cNvPicPr>
            <a:picLocks noChangeAspect="1"/>
          </p:cNvPicPr>
          <p:nvPr userDrawn="1"/>
        </p:nvPicPr>
        <p:blipFill>
          <a:blip r:embed="rId1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59879696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4/10/2023</a:t>
            </a:fld>
            <a:endParaRPr lang="en-US"/>
          </a:p>
        </p:txBody>
      </p:sp>
      <p:sp>
        <p:nvSpPr>
          <p:cNvPr id="5" name="Footer Placeholder 4">
            <a:extLst>
              <a:ext uri="{FF2B5EF4-FFF2-40B4-BE49-F238E27FC236}">
                <a16:creationId xmlns:a16="http://schemas.microsoft.com/office/drawing/2014/main" xmlns=""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1383771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31581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10/04/2023</a:t>
            </a:fld>
            <a:endParaRPr lang="vi-VN"/>
          </a:p>
        </p:txBody>
      </p:sp>
      <p:sp>
        <p:nvSpPr>
          <p:cNvPr id="5" name="Chỗ dành sẵn cho Chân trang 4">
            <a:extLst>
              <a:ext uri="{FF2B5EF4-FFF2-40B4-BE49-F238E27FC236}">
                <a16:creationId xmlns:a16="http://schemas.microsoft.com/office/drawing/2014/main" xmlns=""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xmlns="" id="{B9EE8C6B-9F8C-65B6-8B70-B95D08231F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xmlns=""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15BC8EE-7722-DE39-D499-F9576539CEF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xmlns="" id="{21F54224-435F-97CA-5F07-54674E8CDDD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xmlns=""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xmlns="" id="{24195D82-B448-BB0F-F025-2776065DDA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xmlns="" id="{93581E15-3ADF-87A8-2120-0C7F7CA8483C}"/>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xmlns=""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xmlns="" id="{55294078-A3C1-2B35-F487-8641800CCB57}"/>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xmlns="" id="{B2BF31AD-163D-73DE-1201-7A26EA189B16}"/>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xmlns=""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027025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43756"/>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6" r:id="rId5"/>
    <p:sldLayoutId id="2147483747" r:id="rId6"/>
    <p:sldLayoutId id="2147483748" r:id="rId7"/>
    <p:sldLayoutId id="2147483772" r:id="rId8"/>
    <p:sldLayoutId id="2147483773" r:id="rId9"/>
    <p:sldLayoutId id="2147483774" r:id="rId10"/>
    <p:sldLayoutId id="2147483775" r:id="rId11"/>
    <p:sldLayoutId id="214748377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B247318E-2F3F-4433-B1D4-680813EF7E5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xmlns="" id="{DEDA6C97-B9C6-4ACA-876D-C8F74D7398E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065537" y="-2054302"/>
            <a:ext cx="3716356" cy="3716356"/>
          </a:xfrm>
          <a:prstGeom prst="ellipse">
            <a:avLst/>
          </a:prstGeom>
          <a:ln>
            <a:noFill/>
          </a:ln>
          <a:effectLst>
            <a:softEdge rad="112500"/>
          </a:effectLst>
        </p:spPr>
      </p:pic>
      <p:pic>
        <p:nvPicPr>
          <p:cNvPr id="8" name="Picture 7">
            <a:extLst>
              <a:ext uri="{FF2B5EF4-FFF2-40B4-BE49-F238E27FC236}">
                <a16:creationId xmlns:a16="http://schemas.microsoft.com/office/drawing/2014/main" xmlns="" id="{10704717-7196-46E8-85E2-6DD79BA3290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37199" y="-31424417"/>
            <a:ext cx="3716356" cy="3716356"/>
          </a:xfrm>
          <a:prstGeom prst="ellipse">
            <a:avLst/>
          </a:prstGeom>
          <a:ln>
            <a:noFill/>
          </a:ln>
          <a:effectLst>
            <a:softEdge rad="112500"/>
          </a:effectLst>
        </p:spPr>
      </p:pic>
      <p:pic>
        <p:nvPicPr>
          <p:cNvPr id="9" name="Picture 8">
            <a:extLst>
              <a:ext uri="{FF2B5EF4-FFF2-40B4-BE49-F238E27FC236}">
                <a16:creationId xmlns:a16="http://schemas.microsoft.com/office/drawing/2014/main" xmlns="" id="{E5070769-AB1F-4D7A-BC56-9506BF7BE5E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349263" y="-321545"/>
            <a:ext cx="3716356" cy="3716356"/>
          </a:xfrm>
          <a:prstGeom prst="ellipse">
            <a:avLst/>
          </a:prstGeom>
          <a:ln>
            <a:noFill/>
          </a:ln>
          <a:effectLst>
            <a:softEdge rad="112500"/>
          </a:effectLst>
        </p:spPr>
      </p:pic>
      <p:pic>
        <p:nvPicPr>
          <p:cNvPr id="10" name="Picture 9">
            <a:extLst>
              <a:ext uri="{FF2B5EF4-FFF2-40B4-BE49-F238E27FC236}">
                <a16:creationId xmlns:a16="http://schemas.microsoft.com/office/drawing/2014/main" xmlns="" id="{E4CFE83B-96B4-4520-9E29-EE41EC5AD02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79066" y="34127743"/>
            <a:ext cx="3716356" cy="3716356"/>
          </a:xfrm>
          <a:prstGeom prst="ellipse">
            <a:avLst/>
          </a:prstGeom>
          <a:ln>
            <a:noFill/>
          </a:ln>
          <a:effectLst>
            <a:softEdge rad="112500"/>
          </a:effectLst>
        </p:spPr>
      </p:pic>
    </p:spTree>
    <p:extLst>
      <p:ext uri="{BB962C8B-B14F-4D97-AF65-F5344CB8AC3E}">
        <p14:creationId xmlns:p14="http://schemas.microsoft.com/office/powerpoint/2010/main" val="195270058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1CF72ADD-6523-4918-909B-EC295ABCC3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xmlns="" id="{5F1CFC3C-29A1-42E8-93ED-E6892447FAC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065537" y="-2054302"/>
            <a:ext cx="3716356" cy="3716356"/>
          </a:xfrm>
          <a:prstGeom prst="ellipse">
            <a:avLst/>
          </a:prstGeom>
          <a:ln>
            <a:noFill/>
          </a:ln>
          <a:effectLst>
            <a:softEdge rad="112500"/>
          </a:effectLst>
        </p:spPr>
      </p:pic>
      <p:pic>
        <p:nvPicPr>
          <p:cNvPr id="5" name="Picture 4">
            <a:extLst>
              <a:ext uri="{FF2B5EF4-FFF2-40B4-BE49-F238E27FC236}">
                <a16:creationId xmlns:a16="http://schemas.microsoft.com/office/drawing/2014/main" xmlns="" id="{14CF3AF9-B3FF-4645-B39E-1B2A11260B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37199" y="-31424417"/>
            <a:ext cx="3716356" cy="3716356"/>
          </a:xfrm>
          <a:prstGeom prst="ellipse">
            <a:avLst/>
          </a:prstGeom>
          <a:ln>
            <a:noFill/>
          </a:ln>
          <a:effectLst>
            <a:softEdge rad="112500"/>
          </a:effectLst>
        </p:spPr>
      </p:pic>
      <p:pic>
        <p:nvPicPr>
          <p:cNvPr id="8" name="Picture 7">
            <a:extLst>
              <a:ext uri="{FF2B5EF4-FFF2-40B4-BE49-F238E27FC236}">
                <a16:creationId xmlns:a16="http://schemas.microsoft.com/office/drawing/2014/main" xmlns="" id="{666143CB-5F50-4F43-B99E-40B12874553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349263" y="-321545"/>
            <a:ext cx="3716356" cy="3716356"/>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5BD034-09ED-4101-B2E0-D450B322C22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79066" y="34127743"/>
            <a:ext cx="3716356" cy="3716356"/>
          </a:xfrm>
          <a:prstGeom prst="ellipse">
            <a:avLst/>
          </a:prstGeom>
          <a:ln>
            <a:noFill/>
          </a:ln>
          <a:effectLst>
            <a:softEdge rad="112500"/>
          </a:effectLst>
        </p:spPr>
      </p:pic>
    </p:spTree>
    <p:extLst>
      <p:ext uri="{BB962C8B-B14F-4D97-AF65-F5344CB8AC3E}">
        <p14:creationId xmlns:p14="http://schemas.microsoft.com/office/powerpoint/2010/main" val="4270131992"/>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2023/4/10</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225281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7.sv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3.xml"/><Relationship Id="rId6" Type="http://schemas.openxmlformats.org/officeDocument/2006/relationships/image" Target="../media/image39.sv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6.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14.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14.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38.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emf"/><Relationship Id="rId4" Type="http://schemas.openxmlformats.org/officeDocument/2006/relationships/image" Target="../media/image90.png"/><Relationship Id="rId9" Type="http://schemas.openxmlformats.org/officeDocument/2006/relationships/image" Target="../media/image95.emf"/></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slideLayout" Target="../slideLayouts/slideLayout70.xml"/><Relationship Id="rId1" Type="http://schemas.openxmlformats.org/officeDocument/2006/relationships/tags" Target="../tags/tag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58.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emf"/><Relationship Id="rId4" Type="http://schemas.openxmlformats.org/officeDocument/2006/relationships/image" Target="../media/image90.png"/><Relationship Id="rId9" Type="http://schemas.openxmlformats.org/officeDocument/2006/relationships/image" Target="../media/image95.emf"/></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104.gif"/><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9.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emf"/><Relationship Id="rId4" Type="http://schemas.openxmlformats.org/officeDocument/2006/relationships/image" Target="../media/image90.png"/><Relationship Id="rId9" Type="http://schemas.openxmlformats.org/officeDocument/2006/relationships/image" Target="../media/image95.emf"/></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8.png"/><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8.png"/><Relationship Id="rId7" Type="http://schemas.openxmlformats.org/officeDocument/2006/relationships/image" Target="../media/image11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 Id="rId5" Type="http://schemas.openxmlformats.org/officeDocument/2006/relationships/image" Target="../media/image108.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30</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3600" b="1" dirty="0">
                <a:solidFill>
                  <a:srgbClr val="FF0000"/>
                </a:solidFill>
                <a:latin typeface="Arial" panose="020B0604020202020204" pitchFamily="34" charset="0"/>
                <a:ea typeface="Zilla Slab"/>
                <a:cs typeface="Arial" panose="020B0604020202020204" pitchFamily="34" charset="0"/>
              </a:rPr>
              <a:t>ĐỌC: SỰ TÍCH ÔNG ĐÙNG, BÀ ĐÙNG</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VIẾT: ÔN CHỮ VIẾT HOA </a:t>
            </a:r>
            <a:r>
              <a:rPr lang="en-US" altLang="aa-ET" sz="3600" b="1" dirty="0">
                <a:solidFill>
                  <a:srgbClr val="FF0000"/>
                </a:solidFill>
                <a:latin typeface="HP001 4 hàng" panose="020B0603050302020204" pitchFamily="34" charset="0"/>
                <a:ea typeface="Zilla Slab"/>
                <a:cs typeface="Arial" panose="020B0604020202020204" pitchFamily="34" charset="0"/>
              </a:rPr>
              <a:t>Y</a:t>
            </a:r>
            <a:endParaRPr kumimoji="0" lang="en-US" altLang="aa-ET" sz="3600" b="1" i="0" u="none" strike="noStrike" kern="1200" cap="none" spc="0" normalizeH="0" baseline="0" noProof="0" dirty="0">
              <a:ln>
                <a:noFill/>
              </a:ln>
              <a:solidFill>
                <a:srgbClr val="FF0000"/>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C628E75-7420-4B95-AB8A-8EB4FE6A45A7}"/>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AC7E9061-F3FB-4E69-BC61-670114D2D336}"/>
              </a:ext>
            </a:extLst>
          </p:cNvPr>
          <p:cNvGrpSpPr/>
          <p:nvPr/>
        </p:nvGrpSpPr>
        <p:grpSpPr>
          <a:xfrm>
            <a:off x="1546091" y="2258425"/>
            <a:ext cx="4535254" cy="1031631"/>
            <a:chOff x="6308591" y="1081302"/>
            <a:chExt cx="4535254" cy="1031631"/>
          </a:xfrm>
        </p:grpSpPr>
        <p:sp>
          <p:nvSpPr>
            <p:cNvPr id="6" name="Rectangle: Rounded Corners 5">
              <a:extLst>
                <a:ext uri="{FF2B5EF4-FFF2-40B4-BE49-F238E27FC236}">
                  <a16:creationId xmlns:a16="http://schemas.microsoft.com/office/drawing/2014/main" xmlns="" id="{A045756F-D4D8-4456-B325-096E3C9C17FA}"/>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lồi</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lõm</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C4754D7A-ADC7-4AA5-B9E2-6ED91E6F5A2F}"/>
                </a:ext>
              </a:extLst>
            </p:cNvPr>
            <p:cNvPicPr>
              <a:picLocks noChangeAspect="1"/>
            </p:cNvPicPr>
            <p:nvPr/>
          </p:nvPicPr>
          <p:blipFill>
            <a:blip r:embed="rId2"/>
            <a:stretch>
              <a:fillRect/>
            </a:stretch>
          </p:blipFill>
          <p:spPr>
            <a:xfrm>
              <a:off x="6308591" y="1081302"/>
              <a:ext cx="1031631" cy="1031631"/>
            </a:xfrm>
            <a:prstGeom prst="rect">
              <a:avLst/>
            </a:prstGeom>
          </p:spPr>
        </p:pic>
      </p:grpSp>
      <p:grpSp>
        <p:nvGrpSpPr>
          <p:cNvPr id="8" name="Group 7">
            <a:extLst>
              <a:ext uri="{FF2B5EF4-FFF2-40B4-BE49-F238E27FC236}">
                <a16:creationId xmlns:a16="http://schemas.microsoft.com/office/drawing/2014/main" xmlns="" id="{C376CFEF-64A8-4E14-93B7-1F942052A78B}"/>
              </a:ext>
            </a:extLst>
          </p:cNvPr>
          <p:cNvGrpSpPr/>
          <p:nvPr/>
        </p:nvGrpSpPr>
        <p:grpSpPr>
          <a:xfrm>
            <a:off x="1546091" y="3381808"/>
            <a:ext cx="4535254" cy="1035920"/>
            <a:chOff x="6308591" y="2204685"/>
            <a:chExt cx="4535254" cy="1035920"/>
          </a:xfrm>
        </p:grpSpPr>
        <p:sp>
          <p:nvSpPr>
            <p:cNvPr id="9" name="Rectangle: Rounded Corners 8">
              <a:extLst>
                <a:ext uri="{FF2B5EF4-FFF2-40B4-BE49-F238E27FC236}">
                  <a16:creationId xmlns:a16="http://schemas.microsoft.com/office/drawing/2014/main" xmlns="" id="{F83AEADE-354E-40EE-9793-9B77F2FC1BC6}"/>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lênh</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láng</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982E9FF2-D0E3-4F85-BE63-B7EAC0D5190E}"/>
                </a:ext>
              </a:extLst>
            </p:cNvPr>
            <p:cNvPicPr>
              <a:picLocks noChangeAspect="1"/>
            </p:cNvPicPr>
            <p:nvPr/>
          </p:nvPicPr>
          <p:blipFill>
            <a:blip r:embed="rId3"/>
            <a:stretch>
              <a:fillRect/>
            </a:stretch>
          </p:blipFill>
          <p:spPr>
            <a:xfrm>
              <a:off x="6308591" y="2204685"/>
              <a:ext cx="1031631" cy="1031631"/>
            </a:xfrm>
            <a:prstGeom prst="rect">
              <a:avLst/>
            </a:prstGeom>
          </p:spPr>
        </p:pic>
      </p:grpSp>
      <p:sp>
        <p:nvSpPr>
          <p:cNvPr id="11" name="Rectangle: Rounded Corners 33">
            <a:extLst>
              <a:ext uri="{FF2B5EF4-FFF2-40B4-BE49-F238E27FC236}">
                <a16:creationId xmlns:a16="http://schemas.microsoft.com/office/drawing/2014/main" xmlns="" id="{78AC8650-5E91-492F-8372-6FFC94B57540}"/>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khó</a:t>
            </a:r>
            <a:endParaRPr kumimoji="0" lang="en-US" sz="40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D2C1FB18-7A91-41C3-B8C2-B75DD0AF5DCC}"/>
              </a:ext>
            </a:extLst>
          </p:cNvPr>
          <p:cNvGrpSpPr/>
          <p:nvPr/>
        </p:nvGrpSpPr>
        <p:grpSpPr>
          <a:xfrm>
            <a:off x="6884321" y="2209440"/>
            <a:ext cx="3531176" cy="1112142"/>
            <a:chOff x="6193310" y="3480242"/>
            <a:chExt cx="1745850" cy="1112142"/>
          </a:xfrm>
        </p:grpSpPr>
        <p:sp>
          <p:nvSpPr>
            <p:cNvPr id="13" name="Rectangle: Rounded Corners 12">
              <a:extLst>
                <a:ext uri="{FF2B5EF4-FFF2-40B4-BE49-F238E27FC236}">
                  <a16:creationId xmlns:a16="http://schemas.microsoft.com/office/drawing/2014/main" xmlns="" id="{37873A74-8121-4EA0-AAFB-6FEA731E587F}"/>
                </a:ext>
              </a:extLst>
            </p:cNvPr>
            <p:cNvSpPr/>
            <p:nvPr/>
          </p:nvSpPr>
          <p:spPr>
            <a:xfrm>
              <a:off x="6600866" y="3659704"/>
              <a:ext cx="1338294"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chằng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chịt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D933FAE8-1631-4A91-8CD3-3B999054056C}"/>
                </a:ext>
              </a:extLst>
            </p:cNvPr>
            <p:cNvPicPr>
              <a:picLocks noChangeAspect="1"/>
            </p:cNvPicPr>
            <p:nvPr/>
          </p:nvPicPr>
          <p:blipFill>
            <a:blip r:embed="rId4"/>
            <a:stretch>
              <a:fillRect/>
            </a:stretch>
          </p:blipFill>
          <p:spPr>
            <a:xfrm>
              <a:off x="6193310" y="3480242"/>
              <a:ext cx="679704" cy="1031631"/>
            </a:xfrm>
            <a:prstGeom prst="rect">
              <a:avLst/>
            </a:prstGeom>
          </p:spPr>
        </p:pic>
      </p:grpSp>
      <p:grpSp>
        <p:nvGrpSpPr>
          <p:cNvPr id="15" name="Group 14">
            <a:extLst>
              <a:ext uri="{FF2B5EF4-FFF2-40B4-BE49-F238E27FC236}">
                <a16:creationId xmlns:a16="http://schemas.microsoft.com/office/drawing/2014/main" xmlns="" id="{E075ABBC-9551-4962-ACC1-82D087837051}"/>
              </a:ext>
            </a:extLst>
          </p:cNvPr>
          <p:cNvGrpSpPr/>
          <p:nvPr/>
        </p:nvGrpSpPr>
        <p:grpSpPr>
          <a:xfrm>
            <a:off x="7051541" y="3389741"/>
            <a:ext cx="4019438" cy="1031631"/>
            <a:chOff x="6308591" y="5708293"/>
            <a:chExt cx="2702059" cy="984731"/>
          </a:xfrm>
        </p:grpSpPr>
        <p:sp>
          <p:nvSpPr>
            <p:cNvPr id="16" name="Rectangle: Rounded Corners 15">
              <a:extLst>
                <a:ext uri="{FF2B5EF4-FFF2-40B4-BE49-F238E27FC236}">
                  <a16:creationId xmlns:a16="http://schemas.microsoft.com/office/drawing/2014/main" xmlns="" id="{4A0B9D94-09B1-40E2-8C4B-27228780AD85}"/>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n</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goằn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ngoèo</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FEAF7EF6-E350-49F8-A1C3-5886F2F04A65}"/>
                </a:ext>
              </a:extLst>
            </p:cNvPr>
            <p:cNvPicPr>
              <a:picLocks noChangeAspect="1"/>
            </p:cNvPicPr>
            <p:nvPr/>
          </p:nvPicPr>
          <p:blipFill>
            <a:blip r:embed="rId5"/>
            <a:stretch>
              <a:fillRect/>
            </a:stretch>
          </p:blipFill>
          <p:spPr>
            <a:xfrm>
              <a:off x="6308591" y="5708293"/>
              <a:ext cx="693512" cy="984731"/>
            </a:xfrm>
            <a:prstGeom prst="rect">
              <a:avLst/>
            </a:prstGeom>
          </p:spPr>
        </p:pic>
      </p:grpSp>
    </p:spTree>
    <p:extLst>
      <p:ext uri="{BB962C8B-B14F-4D97-AF65-F5344CB8AC3E}">
        <p14:creationId xmlns:p14="http://schemas.microsoft.com/office/powerpoint/2010/main" val="532942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8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68000">
                                          <p:cBhvr additive="base">
                                            <p:cTn id="18"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8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68000">
                                          <p:cBhvr additive="base">
                                            <p:cTn id="28"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348488" y="130647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1338469" y="2688927"/>
            <a:ext cx="9667037" cy="2450367"/>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r>
              <a:rPr lang="en-US" sz="2800" dirty="0">
                <a:solidFill>
                  <a:prstClr val="black"/>
                </a:solidFill>
                <a:ea typeface="Arial-Rounded" panose="020B0500000000000000" pitchFamily="34" charset="0"/>
                <a:cs typeface="Arial" panose="020B0604020202020204" pitchFamily="34" charset="0"/>
              </a:rPr>
              <a:t>.</a:t>
            </a:r>
            <a:endParaRPr lang="vi-VN" sz="2800" dirty="0">
              <a:solidFill>
                <a:prstClr val="black"/>
              </a:solidFill>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1419797" y="2809875"/>
            <a:ext cx="608798"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8" name="Picture 2" descr="https://b-f9-zpcloud.zdn.vn/1379919274381470490/342520d31407c8599116.jpg">
            <a:extLst>
              <a:ext uri="{FF2B5EF4-FFF2-40B4-BE49-F238E27FC236}">
                <a16:creationId xmlns:a16="http://schemas.microsoft.com/office/drawing/2014/main" xmlns="" id="{FD05436B-F983-4B11-B591-39FF7988381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8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348488" y="130647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1338469" y="2688927"/>
            <a:ext cx="9667037" cy="2450367"/>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Ngày xửa ngày xưa, ở xứ </a:t>
            </a:r>
            <a:r>
              <a:rPr lang="vi-VN" sz="2800" dirty="0">
                <a:solidFill>
                  <a:srgbClr val="FF0000"/>
                </a:solidFill>
                <a:ea typeface="Arial-Rounded" panose="020B0500000000000000" pitchFamily="34" charset="0"/>
                <a:cs typeface="Arial" panose="020B0604020202020204" pitchFamily="34" charset="0"/>
              </a:rPr>
              <a:t>Mường Bi </a:t>
            </a:r>
            <a:r>
              <a:rPr lang="vi-VN" sz="2800" dirty="0">
                <a:solidFill>
                  <a:prstClr val="black"/>
                </a:solidFill>
                <a:ea typeface="Arial-Rounded" panose="020B0500000000000000" pitchFamily="34" charset="0"/>
                <a:cs typeface="Arial" panose="020B0604020202020204" pitchFamily="34" charset="0"/>
              </a:rPr>
              <a:t>xuất hiện một đôi vợ chồng cao lớn khác thường. Họ đứng cao hơn năm lần đỉnh núi cao nhất. Người Mường hay gọi họ là ông Đùng, bà Đùng, nghĩa là ông bà khổng lổ</a:t>
            </a:r>
            <a:r>
              <a:rPr lang="en-US" sz="2800" dirty="0">
                <a:solidFill>
                  <a:prstClr val="black"/>
                </a:solidFill>
                <a:ea typeface="Arial-Rounded" panose="020B0500000000000000" pitchFamily="34" charset="0"/>
                <a:cs typeface="Arial" panose="020B0604020202020204" pitchFamily="34" charset="0"/>
              </a:rPr>
              <a:t>.</a:t>
            </a:r>
            <a:endParaRPr lang="vi-VN" sz="2800" dirty="0">
              <a:solidFill>
                <a:prstClr val="black"/>
              </a:solidFill>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1419797" y="2809875"/>
            <a:ext cx="608798"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pic>
        <p:nvPicPr>
          <p:cNvPr id="8" name="Picture 2" descr="https://b-f9-zpcloud.zdn.vn/1379919274381470490/342520d31407c8599116.jpg">
            <a:extLst>
              <a:ext uri="{FF2B5EF4-FFF2-40B4-BE49-F238E27FC236}">
                <a16:creationId xmlns:a16="http://schemas.microsoft.com/office/drawing/2014/main" xmlns="" id="{FD05436B-F983-4B11-B591-39FF7988381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F6761-0F6E-BDAE-D70E-6117EB80A2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7D1B7CF-10F4-7A4B-3A99-1003CB6ACA40}"/>
              </a:ext>
            </a:extLst>
          </p:cNvPr>
          <p:cNvSpPr>
            <a:spLocks noGrp="1"/>
          </p:cNvSpPr>
          <p:nvPr>
            <p:ph idx="1"/>
          </p:nvPr>
        </p:nvSpPr>
        <p:spPr/>
        <p:txBody>
          <a:bodyPr/>
          <a:lstStyle/>
          <a:p>
            <a:endParaRPr lang="en-US"/>
          </a:p>
        </p:txBody>
      </p:sp>
      <p:sp>
        <p:nvSpPr>
          <p:cNvPr id="4" name="矩形: 圆角 2">
            <a:extLst>
              <a:ext uri="{FF2B5EF4-FFF2-40B4-BE49-F238E27FC236}">
                <a16:creationId xmlns:a16="http://schemas.microsoft.com/office/drawing/2014/main" xmlns="" id="{62994957-1ABA-1DC5-09F4-86FBEBD617A7}"/>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xmlns="" id="{86DBC669-8F1C-D26D-7277-EDE697704E7B}"/>
              </a:ext>
            </a:extLst>
          </p:cNvPr>
          <p:cNvPicPr>
            <a:picLocks noChangeAspect="1"/>
          </p:cNvPicPr>
          <p:nvPr/>
        </p:nvPicPr>
        <p:blipFill>
          <a:blip r:embed="rId2"/>
          <a:stretch>
            <a:fillRect/>
          </a:stretch>
        </p:blipFill>
        <p:spPr>
          <a:xfrm>
            <a:off x="2396170" y="365125"/>
            <a:ext cx="7399659" cy="4899459"/>
          </a:xfrm>
          <a:prstGeom prst="rect">
            <a:avLst/>
          </a:prstGeom>
        </p:spPr>
      </p:pic>
      <p:sp>
        <p:nvSpPr>
          <p:cNvPr id="6" name="TextBox 5">
            <a:extLst>
              <a:ext uri="{FF2B5EF4-FFF2-40B4-BE49-F238E27FC236}">
                <a16:creationId xmlns:a16="http://schemas.microsoft.com/office/drawing/2014/main" xmlns="" id="{EA495EE0-2279-C59C-B8CB-CF9E3428D47C}"/>
              </a:ext>
            </a:extLst>
          </p:cNvPr>
          <p:cNvSpPr txBox="1"/>
          <p:nvPr/>
        </p:nvSpPr>
        <p:spPr>
          <a:xfrm>
            <a:off x="1551569" y="5624405"/>
            <a:ext cx="9667037"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Mường</a:t>
            </a:r>
            <a:r>
              <a:rPr lang="en-US" sz="2800" dirty="0">
                <a:solidFill>
                  <a:srgbClr val="FF0000"/>
                </a:solidFill>
                <a:latin typeface="Arial" panose="020B0604020202020204" pitchFamily="34" charset="0"/>
                <a:cs typeface="Arial" panose="020B0604020202020204" pitchFamily="34" charset="0"/>
              </a:rPr>
              <a:t> Bi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danh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thuộc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huyện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tỉnh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Hòa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Bình</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4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2247274" y="846346"/>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543020" y="2481563"/>
            <a:ext cx="11257936" cy="297963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custGeom>
                    <a:avLst/>
                    <a:gdLst>
                      <a:gd name="connsiteX0" fmla="*/ 0 w 11257936"/>
                      <a:gd name="connsiteY0" fmla="*/ 373378 h 2979633"/>
                      <a:gd name="connsiteX1" fmla="*/ 373378 w 11257936"/>
                      <a:gd name="connsiteY1" fmla="*/ 0 h 2979633"/>
                      <a:gd name="connsiteX2" fmla="*/ 1135439 w 11257936"/>
                      <a:gd name="connsiteY2" fmla="*/ 0 h 2979633"/>
                      <a:gd name="connsiteX3" fmla="*/ 1477052 w 11257936"/>
                      <a:gd name="connsiteY3" fmla="*/ 0 h 2979633"/>
                      <a:gd name="connsiteX4" fmla="*/ 2344224 w 11257936"/>
                      <a:gd name="connsiteY4" fmla="*/ 0 h 2979633"/>
                      <a:gd name="connsiteX5" fmla="*/ 3001173 w 11257936"/>
                      <a:gd name="connsiteY5" fmla="*/ 0 h 2979633"/>
                      <a:gd name="connsiteX6" fmla="*/ 3553010 w 11257936"/>
                      <a:gd name="connsiteY6" fmla="*/ 0 h 2979633"/>
                      <a:gd name="connsiteX7" fmla="*/ 4315071 w 11257936"/>
                      <a:gd name="connsiteY7" fmla="*/ 0 h 2979633"/>
                      <a:gd name="connsiteX8" fmla="*/ 4972019 w 11257936"/>
                      <a:gd name="connsiteY8" fmla="*/ 0 h 2979633"/>
                      <a:gd name="connsiteX9" fmla="*/ 5523856 w 11257936"/>
                      <a:gd name="connsiteY9" fmla="*/ 0 h 2979633"/>
                      <a:gd name="connsiteX10" fmla="*/ 5865470 w 11257936"/>
                      <a:gd name="connsiteY10" fmla="*/ 0 h 2979633"/>
                      <a:gd name="connsiteX11" fmla="*/ 6417307 w 11257936"/>
                      <a:gd name="connsiteY11" fmla="*/ 0 h 2979633"/>
                      <a:gd name="connsiteX12" fmla="*/ 6969143 w 11257936"/>
                      <a:gd name="connsiteY12" fmla="*/ 0 h 2979633"/>
                      <a:gd name="connsiteX13" fmla="*/ 7310757 w 11257936"/>
                      <a:gd name="connsiteY13" fmla="*/ 0 h 2979633"/>
                      <a:gd name="connsiteX14" fmla="*/ 7757482 w 11257936"/>
                      <a:gd name="connsiteY14" fmla="*/ 0 h 2979633"/>
                      <a:gd name="connsiteX15" fmla="*/ 8099095 w 11257936"/>
                      <a:gd name="connsiteY15" fmla="*/ 0 h 2979633"/>
                      <a:gd name="connsiteX16" fmla="*/ 8966268 w 11257936"/>
                      <a:gd name="connsiteY16" fmla="*/ 0 h 2979633"/>
                      <a:gd name="connsiteX17" fmla="*/ 9412993 w 11257936"/>
                      <a:gd name="connsiteY17" fmla="*/ 0 h 2979633"/>
                      <a:gd name="connsiteX18" fmla="*/ 9859718 w 11257936"/>
                      <a:gd name="connsiteY18" fmla="*/ 0 h 2979633"/>
                      <a:gd name="connsiteX19" fmla="*/ 10884558 w 11257936"/>
                      <a:gd name="connsiteY19" fmla="*/ 0 h 2979633"/>
                      <a:gd name="connsiteX20" fmla="*/ 11257936 w 11257936"/>
                      <a:gd name="connsiteY20" fmla="*/ 373378 h 2979633"/>
                      <a:gd name="connsiteX21" fmla="*/ 11257936 w 11257936"/>
                      <a:gd name="connsiteY21" fmla="*/ 976255 h 2979633"/>
                      <a:gd name="connsiteX22" fmla="*/ 11257936 w 11257936"/>
                      <a:gd name="connsiteY22" fmla="*/ 1556803 h 2979633"/>
                      <a:gd name="connsiteX23" fmla="*/ 11257936 w 11257936"/>
                      <a:gd name="connsiteY23" fmla="*/ 2606255 h 2979633"/>
                      <a:gd name="connsiteX24" fmla="*/ 10884558 w 11257936"/>
                      <a:gd name="connsiteY24" fmla="*/ 2979633 h 2979633"/>
                      <a:gd name="connsiteX25" fmla="*/ 10437833 w 11257936"/>
                      <a:gd name="connsiteY25" fmla="*/ 2979633 h 2979633"/>
                      <a:gd name="connsiteX26" fmla="*/ 9885996 w 11257936"/>
                      <a:gd name="connsiteY26" fmla="*/ 2979633 h 2979633"/>
                      <a:gd name="connsiteX27" fmla="*/ 9334159 w 11257936"/>
                      <a:gd name="connsiteY27" fmla="*/ 2979633 h 2979633"/>
                      <a:gd name="connsiteX28" fmla="*/ 8677210 w 11257936"/>
                      <a:gd name="connsiteY28" fmla="*/ 2979633 h 2979633"/>
                      <a:gd name="connsiteX29" fmla="*/ 7810038 w 11257936"/>
                      <a:gd name="connsiteY29" fmla="*/ 2979633 h 2979633"/>
                      <a:gd name="connsiteX30" fmla="*/ 7258201 w 11257936"/>
                      <a:gd name="connsiteY30" fmla="*/ 2979633 h 2979633"/>
                      <a:gd name="connsiteX31" fmla="*/ 6601252 w 11257936"/>
                      <a:gd name="connsiteY31" fmla="*/ 2979633 h 2979633"/>
                      <a:gd name="connsiteX32" fmla="*/ 6049415 w 11257936"/>
                      <a:gd name="connsiteY32" fmla="*/ 2979633 h 2979633"/>
                      <a:gd name="connsiteX33" fmla="*/ 5392466 w 11257936"/>
                      <a:gd name="connsiteY33" fmla="*/ 2979633 h 2979633"/>
                      <a:gd name="connsiteX34" fmla="*/ 4630406 w 11257936"/>
                      <a:gd name="connsiteY34" fmla="*/ 2979633 h 2979633"/>
                      <a:gd name="connsiteX35" fmla="*/ 4078569 w 11257936"/>
                      <a:gd name="connsiteY35" fmla="*/ 2979633 h 2979633"/>
                      <a:gd name="connsiteX36" fmla="*/ 3211397 w 11257936"/>
                      <a:gd name="connsiteY36" fmla="*/ 2979633 h 2979633"/>
                      <a:gd name="connsiteX37" fmla="*/ 2554448 w 11257936"/>
                      <a:gd name="connsiteY37" fmla="*/ 2979633 h 2979633"/>
                      <a:gd name="connsiteX38" fmla="*/ 2107723 w 11257936"/>
                      <a:gd name="connsiteY38" fmla="*/ 2979633 h 2979633"/>
                      <a:gd name="connsiteX39" fmla="*/ 1240550 w 11257936"/>
                      <a:gd name="connsiteY39" fmla="*/ 2979633 h 2979633"/>
                      <a:gd name="connsiteX40" fmla="*/ 373378 w 11257936"/>
                      <a:gd name="connsiteY40" fmla="*/ 2979633 h 2979633"/>
                      <a:gd name="connsiteX41" fmla="*/ 0 w 11257936"/>
                      <a:gd name="connsiteY41" fmla="*/ 2606255 h 2979633"/>
                      <a:gd name="connsiteX42" fmla="*/ 0 w 11257936"/>
                      <a:gd name="connsiteY42" fmla="*/ 2048036 h 2979633"/>
                      <a:gd name="connsiteX43" fmla="*/ 0 w 11257936"/>
                      <a:gd name="connsiteY43" fmla="*/ 1467488 h 2979633"/>
                      <a:gd name="connsiteX44" fmla="*/ 0 w 11257936"/>
                      <a:gd name="connsiteY44" fmla="*/ 864611 h 2979633"/>
                      <a:gd name="connsiteX45" fmla="*/ 0 w 11257936"/>
                      <a:gd name="connsiteY45" fmla="*/ 373378 h 297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57936" h="2979633" fill="none" extrusionOk="0">
                        <a:moveTo>
                          <a:pt x="0" y="373378"/>
                        </a:moveTo>
                        <a:cubicBezTo>
                          <a:pt x="40183" y="136394"/>
                          <a:pt x="149805" y="-24421"/>
                          <a:pt x="373378" y="0"/>
                        </a:cubicBezTo>
                        <a:cubicBezTo>
                          <a:pt x="609388" y="-13775"/>
                          <a:pt x="901296" y="34207"/>
                          <a:pt x="1135439" y="0"/>
                        </a:cubicBezTo>
                        <a:cubicBezTo>
                          <a:pt x="1369582" y="-34207"/>
                          <a:pt x="1338139" y="-11307"/>
                          <a:pt x="1477052" y="0"/>
                        </a:cubicBezTo>
                        <a:cubicBezTo>
                          <a:pt x="1615965" y="11307"/>
                          <a:pt x="1962769" y="-6481"/>
                          <a:pt x="2344224" y="0"/>
                        </a:cubicBezTo>
                        <a:cubicBezTo>
                          <a:pt x="2725679" y="6481"/>
                          <a:pt x="2856978" y="19733"/>
                          <a:pt x="3001173" y="0"/>
                        </a:cubicBezTo>
                        <a:cubicBezTo>
                          <a:pt x="3145368" y="-19733"/>
                          <a:pt x="3403727" y="7938"/>
                          <a:pt x="3553010" y="0"/>
                        </a:cubicBezTo>
                        <a:cubicBezTo>
                          <a:pt x="3702293" y="-7938"/>
                          <a:pt x="4081625" y="-35523"/>
                          <a:pt x="4315071" y="0"/>
                        </a:cubicBezTo>
                        <a:cubicBezTo>
                          <a:pt x="4548517" y="35523"/>
                          <a:pt x="4809391" y="23301"/>
                          <a:pt x="4972019" y="0"/>
                        </a:cubicBezTo>
                        <a:cubicBezTo>
                          <a:pt x="5134647" y="-23301"/>
                          <a:pt x="5391236" y="5205"/>
                          <a:pt x="5523856" y="0"/>
                        </a:cubicBezTo>
                        <a:cubicBezTo>
                          <a:pt x="5656476" y="-5205"/>
                          <a:pt x="5749947" y="-14028"/>
                          <a:pt x="5865470" y="0"/>
                        </a:cubicBezTo>
                        <a:cubicBezTo>
                          <a:pt x="5980993" y="14028"/>
                          <a:pt x="6286843" y="15500"/>
                          <a:pt x="6417307" y="0"/>
                        </a:cubicBezTo>
                        <a:cubicBezTo>
                          <a:pt x="6547771" y="-15500"/>
                          <a:pt x="6782632" y="-19430"/>
                          <a:pt x="6969143" y="0"/>
                        </a:cubicBezTo>
                        <a:cubicBezTo>
                          <a:pt x="7155654" y="19430"/>
                          <a:pt x="7189403" y="-12023"/>
                          <a:pt x="7310757" y="0"/>
                        </a:cubicBezTo>
                        <a:cubicBezTo>
                          <a:pt x="7432111" y="12023"/>
                          <a:pt x="7588574" y="2039"/>
                          <a:pt x="7757482" y="0"/>
                        </a:cubicBezTo>
                        <a:cubicBezTo>
                          <a:pt x="7926390" y="-2039"/>
                          <a:pt x="7995793" y="3072"/>
                          <a:pt x="8099095" y="0"/>
                        </a:cubicBezTo>
                        <a:cubicBezTo>
                          <a:pt x="8202397" y="-3072"/>
                          <a:pt x="8683693" y="-9598"/>
                          <a:pt x="8966268" y="0"/>
                        </a:cubicBezTo>
                        <a:cubicBezTo>
                          <a:pt x="9248843" y="9598"/>
                          <a:pt x="9247102" y="7745"/>
                          <a:pt x="9412993" y="0"/>
                        </a:cubicBezTo>
                        <a:cubicBezTo>
                          <a:pt x="9578885" y="-7745"/>
                          <a:pt x="9671482" y="3492"/>
                          <a:pt x="9859718" y="0"/>
                        </a:cubicBezTo>
                        <a:cubicBezTo>
                          <a:pt x="10047954" y="-3492"/>
                          <a:pt x="10642993" y="-13721"/>
                          <a:pt x="10884558" y="0"/>
                        </a:cubicBezTo>
                        <a:cubicBezTo>
                          <a:pt x="11083559" y="-318"/>
                          <a:pt x="11254290" y="176697"/>
                          <a:pt x="11257936" y="373378"/>
                        </a:cubicBezTo>
                        <a:cubicBezTo>
                          <a:pt x="11248109" y="607556"/>
                          <a:pt x="11234212" y="851323"/>
                          <a:pt x="11257936" y="976255"/>
                        </a:cubicBezTo>
                        <a:cubicBezTo>
                          <a:pt x="11281660" y="1101187"/>
                          <a:pt x="11263885" y="1326583"/>
                          <a:pt x="11257936" y="1556803"/>
                        </a:cubicBezTo>
                        <a:cubicBezTo>
                          <a:pt x="11251987" y="1787023"/>
                          <a:pt x="11283934" y="2345784"/>
                          <a:pt x="11257936" y="2606255"/>
                        </a:cubicBezTo>
                        <a:cubicBezTo>
                          <a:pt x="11264897" y="2862040"/>
                          <a:pt x="11071651" y="2976581"/>
                          <a:pt x="10884558" y="2979633"/>
                        </a:cubicBezTo>
                        <a:cubicBezTo>
                          <a:pt x="10758708" y="2974841"/>
                          <a:pt x="10564246" y="2985998"/>
                          <a:pt x="10437833" y="2979633"/>
                        </a:cubicBezTo>
                        <a:cubicBezTo>
                          <a:pt x="10311421" y="2973268"/>
                          <a:pt x="10128392" y="2987004"/>
                          <a:pt x="9885996" y="2979633"/>
                        </a:cubicBezTo>
                        <a:cubicBezTo>
                          <a:pt x="9643600" y="2972262"/>
                          <a:pt x="9579979" y="3005842"/>
                          <a:pt x="9334159" y="2979633"/>
                        </a:cubicBezTo>
                        <a:cubicBezTo>
                          <a:pt x="9088339" y="2953424"/>
                          <a:pt x="8985747" y="2968680"/>
                          <a:pt x="8677210" y="2979633"/>
                        </a:cubicBezTo>
                        <a:cubicBezTo>
                          <a:pt x="8368673" y="2990586"/>
                          <a:pt x="8184359" y="3019247"/>
                          <a:pt x="7810038" y="2979633"/>
                        </a:cubicBezTo>
                        <a:cubicBezTo>
                          <a:pt x="7435717" y="2940019"/>
                          <a:pt x="7437870" y="3003832"/>
                          <a:pt x="7258201" y="2979633"/>
                        </a:cubicBezTo>
                        <a:cubicBezTo>
                          <a:pt x="7078532" y="2955434"/>
                          <a:pt x="6845340" y="3006463"/>
                          <a:pt x="6601252" y="2979633"/>
                        </a:cubicBezTo>
                        <a:cubicBezTo>
                          <a:pt x="6357164" y="2952803"/>
                          <a:pt x="6278426" y="2953840"/>
                          <a:pt x="6049415" y="2979633"/>
                        </a:cubicBezTo>
                        <a:cubicBezTo>
                          <a:pt x="5820404" y="3005426"/>
                          <a:pt x="5716211" y="2998639"/>
                          <a:pt x="5392466" y="2979633"/>
                        </a:cubicBezTo>
                        <a:cubicBezTo>
                          <a:pt x="5068721" y="2960627"/>
                          <a:pt x="4883527" y="2975557"/>
                          <a:pt x="4630406" y="2979633"/>
                        </a:cubicBezTo>
                        <a:cubicBezTo>
                          <a:pt x="4377285" y="2983709"/>
                          <a:pt x="4261773" y="2990708"/>
                          <a:pt x="4078569" y="2979633"/>
                        </a:cubicBezTo>
                        <a:cubicBezTo>
                          <a:pt x="3895365" y="2968558"/>
                          <a:pt x="3479223" y="3005514"/>
                          <a:pt x="3211397" y="2979633"/>
                        </a:cubicBezTo>
                        <a:cubicBezTo>
                          <a:pt x="2943571" y="2953752"/>
                          <a:pt x="2735089" y="2947402"/>
                          <a:pt x="2554448" y="2979633"/>
                        </a:cubicBezTo>
                        <a:cubicBezTo>
                          <a:pt x="2373807" y="3011864"/>
                          <a:pt x="2256576" y="2985778"/>
                          <a:pt x="2107723" y="2979633"/>
                        </a:cubicBezTo>
                        <a:cubicBezTo>
                          <a:pt x="1958871" y="2973488"/>
                          <a:pt x="1575585" y="2979116"/>
                          <a:pt x="1240550" y="2979633"/>
                        </a:cubicBezTo>
                        <a:cubicBezTo>
                          <a:pt x="905515" y="2980150"/>
                          <a:pt x="640945" y="2949497"/>
                          <a:pt x="373378" y="2979633"/>
                        </a:cubicBezTo>
                        <a:cubicBezTo>
                          <a:pt x="208264" y="2967636"/>
                          <a:pt x="46743" y="2826129"/>
                          <a:pt x="0" y="2606255"/>
                        </a:cubicBezTo>
                        <a:cubicBezTo>
                          <a:pt x="-14529" y="2393061"/>
                          <a:pt x="-7957" y="2166599"/>
                          <a:pt x="0" y="2048036"/>
                        </a:cubicBezTo>
                        <a:cubicBezTo>
                          <a:pt x="7957" y="1929473"/>
                          <a:pt x="23457" y="1664631"/>
                          <a:pt x="0" y="1467488"/>
                        </a:cubicBezTo>
                        <a:cubicBezTo>
                          <a:pt x="-23457" y="1270345"/>
                          <a:pt x="22904" y="1107282"/>
                          <a:pt x="0" y="864611"/>
                        </a:cubicBezTo>
                        <a:cubicBezTo>
                          <a:pt x="-22904" y="621940"/>
                          <a:pt x="-15635" y="529022"/>
                          <a:pt x="0" y="373378"/>
                        </a:cubicBezTo>
                        <a:close/>
                      </a:path>
                      <a:path w="11257936" h="2979633" stroke="0" extrusionOk="0">
                        <a:moveTo>
                          <a:pt x="0" y="373378"/>
                        </a:moveTo>
                        <a:cubicBezTo>
                          <a:pt x="1515" y="213493"/>
                          <a:pt x="174049" y="12298"/>
                          <a:pt x="373378" y="0"/>
                        </a:cubicBezTo>
                        <a:cubicBezTo>
                          <a:pt x="662075" y="-12519"/>
                          <a:pt x="961651" y="-31924"/>
                          <a:pt x="1135439" y="0"/>
                        </a:cubicBezTo>
                        <a:cubicBezTo>
                          <a:pt x="1309227" y="31924"/>
                          <a:pt x="1397548" y="-2801"/>
                          <a:pt x="1582164" y="0"/>
                        </a:cubicBezTo>
                        <a:cubicBezTo>
                          <a:pt x="1766780" y="2801"/>
                          <a:pt x="1841011" y="-1229"/>
                          <a:pt x="2028889" y="0"/>
                        </a:cubicBezTo>
                        <a:cubicBezTo>
                          <a:pt x="2216768" y="1229"/>
                          <a:pt x="2452893" y="-25031"/>
                          <a:pt x="2790949" y="0"/>
                        </a:cubicBezTo>
                        <a:cubicBezTo>
                          <a:pt x="3129005" y="25031"/>
                          <a:pt x="3125380" y="13844"/>
                          <a:pt x="3342786" y="0"/>
                        </a:cubicBezTo>
                        <a:cubicBezTo>
                          <a:pt x="3560192" y="-13844"/>
                          <a:pt x="4026375" y="-7563"/>
                          <a:pt x="4209959" y="0"/>
                        </a:cubicBezTo>
                        <a:cubicBezTo>
                          <a:pt x="4393543" y="7563"/>
                          <a:pt x="4890237" y="10453"/>
                          <a:pt x="5077131" y="0"/>
                        </a:cubicBezTo>
                        <a:cubicBezTo>
                          <a:pt x="5264025" y="-10453"/>
                          <a:pt x="5460757" y="2906"/>
                          <a:pt x="5839192" y="0"/>
                        </a:cubicBezTo>
                        <a:cubicBezTo>
                          <a:pt x="6217627" y="-2906"/>
                          <a:pt x="6091751" y="-10011"/>
                          <a:pt x="6285917" y="0"/>
                        </a:cubicBezTo>
                        <a:cubicBezTo>
                          <a:pt x="6480083" y="10011"/>
                          <a:pt x="6543127" y="7420"/>
                          <a:pt x="6627530" y="0"/>
                        </a:cubicBezTo>
                        <a:cubicBezTo>
                          <a:pt x="6711933" y="-7420"/>
                          <a:pt x="7135702" y="-1657"/>
                          <a:pt x="7494702" y="0"/>
                        </a:cubicBezTo>
                        <a:cubicBezTo>
                          <a:pt x="7853702" y="1657"/>
                          <a:pt x="7952982" y="-25498"/>
                          <a:pt x="8151651" y="0"/>
                        </a:cubicBezTo>
                        <a:cubicBezTo>
                          <a:pt x="8350320" y="25498"/>
                          <a:pt x="8605445" y="-26474"/>
                          <a:pt x="8808600" y="0"/>
                        </a:cubicBezTo>
                        <a:cubicBezTo>
                          <a:pt x="9011755" y="26474"/>
                          <a:pt x="9064818" y="-5029"/>
                          <a:pt x="9255325" y="0"/>
                        </a:cubicBezTo>
                        <a:cubicBezTo>
                          <a:pt x="9445833" y="5029"/>
                          <a:pt x="9655303" y="-12536"/>
                          <a:pt x="10017386" y="0"/>
                        </a:cubicBezTo>
                        <a:cubicBezTo>
                          <a:pt x="10379469" y="12536"/>
                          <a:pt x="10614087" y="-3015"/>
                          <a:pt x="10884558" y="0"/>
                        </a:cubicBezTo>
                        <a:cubicBezTo>
                          <a:pt x="11095123" y="-9029"/>
                          <a:pt x="11287898" y="206439"/>
                          <a:pt x="11257936" y="373378"/>
                        </a:cubicBezTo>
                        <a:cubicBezTo>
                          <a:pt x="11265065" y="562201"/>
                          <a:pt x="11268024" y="712188"/>
                          <a:pt x="11257936" y="864611"/>
                        </a:cubicBezTo>
                        <a:cubicBezTo>
                          <a:pt x="11247848" y="1017034"/>
                          <a:pt x="11242419" y="1326588"/>
                          <a:pt x="11257936" y="1445159"/>
                        </a:cubicBezTo>
                        <a:cubicBezTo>
                          <a:pt x="11273453" y="1563730"/>
                          <a:pt x="11248318" y="1718829"/>
                          <a:pt x="11257936" y="1981049"/>
                        </a:cubicBezTo>
                        <a:cubicBezTo>
                          <a:pt x="11267555" y="2243269"/>
                          <a:pt x="11261234" y="2351146"/>
                          <a:pt x="11257936" y="2606255"/>
                        </a:cubicBezTo>
                        <a:cubicBezTo>
                          <a:pt x="11259922" y="2816778"/>
                          <a:pt x="11077430" y="2974619"/>
                          <a:pt x="10884558" y="2979633"/>
                        </a:cubicBezTo>
                        <a:cubicBezTo>
                          <a:pt x="10572231" y="2978577"/>
                          <a:pt x="10489253" y="2952660"/>
                          <a:pt x="10122497" y="2979633"/>
                        </a:cubicBezTo>
                        <a:cubicBezTo>
                          <a:pt x="9755741" y="3006606"/>
                          <a:pt x="9647833" y="3022712"/>
                          <a:pt x="9255325" y="2979633"/>
                        </a:cubicBezTo>
                        <a:cubicBezTo>
                          <a:pt x="8862817" y="2936554"/>
                          <a:pt x="8767613" y="2972967"/>
                          <a:pt x="8388153" y="2979633"/>
                        </a:cubicBezTo>
                        <a:cubicBezTo>
                          <a:pt x="8008693" y="2986299"/>
                          <a:pt x="8071056" y="2984947"/>
                          <a:pt x="7836316" y="2979633"/>
                        </a:cubicBezTo>
                        <a:cubicBezTo>
                          <a:pt x="7601576" y="2974319"/>
                          <a:pt x="7655953" y="2979085"/>
                          <a:pt x="7494702" y="2979633"/>
                        </a:cubicBezTo>
                        <a:cubicBezTo>
                          <a:pt x="7333451" y="2980181"/>
                          <a:pt x="7238219" y="2977854"/>
                          <a:pt x="7047977" y="2979633"/>
                        </a:cubicBezTo>
                        <a:cubicBezTo>
                          <a:pt x="6857736" y="2981412"/>
                          <a:pt x="6771670" y="2968483"/>
                          <a:pt x="6601252" y="2979633"/>
                        </a:cubicBezTo>
                        <a:cubicBezTo>
                          <a:pt x="6430835" y="2990783"/>
                          <a:pt x="6027450" y="2978465"/>
                          <a:pt x="5839192" y="2979633"/>
                        </a:cubicBezTo>
                        <a:cubicBezTo>
                          <a:pt x="5650934" y="2980801"/>
                          <a:pt x="5627596" y="2983955"/>
                          <a:pt x="5497578" y="2979633"/>
                        </a:cubicBezTo>
                        <a:cubicBezTo>
                          <a:pt x="5367560" y="2975311"/>
                          <a:pt x="5180622" y="2996312"/>
                          <a:pt x="5050853" y="2979633"/>
                        </a:cubicBezTo>
                        <a:cubicBezTo>
                          <a:pt x="4921084" y="2962954"/>
                          <a:pt x="4420859" y="2954372"/>
                          <a:pt x="4183681" y="2979633"/>
                        </a:cubicBezTo>
                        <a:cubicBezTo>
                          <a:pt x="3946503" y="3004894"/>
                          <a:pt x="4008673" y="2989179"/>
                          <a:pt x="3842067" y="2979633"/>
                        </a:cubicBezTo>
                        <a:cubicBezTo>
                          <a:pt x="3675461" y="2970087"/>
                          <a:pt x="3622058" y="2979338"/>
                          <a:pt x="3500454" y="2979633"/>
                        </a:cubicBezTo>
                        <a:cubicBezTo>
                          <a:pt x="3378850" y="2979928"/>
                          <a:pt x="3245903" y="2982320"/>
                          <a:pt x="3158841" y="2979633"/>
                        </a:cubicBezTo>
                        <a:cubicBezTo>
                          <a:pt x="3071779" y="2976946"/>
                          <a:pt x="2711103" y="2970593"/>
                          <a:pt x="2501892" y="2979633"/>
                        </a:cubicBezTo>
                        <a:cubicBezTo>
                          <a:pt x="2292681" y="2988673"/>
                          <a:pt x="2020766" y="2961983"/>
                          <a:pt x="1844943" y="2979633"/>
                        </a:cubicBezTo>
                        <a:cubicBezTo>
                          <a:pt x="1669120" y="2997283"/>
                          <a:pt x="1496051" y="2967007"/>
                          <a:pt x="1187994" y="2979633"/>
                        </a:cubicBezTo>
                        <a:cubicBezTo>
                          <a:pt x="879937" y="2992259"/>
                          <a:pt x="687825" y="2986132"/>
                          <a:pt x="373378" y="2979633"/>
                        </a:cubicBezTo>
                        <a:cubicBezTo>
                          <a:pt x="188779" y="3005266"/>
                          <a:pt x="-30577" y="2826954"/>
                          <a:pt x="0" y="2606255"/>
                        </a:cubicBezTo>
                        <a:cubicBezTo>
                          <a:pt x="-27645" y="2459744"/>
                          <a:pt x="-12298" y="2281385"/>
                          <a:pt x="0" y="2048036"/>
                        </a:cubicBezTo>
                        <a:cubicBezTo>
                          <a:pt x="12298" y="1814687"/>
                          <a:pt x="-380" y="1667393"/>
                          <a:pt x="0" y="1489817"/>
                        </a:cubicBezTo>
                        <a:cubicBezTo>
                          <a:pt x="380" y="1312241"/>
                          <a:pt x="-14702" y="1194287"/>
                          <a:pt x="0" y="953926"/>
                        </a:cubicBezTo>
                        <a:cubicBezTo>
                          <a:pt x="14702" y="713565"/>
                          <a:pt x="-8382" y="560996"/>
                          <a:pt x="0" y="3733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543020" y="2481563"/>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xmlns="" id="{F4CE9BEB-4884-403C-9B39-DF207E6FAD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8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1883480" y="70454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530941" y="2460292"/>
            <a:ext cx="11257936" cy="321292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custGeom>
                    <a:avLst/>
                    <a:gdLst>
                      <a:gd name="connsiteX0" fmla="*/ 0 w 11257936"/>
                      <a:gd name="connsiteY0" fmla="*/ 402611 h 3212921"/>
                      <a:gd name="connsiteX1" fmla="*/ 402611 w 11257936"/>
                      <a:gd name="connsiteY1" fmla="*/ 0 h 3212921"/>
                      <a:gd name="connsiteX2" fmla="*/ 1203986 w 11257936"/>
                      <a:gd name="connsiteY2" fmla="*/ 0 h 3212921"/>
                      <a:gd name="connsiteX3" fmla="*/ 1796306 w 11257936"/>
                      <a:gd name="connsiteY3" fmla="*/ 0 h 3212921"/>
                      <a:gd name="connsiteX4" fmla="*/ 2284100 w 11257936"/>
                      <a:gd name="connsiteY4" fmla="*/ 0 h 3212921"/>
                      <a:gd name="connsiteX5" fmla="*/ 2667366 w 11257936"/>
                      <a:gd name="connsiteY5" fmla="*/ 0 h 3212921"/>
                      <a:gd name="connsiteX6" fmla="*/ 3573268 w 11257936"/>
                      <a:gd name="connsiteY6" fmla="*/ 0 h 3212921"/>
                      <a:gd name="connsiteX7" fmla="*/ 4270115 w 11257936"/>
                      <a:gd name="connsiteY7" fmla="*/ 0 h 3212921"/>
                      <a:gd name="connsiteX8" fmla="*/ 4862436 w 11257936"/>
                      <a:gd name="connsiteY8" fmla="*/ 0 h 3212921"/>
                      <a:gd name="connsiteX9" fmla="*/ 5663810 w 11257936"/>
                      <a:gd name="connsiteY9" fmla="*/ 0 h 3212921"/>
                      <a:gd name="connsiteX10" fmla="*/ 6360658 w 11257936"/>
                      <a:gd name="connsiteY10" fmla="*/ 0 h 3212921"/>
                      <a:gd name="connsiteX11" fmla="*/ 6952978 w 11257936"/>
                      <a:gd name="connsiteY11" fmla="*/ 0 h 3212921"/>
                      <a:gd name="connsiteX12" fmla="*/ 7336245 w 11257936"/>
                      <a:gd name="connsiteY12" fmla="*/ 0 h 3212921"/>
                      <a:gd name="connsiteX13" fmla="*/ 7928565 w 11257936"/>
                      <a:gd name="connsiteY13" fmla="*/ 0 h 3212921"/>
                      <a:gd name="connsiteX14" fmla="*/ 8520886 w 11257936"/>
                      <a:gd name="connsiteY14" fmla="*/ 0 h 3212921"/>
                      <a:gd name="connsiteX15" fmla="*/ 8904152 w 11257936"/>
                      <a:gd name="connsiteY15" fmla="*/ 0 h 3212921"/>
                      <a:gd name="connsiteX16" fmla="*/ 9391945 w 11257936"/>
                      <a:gd name="connsiteY16" fmla="*/ 0 h 3212921"/>
                      <a:gd name="connsiteX17" fmla="*/ 9775211 w 11257936"/>
                      <a:gd name="connsiteY17" fmla="*/ 0 h 3212921"/>
                      <a:gd name="connsiteX18" fmla="*/ 10855325 w 11257936"/>
                      <a:gd name="connsiteY18" fmla="*/ 0 h 3212921"/>
                      <a:gd name="connsiteX19" fmla="*/ 11257936 w 11257936"/>
                      <a:gd name="connsiteY19" fmla="*/ 402611 h 3212921"/>
                      <a:gd name="connsiteX20" fmla="*/ 11257936 w 11257936"/>
                      <a:gd name="connsiteY20" fmla="*/ 1052690 h 3212921"/>
                      <a:gd name="connsiteX21" fmla="*/ 11257936 w 11257936"/>
                      <a:gd name="connsiteY21" fmla="*/ 1582384 h 3212921"/>
                      <a:gd name="connsiteX22" fmla="*/ 11257936 w 11257936"/>
                      <a:gd name="connsiteY22" fmla="*/ 2208385 h 3212921"/>
                      <a:gd name="connsiteX23" fmla="*/ 11257936 w 11257936"/>
                      <a:gd name="connsiteY23" fmla="*/ 2810310 h 3212921"/>
                      <a:gd name="connsiteX24" fmla="*/ 10855325 w 11257936"/>
                      <a:gd name="connsiteY24" fmla="*/ 3212921 h 3212921"/>
                      <a:gd name="connsiteX25" fmla="*/ 10053950 w 11257936"/>
                      <a:gd name="connsiteY25" fmla="*/ 3212921 h 3212921"/>
                      <a:gd name="connsiteX26" fmla="*/ 9670684 w 11257936"/>
                      <a:gd name="connsiteY26" fmla="*/ 3212921 h 3212921"/>
                      <a:gd name="connsiteX27" fmla="*/ 8764782 w 11257936"/>
                      <a:gd name="connsiteY27" fmla="*/ 3212921 h 3212921"/>
                      <a:gd name="connsiteX28" fmla="*/ 8172462 w 11257936"/>
                      <a:gd name="connsiteY28" fmla="*/ 3212921 h 3212921"/>
                      <a:gd name="connsiteX29" fmla="*/ 7580141 w 11257936"/>
                      <a:gd name="connsiteY29" fmla="*/ 3212921 h 3212921"/>
                      <a:gd name="connsiteX30" fmla="*/ 6883294 w 11257936"/>
                      <a:gd name="connsiteY30" fmla="*/ 3212921 h 3212921"/>
                      <a:gd name="connsiteX31" fmla="*/ 5977392 w 11257936"/>
                      <a:gd name="connsiteY31" fmla="*/ 3212921 h 3212921"/>
                      <a:gd name="connsiteX32" fmla="*/ 5385071 w 11257936"/>
                      <a:gd name="connsiteY32" fmla="*/ 3212921 h 3212921"/>
                      <a:gd name="connsiteX33" fmla="*/ 4688224 w 11257936"/>
                      <a:gd name="connsiteY33" fmla="*/ 3212921 h 3212921"/>
                      <a:gd name="connsiteX34" fmla="*/ 4095903 w 11257936"/>
                      <a:gd name="connsiteY34" fmla="*/ 3212921 h 3212921"/>
                      <a:gd name="connsiteX35" fmla="*/ 3399056 w 11257936"/>
                      <a:gd name="connsiteY35" fmla="*/ 3212921 h 3212921"/>
                      <a:gd name="connsiteX36" fmla="*/ 2597681 w 11257936"/>
                      <a:gd name="connsiteY36" fmla="*/ 3212921 h 3212921"/>
                      <a:gd name="connsiteX37" fmla="*/ 2005360 w 11257936"/>
                      <a:gd name="connsiteY37" fmla="*/ 3212921 h 3212921"/>
                      <a:gd name="connsiteX38" fmla="*/ 1099459 w 11257936"/>
                      <a:gd name="connsiteY38" fmla="*/ 3212921 h 3212921"/>
                      <a:gd name="connsiteX39" fmla="*/ 402611 w 11257936"/>
                      <a:gd name="connsiteY39" fmla="*/ 3212921 h 3212921"/>
                      <a:gd name="connsiteX40" fmla="*/ 0 w 11257936"/>
                      <a:gd name="connsiteY40" fmla="*/ 2810310 h 3212921"/>
                      <a:gd name="connsiteX41" fmla="*/ 0 w 11257936"/>
                      <a:gd name="connsiteY41" fmla="*/ 2160231 h 3212921"/>
                      <a:gd name="connsiteX42" fmla="*/ 0 w 11257936"/>
                      <a:gd name="connsiteY42" fmla="*/ 1606461 h 3212921"/>
                      <a:gd name="connsiteX43" fmla="*/ 0 w 11257936"/>
                      <a:gd name="connsiteY43" fmla="*/ 1028613 h 3212921"/>
                      <a:gd name="connsiteX44" fmla="*/ 0 w 11257936"/>
                      <a:gd name="connsiteY44" fmla="*/ 402611 h 32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57936" h="3212921" fill="none" extrusionOk="0">
                        <a:moveTo>
                          <a:pt x="0" y="402611"/>
                        </a:moveTo>
                        <a:cubicBezTo>
                          <a:pt x="-28633" y="184855"/>
                          <a:pt x="208452" y="-1806"/>
                          <a:pt x="402611" y="0"/>
                        </a:cubicBezTo>
                        <a:cubicBezTo>
                          <a:pt x="631324" y="23140"/>
                          <a:pt x="1014739" y="20580"/>
                          <a:pt x="1203986" y="0"/>
                        </a:cubicBezTo>
                        <a:cubicBezTo>
                          <a:pt x="1393233" y="-20580"/>
                          <a:pt x="1634610" y="-24120"/>
                          <a:pt x="1796306" y="0"/>
                        </a:cubicBezTo>
                        <a:cubicBezTo>
                          <a:pt x="1958002" y="24120"/>
                          <a:pt x="2046739" y="-13822"/>
                          <a:pt x="2284100" y="0"/>
                        </a:cubicBezTo>
                        <a:cubicBezTo>
                          <a:pt x="2521461" y="13822"/>
                          <a:pt x="2483767" y="15507"/>
                          <a:pt x="2667366" y="0"/>
                        </a:cubicBezTo>
                        <a:cubicBezTo>
                          <a:pt x="2850965" y="-15507"/>
                          <a:pt x="3269863" y="-15656"/>
                          <a:pt x="3573268" y="0"/>
                        </a:cubicBezTo>
                        <a:cubicBezTo>
                          <a:pt x="3876673" y="15656"/>
                          <a:pt x="3954435" y="-24235"/>
                          <a:pt x="4270115" y="0"/>
                        </a:cubicBezTo>
                        <a:cubicBezTo>
                          <a:pt x="4585795" y="24235"/>
                          <a:pt x="4706609" y="28222"/>
                          <a:pt x="4862436" y="0"/>
                        </a:cubicBezTo>
                        <a:cubicBezTo>
                          <a:pt x="5018263" y="-28222"/>
                          <a:pt x="5372812" y="14862"/>
                          <a:pt x="5663810" y="0"/>
                        </a:cubicBezTo>
                        <a:cubicBezTo>
                          <a:pt x="5954808" y="-14862"/>
                          <a:pt x="6167532" y="-25017"/>
                          <a:pt x="6360658" y="0"/>
                        </a:cubicBezTo>
                        <a:cubicBezTo>
                          <a:pt x="6553784" y="25017"/>
                          <a:pt x="6741717" y="-11319"/>
                          <a:pt x="6952978" y="0"/>
                        </a:cubicBezTo>
                        <a:cubicBezTo>
                          <a:pt x="7164239" y="11319"/>
                          <a:pt x="7154123" y="-16429"/>
                          <a:pt x="7336245" y="0"/>
                        </a:cubicBezTo>
                        <a:cubicBezTo>
                          <a:pt x="7518367" y="16429"/>
                          <a:pt x="7659598" y="29095"/>
                          <a:pt x="7928565" y="0"/>
                        </a:cubicBezTo>
                        <a:cubicBezTo>
                          <a:pt x="8197532" y="-29095"/>
                          <a:pt x="8352588" y="-29000"/>
                          <a:pt x="8520886" y="0"/>
                        </a:cubicBezTo>
                        <a:cubicBezTo>
                          <a:pt x="8689184" y="29000"/>
                          <a:pt x="8777799" y="7524"/>
                          <a:pt x="8904152" y="0"/>
                        </a:cubicBezTo>
                        <a:cubicBezTo>
                          <a:pt x="9030505" y="-7524"/>
                          <a:pt x="9148725" y="7071"/>
                          <a:pt x="9391945" y="0"/>
                        </a:cubicBezTo>
                        <a:cubicBezTo>
                          <a:pt x="9635165" y="-7071"/>
                          <a:pt x="9675567" y="-18079"/>
                          <a:pt x="9775211" y="0"/>
                        </a:cubicBezTo>
                        <a:cubicBezTo>
                          <a:pt x="9874855" y="18079"/>
                          <a:pt x="10373296" y="49965"/>
                          <a:pt x="10855325" y="0"/>
                        </a:cubicBezTo>
                        <a:cubicBezTo>
                          <a:pt x="11088810" y="18945"/>
                          <a:pt x="11222489" y="199050"/>
                          <a:pt x="11257936" y="402611"/>
                        </a:cubicBezTo>
                        <a:cubicBezTo>
                          <a:pt x="11242126" y="697012"/>
                          <a:pt x="11248816" y="731385"/>
                          <a:pt x="11257936" y="1052690"/>
                        </a:cubicBezTo>
                        <a:cubicBezTo>
                          <a:pt x="11267056" y="1373995"/>
                          <a:pt x="11267995" y="1332721"/>
                          <a:pt x="11257936" y="1582384"/>
                        </a:cubicBezTo>
                        <a:cubicBezTo>
                          <a:pt x="11247877" y="1832047"/>
                          <a:pt x="11227351" y="2082629"/>
                          <a:pt x="11257936" y="2208385"/>
                        </a:cubicBezTo>
                        <a:cubicBezTo>
                          <a:pt x="11288521" y="2334141"/>
                          <a:pt x="11273693" y="2627466"/>
                          <a:pt x="11257936" y="2810310"/>
                        </a:cubicBezTo>
                        <a:cubicBezTo>
                          <a:pt x="11277568" y="3023495"/>
                          <a:pt x="11077735" y="3241367"/>
                          <a:pt x="10855325" y="3212921"/>
                        </a:cubicBezTo>
                        <a:cubicBezTo>
                          <a:pt x="10584523" y="3230457"/>
                          <a:pt x="10270865" y="3186997"/>
                          <a:pt x="10053950" y="3212921"/>
                        </a:cubicBezTo>
                        <a:cubicBezTo>
                          <a:pt x="9837035" y="3238845"/>
                          <a:pt x="9821202" y="3226735"/>
                          <a:pt x="9670684" y="3212921"/>
                        </a:cubicBezTo>
                        <a:cubicBezTo>
                          <a:pt x="9520166" y="3199107"/>
                          <a:pt x="8947562" y="3183973"/>
                          <a:pt x="8764782" y="3212921"/>
                        </a:cubicBezTo>
                        <a:cubicBezTo>
                          <a:pt x="8582002" y="3241869"/>
                          <a:pt x="8397076" y="3209073"/>
                          <a:pt x="8172462" y="3212921"/>
                        </a:cubicBezTo>
                        <a:cubicBezTo>
                          <a:pt x="7947848" y="3216769"/>
                          <a:pt x="7864744" y="3185247"/>
                          <a:pt x="7580141" y="3212921"/>
                        </a:cubicBezTo>
                        <a:cubicBezTo>
                          <a:pt x="7295538" y="3240595"/>
                          <a:pt x="7198939" y="3200871"/>
                          <a:pt x="6883294" y="3212921"/>
                        </a:cubicBezTo>
                        <a:cubicBezTo>
                          <a:pt x="6567649" y="3224971"/>
                          <a:pt x="6183303" y="3224146"/>
                          <a:pt x="5977392" y="3212921"/>
                        </a:cubicBezTo>
                        <a:cubicBezTo>
                          <a:pt x="5771481" y="3201696"/>
                          <a:pt x="5556863" y="3210113"/>
                          <a:pt x="5385071" y="3212921"/>
                        </a:cubicBezTo>
                        <a:cubicBezTo>
                          <a:pt x="5213279" y="3215729"/>
                          <a:pt x="4943745" y="3198500"/>
                          <a:pt x="4688224" y="3212921"/>
                        </a:cubicBezTo>
                        <a:cubicBezTo>
                          <a:pt x="4432703" y="3227342"/>
                          <a:pt x="4247048" y="3229630"/>
                          <a:pt x="4095903" y="3212921"/>
                        </a:cubicBezTo>
                        <a:cubicBezTo>
                          <a:pt x="3944758" y="3196212"/>
                          <a:pt x="3743970" y="3234053"/>
                          <a:pt x="3399056" y="3212921"/>
                        </a:cubicBezTo>
                        <a:cubicBezTo>
                          <a:pt x="3054142" y="3191789"/>
                          <a:pt x="2768818" y="3181342"/>
                          <a:pt x="2597681" y="3212921"/>
                        </a:cubicBezTo>
                        <a:cubicBezTo>
                          <a:pt x="2426544" y="3244500"/>
                          <a:pt x="2152433" y="3223949"/>
                          <a:pt x="2005360" y="3212921"/>
                        </a:cubicBezTo>
                        <a:cubicBezTo>
                          <a:pt x="1858287" y="3201893"/>
                          <a:pt x="1447229" y="3217156"/>
                          <a:pt x="1099459" y="3212921"/>
                        </a:cubicBezTo>
                        <a:cubicBezTo>
                          <a:pt x="751689" y="3208686"/>
                          <a:pt x="747024" y="3228228"/>
                          <a:pt x="402611" y="3212921"/>
                        </a:cubicBezTo>
                        <a:cubicBezTo>
                          <a:pt x="202839" y="3258899"/>
                          <a:pt x="7707" y="3026568"/>
                          <a:pt x="0" y="2810310"/>
                        </a:cubicBezTo>
                        <a:cubicBezTo>
                          <a:pt x="27951" y="2680094"/>
                          <a:pt x="-28998" y="2390562"/>
                          <a:pt x="0" y="2160231"/>
                        </a:cubicBezTo>
                        <a:cubicBezTo>
                          <a:pt x="28998" y="1929900"/>
                          <a:pt x="441" y="1830437"/>
                          <a:pt x="0" y="1606461"/>
                        </a:cubicBezTo>
                        <a:cubicBezTo>
                          <a:pt x="-441" y="1382485"/>
                          <a:pt x="-340" y="1156394"/>
                          <a:pt x="0" y="1028613"/>
                        </a:cubicBezTo>
                        <a:cubicBezTo>
                          <a:pt x="340" y="900832"/>
                          <a:pt x="27205" y="677504"/>
                          <a:pt x="0" y="402611"/>
                        </a:cubicBezTo>
                        <a:close/>
                      </a:path>
                      <a:path w="11257936" h="3212921" stroke="0" extrusionOk="0">
                        <a:moveTo>
                          <a:pt x="0" y="402611"/>
                        </a:moveTo>
                        <a:cubicBezTo>
                          <a:pt x="1197" y="216858"/>
                          <a:pt x="194131" y="24795"/>
                          <a:pt x="402611" y="0"/>
                        </a:cubicBezTo>
                        <a:cubicBezTo>
                          <a:pt x="687159" y="-28994"/>
                          <a:pt x="947567" y="-18731"/>
                          <a:pt x="1203986" y="0"/>
                        </a:cubicBezTo>
                        <a:cubicBezTo>
                          <a:pt x="1460406" y="18731"/>
                          <a:pt x="1489461" y="-5392"/>
                          <a:pt x="1691779" y="0"/>
                        </a:cubicBezTo>
                        <a:cubicBezTo>
                          <a:pt x="1894097" y="5392"/>
                          <a:pt x="2079838" y="-10926"/>
                          <a:pt x="2179572" y="0"/>
                        </a:cubicBezTo>
                        <a:cubicBezTo>
                          <a:pt x="2279306" y="10926"/>
                          <a:pt x="2634693" y="-14335"/>
                          <a:pt x="2980947" y="0"/>
                        </a:cubicBezTo>
                        <a:cubicBezTo>
                          <a:pt x="3327202" y="14335"/>
                          <a:pt x="3351271" y="-6289"/>
                          <a:pt x="3573268" y="0"/>
                        </a:cubicBezTo>
                        <a:cubicBezTo>
                          <a:pt x="3795265" y="6289"/>
                          <a:pt x="4294569" y="14284"/>
                          <a:pt x="4479169" y="0"/>
                        </a:cubicBezTo>
                        <a:cubicBezTo>
                          <a:pt x="4663769" y="-14284"/>
                          <a:pt x="5114909" y="-22051"/>
                          <a:pt x="5385071" y="0"/>
                        </a:cubicBezTo>
                        <a:cubicBezTo>
                          <a:pt x="5655233" y="22051"/>
                          <a:pt x="5916997" y="-24327"/>
                          <a:pt x="6186446" y="0"/>
                        </a:cubicBezTo>
                        <a:cubicBezTo>
                          <a:pt x="6455895" y="24327"/>
                          <a:pt x="6559616" y="-16288"/>
                          <a:pt x="6674239" y="0"/>
                        </a:cubicBezTo>
                        <a:cubicBezTo>
                          <a:pt x="6788862" y="16288"/>
                          <a:pt x="6952445" y="-3761"/>
                          <a:pt x="7057506" y="0"/>
                        </a:cubicBezTo>
                        <a:cubicBezTo>
                          <a:pt x="7162567" y="3761"/>
                          <a:pt x="7630383" y="43548"/>
                          <a:pt x="7963407" y="0"/>
                        </a:cubicBezTo>
                        <a:cubicBezTo>
                          <a:pt x="8296431" y="-43548"/>
                          <a:pt x="8434268" y="-22343"/>
                          <a:pt x="8660255" y="0"/>
                        </a:cubicBezTo>
                        <a:cubicBezTo>
                          <a:pt x="8886242" y="22343"/>
                          <a:pt x="9040445" y="23226"/>
                          <a:pt x="9357103" y="0"/>
                        </a:cubicBezTo>
                        <a:cubicBezTo>
                          <a:pt x="9673761" y="-23226"/>
                          <a:pt x="9695437" y="8331"/>
                          <a:pt x="9844896" y="0"/>
                        </a:cubicBezTo>
                        <a:cubicBezTo>
                          <a:pt x="9994355" y="-8331"/>
                          <a:pt x="10499301" y="-36930"/>
                          <a:pt x="10855325" y="0"/>
                        </a:cubicBezTo>
                        <a:cubicBezTo>
                          <a:pt x="11112774" y="7964"/>
                          <a:pt x="11210809" y="164657"/>
                          <a:pt x="11257936" y="402611"/>
                        </a:cubicBezTo>
                        <a:cubicBezTo>
                          <a:pt x="11264808" y="536499"/>
                          <a:pt x="11233886" y="788670"/>
                          <a:pt x="11257936" y="956382"/>
                        </a:cubicBezTo>
                        <a:cubicBezTo>
                          <a:pt x="11281986" y="1124094"/>
                          <a:pt x="11248537" y="1445006"/>
                          <a:pt x="11257936" y="1606461"/>
                        </a:cubicBezTo>
                        <a:cubicBezTo>
                          <a:pt x="11267335" y="1767916"/>
                          <a:pt x="11271347" y="1944667"/>
                          <a:pt x="11257936" y="2232462"/>
                        </a:cubicBezTo>
                        <a:cubicBezTo>
                          <a:pt x="11244525" y="2520257"/>
                          <a:pt x="11265976" y="2553882"/>
                          <a:pt x="11257936" y="2810310"/>
                        </a:cubicBezTo>
                        <a:cubicBezTo>
                          <a:pt x="11240596" y="2999965"/>
                          <a:pt x="11084269" y="3231271"/>
                          <a:pt x="10855325" y="3212921"/>
                        </a:cubicBezTo>
                        <a:cubicBezTo>
                          <a:pt x="10578752" y="3239802"/>
                          <a:pt x="10439063" y="3193821"/>
                          <a:pt x="10158477" y="3212921"/>
                        </a:cubicBezTo>
                        <a:cubicBezTo>
                          <a:pt x="9877891" y="3232021"/>
                          <a:pt x="9750523" y="3216352"/>
                          <a:pt x="9566157" y="3212921"/>
                        </a:cubicBezTo>
                        <a:cubicBezTo>
                          <a:pt x="9381791" y="3209490"/>
                          <a:pt x="9077169" y="3179559"/>
                          <a:pt x="8660255" y="3212921"/>
                        </a:cubicBezTo>
                        <a:cubicBezTo>
                          <a:pt x="8243341" y="3246283"/>
                          <a:pt x="8135444" y="3207818"/>
                          <a:pt x="7754353" y="3212921"/>
                        </a:cubicBezTo>
                        <a:cubicBezTo>
                          <a:pt x="7373262" y="3218024"/>
                          <a:pt x="7306078" y="3226912"/>
                          <a:pt x="7162033" y="3212921"/>
                        </a:cubicBezTo>
                        <a:cubicBezTo>
                          <a:pt x="7017988" y="3198930"/>
                          <a:pt x="6909912" y="3205005"/>
                          <a:pt x="6778767" y="3212921"/>
                        </a:cubicBezTo>
                        <a:cubicBezTo>
                          <a:pt x="6647622" y="3220837"/>
                          <a:pt x="6532226" y="3204393"/>
                          <a:pt x="6290973" y="3212921"/>
                        </a:cubicBezTo>
                        <a:cubicBezTo>
                          <a:pt x="6049720" y="3221449"/>
                          <a:pt x="6008096" y="3224466"/>
                          <a:pt x="5803180" y="3212921"/>
                        </a:cubicBezTo>
                        <a:cubicBezTo>
                          <a:pt x="5598264" y="3201376"/>
                          <a:pt x="5162573" y="3180075"/>
                          <a:pt x="5001805" y="3212921"/>
                        </a:cubicBezTo>
                        <a:cubicBezTo>
                          <a:pt x="4841037" y="3245767"/>
                          <a:pt x="4792326" y="3213608"/>
                          <a:pt x="4618539" y="3212921"/>
                        </a:cubicBezTo>
                        <a:cubicBezTo>
                          <a:pt x="4444752" y="3212234"/>
                          <a:pt x="4367850" y="3196437"/>
                          <a:pt x="4130746" y="3212921"/>
                        </a:cubicBezTo>
                        <a:cubicBezTo>
                          <a:pt x="3893642" y="3229405"/>
                          <a:pt x="3477576" y="3198513"/>
                          <a:pt x="3224844" y="3212921"/>
                        </a:cubicBezTo>
                        <a:cubicBezTo>
                          <a:pt x="2972112" y="3227329"/>
                          <a:pt x="2974973" y="3228543"/>
                          <a:pt x="2841578" y="3212921"/>
                        </a:cubicBezTo>
                        <a:cubicBezTo>
                          <a:pt x="2708183" y="3197299"/>
                          <a:pt x="2625445" y="3206434"/>
                          <a:pt x="2458311" y="3212921"/>
                        </a:cubicBezTo>
                        <a:cubicBezTo>
                          <a:pt x="2291177" y="3219408"/>
                          <a:pt x="2172402" y="3208705"/>
                          <a:pt x="2075045" y="3212921"/>
                        </a:cubicBezTo>
                        <a:cubicBezTo>
                          <a:pt x="1977688" y="3217137"/>
                          <a:pt x="1725042" y="3198727"/>
                          <a:pt x="1378198" y="3212921"/>
                        </a:cubicBezTo>
                        <a:cubicBezTo>
                          <a:pt x="1031354" y="3227115"/>
                          <a:pt x="706246" y="3175370"/>
                          <a:pt x="402611" y="3212921"/>
                        </a:cubicBezTo>
                        <a:cubicBezTo>
                          <a:pt x="213416" y="3207041"/>
                          <a:pt x="-21152" y="3010464"/>
                          <a:pt x="0" y="2810310"/>
                        </a:cubicBezTo>
                        <a:cubicBezTo>
                          <a:pt x="-716" y="2569382"/>
                          <a:pt x="647" y="2419508"/>
                          <a:pt x="0" y="2208385"/>
                        </a:cubicBezTo>
                        <a:cubicBezTo>
                          <a:pt x="-647" y="1997263"/>
                          <a:pt x="25385" y="1744433"/>
                          <a:pt x="0" y="1606461"/>
                        </a:cubicBezTo>
                        <a:cubicBezTo>
                          <a:pt x="-25385" y="1468489"/>
                          <a:pt x="19008" y="1133755"/>
                          <a:pt x="0" y="980459"/>
                        </a:cubicBezTo>
                        <a:cubicBezTo>
                          <a:pt x="-19008" y="827163"/>
                          <a:pt x="15668" y="571696"/>
                          <a:pt x="0" y="40261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Hồi ấy, đất thì cao thấp, lồi lõm. Cây cối hoang dại mọc </a:t>
            </a:r>
            <a:r>
              <a:rPr lang="vi-VN" sz="2800" dirty="0">
                <a:solidFill>
                  <a:schemeClr val="tx1"/>
                </a:solidFill>
                <a:ea typeface="Arial-Rounded" panose="020B0500000000000000" pitchFamily="34" charset="0"/>
                <a:cs typeface="Arial" panose="020B0604020202020204" pitchFamily="34" charset="0"/>
              </a:rPr>
              <a:t>chằng chịt</a:t>
            </a:r>
            <a:r>
              <a:rPr lang="vi-VN" sz="2800" dirty="0">
                <a:solidFill>
                  <a:prstClr val="black"/>
                </a:solidFill>
                <a:ea typeface="Arial-Rounded" panose="020B0500000000000000" pitchFamily="34" charset="0"/>
                <a:cs typeface="Arial" panose="020B0604020202020204" pitchFamily="34" charset="0"/>
              </a:rPr>
              <a: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530941" y="2460292"/>
            <a:ext cx="668594" cy="667599"/>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xmlns="" id="{F4CE9BEB-4884-403C-9B39-DF207E6FAD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0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a:extLst>
              <a:ext uri="{FF2B5EF4-FFF2-40B4-BE49-F238E27FC236}">
                <a16:creationId xmlns:a16="http://schemas.microsoft.com/office/drawing/2014/main" xmlns="" id="{C37C36F7-0085-47AD-AFBF-02A48D13E909}"/>
              </a:ext>
            </a:extLst>
          </p:cNvPr>
          <p:cNvSpPr txBox="1"/>
          <p:nvPr/>
        </p:nvSpPr>
        <p:spPr>
          <a:xfrm>
            <a:off x="1610563" y="5167130"/>
            <a:ext cx="96670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Chằng</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chịt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cối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dày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không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nhất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định</a:t>
            </a:r>
            <a:r>
              <a:rPr lang="en-US" sz="2800" dirty="0">
                <a:solidFill>
                  <a:srgbClr val="00206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xmlns="" id="{D260AF33-6FE6-4F37-B9E9-2DB67E718316}"/>
              </a:ext>
            </a:extLst>
          </p:cNvPr>
          <p:cNvPicPr>
            <a:picLocks noChangeAspect="1"/>
          </p:cNvPicPr>
          <p:nvPr/>
        </p:nvPicPr>
        <p:blipFill>
          <a:blip r:embed="rId2"/>
          <a:stretch>
            <a:fillRect/>
          </a:stretch>
        </p:blipFill>
        <p:spPr>
          <a:xfrm>
            <a:off x="4016196" y="383036"/>
            <a:ext cx="4611189" cy="4715690"/>
          </a:xfrm>
          <a:prstGeom prst="rect">
            <a:avLst/>
          </a:prstGeom>
        </p:spPr>
      </p:pic>
    </p:spTree>
    <p:extLst>
      <p:ext uri="{BB962C8B-B14F-4D97-AF65-F5344CB8AC3E}">
        <p14:creationId xmlns:p14="http://schemas.microsoft.com/office/powerpoint/2010/main" val="111716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1883480" y="70454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530941" y="2335024"/>
            <a:ext cx="11257936" cy="301537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custGeom>
                    <a:avLst/>
                    <a:gdLst>
                      <a:gd name="connsiteX0" fmla="*/ 0 w 11257936"/>
                      <a:gd name="connsiteY0" fmla="*/ 377856 h 3015371"/>
                      <a:gd name="connsiteX1" fmla="*/ 396725 w 11257936"/>
                      <a:gd name="connsiteY1" fmla="*/ 0 h 3015371"/>
                      <a:gd name="connsiteX2" fmla="*/ 934898 w 11257936"/>
                      <a:gd name="connsiteY2" fmla="*/ 0 h 3015371"/>
                      <a:gd name="connsiteX3" fmla="*/ 1577717 w 11257936"/>
                      <a:gd name="connsiteY3" fmla="*/ 0 h 3015371"/>
                      <a:gd name="connsiteX4" fmla="*/ 2220535 w 11257936"/>
                      <a:gd name="connsiteY4" fmla="*/ 0 h 3015371"/>
                      <a:gd name="connsiteX5" fmla="*/ 2654064 w 11257936"/>
                      <a:gd name="connsiteY5" fmla="*/ 0 h 3015371"/>
                      <a:gd name="connsiteX6" fmla="*/ 3296882 w 11257936"/>
                      <a:gd name="connsiteY6" fmla="*/ 0 h 3015371"/>
                      <a:gd name="connsiteX7" fmla="*/ 3835055 w 11257936"/>
                      <a:gd name="connsiteY7" fmla="*/ 0 h 3015371"/>
                      <a:gd name="connsiteX8" fmla="*/ 4268584 w 11257936"/>
                      <a:gd name="connsiteY8" fmla="*/ 0 h 3015371"/>
                      <a:gd name="connsiteX9" fmla="*/ 5225337 w 11257936"/>
                      <a:gd name="connsiteY9" fmla="*/ 0 h 3015371"/>
                      <a:gd name="connsiteX10" fmla="*/ 5972800 w 11257936"/>
                      <a:gd name="connsiteY10" fmla="*/ 0 h 3015371"/>
                      <a:gd name="connsiteX11" fmla="*/ 6615619 w 11257936"/>
                      <a:gd name="connsiteY11" fmla="*/ 0 h 3015371"/>
                      <a:gd name="connsiteX12" fmla="*/ 7467727 w 11257936"/>
                      <a:gd name="connsiteY12" fmla="*/ 0 h 3015371"/>
                      <a:gd name="connsiteX13" fmla="*/ 8215190 w 11257936"/>
                      <a:gd name="connsiteY13" fmla="*/ 0 h 3015371"/>
                      <a:gd name="connsiteX14" fmla="*/ 8858009 w 11257936"/>
                      <a:gd name="connsiteY14" fmla="*/ 0 h 3015371"/>
                      <a:gd name="connsiteX15" fmla="*/ 9291537 w 11257936"/>
                      <a:gd name="connsiteY15" fmla="*/ 0 h 3015371"/>
                      <a:gd name="connsiteX16" fmla="*/ 9934356 w 11257936"/>
                      <a:gd name="connsiteY16" fmla="*/ 0 h 3015371"/>
                      <a:gd name="connsiteX17" fmla="*/ 10861210 w 11257936"/>
                      <a:gd name="connsiteY17" fmla="*/ 0 h 3015371"/>
                      <a:gd name="connsiteX18" fmla="*/ 11257936 w 11257936"/>
                      <a:gd name="connsiteY18" fmla="*/ 377856 h 3015371"/>
                      <a:gd name="connsiteX19" fmla="*/ 11257936 w 11257936"/>
                      <a:gd name="connsiteY19" fmla="*/ 874981 h 3015371"/>
                      <a:gd name="connsiteX20" fmla="*/ 11257936 w 11257936"/>
                      <a:gd name="connsiteY20" fmla="*/ 1485088 h 3015371"/>
                      <a:gd name="connsiteX21" fmla="*/ 11257936 w 11257936"/>
                      <a:gd name="connsiteY21" fmla="*/ 2004810 h 3015371"/>
                      <a:gd name="connsiteX22" fmla="*/ 11257936 w 11257936"/>
                      <a:gd name="connsiteY22" fmla="*/ 2637514 h 3015371"/>
                      <a:gd name="connsiteX23" fmla="*/ 10861210 w 11257936"/>
                      <a:gd name="connsiteY23" fmla="*/ 3015371 h 3015371"/>
                      <a:gd name="connsiteX24" fmla="*/ 10218392 w 11257936"/>
                      <a:gd name="connsiteY24" fmla="*/ 3015371 h 3015371"/>
                      <a:gd name="connsiteX25" fmla="*/ 9470929 w 11257936"/>
                      <a:gd name="connsiteY25" fmla="*/ 3015371 h 3015371"/>
                      <a:gd name="connsiteX26" fmla="*/ 8618820 w 11257936"/>
                      <a:gd name="connsiteY26" fmla="*/ 3015371 h 3015371"/>
                      <a:gd name="connsiteX27" fmla="*/ 7766712 w 11257936"/>
                      <a:gd name="connsiteY27" fmla="*/ 3015371 h 3015371"/>
                      <a:gd name="connsiteX28" fmla="*/ 7228539 w 11257936"/>
                      <a:gd name="connsiteY28" fmla="*/ 3015371 h 3015371"/>
                      <a:gd name="connsiteX29" fmla="*/ 6795010 w 11257936"/>
                      <a:gd name="connsiteY29" fmla="*/ 3015371 h 3015371"/>
                      <a:gd name="connsiteX30" fmla="*/ 5838258 w 11257936"/>
                      <a:gd name="connsiteY30" fmla="*/ 3015371 h 3015371"/>
                      <a:gd name="connsiteX31" fmla="*/ 5195439 w 11257936"/>
                      <a:gd name="connsiteY31" fmla="*/ 3015371 h 3015371"/>
                      <a:gd name="connsiteX32" fmla="*/ 4552621 w 11257936"/>
                      <a:gd name="connsiteY32" fmla="*/ 3015371 h 3015371"/>
                      <a:gd name="connsiteX33" fmla="*/ 3805157 w 11257936"/>
                      <a:gd name="connsiteY33" fmla="*/ 3015371 h 3015371"/>
                      <a:gd name="connsiteX34" fmla="*/ 2848405 w 11257936"/>
                      <a:gd name="connsiteY34" fmla="*/ 3015371 h 3015371"/>
                      <a:gd name="connsiteX35" fmla="*/ 2205586 w 11257936"/>
                      <a:gd name="connsiteY35" fmla="*/ 3015371 h 3015371"/>
                      <a:gd name="connsiteX36" fmla="*/ 1458123 w 11257936"/>
                      <a:gd name="connsiteY36" fmla="*/ 3015371 h 3015371"/>
                      <a:gd name="connsiteX37" fmla="*/ 396725 w 11257936"/>
                      <a:gd name="connsiteY37" fmla="*/ 3015371 h 3015371"/>
                      <a:gd name="connsiteX38" fmla="*/ 0 w 11257936"/>
                      <a:gd name="connsiteY38" fmla="*/ 2637514 h 3015371"/>
                      <a:gd name="connsiteX39" fmla="*/ 0 w 11257936"/>
                      <a:gd name="connsiteY39" fmla="*/ 2117793 h 3015371"/>
                      <a:gd name="connsiteX40" fmla="*/ 0 w 11257936"/>
                      <a:gd name="connsiteY40" fmla="*/ 1507686 h 3015371"/>
                      <a:gd name="connsiteX41" fmla="*/ 0 w 11257936"/>
                      <a:gd name="connsiteY41" fmla="*/ 942771 h 3015371"/>
                      <a:gd name="connsiteX42" fmla="*/ 0 w 11257936"/>
                      <a:gd name="connsiteY42" fmla="*/ 377856 h 3015371"/>
                      <a:gd name="connsiteX0" fmla="*/ 0 w 11257936"/>
                      <a:gd name="connsiteY0" fmla="*/ 377856 h 3015371"/>
                      <a:gd name="connsiteX1" fmla="*/ 396725 w 11257936"/>
                      <a:gd name="connsiteY1" fmla="*/ 0 h 3015371"/>
                      <a:gd name="connsiteX2" fmla="*/ 1248833 w 11257936"/>
                      <a:gd name="connsiteY2" fmla="*/ 0 h 3015371"/>
                      <a:gd name="connsiteX3" fmla="*/ 1787006 w 11257936"/>
                      <a:gd name="connsiteY3" fmla="*/ 0 h 3015371"/>
                      <a:gd name="connsiteX4" fmla="*/ 2325180 w 11257936"/>
                      <a:gd name="connsiteY4" fmla="*/ 0 h 3015371"/>
                      <a:gd name="connsiteX5" fmla="*/ 3177288 w 11257936"/>
                      <a:gd name="connsiteY5" fmla="*/ 0 h 3015371"/>
                      <a:gd name="connsiteX6" fmla="*/ 3820107 w 11257936"/>
                      <a:gd name="connsiteY6" fmla="*/ 0 h 3015371"/>
                      <a:gd name="connsiteX7" fmla="*/ 4776859 w 11257936"/>
                      <a:gd name="connsiteY7" fmla="*/ 0 h 3015371"/>
                      <a:gd name="connsiteX8" fmla="*/ 5733612 w 11257936"/>
                      <a:gd name="connsiteY8" fmla="*/ 0 h 3015371"/>
                      <a:gd name="connsiteX9" fmla="*/ 6585720 w 11257936"/>
                      <a:gd name="connsiteY9" fmla="*/ 0 h 3015371"/>
                      <a:gd name="connsiteX10" fmla="*/ 7123893 w 11257936"/>
                      <a:gd name="connsiteY10" fmla="*/ 0 h 3015371"/>
                      <a:gd name="connsiteX11" fmla="*/ 7557422 w 11257936"/>
                      <a:gd name="connsiteY11" fmla="*/ 0 h 3015371"/>
                      <a:gd name="connsiteX12" fmla="*/ 8514176 w 11257936"/>
                      <a:gd name="connsiteY12" fmla="*/ 0 h 3015371"/>
                      <a:gd name="connsiteX13" fmla="*/ 9261638 w 11257936"/>
                      <a:gd name="connsiteY13" fmla="*/ 0 h 3015371"/>
                      <a:gd name="connsiteX14" fmla="*/ 10009102 w 11257936"/>
                      <a:gd name="connsiteY14" fmla="*/ 0 h 3015371"/>
                      <a:gd name="connsiteX15" fmla="*/ 10861210 w 11257936"/>
                      <a:gd name="connsiteY15" fmla="*/ 0 h 3015371"/>
                      <a:gd name="connsiteX16" fmla="*/ 11257936 w 11257936"/>
                      <a:gd name="connsiteY16" fmla="*/ 377856 h 3015371"/>
                      <a:gd name="connsiteX17" fmla="*/ 11257936 w 11257936"/>
                      <a:gd name="connsiteY17" fmla="*/ 987964 h 3015371"/>
                      <a:gd name="connsiteX18" fmla="*/ 11257936 w 11257936"/>
                      <a:gd name="connsiteY18" fmla="*/ 1530282 h 3015371"/>
                      <a:gd name="connsiteX19" fmla="*/ 11257936 w 11257936"/>
                      <a:gd name="connsiteY19" fmla="*/ 2140389 h 3015371"/>
                      <a:gd name="connsiteX20" fmla="*/ 11257936 w 11257936"/>
                      <a:gd name="connsiteY20" fmla="*/ 2637514 h 3015371"/>
                      <a:gd name="connsiteX21" fmla="*/ 10861210 w 11257936"/>
                      <a:gd name="connsiteY21" fmla="*/ 3015371 h 3015371"/>
                      <a:gd name="connsiteX22" fmla="*/ 10323037 w 11257936"/>
                      <a:gd name="connsiteY22" fmla="*/ 3015371 h 3015371"/>
                      <a:gd name="connsiteX23" fmla="*/ 9366284 w 11257936"/>
                      <a:gd name="connsiteY23" fmla="*/ 3015371 h 3015371"/>
                      <a:gd name="connsiteX24" fmla="*/ 8723465 w 11257936"/>
                      <a:gd name="connsiteY24" fmla="*/ 3015371 h 3015371"/>
                      <a:gd name="connsiteX25" fmla="*/ 7766712 w 11257936"/>
                      <a:gd name="connsiteY25" fmla="*/ 3015371 h 3015371"/>
                      <a:gd name="connsiteX26" fmla="*/ 6809960 w 11257936"/>
                      <a:gd name="connsiteY26" fmla="*/ 3015371 h 3015371"/>
                      <a:gd name="connsiteX27" fmla="*/ 6167141 w 11257936"/>
                      <a:gd name="connsiteY27" fmla="*/ 3015371 h 3015371"/>
                      <a:gd name="connsiteX28" fmla="*/ 5733612 w 11257936"/>
                      <a:gd name="connsiteY28" fmla="*/ 3015371 h 3015371"/>
                      <a:gd name="connsiteX29" fmla="*/ 5195439 w 11257936"/>
                      <a:gd name="connsiteY29" fmla="*/ 3015371 h 3015371"/>
                      <a:gd name="connsiteX30" fmla="*/ 4657265 w 11257936"/>
                      <a:gd name="connsiteY30" fmla="*/ 3015371 h 3015371"/>
                      <a:gd name="connsiteX31" fmla="*/ 3805157 w 11257936"/>
                      <a:gd name="connsiteY31" fmla="*/ 3015371 h 3015371"/>
                      <a:gd name="connsiteX32" fmla="*/ 3371628 w 11257936"/>
                      <a:gd name="connsiteY32" fmla="*/ 3015371 h 3015371"/>
                      <a:gd name="connsiteX33" fmla="*/ 2833455 w 11257936"/>
                      <a:gd name="connsiteY33" fmla="*/ 3015371 h 3015371"/>
                      <a:gd name="connsiteX34" fmla="*/ 1876702 w 11257936"/>
                      <a:gd name="connsiteY34" fmla="*/ 3015371 h 3015371"/>
                      <a:gd name="connsiteX35" fmla="*/ 1443174 w 11257936"/>
                      <a:gd name="connsiteY35" fmla="*/ 3015371 h 3015371"/>
                      <a:gd name="connsiteX36" fmla="*/ 396725 w 11257936"/>
                      <a:gd name="connsiteY36" fmla="*/ 3015371 h 3015371"/>
                      <a:gd name="connsiteX37" fmla="*/ 0 w 11257936"/>
                      <a:gd name="connsiteY37" fmla="*/ 2637514 h 3015371"/>
                      <a:gd name="connsiteX38" fmla="*/ 0 w 11257936"/>
                      <a:gd name="connsiteY38" fmla="*/ 2050003 h 3015371"/>
                      <a:gd name="connsiteX39" fmla="*/ 0 w 11257936"/>
                      <a:gd name="connsiteY39" fmla="*/ 1485088 h 3015371"/>
                      <a:gd name="connsiteX40" fmla="*/ 0 w 11257936"/>
                      <a:gd name="connsiteY40" fmla="*/ 874981 h 3015371"/>
                      <a:gd name="connsiteX41" fmla="*/ 0 w 11257936"/>
                      <a:gd name="connsiteY41" fmla="*/ 377856 h 30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257936" h="3015371" fill="none" extrusionOk="0">
                        <a:moveTo>
                          <a:pt x="0" y="377856"/>
                        </a:moveTo>
                        <a:cubicBezTo>
                          <a:pt x="19282" y="143638"/>
                          <a:pt x="177799" y="17115"/>
                          <a:pt x="396725" y="0"/>
                        </a:cubicBezTo>
                        <a:cubicBezTo>
                          <a:pt x="519895" y="-15226"/>
                          <a:pt x="696975" y="2544"/>
                          <a:pt x="934898" y="0"/>
                        </a:cubicBezTo>
                        <a:cubicBezTo>
                          <a:pt x="1180624" y="3460"/>
                          <a:pt x="1312056" y="4361"/>
                          <a:pt x="1577717" y="0"/>
                        </a:cubicBezTo>
                        <a:cubicBezTo>
                          <a:pt x="1863741" y="-5707"/>
                          <a:pt x="2052917" y="10978"/>
                          <a:pt x="2220535" y="0"/>
                        </a:cubicBezTo>
                        <a:cubicBezTo>
                          <a:pt x="2380920" y="-25377"/>
                          <a:pt x="2530829" y="44514"/>
                          <a:pt x="2654064" y="0"/>
                        </a:cubicBezTo>
                        <a:cubicBezTo>
                          <a:pt x="2783424" y="-13979"/>
                          <a:pt x="2991653" y="28532"/>
                          <a:pt x="3296882" y="0"/>
                        </a:cubicBezTo>
                        <a:cubicBezTo>
                          <a:pt x="3608631" y="-18433"/>
                          <a:pt x="3653826" y="-26093"/>
                          <a:pt x="3835055" y="0"/>
                        </a:cubicBezTo>
                        <a:cubicBezTo>
                          <a:pt x="4026662" y="-5179"/>
                          <a:pt x="4121232" y="-7912"/>
                          <a:pt x="4268584" y="0"/>
                        </a:cubicBezTo>
                        <a:cubicBezTo>
                          <a:pt x="4393483" y="-80794"/>
                          <a:pt x="4782342" y="-18850"/>
                          <a:pt x="5225337" y="0"/>
                        </a:cubicBezTo>
                        <a:cubicBezTo>
                          <a:pt x="5699265" y="-6551"/>
                          <a:pt x="5688317" y="-14487"/>
                          <a:pt x="5972800" y="0"/>
                        </a:cubicBezTo>
                        <a:cubicBezTo>
                          <a:pt x="6239929" y="9271"/>
                          <a:pt x="6325360" y="-25304"/>
                          <a:pt x="6615619" y="0"/>
                        </a:cubicBezTo>
                        <a:cubicBezTo>
                          <a:pt x="6881543" y="49519"/>
                          <a:pt x="7090145" y="-53311"/>
                          <a:pt x="7467727" y="0"/>
                        </a:cubicBezTo>
                        <a:cubicBezTo>
                          <a:pt x="7839978" y="45603"/>
                          <a:pt x="8008718" y="32278"/>
                          <a:pt x="8215190" y="0"/>
                        </a:cubicBezTo>
                        <a:cubicBezTo>
                          <a:pt x="8435422" y="-8769"/>
                          <a:pt x="8676041" y="52481"/>
                          <a:pt x="8858009" y="0"/>
                        </a:cubicBezTo>
                        <a:cubicBezTo>
                          <a:pt x="9031348" y="-13390"/>
                          <a:pt x="9141267" y="-33304"/>
                          <a:pt x="9291537" y="0"/>
                        </a:cubicBezTo>
                        <a:cubicBezTo>
                          <a:pt x="9431655" y="12908"/>
                          <a:pt x="9809105" y="-31699"/>
                          <a:pt x="9934356" y="0"/>
                        </a:cubicBezTo>
                        <a:cubicBezTo>
                          <a:pt x="10089363" y="-2631"/>
                          <a:pt x="10610048" y="59701"/>
                          <a:pt x="10861210" y="0"/>
                        </a:cubicBezTo>
                        <a:cubicBezTo>
                          <a:pt x="11079145" y="-680"/>
                          <a:pt x="11269961" y="162983"/>
                          <a:pt x="11257936" y="377856"/>
                        </a:cubicBezTo>
                        <a:cubicBezTo>
                          <a:pt x="11263844" y="501372"/>
                          <a:pt x="11220899" y="748908"/>
                          <a:pt x="11257936" y="874981"/>
                        </a:cubicBezTo>
                        <a:cubicBezTo>
                          <a:pt x="11277575" y="1006931"/>
                          <a:pt x="11197187" y="1329660"/>
                          <a:pt x="11257936" y="1485088"/>
                        </a:cubicBezTo>
                        <a:cubicBezTo>
                          <a:pt x="11280397" y="1639736"/>
                          <a:pt x="11268971" y="1755100"/>
                          <a:pt x="11257936" y="2004810"/>
                        </a:cubicBezTo>
                        <a:cubicBezTo>
                          <a:pt x="11258716" y="2230438"/>
                          <a:pt x="11229280" y="2398524"/>
                          <a:pt x="11257936" y="2637514"/>
                        </a:cubicBezTo>
                        <a:cubicBezTo>
                          <a:pt x="11207291" y="2848052"/>
                          <a:pt x="11119542" y="3000495"/>
                          <a:pt x="10861210" y="3015371"/>
                        </a:cubicBezTo>
                        <a:cubicBezTo>
                          <a:pt x="10650995" y="3038670"/>
                          <a:pt x="10516195" y="2969363"/>
                          <a:pt x="10218392" y="3015371"/>
                        </a:cubicBezTo>
                        <a:cubicBezTo>
                          <a:pt x="9947901" y="3042247"/>
                          <a:pt x="9757257" y="2990545"/>
                          <a:pt x="9470929" y="3015371"/>
                        </a:cubicBezTo>
                        <a:cubicBezTo>
                          <a:pt x="9174786" y="3049855"/>
                          <a:pt x="8936951" y="3019699"/>
                          <a:pt x="8618820" y="3015371"/>
                        </a:cubicBezTo>
                        <a:cubicBezTo>
                          <a:pt x="8338826" y="2993952"/>
                          <a:pt x="8050581" y="3051718"/>
                          <a:pt x="7766712" y="3015371"/>
                        </a:cubicBezTo>
                        <a:cubicBezTo>
                          <a:pt x="7464174" y="2977230"/>
                          <a:pt x="7379115" y="3035799"/>
                          <a:pt x="7228539" y="3015371"/>
                        </a:cubicBezTo>
                        <a:cubicBezTo>
                          <a:pt x="7059267" y="3026951"/>
                          <a:pt x="6931135" y="3000977"/>
                          <a:pt x="6795010" y="3015371"/>
                        </a:cubicBezTo>
                        <a:cubicBezTo>
                          <a:pt x="6745057" y="3024327"/>
                          <a:pt x="6293007" y="3018345"/>
                          <a:pt x="5838258" y="3015371"/>
                        </a:cubicBezTo>
                        <a:cubicBezTo>
                          <a:pt x="5390413" y="3032916"/>
                          <a:pt x="5466587" y="3036255"/>
                          <a:pt x="5195439" y="3015371"/>
                        </a:cubicBezTo>
                        <a:cubicBezTo>
                          <a:pt x="4952624" y="2994044"/>
                          <a:pt x="4729999" y="3025111"/>
                          <a:pt x="4552621" y="3015371"/>
                        </a:cubicBezTo>
                        <a:cubicBezTo>
                          <a:pt x="4360542" y="2972976"/>
                          <a:pt x="4133727" y="3006561"/>
                          <a:pt x="3805157" y="3015371"/>
                        </a:cubicBezTo>
                        <a:cubicBezTo>
                          <a:pt x="3479277" y="3035398"/>
                          <a:pt x="3026075" y="3070395"/>
                          <a:pt x="2848405" y="3015371"/>
                        </a:cubicBezTo>
                        <a:cubicBezTo>
                          <a:pt x="2686274" y="2990048"/>
                          <a:pt x="2491946" y="3002878"/>
                          <a:pt x="2205586" y="3015371"/>
                        </a:cubicBezTo>
                        <a:cubicBezTo>
                          <a:pt x="1933214" y="2986355"/>
                          <a:pt x="1758881" y="2987630"/>
                          <a:pt x="1458123" y="3015371"/>
                        </a:cubicBezTo>
                        <a:cubicBezTo>
                          <a:pt x="1150539" y="2981428"/>
                          <a:pt x="734739" y="3065914"/>
                          <a:pt x="396725" y="3015371"/>
                        </a:cubicBezTo>
                        <a:cubicBezTo>
                          <a:pt x="167959" y="3025708"/>
                          <a:pt x="-79176" y="2840298"/>
                          <a:pt x="0" y="2637514"/>
                        </a:cubicBezTo>
                        <a:cubicBezTo>
                          <a:pt x="-25336" y="2456154"/>
                          <a:pt x="-2791" y="2224130"/>
                          <a:pt x="0" y="2117793"/>
                        </a:cubicBezTo>
                        <a:cubicBezTo>
                          <a:pt x="15730" y="2013374"/>
                          <a:pt x="17076" y="1791542"/>
                          <a:pt x="0" y="1507686"/>
                        </a:cubicBezTo>
                        <a:cubicBezTo>
                          <a:pt x="-375" y="1230920"/>
                          <a:pt x="-11203" y="1117226"/>
                          <a:pt x="0" y="942771"/>
                        </a:cubicBezTo>
                        <a:cubicBezTo>
                          <a:pt x="24763" y="741862"/>
                          <a:pt x="4020" y="549066"/>
                          <a:pt x="0" y="377856"/>
                        </a:cubicBezTo>
                        <a:close/>
                      </a:path>
                      <a:path w="11257936" h="3015371" stroke="0" extrusionOk="0">
                        <a:moveTo>
                          <a:pt x="0" y="377856"/>
                        </a:moveTo>
                        <a:cubicBezTo>
                          <a:pt x="11833" y="235469"/>
                          <a:pt x="167646" y="12330"/>
                          <a:pt x="396725" y="0"/>
                        </a:cubicBezTo>
                        <a:cubicBezTo>
                          <a:pt x="648307" y="10628"/>
                          <a:pt x="1036570" y="-43215"/>
                          <a:pt x="1248833" y="0"/>
                        </a:cubicBezTo>
                        <a:cubicBezTo>
                          <a:pt x="1472778" y="42346"/>
                          <a:pt x="1576181" y="-30709"/>
                          <a:pt x="1787006" y="0"/>
                        </a:cubicBezTo>
                        <a:cubicBezTo>
                          <a:pt x="2017123" y="-678"/>
                          <a:pt x="2077028" y="-19795"/>
                          <a:pt x="2325180" y="0"/>
                        </a:cubicBezTo>
                        <a:cubicBezTo>
                          <a:pt x="2614652" y="-2640"/>
                          <a:pt x="2830304" y="-7793"/>
                          <a:pt x="3177288" y="0"/>
                        </a:cubicBezTo>
                        <a:cubicBezTo>
                          <a:pt x="3531783" y="-11895"/>
                          <a:pt x="3626860" y="-22711"/>
                          <a:pt x="3820107" y="0"/>
                        </a:cubicBezTo>
                        <a:cubicBezTo>
                          <a:pt x="4034318" y="-48727"/>
                          <a:pt x="4510074" y="-57490"/>
                          <a:pt x="4776859" y="0"/>
                        </a:cubicBezTo>
                        <a:cubicBezTo>
                          <a:pt x="5049357" y="39472"/>
                          <a:pt x="5249735" y="-80999"/>
                          <a:pt x="5733612" y="0"/>
                        </a:cubicBezTo>
                        <a:cubicBezTo>
                          <a:pt x="6197879" y="37850"/>
                          <a:pt x="6275633" y="5976"/>
                          <a:pt x="6585720" y="0"/>
                        </a:cubicBezTo>
                        <a:cubicBezTo>
                          <a:pt x="6898508" y="-8864"/>
                          <a:pt x="6923500" y="3718"/>
                          <a:pt x="7123893" y="0"/>
                        </a:cubicBezTo>
                        <a:cubicBezTo>
                          <a:pt x="7323188" y="-9004"/>
                          <a:pt x="7392298" y="20269"/>
                          <a:pt x="7557422" y="0"/>
                        </a:cubicBezTo>
                        <a:cubicBezTo>
                          <a:pt x="7740816" y="891"/>
                          <a:pt x="8277428" y="2552"/>
                          <a:pt x="8514176" y="0"/>
                        </a:cubicBezTo>
                        <a:cubicBezTo>
                          <a:pt x="8796789" y="-22504"/>
                          <a:pt x="9126381" y="-27026"/>
                          <a:pt x="9261638" y="0"/>
                        </a:cubicBezTo>
                        <a:cubicBezTo>
                          <a:pt x="9439300" y="-42355"/>
                          <a:pt x="9779192" y="23616"/>
                          <a:pt x="10009102" y="0"/>
                        </a:cubicBezTo>
                        <a:cubicBezTo>
                          <a:pt x="10206873" y="14997"/>
                          <a:pt x="10617525" y="-56494"/>
                          <a:pt x="10861210" y="0"/>
                        </a:cubicBezTo>
                        <a:cubicBezTo>
                          <a:pt x="11114741" y="-12146"/>
                          <a:pt x="11299943" y="197896"/>
                          <a:pt x="11257936" y="377856"/>
                        </a:cubicBezTo>
                        <a:cubicBezTo>
                          <a:pt x="11198617" y="519819"/>
                          <a:pt x="11234033" y="789951"/>
                          <a:pt x="11257936" y="987964"/>
                        </a:cubicBezTo>
                        <a:cubicBezTo>
                          <a:pt x="11277916" y="1210191"/>
                          <a:pt x="11247302" y="1308572"/>
                          <a:pt x="11257936" y="1530282"/>
                        </a:cubicBezTo>
                        <a:cubicBezTo>
                          <a:pt x="11269914" y="1770741"/>
                          <a:pt x="11254457" y="1945449"/>
                          <a:pt x="11257936" y="2140389"/>
                        </a:cubicBezTo>
                        <a:cubicBezTo>
                          <a:pt x="11243672" y="2350996"/>
                          <a:pt x="11248181" y="2394326"/>
                          <a:pt x="11257936" y="2637514"/>
                        </a:cubicBezTo>
                        <a:cubicBezTo>
                          <a:pt x="11253789" y="2830735"/>
                          <a:pt x="11139029" y="3057359"/>
                          <a:pt x="10861210" y="3015371"/>
                        </a:cubicBezTo>
                        <a:cubicBezTo>
                          <a:pt x="10711008" y="3013504"/>
                          <a:pt x="10563081" y="3014712"/>
                          <a:pt x="10323037" y="3015371"/>
                        </a:cubicBezTo>
                        <a:cubicBezTo>
                          <a:pt x="10081106" y="2970894"/>
                          <a:pt x="9673900" y="3073741"/>
                          <a:pt x="9366284" y="3015371"/>
                        </a:cubicBezTo>
                        <a:cubicBezTo>
                          <a:pt x="9101576" y="2977090"/>
                          <a:pt x="8969670" y="2971564"/>
                          <a:pt x="8723465" y="3015371"/>
                        </a:cubicBezTo>
                        <a:cubicBezTo>
                          <a:pt x="8433817" y="3010508"/>
                          <a:pt x="8111347" y="3081941"/>
                          <a:pt x="7766712" y="3015371"/>
                        </a:cubicBezTo>
                        <a:cubicBezTo>
                          <a:pt x="7398678" y="3022669"/>
                          <a:pt x="7209663" y="3108713"/>
                          <a:pt x="6809960" y="3015371"/>
                        </a:cubicBezTo>
                        <a:cubicBezTo>
                          <a:pt x="6468996" y="2972806"/>
                          <a:pt x="6310480" y="3006657"/>
                          <a:pt x="6167141" y="3015371"/>
                        </a:cubicBezTo>
                        <a:cubicBezTo>
                          <a:pt x="6037158" y="3018727"/>
                          <a:pt x="5908111" y="3020724"/>
                          <a:pt x="5733612" y="3015371"/>
                        </a:cubicBezTo>
                        <a:cubicBezTo>
                          <a:pt x="5551679" y="2999514"/>
                          <a:pt x="5350546" y="3036460"/>
                          <a:pt x="5195439" y="3015371"/>
                        </a:cubicBezTo>
                        <a:cubicBezTo>
                          <a:pt x="5022062" y="3013842"/>
                          <a:pt x="4756336" y="3039553"/>
                          <a:pt x="4657265" y="3015371"/>
                        </a:cubicBezTo>
                        <a:cubicBezTo>
                          <a:pt x="4548563" y="2994784"/>
                          <a:pt x="4220150" y="3012194"/>
                          <a:pt x="3805157" y="3015371"/>
                        </a:cubicBezTo>
                        <a:cubicBezTo>
                          <a:pt x="3421752" y="3011740"/>
                          <a:pt x="3574113" y="2985111"/>
                          <a:pt x="3371628" y="3015371"/>
                        </a:cubicBezTo>
                        <a:cubicBezTo>
                          <a:pt x="3182959" y="3047896"/>
                          <a:pt x="3025458" y="2996920"/>
                          <a:pt x="2833455" y="3015371"/>
                        </a:cubicBezTo>
                        <a:cubicBezTo>
                          <a:pt x="2581004" y="2979470"/>
                          <a:pt x="2129283" y="2960403"/>
                          <a:pt x="1876702" y="3015371"/>
                        </a:cubicBezTo>
                        <a:cubicBezTo>
                          <a:pt x="1656373" y="3047142"/>
                          <a:pt x="1571770" y="2994776"/>
                          <a:pt x="1443174" y="3015371"/>
                        </a:cubicBezTo>
                        <a:cubicBezTo>
                          <a:pt x="1288412" y="3061949"/>
                          <a:pt x="719032" y="3040740"/>
                          <a:pt x="396725" y="3015371"/>
                        </a:cubicBezTo>
                        <a:cubicBezTo>
                          <a:pt x="220466" y="3009640"/>
                          <a:pt x="6151" y="2826326"/>
                          <a:pt x="0" y="2637514"/>
                        </a:cubicBezTo>
                        <a:cubicBezTo>
                          <a:pt x="2958" y="2507142"/>
                          <a:pt x="289" y="2278278"/>
                          <a:pt x="0" y="2050003"/>
                        </a:cubicBezTo>
                        <a:cubicBezTo>
                          <a:pt x="-15051" y="1808099"/>
                          <a:pt x="-4199" y="1587286"/>
                          <a:pt x="0" y="1485088"/>
                        </a:cubicBezTo>
                        <a:cubicBezTo>
                          <a:pt x="25704" y="1364757"/>
                          <a:pt x="5737" y="1163882"/>
                          <a:pt x="0" y="874981"/>
                        </a:cubicBezTo>
                        <a:cubicBezTo>
                          <a:pt x="6012" y="594463"/>
                          <a:pt x="10117" y="578281"/>
                          <a:pt x="0" y="377856"/>
                        </a:cubicBezTo>
                        <a:close/>
                      </a:path>
                      <a:path w="11257936" h="3015371" fill="none" stroke="0" extrusionOk="0">
                        <a:moveTo>
                          <a:pt x="0" y="377856"/>
                        </a:moveTo>
                        <a:cubicBezTo>
                          <a:pt x="34604" y="208656"/>
                          <a:pt x="176434" y="41724"/>
                          <a:pt x="396725" y="0"/>
                        </a:cubicBezTo>
                        <a:cubicBezTo>
                          <a:pt x="504747" y="-13897"/>
                          <a:pt x="683852" y="-4090"/>
                          <a:pt x="934898" y="0"/>
                        </a:cubicBezTo>
                        <a:cubicBezTo>
                          <a:pt x="1181694" y="7364"/>
                          <a:pt x="1283575" y="16395"/>
                          <a:pt x="1577717" y="0"/>
                        </a:cubicBezTo>
                        <a:cubicBezTo>
                          <a:pt x="1843602" y="-10567"/>
                          <a:pt x="2090157" y="-23435"/>
                          <a:pt x="2220535" y="0"/>
                        </a:cubicBezTo>
                        <a:cubicBezTo>
                          <a:pt x="2389889" y="-1327"/>
                          <a:pt x="2539791" y="12011"/>
                          <a:pt x="2654064" y="0"/>
                        </a:cubicBezTo>
                        <a:cubicBezTo>
                          <a:pt x="2760413" y="-40888"/>
                          <a:pt x="2983270" y="25187"/>
                          <a:pt x="3296882" y="0"/>
                        </a:cubicBezTo>
                        <a:cubicBezTo>
                          <a:pt x="3599140" y="-13835"/>
                          <a:pt x="3659797" y="-13377"/>
                          <a:pt x="3835055" y="0"/>
                        </a:cubicBezTo>
                        <a:cubicBezTo>
                          <a:pt x="3997627" y="16004"/>
                          <a:pt x="4126402" y="-8084"/>
                          <a:pt x="4268584" y="0"/>
                        </a:cubicBezTo>
                        <a:cubicBezTo>
                          <a:pt x="4311278" y="576"/>
                          <a:pt x="4779448" y="-13112"/>
                          <a:pt x="5225337" y="0"/>
                        </a:cubicBezTo>
                        <a:cubicBezTo>
                          <a:pt x="5699728" y="-9379"/>
                          <a:pt x="5689418" y="-14450"/>
                          <a:pt x="5972800" y="0"/>
                        </a:cubicBezTo>
                        <a:cubicBezTo>
                          <a:pt x="6249764" y="18221"/>
                          <a:pt x="6341208" y="-37963"/>
                          <a:pt x="6615619" y="0"/>
                        </a:cubicBezTo>
                        <a:cubicBezTo>
                          <a:pt x="6883423" y="10157"/>
                          <a:pt x="7110411" y="-13615"/>
                          <a:pt x="7467727" y="0"/>
                        </a:cubicBezTo>
                        <a:cubicBezTo>
                          <a:pt x="7858698" y="25233"/>
                          <a:pt x="8003083" y="52315"/>
                          <a:pt x="8215190" y="0"/>
                        </a:cubicBezTo>
                        <a:cubicBezTo>
                          <a:pt x="8391984" y="8025"/>
                          <a:pt x="8691051" y="-13515"/>
                          <a:pt x="8858009" y="0"/>
                        </a:cubicBezTo>
                        <a:cubicBezTo>
                          <a:pt x="9051667" y="1651"/>
                          <a:pt x="9131420" y="-22016"/>
                          <a:pt x="9291537" y="0"/>
                        </a:cubicBezTo>
                        <a:cubicBezTo>
                          <a:pt x="9437671" y="14140"/>
                          <a:pt x="9785720" y="-37616"/>
                          <a:pt x="9934356" y="0"/>
                        </a:cubicBezTo>
                        <a:cubicBezTo>
                          <a:pt x="10054820" y="68699"/>
                          <a:pt x="10633923" y="11665"/>
                          <a:pt x="10861210" y="0"/>
                        </a:cubicBezTo>
                        <a:cubicBezTo>
                          <a:pt x="11090533" y="2259"/>
                          <a:pt x="11285006" y="184906"/>
                          <a:pt x="11257936" y="377856"/>
                        </a:cubicBezTo>
                        <a:cubicBezTo>
                          <a:pt x="11276547" y="534290"/>
                          <a:pt x="11236966" y="737925"/>
                          <a:pt x="11257936" y="874981"/>
                        </a:cubicBezTo>
                        <a:cubicBezTo>
                          <a:pt x="11260702" y="1023009"/>
                          <a:pt x="11246757" y="1355288"/>
                          <a:pt x="11257936" y="1485088"/>
                        </a:cubicBezTo>
                        <a:cubicBezTo>
                          <a:pt x="11267393" y="1653449"/>
                          <a:pt x="11292528" y="1730251"/>
                          <a:pt x="11257936" y="2004810"/>
                        </a:cubicBezTo>
                        <a:cubicBezTo>
                          <a:pt x="11232690" y="2233985"/>
                          <a:pt x="11231515" y="2431928"/>
                          <a:pt x="11257936" y="2637514"/>
                        </a:cubicBezTo>
                        <a:cubicBezTo>
                          <a:pt x="11204894" y="2864117"/>
                          <a:pt x="11062868" y="2978405"/>
                          <a:pt x="10861210" y="3015371"/>
                        </a:cubicBezTo>
                        <a:cubicBezTo>
                          <a:pt x="10659771" y="3070956"/>
                          <a:pt x="10477748" y="3003159"/>
                          <a:pt x="10218392" y="3015371"/>
                        </a:cubicBezTo>
                        <a:cubicBezTo>
                          <a:pt x="9943230" y="3063695"/>
                          <a:pt x="9765535" y="2978066"/>
                          <a:pt x="9470929" y="3015371"/>
                        </a:cubicBezTo>
                        <a:cubicBezTo>
                          <a:pt x="9199797" y="3037490"/>
                          <a:pt x="8938845" y="3017794"/>
                          <a:pt x="8618820" y="3015371"/>
                        </a:cubicBezTo>
                        <a:cubicBezTo>
                          <a:pt x="8323075" y="2999529"/>
                          <a:pt x="8111434" y="3019642"/>
                          <a:pt x="7766712" y="3015371"/>
                        </a:cubicBezTo>
                        <a:cubicBezTo>
                          <a:pt x="7451092" y="2985572"/>
                          <a:pt x="7394929" y="3037982"/>
                          <a:pt x="7228539" y="3015371"/>
                        </a:cubicBezTo>
                        <a:cubicBezTo>
                          <a:pt x="7066221" y="3004507"/>
                          <a:pt x="6909118" y="3002292"/>
                          <a:pt x="6795010" y="3015371"/>
                        </a:cubicBezTo>
                        <a:cubicBezTo>
                          <a:pt x="6748960" y="3080777"/>
                          <a:pt x="6299893" y="2996924"/>
                          <a:pt x="5838258" y="3015371"/>
                        </a:cubicBezTo>
                        <a:cubicBezTo>
                          <a:pt x="5386006" y="3044810"/>
                          <a:pt x="5463479" y="3026755"/>
                          <a:pt x="5195439" y="3015371"/>
                        </a:cubicBezTo>
                        <a:cubicBezTo>
                          <a:pt x="4890512" y="2973352"/>
                          <a:pt x="4770286" y="3027911"/>
                          <a:pt x="4552621" y="3015371"/>
                        </a:cubicBezTo>
                        <a:cubicBezTo>
                          <a:pt x="4357109" y="2985549"/>
                          <a:pt x="4129241" y="3029676"/>
                          <a:pt x="3805157" y="3015371"/>
                        </a:cubicBezTo>
                        <a:cubicBezTo>
                          <a:pt x="3504188" y="3039578"/>
                          <a:pt x="3020967" y="3053026"/>
                          <a:pt x="2848405" y="3015371"/>
                        </a:cubicBezTo>
                        <a:cubicBezTo>
                          <a:pt x="2627084" y="2968931"/>
                          <a:pt x="2478002" y="3024810"/>
                          <a:pt x="2205586" y="3015371"/>
                        </a:cubicBezTo>
                        <a:cubicBezTo>
                          <a:pt x="1904181" y="3016391"/>
                          <a:pt x="1792063" y="2977787"/>
                          <a:pt x="1458123" y="3015371"/>
                        </a:cubicBezTo>
                        <a:cubicBezTo>
                          <a:pt x="1146054" y="3035500"/>
                          <a:pt x="771748" y="3059877"/>
                          <a:pt x="396725" y="3015371"/>
                        </a:cubicBezTo>
                        <a:cubicBezTo>
                          <a:pt x="158340" y="3026736"/>
                          <a:pt x="-27641" y="2860368"/>
                          <a:pt x="0" y="2637514"/>
                        </a:cubicBezTo>
                        <a:cubicBezTo>
                          <a:pt x="-20687" y="2432725"/>
                          <a:pt x="-13880" y="2227027"/>
                          <a:pt x="0" y="2117793"/>
                        </a:cubicBezTo>
                        <a:cubicBezTo>
                          <a:pt x="-25141" y="2014726"/>
                          <a:pt x="9836" y="1738163"/>
                          <a:pt x="0" y="1507686"/>
                        </a:cubicBezTo>
                        <a:cubicBezTo>
                          <a:pt x="10194" y="1260528"/>
                          <a:pt x="-25590" y="1156481"/>
                          <a:pt x="0" y="942771"/>
                        </a:cubicBezTo>
                        <a:cubicBezTo>
                          <a:pt x="27682" y="752710"/>
                          <a:pt x="12922" y="511985"/>
                          <a:pt x="0" y="37785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ra tay</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Chỉ một ngày, ông bà đã nhổ cây, san đất, làm thành cánh đồng bằng phẳng, rộng rãi, lấy chỗ cho dân ở và cày cấy.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530941" y="2137474"/>
            <a:ext cx="668594" cy="667599"/>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24681"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pic>
        <p:nvPicPr>
          <p:cNvPr id="8" name="Picture 2" descr="https://b-f9-zpcloud.zdn.vn/3907880273205565252/6852ec9bd04f0c11555e.jpg">
            <a:extLst>
              <a:ext uri="{FF2B5EF4-FFF2-40B4-BE49-F238E27FC236}">
                <a16:creationId xmlns:a16="http://schemas.microsoft.com/office/drawing/2014/main" xmlns="" id="{F4CE9BEB-4884-403C-9B39-DF207E6FAD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8613058" y="753485"/>
            <a:ext cx="3278297" cy="1529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F03B589-7EAE-49E8-86F4-406833A5CE7E}"/>
              </a:ext>
            </a:extLst>
          </p:cNvPr>
          <p:cNvSpPr txBox="1"/>
          <p:nvPr/>
        </p:nvSpPr>
        <p:spPr>
          <a:xfrm>
            <a:off x="1681315" y="5676990"/>
            <a:ext cx="9667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Ra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tay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đầu</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để</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tỏ</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khả</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năng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tài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trí</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25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564797" y="75348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781716" y="2367112"/>
            <a:ext cx="10830180" cy="3583312"/>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custGeom>
                    <a:avLst/>
                    <a:gdLst>
                      <a:gd name="connsiteX0" fmla="*/ 0 w 10830180"/>
                      <a:gd name="connsiteY0" fmla="*/ 449025 h 3583312"/>
                      <a:gd name="connsiteX1" fmla="*/ 449025 w 10830180"/>
                      <a:gd name="connsiteY1" fmla="*/ 0 h 3583312"/>
                      <a:gd name="connsiteX2" fmla="*/ 1210488 w 10830180"/>
                      <a:gd name="connsiteY2" fmla="*/ 0 h 3583312"/>
                      <a:gd name="connsiteX3" fmla="*/ 1773309 w 10830180"/>
                      <a:gd name="connsiteY3" fmla="*/ 0 h 3583312"/>
                      <a:gd name="connsiteX4" fmla="*/ 2236808 w 10830180"/>
                      <a:gd name="connsiteY4" fmla="*/ 0 h 3583312"/>
                      <a:gd name="connsiteX5" fmla="*/ 2600987 w 10830180"/>
                      <a:gd name="connsiteY5" fmla="*/ 0 h 3583312"/>
                      <a:gd name="connsiteX6" fmla="*/ 3461771 w 10830180"/>
                      <a:gd name="connsiteY6" fmla="*/ 0 h 3583312"/>
                      <a:gd name="connsiteX7" fmla="*/ 4123913 w 10830180"/>
                      <a:gd name="connsiteY7" fmla="*/ 0 h 3583312"/>
                      <a:gd name="connsiteX8" fmla="*/ 4686734 w 10830180"/>
                      <a:gd name="connsiteY8" fmla="*/ 0 h 3583312"/>
                      <a:gd name="connsiteX9" fmla="*/ 5448197 w 10830180"/>
                      <a:gd name="connsiteY9" fmla="*/ 0 h 3583312"/>
                      <a:gd name="connsiteX10" fmla="*/ 6110339 w 10830180"/>
                      <a:gd name="connsiteY10" fmla="*/ 0 h 3583312"/>
                      <a:gd name="connsiteX11" fmla="*/ 6673160 w 10830180"/>
                      <a:gd name="connsiteY11" fmla="*/ 0 h 3583312"/>
                      <a:gd name="connsiteX12" fmla="*/ 7037338 w 10830180"/>
                      <a:gd name="connsiteY12" fmla="*/ 0 h 3583312"/>
                      <a:gd name="connsiteX13" fmla="*/ 7600159 w 10830180"/>
                      <a:gd name="connsiteY13" fmla="*/ 0 h 3583312"/>
                      <a:gd name="connsiteX14" fmla="*/ 8162979 w 10830180"/>
                      <a:gd name="connsiteY14" fmla="*/ 0 h 3583312"/>
                      <a:gd name="connsiteX15" fmla="*/ 8527157 w 10830180"/>
                      <a:gd name="connsiteY15" fmla="*/ 0 h 3583312"/>
                      <a:gd name="connsiteX16" fmla="*/ 8990657 w 10830180"/>
                      <a:gd name="connsiteY16" fmla="*/ 0 h 3583312"/>
                      <a:gd name="connsiteX17" fmla="*/ 9354835 w 10830180"/>
                      <a:gd name="connsiteY17" fmla="*/ 0 h 3583312"/>
                      <a:gd name="connsiteX18" fmla="*/ 10381155 w 10830180"/>
                      <a:gd name="connsiteY18" fmla="*/ 0 h 3583312"/>
                      <a:gd name="connsiteX19" fmla="*/ 10830180 w 10830180"/>
                      <a:gd name="connsiteY19" fmla="*/ 449025 h 3583312"/>
                      <a:gd name="connsiteX20" fmla="*/ 10830180 w 10830180"/>
                      <a:gd name="connsiteY20" fmla="*/ 1174046 h 3583312"/>
                      <a:gd name="connsiteX21" fmla="*/ 10830180 w 10830180"/>
                      <a:gd name="connsiteY21" fmla="*/ 1764803 h 3583312"/>
                      <a:gd name="connsiteX22" fmla="*/ 10830180 w 10830180"/>
                      <a:gd name="connsiteY22" fmla="*/ 2462972 h 3583312"/>
                      <a:gd name="connsiteX23" fmla="*/ 10830180 w 10830180"/>
                      <a:gd name="connsiteY23" fmla="*/ 3134287 h 3583312"/>
                      <a:gd name="connsiteX24" fmla="*/ 10381155 w 10830180"/>
                      <a:gd name="connsiteY24" fmla="*/ 3583312 h 3583312"/>
                      <a:gd name="connsiteX25" fmla="*/ 9619692 w 10830180"/>
                      <a:gd name="connsiteY25" fmla="*/ 3583312 h 3583312"/>
                      <a:gd name="connsiteX26" fmla="*/ 9255514 w 10830180"/>
                      <a:gd name="connsiteY26" fmla="*/ 3583312 h 3583312"/>
                      <a:gd name="connsiteX27" fmla="*/ 8394729 w 10830180"/>
                      <a:gd name="connsiteY27" fmla="*/ 3583312 h 3583312"/>
                      <a:gd name="connsiteX28" fmla="*/ 7831908 w 10830180"/>
                      <a:gd name="connsiteY28" fmla="*/ 3583312 h 3583312"/>
                      <a:gd name="connsiteX29" fmla="*/ 7269088 w 10830180"/>
                      <a:gd name="connsiteY29" fmla="*/ 3583312 h 3583312"/>
                      <a:gd name="connsiteX30" fmla="*/ 6606946 w 10830180"/>
                      <a:gd name="connsiteY30" fmla="*/ 3583312 h 3583312"/>
                      <a:gd name="connsiteX31" fmla="*/ 5746161 w 10830180"/>
                      <a:gd name="connsiteY31" fmla="*/ 3583312 h 3583312"/>
                      <a:gd name="connsiteX32" fmla="*/ 5183340 w 10830180"/>
                      <a:gd name="connsiteY32" fmla="*/ 3583312 h 3583312"/>
                      <a:gd name="connsiteX33" fmla="*/ 4521198 w 10830180"/>
                      <a:gd name="connsiteY33" fmla="*/ 3583312 h 3583312"/>
                      <a:gd name="connsiteX34" fmla="*/ 3958378 w 10830180"/>
                      <a:gd name="connsiteY34" fmla="*/ 3583312 h 3583312"/>
                      <a:gd name="connsiteX35" fmla="*/ 3296236 w 10830180"/>
                      <a:gd name="connsiteY35" fmla="*/ 3583312 h 3583312"/>
                      <a:gd name="connsiteX36" fmla="*/ 2534772 w 10830180"/>
                      <a:gd name="connsiteY36" fmla="*/ 3583312 h 3583312"/>
                      <a:gd name="connsiteX37" fmla="*/ 1971952 w 10830180"/>
                      <a:gd name="connsiteY37" fmla="*/ 3583312 h 3583312"/>
                      <a:gd name="connsiteX38" fmla="*/ 1111167 w 10830180"/>
                      <a:gd name="connsiteY38" fmla="*/ 3583312 h 3583312"/>
                      <a:gd name="connsiteX39" fmla="*/ 449025 w 10830180"/>
                      <a:gd name="connsiteY39" fmla="*/ 3583312 h 3583312"/>
                      <a:gd name="connsiteX40" fmla="*/ 0 w 10830180"/>
                      <a:gd name="connsiteY40" fmla="*/ 3134287 h 3583312"/>
                      <a:gd name="connsiteX41" fmla="*/ 0 w 10830180"/>
                      <a:gd name="connsiteY41" fmla="*/ 2409266 h 3583312"/>
                      <a:gd name="connsiteX42" fmla="*/ 0 w 10830180"/>
                      <a:gd name="connsiteY42" fmla="*/ 1791656 h 3583312"/>
                      <a:gd name="connsiteX43" fmla="*/ 0 w 10830180"/>
                      <a:gd name="connsiteY43" fmla="*/ 1147193 h 3583312"/>
                      <a:gd name="connsiteX44" fmla="*/ 0 w 10830180"/>
                      <a:gd name="connsiteY44" fmla="*/ 449025 h 358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30180" h="3583312" fill="none" extrusionOk="0">
                        <a:moveTo>
                          <a:pt x="0" y="449025"/>
                        </a:moveTo>
                        <a:cubicBezTo>
                          <a:pt x="-31693" y="206126"/>
                          <a:pt x="252234" y="-3280"/>
                          <a:pt x="449025" y="0"/>
                        </a:cubicBezTo>
                        <a:cubicBezTo>
                          <a:pt x="742503" y="32372"/>
                          <a:pt x="962320" y="12328"/>
                          <a:pt x="1210488" y="0"/>
                        </a:cubicBezTo>
                        <a:cubicBezTo>
                          <a:pt x="1458656" y="-12328"/>
                          <a:pt x="1654292" y="20591"/>
                          <a:pt x="1773309" y="0"/>
                        </a:cubicBezTo>
                        <a:cubicBezTo>
                          <a:pt x="1892326" y="-20591"/>
                          <a:pt x="2131482" y="18581"/>
                          <a:pt x="2236808" y="0"/>
                        </a:cubicBezTo>
                        <a:cubicBezTo>
                          <a:pt x="2342134" y="-18581"/>
                          <a:pt x="2478309" y="11955"/>
                          <a:pt x="2600987" y="0"/>
                        </a:cubicBezTo>
                        <a:cubicBezTo>
                          <a:pt x="2723665" y="-11955"/>
                          <a:pt x="3274537" y="13476"/>
                          <a:pt x="3461771" y="0"/>
                        </a:cubicBezTo>
                        <a:cubicBezTo>
                          <a:pt x="3649005" y="-13476"/>
                          <a:pt x="3989144" y="-19715"/>
                          <a:pt x="4123913" y="0"/>
                        </a:cubicBezTo>
                        <a:cubicBezTo>
                          <a:pt x="4258682" y="19715"/>
                          <a:pt x="4546722" y="2828"/>
                          <a:pt x="4686734" y="0"/>
                        </a:cubicBezTo>
                        <a:cubicBezTo>
                          <a:pt x="4826746" y="-2828"/>
                          <a:pt x="5268285" y="-13779"/>
                          <a:pt x="5448197" y="0"/>
                        </a:cubicBezTo>
                        <a:cubicBezTo>
                          <a:pt x="5628109" y="13779"/>
                          <a:pt x="5868652" y="-28530"/>
                          <a:pt x="6110339" y="0"/>
                        </a:cubicBezTo>
                        <a:cubicBezTo>
                          <a:pt x="6352026" y="28530"/>
                          <a:pt x="6516066" y="-21645"/>
                          <a:pt x="6673160" y="0"/>
                        </a:cubicBezTo>
                        <a:cubicBezTo>
                          <a:pt x="6830254" y="21645"/>
                          <a:pt x="6954925" y="2012"/>
                          <a:pt x="7037338" y="0"/>
                        </a:cubicBezTo>
                        <a:cubicBezTo>
                          <a:pt x="7119751" y="-2012"/>
                          <a:pt x="7320512" y="6208"/>
                          <a:pt x="7600159" y="0"/>
                        </a:cubicBezTo>
                        <a:cubicBezTo>
                          <a:pt x="7879806" y="-6208"/>
                          <a:pt x="7886500" y="18666"/>
                          <a:pt x="8162979" y="0"/>
                        </a:cubicBezTo>
                        <a:cubicBezTo>
                          <a:pt x="8439458" y="-18666"/>
                          <a:pt x="8379823" y="9286"/>
                          <a:pt x="8527157" y="0"/>
                        </a:cubicBezTo>
                        <a:cubicBezTo>
                          <a:pt x="8674491" y="-9286"/>
                          <a:pt x="8782204" y="-16730"/>
                          <a:pt x="8990657" y="0"/>
                        </a:cubicBezTo>
                        <a:cubicBezTo>
                          <a:pt x="9199110" y="16730"/>
                          <a:pt x="9195274" y="666"/>
                          <a:pt x="9354835" y="0"/>
                        </a:cubicBezTo>
                        <a:cubicBezTo>
                          <a:pt x="9514396" y="-666"/>
                          <a:pt x="9980601" y="9155"/>
                          <a:pt x="10381155" y="0"/>
                        </a:cubicBezTo>
                        <a:cubicBezTo>
                          <a:pt x="10637513" y="14245"/>
                          <a:pt x="10800822" y="216601"/>
                          <a:pt x="10830180" y="449025"/>
                        </a:cubicBezTo>
                        <a:cubicBezTo>
                          <a:pt x="10833094" y="710855"/>
                          <a:pt x="10831979" y="996815"/>
                          <a:pt x="10830180" y="1174046"/>
                        </a:cubicBezTo>
                        <a:cubicBezTo>
                          <a:pt x="10828381" y="1351277"/>
                          <a:pt x="10840289" y="1542630"/>
                          <a:pt x="10830180" y="1764803"/>
                        </a:cubicBezTo>
                        <a:cubicBezTo>
                          <a:pt x="10820071" y="1986976"/>
                          <a:pt x="10854207" y="2247212"/>
                          <a:pt x="10830180" y="2462972"/>
                        </a:cubicBezTo>
                        <a:cubicBezTo>
                          <a:pt x="10806153" y="2678732"/>
                          <a:pt x="10834838" y="2828271"/>
                          <a:pt x="10830180" y="3134287"/>
                        </a:cubicBezTo>
                        <a:cubicBezTo>
                          <a:pt x="10839750" y="3377806"/>
                          <a:pt x="10629188" y="3605624"/>
                          <a:pt x="10381155" y="3583312"/>
                        </a:cubicBezTo>
                        <a:cubicBezTo>
                          <a:pt x="10185526" y="3614920"/>
                          <a:pt x="9837996" y="3556201"/>
                          <a:pt x="9619692" y="3583312"/>
                        </a:cubicBezTo>
                        <a:cubicBezTo>
                          <a:pt x="9401388" y="3610423"/>
                          <a:pt x="9386093" y="3577652"/>
                          <a:pt x="9255514" y="3583312"/>
                        </a:cubicBezTo>
                        <a:cubicBezTo>
                          <a:pt x="9124935" y="3588972"/>
                          <a:pt x="8583525" y="3557955"/>
                          <a:pt x="8394729" y="3583312"/>
                        </a:cubicBezTo>
                        <a:cubicBezTo>
                          <a:pt x="8205933" y="3608669"/>
                          <a:pt x="8056035" y="3594335"/>
                          <a:pt x="7831908" y="3583312"/>
                        </a:cubicBezTo>
                        <a:cubicBezTo>
                          <a:pt x="7607781" y="3572289"/>
                          <a:pt x="7492876" y="3607316"/>
                          <a:pt x="7269088" y="3583312"/>
                        </a:cubicBezTo>
                        <a:cubicBezTo>
                          <a:pt x="7045300" y="3559308"/>
                          <a:pt x="6893054" y="3552604"/>
                          <a:pt x="6606946" y="3583312"/>
                        </a:cubicBezTo>
                        <a:cubicBezTo>
                          <a:pt x="6320838" y="3614020"/>
                          <a:pt x="5945411" y="3565594"/>
                          <a:pt x="5746161" y="3583312"/>
                        </a:cubicBezTo>
                        <a:cubicBezTo>
                          <a:pt x="5546911" y="3601030"/>
                          <a:pt x="5354026" y="3569434"/>
                          <a:pt x="5183340" y="3583312"/>
                        </a:cubicBezTo>
                        <a:cubicBezTo>
                          <a:pt x="5012654" y="3597190"/>
                          <a:pt x="4827956" y="3555581"/>
                          <a:pt x="4521198" y="3583312"/>
                        </a:cubicBezTo>
                        <a:cubicBezTo>
                          <a:pt x="4214440" y="3611043"/>
                          <a:pt x="4236787" y="3589139"/>
                          <a:pt x="3958378" y="3583312"/>
                        </a:cubicBezTo>
                        <a:cubicBezTo>
                          <a:pt x="3679969" y="3577485"/>
                          <a:pt x="3521309" y="3602198"/>
                          <a:pt x="3296236" y="3583312"/>
                        </a:cubicBezTo>
                        <a:cubicBezTo>
                          <a:pt x="3071163" y="3564426"/>
                          <a:pt x="2880531" y="3618467"/>
                          <a:pt x="2534772" y="3583312"/>
                        </a:cubicBezTo>
                        <a:cubicBezTo>
                          <a:pt x="2189013" y="3548157"/>
                          <a:pt x="2090705" y="3565680"/>
                          <a:pt x="1971952" y="3583312"/>
                        </a:cubicBezTo>
                        <a:cubicBezTo>
                          <a:pt x="1853199" y="3600944"/>
                          <a:pt x="1384271" y="3581427"/>
                          <a:pt x="1111167" y="3583312"/>
                        </a:cubicBezTo>
                        <a:cubicBezTo>
                          <a:pt x="838063" y="3585197"/>
                          <a:pt x="628965" y="3597811"/>
                          <a:pt x="449025" y="3583312"/>
                        </a:cubicBezTo>
                        <a:cubicBezTo>
                          <a:pt x="227514" y="3637220"/>
                          <a:pt x="21604" y="3365182"/>
                          <a:pt x="0" y="3134287"/>
                        </a:cubicBezTo>
                        <a:cubicBezTo>
                          <a:pt x="-12437" y="2899156"/>
                          <a:pt x="8013" y="2751001"/>
                          <a:pt x="0" y="2409266"/>
                        </a:cubicBezTo>
                        <a:cubicBezTo>
                          <a:pt x="-8013" y="2067531"/>
                          <a:pt x="12579" y="1925324"/>
                          <a:pt x="0" y="1791656"/>
                        </a:cubicBezTo>
                        <a:cubicBezTo>
                          <a:pt x="-12579" y="1657988"/>
                          <a:pt x="251" y="1277251"/>
                          <a:pt x="0" y="1147193"/>
                        </a:cubicBezTo>
                        <a:cubicBezTo>
                          <a:pt x="-251" y="1017135"/>
                          <a:pt x="30095" y="687659"/>
                          <a:pt x="0" y="449025"/>
                        </a:cubicBezTo>
                        <a:close/>
                      </a:path>
                      <a:path w="10830180" h="3583312" stroke="0" extrusionOk="0">
                        <a:moveTo>
                          <a:pt x="0" y="449025"/>
                        </a:moveTo>
                        <a:cubicBezTo>
                          <a:pt x="1061" y="233464"/>
                          <a:pt x="203967" y="5240"/>
                          <a:pt x="449025" y="0"/>
                        </a:cubicBezTo>
                        <a:cubicBezTo>
                          <a:pt x="699969" y="19107"/>
                          <a:pt x="892611" y="37821"/>
                          <a:pt x="1210488" y="0"/>
                        </a:cubicBezTo>
                        <a:cubicBezTo>
                          <a:pt x="1528365" y="-37821"/>
                          <a:pt x="1496181" y="-9802"/>
                          <a:pt x="1673988" y="0"/>
                        </a:cubicBezTo>
                        <a:cubicBezTo>
                          <a:pt x="1851795" y="9802"/>
                          <a:pt x="1909179" y="-8266"/>
                          <a:pt x="2137487" y="0"/>
                        </a:cubicBezTo>
                        <a:cubicBezTo>
                          <a:pt x="2365795" y="8266"/>
                          <a:pt x="2522804" y="20584"/>
                          <a:pt x="2898950" y="0"/>
                        </a:cubicBezTo>
                        <a:cubicBezTo>
                          <a:pt x="3275096" y="-20584"/>
                          <a:pt x="3194634" y="24087"/>
                          <a:pt x="3461771" y="0"/>
                        </a:cubicBezTo>
                        <a:cubicBezTo>
                          <a:pt x="3728908" y="-24087"/>
                          <a:pt x="3995456" y="-11424"/>
                          <a:pt x="4322556" y="0"/>
                        </a:cubicBezTo>
                        <a:cubicBezTo>
                          <a:pt x="4649656" y="11424"/>
                          <a:pt x="4908520" y="23202"/>
                          <a:pt x="5183340" y="0"/>
                        </a:cubicBezTo>
                        <a:cubicBezTo>
                          <a:pt x="5458160" y="-23202"/>
                          <a:pt x="5771211" y="-31668"/>
                          <a:pt x="5944804" y="0"/>
                        </a:cubicBezTo>
                        <a:cubicBezTo>
                          <a:pt x="6118397" y="31668"/>
                          <a:pt x="6290969" y="-23051"/>
                          <a:pt x="6408303" y="0"/>
                        </a:cubicBezTo>
                        <a:cubicBezTo>
                          <a:pt x="6525637" y="23051"/>
                          <a:pt x="6602043" y="-12373"/>
                          <a:pt x="6772481" y="0"/>
                        </a:cubicBezTo>
                        <a:cubicBezTo>
                          <a:pt x="6942919" y="12373"/>
                          <a:pt x="7225322" y="-5021"/>
                          <a:pt x="7633266" y="0"/>
                        </a:cubicBezTo>
                        <a:cubicBezTo>
                          <a:pt x="8041211" y="5021"/>
                          <a:pt x="8066441" y="29719"/>
                          <a:pt x="8295408" y="0"/>
                        </a:cubicBezTo>
                        <a:cubicBezTo>
                          <a:pt x="8524375" y="-29719"/>
                          <a:pt x="8814006" y="-3777"/>
                          <a:pt x="8957550" y="0"/>
                        </a:cubicBezTo>
                        <a:cubicBezTo>
                          <a:pt x="9101094" y="3777"/>
                          <a:pt x="9238931" y="1442"/>
                          <a:pt x="9421049" y="0"/>
                        </a:cubicBezTo>
                        <a:cubicBezTo>
                          <a:pt x="9603167" y="-1442"/>
                          <a:pt x="10159255" y="-32542"/>
                          <a:pt x="10381155" y="0"/>
                        </a:cubicBezTo>
                        <a:cubicBezTo>
                          <a:pt x="10641968" y="2910"/>
                          <a:pt x="10807023" y="193370"/>
                          <a:pt x="10830180" y="449025"/>
                        </a:cubicBezTo>
                        <a:cubicBezTo>
                          <a:pt x="10814982" y="656070"/>
                          <a:pt x="10832091" y="826508"/>
                          <a:pt x="10830180" y="1066635"/>
                        </a:cubicBezTo>
                        <a:cubicBezTo>
                          <a:pt x="10828270" y="1306762"/>
                          <a:pt x="10822672" y="1599031"/>
                          <a:pt x="10830180" y="1791656"/>
                        </a:cubicBezTo>
                        <a:cubicBezTo>
                          <a:pt x="10837688" y="1984281"/>
                          <a:pt x="10842722" y="2198811"/>
                          <a:pt x="10830180" y="2489824"/>
                        </a:cubicBezTo>
                        <a:cubicBezTo>
                          <a:pt x="10817638" y="2780837"/>
                          <a:pt x="10844235" y="2918076"/>
                          <a:pt x="10830180" y="3134287"/>
                        </a:cubicBezTo>
                        <a:cubicBezTo>
                          <a:pt x="10823088" y="3368903"/>
                          <a:pt x="10639669" y="3612623"/>
                          <a:pt x="10381155" y="3583312"/>
                        </a:cubicBezTo>
                        <a:cubicBezTo>
                          <a:pt x="10058394" y="3582393"/>
                          <a:pt x="9901335" y="3569242"/>
                          <a:pt x="9719013" y="3583312"/>
                        </a:cubicBezTo>
                        <a:cubicBezTo>
                          <a:pt x="9536691" y="3597382"/>
                          <a:pt x="9339941" y="3589689"/>
                          <a:pt x="9156192" y="3583312"/>
                        </a:cubicBezTo>
                        <a:cubicBezTo>
                          <a:pt x="8972443" y="3576935"/>
                          <a:pt x="8642120" y="3602765"/>
                          <a:pt x="8295408" y="3583312"/>
                        </a:cubicBezTo>
                        <a:cubicBezTo>
                          <a:pt x="7948696" y="3563859"/>
                          <a:pt x="7856406" y="3605523"/>
                          <a:pt x="7434623" y="3583312"/>
                        </a:cubicBezTo>
                        <a:cubicBezTo>
                          <a:pt x="7012841" y="3561101"/>
                          <a:pt x="7150342" y="3558782"/>
                          <a:pt x="6871802" y="3583312"/>
                        </a:cubicBezTo>
                        <a:cubicBezTo>
                          <a:pt x="6593262" y="3607842"/>
                          <a:pt x="6636230" y="3582356"/>
                          <a:pt x="6507624" y="3583312"/>
                        </a:cubicBezTo>
                        <a:cubicBezTo>
                          <a:pt x="6379018" y="3584268"/>
                          <a:pt x="6155407" y="3603188"/>
                          <a:pt x="6044125" y="3583312"/>
                        </a:cubicBezTo>
                        <a:cubicBezTo>
                          <a:pt x="5932843" y="3563436"/>
                          <a:pt x="5744488" y="3586420"/>
                          <a:pt x="5580626" y="3583312"/>
                        </a:cubicBezTo>
                        <a:cubicBezTo>
                          <a:pt x="5416764" y="3580204"/>
                          <a:pt x="5198663" y="3581503"/>
                          <a:pt x="4819162" y="3583312"/>
                        </a:cubicBezTo>
                        <a:cubicBezTo>
                          <a:pt x="4439661" y="3585121"/>
                          <a:pt x="4574645" y="3589806"/>
                          <a:pt x="4454984" y="3583312"/>
                        </a:cubicBezTo>
                        <a:cubicBezTo>
                          <a:pt x="4335323" y="3576818"/>
                          <a:pt x="4205913" y="3602461"/>
                          <a:pt x="3991485" y="3583312"/>
                        </a:cubicBezTo>
                        <a:cubicBezTo>
                          <a:pt x="3777057" y="3564163"/>
                          <a:pt x="3375913" y="3622348"/>
                          <a:pt x="3130700" y="3583312"/>
                        </a:cubicBezTo>
                        <a:cubicBezTo>
                          <a:pt x="2885488" y="3544276"/>
                          <a:pt x="2857313" y="3593749"/>
                          <a:pt x="2766522" y="3583312"/>
                        </a:cubicBezTo>
                        <a:cubicBezTo>
                          <a:pt x="2675731" y="3572875"/>
                          <a:pt x="2571879" y="3597676"/>
                          <a:pt x="2402344" y="3583312"/>
                        </a:cubicBezTo>
                        <a:cubicBezTo>
                          <a:pt x="2232809" y="3568948"/>
                          <a:pt x="2179848" y="3573472"/>
                          <a:pt x="2038166" y="3583312"/>
                        </a:cubicBezTo>
                        <a:cubicBezTo>
                          <a:pt x="1896484" y="3593152"/>
                          <a:pt x="1691867" y="3593848"/>
                          <a:pt x="1376024" y="3583312"/>
                        </a:cubicBezTo>
                        <a:cubicBezTo>
                          <a:pt x="1060181" y="3572776"/>
                          <a:pt x="642363" y="3544990"/>
                          <a:pt x="449025" y="3583312"/>
                        </a:cubicBezTo>
                        <a:cubicBezTo>
                          <a:pt x="222738" y="3579463"/>
                          <a:pt x="-34735" y="3345817"/>
                          <a:pt x="0" y="3134287"/>
                        </a:cubicBezTo>
                        <a:cubicBezTo>
                          <a:pt x="7907" y="2841932"/>
                          <a:pt x="1618" y="2703855"/>
                          <a:pt x="0" y="2462972"/>
                        </a:cubicBezTo>
                        <a:cubicBezTo>
                          <a:pt x="-1618" y="2222090"/>
                          <a:pt x="3292" y="2094067"/>
                          <a:pt x="0" y="1791656"/>
                        </a:cubicBezTo>
                        <a:cubicBezTo>
                          <a:pt x="-3292" y="1489245"/>
                          <a:pt x="-13660" y="1429344"/>
                          <a:pt x="0" y="1093488"/>
                        </a:cubicBezTo>
                        <a:cubicBezTo>
                          <a:pt x="13660" y="757632"/>
                          <a:pt x="412" y="770201"/>
                          <a:pt x="0" y="44902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a:t>
            </a:r>
            <a:endParaRPr lang="en-US" sz="2800" dirty="0">
              <a:solidFill>
                <a:prstClr val="black"/>
              </a:solidFill>
              <a:ea typeface="Arial-Rounded" panose="020B0500000000000000" pitchFamily="34" charset="0"/>
              <a:cs typeface="Arial" panose="020B0604020202020204" pitchFamily="34" charset="0"/>
            </a:endParaRPr>
          </a:p>
          <a:p>
            <a:pPr lvl="0" algn="just">
              <a:lnSpc>
                <a:spcPct val="120000"/>
              </a:lnSpc>
            </a:pPr>
            <a:r>
              <a:rPr lang="en-US" sz="2800" dirty="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781716" y="2367112"/>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pic>
        <p:nvPicPr>
          <p:cNvPr id="8" name="Picture 2" descr="https://b-f9-zpcloud.zdn.vn/1379919274381470490/342520d31407c8599116.jpg">
            <a:extLst>
              <a:ext uri="{FF2B5EF4-FFF2-40B4-BE49-F238E27FC236}">
                <a16:creationId xmlns:a16="http://schemas.microsoft.com/office/drawing/2014/main" xmlns="" id="{D2E6D998-1ADB-4202-A918-6788CDFA62B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10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564797" y="75348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781716" y="2367112"/>
            <a:ext cx="10830180" cy="30980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Ông Đùng bàn với vợ làm một con đường dẫn nước đi, tránh để nước tràn lênh láng. Ông Đùng lom khom dùng tay bới đất đằng trước, bà Đùng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hì hụi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vét đất đằng sau. Họ làm việc suốt ngày đêm, cùng trò chuyện vui vẻ. Thế rồi, theo con đường ông bà Đùng đào bới, nước đã chảy thành dòng, vượt qua đồi núi, đổ về xuôi. Đó chính là sông Đà ngày nay.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781716" y="2367112"/>
            <a:ext cx="668594" cy="619125"/>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pic>
        <p:nvPicPr>
          <p:cNvPr id="8" name="Picture 2" descr="https://b-f9-zpcloud.zdn.vn/1379919274381470490/342520d31407c8599116.jpg">
            <a:extLst>
              <a:ext uri="{FF2B5EF4-FFF2-40B4-BE49-F238E27FC236}">
                <a16:creationId xmlns:a16="http://schemas.microsoft.com/office/drawing/2014/main" xmlns="" id="{D2E6D998-1ADB-4202-A918-6788CDFA62B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446431"/>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5A42CCF-755E-4FAD-9BB3-F59F8B1A4936}"/>
              </a:ext>
            </a:extLst>
          </p:cNvPr>
          <p:cNvSpPr txBox="1"/>
          <p:nvPr/>
        </p:nvSpPr>
        <p:spPr>
          <a:xfrm>
            <a:off x="654271" y="5710875"/>
            <a:ext cx="115377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Hì</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hụi</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dáng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vẻ</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cặm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cụi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gì</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nhọc</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kiên</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nhẫn</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xmlns=""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xmlns=""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564797" y="93046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885142" y="2573094"/>
            <a:ext cx="10830180" cy="275176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a:t>
            </a:r>
            <a:r>
              <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Rounded" panose="020B0500000000000000" pitchFamily="34" charset="0"/>
                <a:cs typeface="Arial" panose="020B0604020202020204" pitchFamily="34" charset="0"/>
              </a:rPr>
              <a:t>ghềnh</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như bây giờ.</a:t>
            </a: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885142" y="2573094"/>
            <a:ext cx="671983" cy="619125"/>
            <a:chOff x="-93175" y="1999914"/>
            <a:chExt cx="936252"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17067"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pic>
        <p:nvPicPr>
          <p:cNvPr id="8" name="Picture 2" descr="https://b-f9-zpcloud.zdn.vn/1379919274381470490/342520d31407c8599116.jpg">
            <a:extLst>
              <a:ext uri="{FF2B5EF4-FFF2-40B4-BE49-F238E27FC236}">
                <a16:creationId xmlns:a16="http://schemas.microsoft.com/office/drawing/2014/main" xmlns="" id="{98654DAA-0F57-4317-A666-027208C111C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633308"/>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0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8" name="Rectangle: Rounded Corners 33">
            <a:extLst>
              <a:ext uri="{FF2B5EF4-FFF2-40B4-BE49-F238E27FC236}">
                <a16:creationId xmlns:a16="http://schemas.microsoft.com/office/drawing/2014/main" xmlns="" id="{04847D64-BD66-4B44-83F5-2826BC081076}"/>
              </a:ext>
            </a:extLst>
          </p:cNvPr>
          <p:cNvSpPr/>
          <p:nvPr/>
        </p:nvSpPr>
        <p:spPr>
          <a:xfrm>
            <a:off x="3564797" y="93046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20">
            <a:extLst>
              <a:ext uri="{FF2B5EF4-FFF2-40B4-BE49-F238E27FC236}">
                <a16:creationId xmlns:a16="http://schemas.microsoft.com/office/drawing/2014/main" xmlns="" id="{F26A54BE-DF4E-4F70-A766-D925343B765F}"/>
              </a:ext>
            </a:extLst>
          </p:cNvPr>
          <p:cNvSpPr/>
          <p:nvPr/>
        </p:nvSpPr>
        <p:spPr>
          <a:xfrm>
            <a:off x="885142" y="2439363"/>
            <a:ext cx="10830180" cy="275176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p:txBody>
      </p:sp>
      <p:grpSp>
        <p:nvGrpSpPr>
          <p:cNvPr id="20" name="Group 19">
            <a:extLst>
              <a:ext uri="{FF2B5EF4-FFF2-40B4-BE49-F238E27FC236}">
                <a16:creationId xmlns:a16="http://schemas.microsoft.com/office/drawing/2014/main" xmlns="" id="{CA239EE4-F30A-411F-A53F-2F7F39BA82F7}"/>
              </a:ext>
            </a:extLst>
          </p:cNvPr>
          <p:cNvGrpSpPr/>
          <p:nvPr/>
        </p:nvGrpSpPr>
        <p:grpSpPr>
          <a:xfrm>
            <a:off x="885142" y="2573094"/>
            <a:ext cx="671983" cy="619125"/>
            <a:chOff x="-93175" y="1999914"/>
            <a:chExt cx="936252" cy="931530"/>
          </a:xfrm>
        </p:grpSpPr>
        <p:pic>
          <p:nvPicPr>
            <p:cNvPr id="21" name="Picture 20" descr="A picture containing vector graphics&#10;&#10;Description automatically generated">
              <a:extLst>
                <a:ext uri="{FF2B5EF4-FFF2-40B4-BE49-F238E27FC236}">
                  <a16:creationId xmlns:a16="http://schemas.microsoft.com/office/drawing/2014/main" xmlns="" id="{C80BF87E-1F79-4DA2-8F0C-517B6C0AA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xmlns="" id="{43DAFF70-88E9-40A2-BD91-A8D8502FD717}"/>
                </a:ext>
              </a:extLst>
            </p:cNvPr>
            <p:cNvSpPr txBox="1"/>
            <p:nvPr/>
          </p:nvSpPr>
          <p:spPr>
            <a:xfrm>
              <a:off x="17067"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pic>
        <p:nvPicPr>
          <p:cNvPr id="8" name="Picture 2" descr="https://b-f9-zpcloud.zdn.vn/1379919274381470490/342520d31407c8599116.jpg">
            <a:extLst>
              <a:ext uri="{FF2B5EF4-FFF2-40B4-BE49-F238E27FC236}">
                <a16:creationId xmlns:a16="http://schemas.microsoft.com/office/drawing/2014/main" xmlns="" id="{98654DAA-0F57-4317-A666-027208C111C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675931" y="633308"/>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FDB9441-3DFB-4BA9-A032-966D3634CB6C}"/>
              </a:ext>
            </a:extLst>
          </p:cNvPr>
          <p:cNvSpPr txBox="1"/>
          <p:nvPr/>
        </p:nvSpPr>
        <p:spPr>
          <a:xfrm>
            <a:off x="885142" y="5454834"/>
            <a:ext cx="1113460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Ghềnh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chỗ</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dòng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thu</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hẹp</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nông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đá</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nằm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chắn</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ngang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nước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dồn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lại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chảy</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xiết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219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91829065-3A40-445D-ABF4-0C7232299F2A}"/>
              </a:ext>
            </a:extLst>
          </p:cNvPr>
          <p:cNvGrpSpPr/>
          <p:nvPr/>
        </p:nvGrpSpPr>
        <p:grpSpPr>
          <a:xfrm>
            <a:off x="762002" y="897046"/>
            <a:ext cx="6425293" cy="2625859"/>
            <a:chOff x="3075431" y="1205954"/>
            <a:chExt cx="4325245" cy="2625859"/>
          </a:xfrm>
        </p:grpSpPr>
        <p:sp>
          <p:nvSpPr>
            <p:cNvPr id="6" name="Rectangle: Rounded Corners 6">
              <a:extLst>
                <a:ext uri="{FF2B5EF4-FFF2-40B4-BE49-F238E27FC236}">
                  <a16:creationId xmlns:a16="http://schemas.microsoft.com/office/drawing/2014/main" xmlns="" id="{C2C2D524-B120-4173-BA3E-CEF6150A5A5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custGeom>
                      <a:avLst/>
                      <a:gdLst>
                        <a:gd name="connsiteX0" fmla="*/ 0 w 6425293"/>
                        <a:gd name="connsiteY0" fmla="*/ 415975 h 2062141"/>
                        <a:gd name="connsiteX1" fmla="*/ 617944 w 6425293"/>
                        <a:gd name="connsiteY1" fmla="*/ 0 h 2062141"/>
                        <a:gd name="connsiteX2" fmla="*/ 1552037 w 6425293"/>
                        <a:gd name="connsiteY2" fmla="*/ 0 h 2062141"/>
                        <a:gd name="connsiteX3" fmla="*/ 2693706 w 6425293"/>
                        <a:gd name="connsiteY3" fmla="*/ 0 h 2062141"/>
                        <a:gd name="connsiteX4" fmla="*/ 3679692 w 6425293"/>
                        <a:gd name="connsiteY4" fmla="*/ 0 h 2062141"/>
                        <a:gd name="connsiteX5" fmla="*/ 4821361 w 6425293"/>
                        <a:gd name="connsiteY5" fmla="*/ 0 h 2062141"/>
                        <a:gd name="connsiteX6" fmla="*/ 5807348 w 6425293"/>
                        <a:gd name="connsiteY6" fmla="*/ 0 h 2062141"/>
                        <a:gd name="connsiteX7" fmla="*/ 6425293 w 6425293"/>
                        <a:gd name="connsiteY7" fmla="*/ 415975 h 2062141"/>
                        <a:gd name="connsiteX8" fmla="*/ 6425293 w 6425293"/>
                        <a:gd name="connsiteY8" fmla="*/ 1031071 h 2062141"/>
                        <a:gd name="connsiteX9" fmla="*/ 6425293 w 6425293"/>
                        <a:gd name="connsiteY9" fmla="*/ 1646166 h 2062141"/>
                        <a:gd name="connsiteX10" fmla="*/ 5807348 w 6425293"/>
                        <a:gd name="connsiteY10" fmla="*/ 2062141 h 2062141"/>
                        <a:gd name="connsiteX11" fmla="*/ 4769467 w 6425293"/>
                        <a:gd name="connsiteY11" fmla="*/ 2062141 h 2062141"/>
                        <a:gd name="connsiteX12" fmla="*/ 3627798 w 6425293"/>
                        <a:gd name="connsiteY12" fmla="*/ 2062141 h 2062141"/>
                        <a:gd name="connsiteX13" fmla="*/ 2745600 w 6425293"/>
                        <a:gd name="connsiteY13" fmla="*/ 2062141 h 2062141"/>
                        <a:gd name="connsiteX14" fmla="*/ 1863401 w 6425293"/>
                        <a:gd name="connsiteY14" fmla="*/ 2062141 h 2062141"/>
                        <a:gd name="connsiteX15" fmla="*/ 617944 w 6425293"/>
                        <a:gd name="connsiteY15" fmla="*/ 2062141 h 2062141"/>
                        <a:gd name="connsiteX16" fmla="*/ 0 w 6425293"/>
                        <a:gd name="connsiteY16" fmla="*/ 1646166 h 2062141"/>
                        <a:gd name="connsiteX17" fmla="*/ 0 w 6425293"/>
                        <a:gd name="connsiteY17" fmla="*/ 1067976 h 2062141"/>
                        <a:gd name="connsiteX18" fmla="*/ 0 w 6425293"/>
                        <a:gd name="connsiteY18" fmla="*/ 415975 h 2062141"/>
                        <a:gd name="connsiteX0" fmla="*/ 0 w 6425293"/>
                        <a:gd name="connsiteY0" fmla="*/ 415975 h 2062141"/>
                        <a:gd name="connsiteX1" fmla="*/ 617944 w 6425293"/>
                        <a:gd name="connsiteY1" fmla="*/ 0 h 2062141"/>
                        <a:gd name="connsiteX2" fmla="*/ 1707719 w 6425293"/>
                        <a:gd name="connsiteY2" fmla="*/ 0 h 2062141"/>
                        <a:gd name="connsiteX3" fmla="*/ 2641811 w 6425293"/>
                        <a:gd name="connsiteY3" fmla="*/ 0 h 2062141"/>
                        <a:gd name="connsiteX4" fmla="*/ 3575904 w 6425293"/>
                        <a:gd name="connsiteY4" fmla="*/ 0 h 2062141"/>
                        <a:gd name="connsiteX5" fmla="*/ 4665679 w 6425293"/>
                        <a:gd name="connsiteY5" fmla="*/ 0 h 2062141"/>
                        <a:gd name="connsiteX6" fmla="*/ 5807348 w 6425293"/>
                        <a:gd name="connsiteY6" fmla="*/ 0 h 2062141"/>
                        <a:gd name="connsiteX7" fmla="*/ 6425293 w 6425293"/>
                        <a:gd name="connsiteY7" fmla="*/ 415975 h 2062141"/>
                        <a:gd name="connsiteX8" fmla="*/ 6425293 w 6425293"/>
                        <a:gd name="connsiteY8" fmla="*/ 1031071 h 2062141"/>
                        <a:gd name="connsiteX9" fmla="*/ 6425293 w 6425293"/>
                        <a:gd name="connsiteY9" fmla="*/ 1646166 h 2062141"/>
                        <a:gd name="connsiteX10" fmla="*/ 5807348 w 6425293"/>
                        <a:gd name="connsiteY10" fmla="*/ 2062141 h 2062141"/>
                        <a:gd name="connsiteX11" fmla="*/ 4925150 w 6425293"/>
                        <a:gd name="connsiteY11" fmla="*/ 2062141 h 2062141"/>
                        <a:gd name="connsiteX12" fmla="*/ 3887269 w 6425293"/>
                        <a:gd name="connsiteY12" fmla="*/ 2062141 h 2062141"/>
                        <a:gd name="connsiteX13" fmla="*/ 2953176 w 6425293"/>
                        <a:gd name="connsiteY13" fmla="*/ 2062141 h 2062141"/>
                        <a:gd name="connsiteX14" fmla="*/ 1863401 w 6425293"/>
                        <a:gd name="connsiteY14" fmla="*/ 2062141 h 2062141"/>
                        <a:gd name="connsiteX15" fmla="*/ 617944 w 6425293"/>
                        <a:gd name="connsiteY15" fmla="*/ 2062141 h 2062141"/>
                        <a:gd name="connsiteX16" fmla="*/ 0 w 6425293"/>
                        <a:gd name="connsiteY16" fmla="*/ 1646166 h 2062141"/>
                        <a:gd name="connsiteX17" fmla="*/ 0 w 6425293"/>
                        <a:gd name="connsiteY17" fmla="*/ 1067976 h 2062141"/>
                        <a:gd name="connsiteX18" fmla="*/ 0 w 6425293"/>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25293" h="2062141" fill="none" extrusionOk="0">
                          <a:moveTo>
                            <a:pt x="0" y="415975"/>
                          </a:moveTo>
                          <a:cubicBezTo>
                            <a:pt x="76589" y="239343"/>
                            <a:pt x="309234" y="10184"/>
                            <a:pt x="617944" y="0"/>
                          </a:cubicBezTo>
                          <a:cubicBezTo>
                            <a:pt x="1055160" y="-3368"/>
                            <a:pt x="1141154" y="-13528"/>
                            <a:pt x="1552037" y="0"/>
                          </a:cubicBezTo>
                          <a:cubicBezTo>
                            <a:pt x="1944012" y="35931"/>
                            <a:pt x="2355526" y="-55387"/>
                            <a:pt x="2693706" y="0"/>
                          </a:cubicBezTo>
                          <a:cubicBezTo>
                            <a:pt x="3071533" y="16748"/>
                            <a:pt x="3271161" y="23040"/>
                            <a:pt x="3679692" y="0"/>
                          </a:cubicBezTo>
                          <a:cubicBezTo>
                            <a:pt x="4059092" y="5193"/>
                            <a:pt x="4424520" y="14445"/>
                            <a:pt x="4821361" y="0"/>
                          </a:cubicBezTo>
                          <a:cubicBezTo>
                            <a:pt x="5193715" y="27065"/>
                            <a:pt x="5541631" y="13735"/>
                            <a:pt x="5807348" y="0"/>
                          </a:cubicBezTo>
                          <a:cubicBezTo>
                            <a:pt x="6161870" y="46192"/>
                            <a:pt x="6409065" y="166446"/>
                            <a:pt x="6425293" y="415975"/>
                          </a:cubicBezTo>
                          <a:cubicBezTo>
                            <a:pt x="6410704" y="683335"/>
                            <a:pt x="6428356" y="744903"/>
                            <a:pt x="6425293" y="1031071"/>
                          </a:cubicBezTo>
                          <a:cubicBezTo>
                            <a:pt x="6434651" y="1321075"/>
                            <a:pt x="6444982" y="1480461"/>
                            <a:pt x="6425293" y="1646166"/>
                          </a:cubicBezTo>
                          <a:cubicBezTo>
                            <a:pt x="6428170" y="1863512"/>
                            <a:pt x="6178667" y="2100514"/>
                            <a:pt x="5807348" y="2062141"/>
                          </a:cubicBezTo>
                          <a:cubicBezTo>
                            <a:pt x="5561368" y="2068171"/>
                            <a:pt x="5251837" y="2035969"/>
                            <a:pt x="4769467" y="2062141"/>
                          </a:cubicBezTo>
                          <a:cubicBezTo>
                            <a:pt x="4325785" y="2121220"/>
                            <a:pt x="4012223" y="2075887"/>
                            <a:pt x="3627798" y="2062141"/>
                          </a:cubicBezTo>
                          <a:cubicBezTo>
                            <a:pt x="3240900" y="2089693"/>
                            <a:pt x="2974908" y="2063953"/>
                            <a:pt x="2745600" y="2062141"/>
                          </a:cubicBezTo>
                          <a:cubicBezTo>
                            <a:pt x="2513386" y="2049326"/>
                            <a:pt x="2095280" y="2048481"/>
                            <a:pt x="1863401" y="2062141"/>
                          </a:cubicBezTo>
                          <a:cubicBezTo>
                            <a:pt x="1588548" y="1986942"/>
                            <a:pt x="1052269" y="2127746"/>
                            <a:pt x="617944" y="2062141"/>
                          </a:cubicBezTo>
                          <a:cubicBezTo>
                            <a:pt x="237919" y="2122402"/>
                            <a:pt x="-39197" y="1877053"/>
                            <a:pt x="0" y="1646166"/>
                          </a:cubicBezTo>
                          <a:cubicBezTo>
                            <a:pt x="-32352" y="1379461"/>
                            <a:pt x="16325" y="1175255"/>
                            <a:pt x="0" y="1067976"/>
                          </a:cubicBezTo>
                          <a:cubicBezTo>
                            <a:pt x="-52453" y="958091"/>
                            <a:pt x="-28640" y="726450"/>
                            <a:pt x="0" y="415975"/>
                          </a:cubicBezTo>
                          <a:close/>
                        </a:path>
                        <a:path w="6425293" h="2062141" stroke="0" extrusionOk="0">
                          <a:moveTo>
                            <a:pt x="0" y="415975"/>
                          </a:moveTo>
                          <a:cubicBezTo>
                            <a:pt x="-28000" y="196407"/>
                            <a:pt x="353605" y="28384"/>
                            <a:pt x="617944" y="0"/>
                          </a:cubicBezTo>
                          <a:cubicBezTo>
                            <a:pt x="1016337" y="-26632"/>
                            <a:pt x="1185765" y="-22695"/>
                            <a:pt x="1707719" y="0"/>
                          </a:cubicBezTo>
                          <a:cubicBezTo>
                            <a:pt x="2220923" y="-15550"/>
                            <a:pt x="2432322" y="-27780"/>
                            <a:pt x="2641811" y="0"/>
                          </a:cubicBezTo>
                          <a:cubicBezTo>
                            <a:pt x="2824443" y="30475"/>
                            <a:pt x="3191188" y="-2757"/>
                            <a:pt x="3575904" y="0"/>
                          </a:cubicBezTo>
                          <a:cubicBezTo>
                            <a:pt x="3959201" y="11035"/>
                            <a:pt x="4223503" y="36181"/>
                            <a:pt x="4665679" y="0"/>
                          </a:cubicBezTo>
                          <a:cubicBezTo>
                            <a:pt x="5120228" y="11269"/>
                            <a:pt x="5473033" y="6883"/>
                            <a:pt x="5807348" y="0"/>
                          </a:cubicBezTo>
                          <a:cubicBezTo>
                            <a:pt x="6100164" y="-61320"/>
                            <a:pt x="6386127" y="202187"/>
                            <a:pt x="6425293" y="415975"/>
                          </a:cubicBezTo>
                          <a:cubicBezTo>
                            <a:pt x="6330030" y="574220"/>
                            <a:pt x="6453126" y="802268"/>
                            <a:pt x="6425293" y="1031071"/>
                          </a:cubicBezTo>
                          <a:cubicBezTo>
                            <a:pt x="6409028" y="1248236"/>
                            <a:pt x="6438663" y="1439527"/>
                            <a:pt x="6425293" y="1646166"/>
                          </a:cubicBezTo>
                          <a:cubicBezTo>
                            <a:pt x="6426508" y="1880047"/>
                            <a:pt x="6080655" y="2072989"/>
                            <a:pt x="5807348" y="2062141"/>
                          </a:cubicBezTo>
                          <a:cubicBezTo>
                            <a:pt x="5433739" y="2065632"/>
                            <a:pt x="5100376" y="2105860"/>
                            <a:pt x="4925150" y="2062141"/>
                          </a:cubicBezTo>
                          <a:cubicBezTo>
                            <a:pt x="4768036" y="2052575"/>
                            <a:pt x="4124380" y="2118428"/>
                            <a:pt x="3887269" y="2062141"/>
                          </a:cubicBezTo>
                          <a:cubicBezTo>
                            <a:pt x="3655988" y="2047434"/>
                            <a:pt x="3405596" y="2038851"/>
                            <a:pt x="2953176" y="2062141"/>
                          </a:cubicBezTo>
                          <a:cubicBezTo>
                            <a:pt x="2508127" y="2053614"/>
                            <a:pt x="2195150" y="2010020"/>
                            <a:pt x="1863401" y="2062141"/>
                          </a:cubicBezTo>
                          <a:cubicBezTo>
                            <a:pt x="1476788" y="2090468"/>
                            <a:pt x="1234025" y="2030738"/>
                            <a:pt x="617944" y="2062141"/>
                          </a:cubicBezTo>
                          <a:cubicBezTo>
                            <a:pt x="281824" y="2082765"/>
                            <a:pt x="54487" y="1904376"/>
                            <a:pt x="0" y="1646166"/>
                          </a:cubicBezTo>
                          <a:cubicBezTo>
                            <a:pt x="-10301" y="1404010"/>
                            <a:pt x="13097" y="1299761"/>
                            <a:pt x="0" y="1067976"/>
                          </a:cubicBezTo>
                          <a:cubicBezTo>
                            <a:pt x="-31832" y="847793"/>
                            <a:pt x="17144" y="603902"/>
                            <a:pt x="0" y="415975"/>
                          </a:cubicBezTo>
                          <a:close/>
                        </a:path>
                        <a:path w="6425293" h="2062141" fill="none" stroke="0" extrusionOk="0">
                          <a:moveTo>
                            <a:pt x="0" y="415975"/>
                          </a:moveTo>
                          <a:cubicBezTo>
                            <a:pt x="50169" y="241423"/>
                            <a:pt x="349178" y="40047"/>
                            <a:pt x="617944" y="0"/>
                          </a:cubicBezTo>
                          <a:cubicBezTo>
                            <a:pt x="1049979" y="-13890"/>
                            <a:pt x="1134444" y="-13570"/>
                            <a:pt x="1552037" y="0"/>
                          </a:cubicBezTo>
                          <a:cubicBezTo>
                            <a:pt x="1984382" y="5305"/>
                            <a:pt x="2237470" y="7832"/>
                            <a:pt x="2693706" y="0"/>
                          </a:cubicBezTo>
                          <a:cubicBezTo>
                            <a:pt x="3058285" y="23616"/>
                            <a:pt x="3300788" y="-17823"/>
                            <a:pt x="3679692" y="0"/>
                          </a:cubicBezTo>
                          <a:cubicBezTo>
                            <a:pt x="4167419" y="-33640"/>
                            <a:pt x="4484098" y="1812"/>
                            <a:pt x="4821361" y="0"/>
                          </a:cubicBezTo>
                          <a:cubicBezTo>
                            <a:pt x="5172078" y="-28467"/>
                            <a:pt x="5533922" y="27769"/>
                            <a:pt x="5807348" y="0"/>
                          </a:cubicBezTo>
                          <a:cubicBezTo>
                            <a:pt x="6172529" y="-6230"/>
                            <a:pt x="6442176" y="199647"/>
                            <a:pt x="6425293" y="415975"/>
                          </a:cubicBezTo>
                          <a:cubicBezTo>
                            <a:pt x="6400646" y="684912"/>
                            <a:pt x="6416967" y="734210"/>
                            <a:pt x="6425293" y="1031071"/>
                          </a:cubicBezTo>
                          <a:cubicBezTo>
                            <a:pt x="6400961" y="1326120"/>
                            <a:pt x="6439759" y="1480096"/>
                            <a:pt x="6425293" y="1646166"/>
                          </a:cubicBezTo>
                          <a:cubicBezTo>
                            <a:pt x="6463703" y="1826393"/>
                            <a:pt x="6183627" y="2027875"/>
                            <a:pt x="5807348" y="2062141"/>
                          </a:cubicBezTo>
                          <a:cubicBezTo>
                            <a:pt x="5506488" y="2097349"/>
                            <a:pt x="5258819" y="2006035"/>
                            <a:pt x="4769467" y="2062141"/>
                          </a:cubicBezTo>
                          <a:cubicBezTo>
                            <a:pt x="4251654" y="2037277"/>
                            <a:pt x="3970936" y="2084171"/>
                            <a:pt x="3627798" y="2062141"/>
                          </a:cubicBezTo>
                          <a:cubicBezTo>
                            <a:pt x="3295630" y="2067855"/>
                            <a:pt x="2976081" y="2122589"/>
                            <a:pt x="2745600" y="2062141"/>
                          </a:cubicBezTo>
                          <a:cubicBezTo>
                            <a:pt x="2483184" y="2072878"/>
                            <a:pt x="2063805" y="2046134"/>
                            <a:pt x="1863401" y="2062141"/>
                          </a:cubicBezTo>
                          <a:cubicBezTo>
                            <a:pt x="1700943" y="2113733"/>
                            <a:pt x="1078954" y="2043505"/>
                            <a:pt x="617944" y="2062141"/>
                          </a:cubicBezTo>
                          <a:cubicBezTo>
                            <a:pt x="176482" y="2101968"/>
                            <a:pt x="8632" y="1824840"/>
                            <a:pt x="0" y="1646166"/>
                          </a:cubicBezTo>
                          <a:cubicBezTo>
                            <a:pt x="-28475" y="1393794"/>
                            <a:pt x="45563" y="1192824"/>
                            <a:pt x="0" y="1067976"/>
                          </a:cubicBezTo>
                          <a:cubicBezTo>
                            <a:pt x="-11842" y="945820"/>
                            <a:pt x="7723" y="739134"/>
                            <a:pt x="0" y="415975"/>
                          </a:cubicBezTo>
                          <a:close/>
                        </a:path>
                      </a:pathLst>
                    </a:cu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Rounded Corners 6">
              <a:extLst>
                <a:ext uri="{FF2B5EF4-FFF2-40B4-BE49-F238E27FC236}">
                  <a16:creationId xmlns:a16="http://schemas.microsoft.com/office/drawing/2014/main" xmlns="" id="{82DC4E34-21D7-4FAE-AFA9-CB3BC3AFA2FA}"/>
                </a:ext>
              </a:extLst>
            </p:cNvPr>
            <p:cNvSpPr/>
            <p:nvPr/>
          </p:nvSpPr>
          <p:spPr>
            <a:xfrm>
              <a:off x="4147905" y="1205954"/>
              <a:ext cx="2309514" cy="653991"/>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xmlns="" id="{AA26F686-65F5-4834-ADAE-032DB6C8DEEF}"/>
                </a:ext>
              </a:extLst>
            </p:cNvPr>
            <p:cNvPicPr>
              <a:picLocks noChangeAspect="1"/>
            </p:cNvPicPr>
            <p:nvPr/>
          </p:nvPicPr>
          <p:blipFill>
            <a:blip r:embed="rId2"/>
            <a:stretch>
              <a:fillRect/>
            </a:stretch>
          </p:blipFill>
          <p:spPr>
            <a:xfrm flipH="1">
              <a:off x="3114051" y="2296714"/>
              <a:ext cx="431450" cy="431450"/>
            </a:xfrm>
            <a:prstGeom prst="rect">
              <a:avLst/>
            </a:prstGeom>
          </p:spPr>
        </p:pic>
        <p:pic>
          <p:nvPicPr>
            <p:cNvPr id="9" name="Picture 8">
              <a:extLst>
                <a:ext uri="{FF2B5EF4-FFF2-40B4-BE49-F238E27FC236}">
                  <a16:creationId xmlns:a16="http://schemas.microsoft.com/office/drawing/2014/main" xmlns="" id="{FC2A741F-BDFE-4029-8B8E-1F16CC5D7119}"/>
                </a:ext>
              </a:extLst>
            </p:cNvPr>
            <p:cNvPicPr>
              <a:picLocks noChangeAspect="1"/>
            </p:cNvPicPr>
            <p:nvPr/>
          </p:nvPicPr>
          <p:blipFill>
            <a:blip r:embed="rId2"/>
            <a:stretch>
              <a:fillRect/>
            </a:stretch>
          </p:blipFill>
          <p:spPr>
            <a:xfrm flipH="1">
              <a:off x="3114051" y="2839670"/>
              <a:ext cx="431450" cy="431450"/>
            </a:xfrm>
            <a:prstGeom prst="rect">
              <a:avLst/>
            </a:prstGeom>
          </p:spPr>
        </p:pic>
        <p:pic>
          <p:nvPicPr>
            <p:cNvPr id="10" name="Picture 9">
              <a:extLst>
                <a:ext uri="{FF2B5EF4-FFF2-40B4-BE49-F238E27FC236}">
                  <a16:creationId xmlns:a16="http://schemas.microsoft.com/office/drawing/2014/main" xmlns="" id="{E2AC145C-CAA8-4F75-8F1B-5DC41F48AAEF}"/>
                </a:ext>
              </a:extLst>
            </p:cNvPr>
            <p:cNvPicPr>
              <a:picLocks noChangeAspect="1"/>
            </p:cNvPicPr>
            <p:nvPr/>
          </p:nvPicPr>
          <p:blipFill>
            <a:blip r:embed="rId2"/>
            <a:stretch>
              <a:fillRect/>
            </a:stretch>
          </p:blipFill>
          <p:spPr>
            <a:xfrm flipH="1">
              <a:off x="3152674" y="3337254"/>
              <a:ext cx="392829" cy="392829"/>
            </a:xfrm>
            <a:prstGeom prst="rect">
              <a:avLst/>
            </a:prstGeom>
          </p:spPr>
        </p:pic>
      </p:grpSp>
      <p:grpSp>
        <p:nvGrpSpPr>
          <p:cNvPr id="11" name="Group 10">
            <a:extLst>
              <a:ext uri="{FF2B5EF4-FFF2-40B4-BE49-F238E27FC236}">
                <a16:creationId xmlns:a16="http://schemas.microsoft.com/office/drawing/2014/main" xmlns="" id="{9FCC000B-23E5-4412-BB30-775A068DED13}"/>
              </a:ext>
            </a:extLst>
          </p:cNvPr>
          <p:cNvGrpSpPr/>
          <p:nvPr/>
        </p:nvGrpSpPr>
        <p:grpSpPr>
          <a:xfrm>
            <a:off x="5057099" y="3759627"/>
            <a:ext cx="6297838" cy="2437071"/>
            <a:chOff x="5189220" y="3812803"/>
            <a:chExt cx="5460377" cy="2437071"/>
          </a:xfrm>
        </p:grpSpPr>
        <p:grpSp>
          <p:nvGrpSpPr>
            <p:cNvPr id="12" name="Group 11">
              <a:extLst>
                <a:ext uri="{FF2B5EF4-FFF2-40B4-BE49-F238E27FC236}">
                  <a16:creationId xmlns:a16="http://schemas.microsoft.com/office/drawing/2014/main" xmlns="" id="{A9308A1B-AB7E-4C47-AC55-9F9811647BD7}"/>
                </a:ext>
              </a:extLst>
            </p:cNvPr>
            <p:cNvGrpSpPr/>
            <p:nvPr/>
          </p:nvGrpSpPr>
          <p:grpSpPr>
            <a:xfrm>
              <a:off x="5189220" y="3812803"/>
              <a:ext cx="5445754" cy="2437071"/>
              <a:chOff x="3323320" y="1250854"/>
              <a:chExt cx="5445754" cy="2437071"/>
            </a:xfrm>
          </p:grpSpPr>
          <p:sp>
            <p:nvSpPr>
              <p:cNvPr id="22" name="Rectangle: Rounded Corners 12">
                <a:extLst>
                  <a:ext uri="{FF2B5EF4-FFF2-40B4-BE49-F238E27FC236}">
                    <a16:creationId xmlns:a16="http://schemas.microsoft.com/office/drawing/2014/main" xmlns="" id="{064EADDD-6CDD-4A86-B5FA-2BECF834837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custGeom>
                        <a:avLst/>
                        <a:gdLst>
                          <a:gd name="connsiteX0" fmla="*/ 0 w 6280972"/>
                          <a:gd name="connsiteY0" fmla="*/ 396103 h 1963626"/>
                          <a:gd name="connsiteX1" fmla="*/ 396103 w 6280972"/>
                          <a:gd name="connsiteY1" fmla="*/ 0 h 1963626"/>
                          <a:gd name="connsiteX2" fmla="*/ 1082199 w 6280972"/>
                          <a:gd name="connsiteY2" fmla="*/ 0 h 1963626"/>
                          <a:gd name="connsiteX3" fmla="*/ 1658519 w 6280972"/>
                          <a:gd name="connsiteY3" fmla="*/ 0 h 1963626"/>
                          <a:gd name="connsiteX4" fmla="*/ 2234840 w 6280972"/>
                          <a:gd name="connsiteY4" fmla="*/ 0 h 1963626"/>
                          <a:gd name="connsiteX5" fmla="*/ 2975823 w 6280972"/>
                          <a:gd name="connsiteY5" fmla="*/ 0 h 1963626"/>
                          <a:gd name="connsiteX6" fmla="*/ 3497256 w 6280972"/>
                          <a:gd name="connsiteY6" fmla="*/ 0 h 1963626"/>
                          <a:gd name="connsiteX7" fmla="*/ 4073576 w 6280972"/>
                          <a:gd name="connsiteY7" fmla="*/ 0 h 1963626"/>
                          <a:gd name="connsiteX8" fmla="*/ 4869447 w 6280972"/>
                          <a:gd name="connsiteY8" fmla="*/ 0 h 1963626"/>
                          <a:gd name="connsiteX9" fmla="*/ 5884869 w 6280972"/>
                          <a:gd name="connsiteY9" fmla="*/ 0 h 1963626"/>
                          <a:gd name="connsiteX10" fmla="*/ 6280972 w 6280972"/>
                          <a:gd name="connsiteY10" fmla="*/ 396103 h 1963626"/>
                          <a:gd name="connsiteX11" fmla="*/ 6280972 w 6280972"/>
                          <a:gd name="connsiteY11" fmla="*/ 981813 h 1963626"/>
                          <a:gd name="connsiteX12" fmla="*/ 6280972 w 6280972"/>
                          <a:gd name="connsiteY12" fmla="*/ 1567523 h 1963626"/>
                          <a:gd name="connsiteX13" fmla="*/ 5884869 w 6280972"/>
                          <a:gd name="connsiteY13" fmla="*/ 1963626 h 1963626"/>
                          <a:gd name="connsiteX14" fmla="*/ 5198773 w 6280972"/>
                          <a:gd name="connsiteY14" fmla="*/ 1963626 h 1963626"/>
                          <a:gd name="connsiteX15" fmla="*/ 4512678 w 6280972"/>
                          <a:gd name="connsiteY15" fmla="*/ 1963626 h 1963626"/>
                          <a:gd name="connsiteX16" fmla="*/ 3771694 w 6280972"/>
                          <a:gd name="connsiteY16" fmla="*/ 1963626 h 1963626"/>
                          <a:gd name="connsiteX17" fmla="*/ 3085598 w 6280972"/>
                          <a:gd name="connsiteY17" fmla="*/ 1963626 h 1963626"/>
                          <a:gd name="connsiteX18" fmla="*/ 2454390 w 6280972"/>
                          <a:gd name="connsiteY18" fmla="*/ 1963626 h 1963626"/>
                          <a:gd name="connsiteX19" fmla="*/ 1823182 w 6280972"/>
                          <a:gd name="connsiteY19" fmla="*/ 1963626 h 1963626"/>
                          <a:gd name="connsiteX20" fmla="*/ 1301749 w 6280972"/>
                          <a:gd name="connsiteY20" fmla="*/ 1963626 h 1963626"/>
                          <a:gd name="connsiteX21" fmla="*/ 396103 w 6280972"/>
                          <a:gd name="connsiteY21" fmla="*/ 1963626 h 1963626"/>
                          <a:gd name="connsiteX22" fmla="*/ 0 w 6280972"/>
                          <a:gd name="connsiteY22" fmla="*/ 1567523 h 1963626"/>
                          <a:gd name="connsiteX23" fmla="*/ 0 w 6280972"/>
                          <a:gd name="connsiteY23" fmla="*/ 993527 h 1963626"/>
                          <a:gd name="connsiteX24" fmla="*/ 0 w 6280972"/>
                          <a:gd name="connsiteY24"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80972" h="1963626" fill="none" extrusionOk="0">
                            <a:moveTo>
                              <a:pt x="0" y="396103"/>
                            </a:moveTo>
                            <a:cubicBezTo>
                              <a:pt x="-11854" y="141987"/>
                              <a:pt x="187023" y="14175"/>
                              <a:pt x="396103" y="0"/>
                            </a:cubicBezTo>
                            <a:cubicBezTo>
                              <a:pt x="708499" y="16828"/>
                              <a:pt x="891005" y="31816"/>
                              <a:pt x="1082199" y="0"/>
                            </a:cubicBezTo>
                            <a:cubicBezTo>
                              <a:pt x="1273393" y="-31816"/>
                              <a:pt x="1480601" y="-13803"/>
                              <a:pt x="1658519" y="0"/>
                            </a:cubicBezTo>
                            <a:cubicBezTo>
                              <a:pt x="1836437" y="13803"/>
                              <a:pt x="2008281" y="-3159"/>
                              <a:pt x="2234840" y="0"/>
                            </a:cubicBezTo>
                            <a:cubicBezTo>
                              <a:pt x="2461399" y="3159"/>
                              <a:pt x="2622860" y="27498"/>
                              <a:pt x="2975823" y="0"/>
                            </a:cubicBezTo>
                            <a:cubicBezTo>
                              <a:pt x="3328786" y="-27498"/>
                              <a:pt x="3326559" y="17252"/>
                              <a:pt x="3497256" y="0"/>
                            </a:cubicBezTo>
                            <a:cubicBezTo>
                              <a:pt x="3667953" y="-17252"/>
                              <a:pt x="3861991" y="5089"/>
                              <a:pt x="4073576" y="0"/>
                            </a:cubicBezTo>
                            <a:cubicBezTo>
                              <a:pt x="4285161" y="-5089"/>
                              <a:pt x="4682724" y="-12865"/>
                              <a:pt x="4869447" y="0"/>
                            </a:cubicBezTo>
                            <a:cubicBezTo>
                              <a:pt x="5056170" y="12865"/>
                              <a:pt x="5388906" y="9813"/>
                              <a:pt x="5884869" y="0"/>
                            </a:cubicBezTo>
                            <a:cubicBezTo>
                              <a:pt x="6100155" y="4323"/>
                              <a:pt x="6294665" y="185608"/>
                              <a:pt x="6280972" y="396103"/>
                            </a:cubicBezTo>
                            <a:cubicBezTo>
                              <a:pt x="6306129" y="540454"/>
                              <a:pt x="6263454" y="712678"/>
                              <a:pt x="6280972" y="981813"/>
                            </a:cubicBezTo>
                            <a:cubicBezTo>
                              <a:pt x="6298491" y="1250948"/>
                              <a:pt x="6290437" y="1392858"/>
                              <a:pt x="6280972" y="1567523"/>
                            </a:cubicBezTo>
                            <a:cubicBezTo>
                              <a:pt x="6288342" y="1784978"/>
                              <a:pt x="6070606" y="1928961"/>
                              <a:pt x="5884869" y="1963626"/>
                            </a:cubicBezTo>
                            <a:cubicBezTo>
                              <a:pt x="5561878" y="1961616"/>
                              <a:pt x="5364985" y="1958864"/>
                              <a:pt x="5198773" y="1963626"/>
                            </a:cubicBezTo>
                            <a:cubicBezTo>
                              <a:pt x="5032561" y="1968388"/>
                              <a:pt x="4821531" y="1929839"/>
                              <a:pt x="4512678" y="1963626"/>
                            </a:cubicBezTo>
                            <a:cubicBezTo>
                              <a:pt x="4203826" y="1997413"/>
                              <a:pt x="4093919" y="1934270"/>
                              <a:pt x="3771694" y="1963626"/>
                            </a:cubicBezTo>
                            <a:cubicBezTo>
                              <a:pt x="3449469" y="1992982"/>
                              <a:pt x="3352273" y="1970200"/>
                              <a:pt x="3085598" y="1963626"/>
                            </a:cubicBezTo>
                            <a:cubicBezTo>
                              <a:pt x="2818923" y="1957052"/>
                              <a:pt x="2685800" y="1941121"/>
                              <a:pt x="2454390" y="1963626"/>
                            </a:cubicBezTo>
                            <a:cubicBezTo>
                              <a:pt x="2222980" y="1986131"/>
                              <a:pt x="1970401" y="1946037"/>
                              <a:pt x="1823182" y="1963626"/>
                            </a:cubicBezTo>
                            <a:cubicBezTo>
                              <a:pt x="1675963" y="1981215"/>
                              <a:pt x="1527890" y="1972837"/>
                              <a:pt x="1301749" y="1963626"/>
                            </a:cubicBezTo>
                            <a:cubicBezTo>
                              <a:pt x="1075608" y="1954415"/>
                              <a:pt x="629910" y="2005381"/>
                              <a:pt x="396103" y="1963626"/>
                            </a:cubicBezTo>
                            <a:cubicBezTo>
                              <a:pt x="169543" y="1967158"/>
                              <a:pt x="17778" y="1765006"/>
                              <a:pt x="0" y="1567523"/>
                            </a:cubicBezTo>
                            <a:cubicBezTo>
                              <a:pt x="-26535" y="1407873"/>
                              <a:pt x="-20716" y="1242775"/>
                              <a:pt x="0" y="993527"/>
                            </a:cubicBezTo>
                            <a:cubicBezTo>
                              <a:pt x="20716" y="744279"/>
                              <a:pt x="-15039" y="538802"/>
                              <a:pt x="0" y="396103"/>
                            </a:cubicBezTo>
                            <a:close/>
                          </a:path>
                          <a:path w="6280972" h="1963626" stroke="0" extrusionOk="0">
                            <a:moveTo>
                              <a:pt x="0" y="396103"/>
                            </a:moveTo>
                            <a:cubicBezTo>
                              <a:pt x="393" y="189365"/>
                              <a:pt x="202428" y="44828"/>
                              <a:pt x="396103" y="0"/>
                            </a:cubicBezTo>
                            <a:cubicBezTo>
                              <a:pt x="711976" y="-35463"/>
                              <a:pt x="946970" y="30103"/>
                              <a:pt x="1137086" y="0"/>
                            </a:cubicBezTo>
                            <a:cubicBezTo>
                              <a:pt x="1327202" y="-30103"/>
                              <a:pt x="1566609" y="-14980"/>
                              <a:pt x="1713407" y="0"/>
                            </a:cubicBezTo>
                            <a:cubicBezTo>
                              <a:pt x="1860205" y="14980"/>
                              <a:pt x="2171721" y="-9949"/>
                              <a:pt x="2289727" y="0"/>
                            </a:cubicBezTo>
                            <a:cubicBezTo>
                              <a:pt x="2407733" y="9949"/>
                              <a:pt x="2820728" y="23614"/>
                              <a:pt x="3030711" y="0"/>
                            </a:cubicBezTo>
                            <a:cubicBezTo>
                              <a:pt x="3240694" y="-23614"/>
                              <a:pt x="3490973" y="-18106"/>
                              <a:pt x="3661919" y="0"/>
                            </a:cubicBezTo>
                            <a:cubicBezTo>
                              <a:pt x="3832865" y="18106"/>
                              <a:pt x="4288560" y="-29822"/>
                              <a:pt x="4457790" y="0"/>
                            </a:cubicBezTo>
                            <a:cubicBezTo>
                              <a:pt x="4627020" y="29822"/>
                              <a:pt x="5051289" y="-26259"/>
                              <a:pt x="5253661" y="0"/>
                            </a:cubicBezTo>
                            <a:cubicBezTo>
                              <a:pt x="5456033" y="26259"/>
                              <a:pt x="5618023" y="-2923"/>
                              <a:pt x="5884869" y="0"/>
                            </a:cubicBezTo>
                            <a:cubicBezTo>
                              <a:pt x="6094159" y="-4256"/>
                              <a:pt x="6250341" y="177072"/>
                              <a:pt x="6280972" y="396103"/>
                            </a:cubicBezTo>
                            <a:cubicBezTo>
                              <a:pt x="6260757" y="556551"/>
                              <a:pt x="6299517" y="758182"/>
                              <a:pt x="6280972" y="981813"/>
                            </a:cubicBezTo>
                            <a:cubicBezTo>
                              <a:pt x="6262428" y="1205444"/>
                              <a:pt x="6267769" y="1301765"/>
                              <a:pt x="6280972" y="1567523"/>
                            </a:cubicBezTo>
                            <a:cubicBezTo>
                              <a:pt x="6283456" y="1754077"/>
                              <a:pt x="6081899" y="1922376"/>
                              <a:pt x="5884869" y="1963626"/>
                            </a:cubicBezTo>
                            <a:cubicBezTo>
                              <a:pt x="5634198" y="1939771"/>
                              <a:pt x="5490379" y="1944943"/>
                              <a:pt x="5363436" y="1963626"/>
                            </a:cubicBezTo>
                            <a:cubicBezTo>
                              <a:pt x="5236493" y="1982309"/>
                              <a:pt x="4727898" y="1939513"/>
                              <a:pt x="4567565" y="1963626"/>
                            </a:cubicBezTo>
                            <a:cubicBezTo>
                              <a:pt x="4407232" y="1987739"/>
                              <a:pt x="4104628" y="1950819"/>
                              <a:pt x="3936357" y="1963626"/>
                            </a:cubicBezTo>
                            <a:cubicBezTo>
                              <a:pt x="3768086" y="1976433"/>
                              <a:pt x="3525483" y="1933059"/>
                              <a:pt x="3305149" y="1963626"/>
                            </a:cubicBezTo>
                            <a:cubicBezTo>
                              <a:pt x="3084815" y="1994193"/>
                              <a:pt x="2845873" y="2002053"/>
                              <a:pt x="2509278" y="1963626"/>
                            </a:cubicBezTo>
                            <a:cubicBezTo>
                              <a:pt x="2172683" y="1925199"/>
                              <a:pt x="2084892" y="1976003"/>
                              <a:pt x="1768295" y="1963626"/>
                            </a:cubicBezTo>
                            <a:cubicBezTo>
                              <a:pt x="1451698" y="1951249"/>
                              <a:pt x="1273441" y="1949355"/>
                              <a:pt x="1137086" y="1963626"/>
                            </a:cubicBezTo>
                            <a:cubicBezTo>
                              <a:pt x="1000731" y="1977897"/>
                              <a:pt x="679235" y="1927355"/>
                              <a:pt x="396103" y="1963626"/>
                            </a:cubicBezTo>
                            <a:cubicBezTo>
                              <a:pt x="187647" y="1986003"/>
                              <a:pt x="-25826" y="1776577"/>
                              <a:pt x="0" y="1567523"/>
                            </a:cubicBezTo>
                            <a:cubicBezTo>
                              <a:pt x="-20020" y="1446482"/>
                              <a:pt x="14237" y="1234337"/>
                              <a:pt x="0" y="970099"/>
                            </a:cubicBezTo>
                            <a:cubicBezTo>
                              <a:pt x="-14237" y="705861"/>
                              <a:pt x="1744" y="592518"/>
                              <a:pt x="0" y="396103"/>
                            </a:cubicBezTo>
                            <a:close/>
                          </a:path>
                        </a:pathLst>
                      </a:cu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3" name="Rectangle: Rounded Corners 22">
                <a:extLst>
                  <a:ext uri="{FF2B5EF4-FFF2-40B4-BE49-F238E27FC236}">
                    <a16:creationId xmlns:a16="http://schemas.microsoft.com/office/drawing/2014/main" xmlns="" id="{F16048F6-D2ED-4362-8C8A-85D5FBF7B8D8}"/>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3" name="Picture 12">
              <a:extLst>
                <a:ext uri="{FF2B5EF4-FFF2-40B4-BE49-F238E27FC236}">
                  <a16:creationId xmlns:a16="http://schemas.microsoft.com/office/drawing/2014/main" xmlns="" id="{8BC24EE9-3352-4E73-87A5-15766F95A2E5}"/>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14" name="Picture 13">
              <a:extLst>
                <a:ext uri="{FF2B5EF4-FFF2-40B4-BE49-F238E27FC236}">
                  <a16:creationId xmlns:a16="http://schemas.microsoft.com/office/drawing/2014/main" xmlns="" id="{95F9053C-1237-4C14-9D01-3FA07F7D67FC}"/>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15" name="Picture 14">
              <a:extLst>
                <a:ext uri="{FF2B5EF4-FFF2-40B4-BE49-F238E27FC236}">
                  <a16:creationId xmlns:a16="http://schemas.microsoft.com/office/drawing/2014/main" xmlns="" id="{EAE9B87E-7209-43C7-8267-73778F537E96}"/>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16" name="Picture 15">
              <a:extLst>
                <a:ext uri="{FF2B5EF4-FFF2-40B4-BE49-F238E27FC236}">
                  <a16:creationId xmlns:a16="http://schemas.microsoft.com/office/drawing/2014/main" xmlns="" id="{9F754E0B-C441-48E1-AA3F-58CEDBB360F9}"/>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17" name="Picture 16">
              <a:extLst>
                <a:ext uri="{FF2B5EF4-FFF2-40B4-BE49-F238E27FC236}">
                  <a16:creationId xmlns:a16="http://schemas.microsoft.com/office/drawing/2014/main" xmlns="" id="{EAF9EB88-0473-401C-9A75-344634BF37A6}"/>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18" name="Picture 17">
              <a:extLst>
                <a:ext uri="{FF2B5EF4-FFF2-40B4-BE49-F238E27FC236}">
                  <a16:creationId xmlns:a16="http://schemas.microsoft.com/office/drawing/2014/main" xmlns="" id="{AC9A2A57-CC65-4E5A-8CB5-3C520BA9EBC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19" name="Picture 18">
              <a:extLst>
                <a:ext uri="{FF2B5EF4-FFF2-40B4-BE49-F238E27FC236}">
                  <a16:creationId xmlns:a16="http://schemas.microsoft.com/office/drawing/2014/main" xmlns="" id="{47B3DDB6-C62B-4CE5-A777-74CF1519DCE2}"/>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20" name="Picture 19">
              <a:extLst>
                <a:ext uri="{FF2B5EF4-FFF2-40B4-BE49-F238E27FC236}">
                  <a16:creationId xmlns:a16="http://schemas.microsoft.com/office/drawing/2014/main" xmlns="" id="{5D00511A-DB55-4949-8FC1-F49F52BA196A}"/>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21" name="Picture 20">
              <a:extLst>
                <a:ext uri="{FF2B5EF4-FFF2-40B4-BE49-F238E27FC236}">
                  <a16:creationId xmlns:a16="http://schemas.microsoft.com/office/drawing/2014/main" xmlns="" id="{766AA519-17B0-4A0C-8CB6-F116044F1D39}"/>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24" name="TextBox 23">
            <a:extLst>
              <a:ext uri="{FF2B5EF4-FFF2-40B4-BE49-F238E27FC236}">
                <a16:creationId xmlns:a16="http://schemas.microsoft.com/office/drawing/2014/main" xmlns="" id="{9A792161-D909-48DF-9610-66CFEE5B7632}"/>
              </a:ext>
            </a:extLst>
          </p:cNvPr>
          <p:cNvSpPr txBox="1"/>
          <p:nvPr/>
        </p:nvSpPr>
        <p:spPr>
          <a:xfrm>
            <a:off x="6486488" y="1118447"/>
            <a:ext cx="5205824" cy="1326215"/>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LUYỆN ĐỌC </a:t>
            </a:r>
            <a:endParaRPr lang="vi-VN"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TRONG NHÓM</a:t>
            </a:r>
          </a:p>
        </p:txBody>
      </p:sp>
    </p:spTree>
    <p:extLst>
      <p:ext uri="{BB962C8B-B14F-4D97-AF65-F5344CB8AC3E}">
        <p14:creationId xmlns:p14="http://schemas.microsoft.com/office/powerpoint/2010/main" val="2369116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xmlns=""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xmlns=""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xmlns=""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xmlns=""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xmlns=""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xmlns=""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xmlns=""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xmlns=""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xmlns=""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xmlns=""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xmlns=""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xmlns=""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xmlns="" id="{730B7FFB-925E-455D-B03A-1B0D9890666B}"/>
              </a:ext>
            </a:extLst>
          </p:cNvPr>
          <p:cNvGrpSpPr/>
          <p:nvPr/>
        </p:nvGrpSpPr>
        <p:grpSpPr>
          <a:xfrm>
            <a:off x="9692532" y="120859"/>
            <a:ext cx="2146976" cy="629993"/>
            <a:chOff x="2834082" y="693067"/>
            <a:chExt cx="4478255" cy="629993"/>
          </a:xfrm>
        </p:grpSpPr>
        <p:sp>
          <p:nvSpPr>
            <p:cNvPr id="19" name="Rounded Rectangle 13">
              <a:extLst>
                <a:ext uri="{FF2B5EF4-FFF2-40B4-BE49-F238E27FC236}">
                  <a16:creationId xmlns:a16="http://schemas.microsoft.com/office/drawing/2014/main" xmlns="" id="{B9DCDF16-4180-4780-944B-2421AEE49242}"/>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nhóm</a:t>
              </a:r>
              <a:endParaRPr lang="zh-CN" altLang="en-US" sz="2800" b="1" kern="0" dirty="0">
                <a:solidFill>
                  <a:srgbClr val="FF0000"/>
                </a:solidFill>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xmlns="" id="{91A6CDC9-8F1E-4B7D-B5ED-4914E6A52649}"/>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6962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B7AC00CE-E9EC-44B9-A22F-78FDA69F7FD5}"/>
              </a:ext>
            </a:extLst>
          </p:cNvPr>
          <p:cNvGrpSpPr/>
          <p:nvPr/>
        </p:nvGrpSpPr>
        <p:grpSpPr>
          <a:xfrm>
            <a:off x="161926" y="143376"/>
            <a:ext cx="11868148" cy="6571248"/>
            <a:chOff x="666750" y="666750"/>
            <a:chExt cx="11049000" cy="5695950"/>
          </a:xfrm>
          <a:effectLst>
            <a:outerShdw blurRad="254000" sx="102000" sy="102000" algn="ctr" rotWithShape="0">
              <a:prstClr val="black">
                <a:alpha val="25000"/>
              </a:prstClr>
            </a:outerShdw>
          </a:effectLst>
        </p:grpSpPr>
        <p:sp>
          <p:nvSpPr>
            <p:cNvPr id="8" name="圆角矩形 4">
              <a:extLst>
                <a:ext uri="{FF2B5EF4-FFF2-40B4-BE49-F238E27FC236}">
                  <a16:creationId xmlns:a16="http://schemas.microsoft.com/office/drawing/2014/main" xmlns="" id="{C2FEFB35-56DD-4E5B-A5AD-CF387536195C}"/>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5">
              <a:extLst>
                <a:ext uri="{FF2B5EF4-FFF2-40B4-BE49-F238E27FC236}">
                  <a16:creationId xmlns:a16="http://schemas.microsoft.com/office/drawing/2014/main" xmlns="" id="{F4D4B6AE-8A8A-4763-B562-A36500EFA8CD}"/>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xmlns="" id="{97E6512D-CE44-4F85-BC65-FB8332AE2C8D}"/>
              </a:ext>
            </a:extLst>
          </p:cNvPr>
          <p:cNvPicPr>
            <a:picLocks noChangeAspect="1"/>
          </p:cNvPicPr>
          <p:nvPr/>
        </p:nvPicPr>
        <p:blipFill>
          <a:blip r:embed="rId2"/>
          <a:stretch>
            <a:fillRect/>
          </a:stretch>
        </p:blipFill>
        <p:spPr>
          <a:xfrm>
            <a:off x="2246796" y="560799"/>
            <a:ext cx="7888908" cy="920576"/>
          </a:xfrm>
          <a:prstGeom prst="rect">
            <a:avLst/>
          </a:prstGeom>
        </p:spPr>
      </p:pic>
      <p:pic>
        <p:nvPicPr>
          <p:cNvPr id="11" name="Picture 10">
            <a:extLst>
              <a:ext uri="{FF2B5EF4-FFF2-40B4-BE49-F238E27FC236}">
                <a16:creationId xmlns:a16="http://schemas.microsoft.com/office/drawing/2014/main" xmlns="" id="{E6BB03F0-21EB-4524-BEFF-0D7082233514}"/>
              </a:ext>
            </a:extLst>
          </p:cNvPr>
          <p:cNvPicPr>
            <a:picLocks noChangeAspect="1"/>
          </p:cNvPicPr>
          <p:nvPr/>
        </p:nvPicPr>
        <p:blipFill>
          <a:blip r:embed="rId3"/>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24803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xmlns=""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xmlns=""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xmlns=""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xmlns=""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xmlns=""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xmlns=""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xmlns=""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xmlns=""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xmlns=""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xmlns=""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xmlns=""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xmlns=""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xmlns="" id="{730B7FFB-925E-455D-B03A-1B0D9890666B}"/>
              </a:ext>
            </a:extLst>
          </p:cNvPr>
          <p:cNvGrpSpPr/>
          <p:nvPr/>
        </p:nvGrpSpPr>
        <p:grpSpPr>
          <a:xfrm>
            <a:off x="9203849" y="150871"/>
            <a:ext cx="2830772" cy="629993"/>
            <a:chOff x="2834082" y="693067"/>
            <a:chExt cx="5904546" cy="629993"/>
          </a:xfrm>
        </p:grpSpPr>
        <p:sp>
          <p:nvSpPr>
            <p:cNvPr id="19" name="Rounded Rectangle 13">
              <a:extLst>
                <a:ext uri="{FF2B5EF4-FFF2-40B4-BE49-F238E27FC236}">
                  <a16:creationId xmlns:a16="http://schemas.microsoft.com/office/drawing/2014/main" xmlns="" id="{B9DCDF16-4180-4780-944B-2421AEE49242}"/>
                </a:ext>
              </a:extLst>
            </p:cNvPr>
            <p:cNvSpPr/>
            <p:nvPr/>
          </p:nvSpPr>
          <p:spPr>
            <a:xfrm>
              <a:off x="3764510" y="725676"/>
              <a:ext cx="4974118"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FF0000"/>
                </a:solidFill>
                <a:effectLst/>
                <a:uLnTx/>
                <a:uFillTx/>
                <a:latin typeface="Calibri" panose="020F0502020204030204"/>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xmlns="" id="{91A6CDC9-8F1E-4B7D-B5ED-4914E6A52649}"/>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14752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xmlns=""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E3B6357-DB67-46AF-9AC2-008C7A680D31}"/>
              </a:ext>
            </a:extLst>
          </p:cNvPr>
          <p:cNvGrpSpPr/>
          <p:nvPr/>
        </p:nvGrpSpPr>
        <p:grpSpPr>
          <a:xfrm>
            <a:off x="1032703" y="3449694"/>
            <a:ext cx="7751080" cy="1801179"/>
            <a:chOff x="1032702" y="3449694"/>
            <a:chExt cx="9864545" cy="1463041"/>
          </a:xfrm>
        </p:grpSpPr>
        <p:sp>
          <p:nvSpPr>
            <p:cNvPr id="8" name="Rectangle: Rounded Corners 13">
              <a:extLst>
                <a:ext uri="{FF2B5EF4-FFF2-40B4-BE49-F238E27FC236}">
                  <a16:creationId xmlns:a16="http://schemas.microsoft.com/office/drawing/2014/main" xmlns="" id="{67620CE1-C87D-4E3C-8FD0-73325F6E5792}"/>
                </a:ext>
              </a:extLst>
            </p:cNvPr>
            <p:cNvSpPr/>
            <p:nvPr/>
          </p:nvSpPr>
          <p:spPr>
            <a:xfrm>
              <a:off x="1032702" y="344969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099DA64-484B-4B68-AFA9-48A3D1367E38}"/>
                </a:ext>
              </a:extLst>
            </p:cNvPr>
            <p:cNvSpPr txBox="1"/>
            <p:nvPr/>
          </p:nvSpPr>
          <p:spPr>
            <a:xfrm>
              <a:off x="1250868" y="3704160"/>
              <a:ext cx="9218447" cy="954107"/>
            </a:xfrm>
            <a:prstGeom prst="rect">
              <a:avLst/>
            </a:prstGeom>
            <a:noFill/>
          </p:spPr>
          <p:txBody>
            <a:bodyPr wrap="square">
              <a:spAutoFit/>
            </a:bodyPr>
            <a:lstStyle/>
            <a:p>
              <a:pPr lvl="0" algn="just"/>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ea typeface="Arial-Rounded" panose="020B0500000000000000" pitchFamily="34" charset="0"/>
                  <a:cs typeface="Arial" panose="020B0604020202020204" pitchFamily="34" charset="0"/>
                </a:rPr>
                <a:t>Ông Đùng, bà Đùng cao lớn khác thường. Họ đứng cao hơn năm lần đỉnh núi cao nhất</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xmlns="" id="{0082EB2F-FC74-4DEC-9ACB-EACD5229E442}"/>
              </a:ext>
            </a:extLst>
          </p:cNvPr>
          <p:cNvPicPr preferRelativeResize="0"/>
          <p:nvPr/>
        </p:nvPicPr>
        <p:blipFill rotWithShape="1">
          <a:blip r:embed="rId2">
            <a:alphaModFix/>
          </a:blip>
          <a:srcRect/>
          <a:stretch/>
        </p:blipFill>
        <p:spPr>
          <a:xfrm>
            <a:off x="468337" y="-181703"/>
            <a:ext cx="7949254" cy="3653846"/>
          </a:xfrm>
          <a:prstGeom prst="rect">
            <a:avLst/>
          </a:prstGeom>
          <a:noFill/>
          <a:ln>
            <a:noFill/>
          </a:ln>
        </p:spPr>
      </p:pic>
      <p:sp>
        <p:nvSpPr>
          <p:cNvPr id="13" name="Google Shape;369;p21">
            <a:extLst>
              <a:ext uri="{FF2B5EF4-FFF2-40B4-BE49-F238E27FC236}">
                <a16:creationId xmlns:a16="http://schemas.microsoft.com/office/drawing/2014/main" xmlns="" id="{E3741958-CD31-4CB3-904D-E470DF09D691}"/>
              </a:ext>
            </a:extLst>
          </p:cNvPr>
          <p:cNvSpPr/>
          <p:nvPr/>
        </p:nvSpPr>
        <p:spPr>
          <a:xfrm>
            <a:off x="1545800" y="876373"/>
            <a:ext cx="5843238" cy="1569660"/>
          </a:xfrm>
          <a:prstGeom prst="rect">
            <a:avLst/>
          </a:prstGeom>
          <a:noFill/>
          <a:ln>
            <a:noFill/>
          </a:ln>
        </p:spPr>
        <p:txBody>
          <a:bodyPr spcFirstLastPara="1" wrap="square" lIns="91425" tIns="45700" rIns="91425" bIns="45700" anchor="t" anchorCtr="0">
            <a:spAutoFit/>
          </a:bodyPr>
          <a:lstStyle/>
          <a:p>
            <a:pPr lvl="0" algn="ctr"/>
            <a:r>
              <a:rPr lang="vi-VN" sz="3200" b="1" dirty="0">
                <a:solidFill>
                  <a:srgbClr val="0070C0"/>
                </a:solidFill>
                <a:latin typeface="Arial Rounded"/>
                <a:ea typeface="Arial Rounded"/>
                <a:cs typeface="Arial Rounded"/>
                <a:sym typeface="Arial Rounded"/>
              </a:rPr>
              <a:t>1. Ông Đùng, bà Đùng có điểm gì khác thường về ngoại hình?</a:t>
            </a:r>
          </a:p>
        </p:txBody>
      </p:sp>
      <p:pic>
        <p:nvPicPr>
          <p:cNvPr id="11" name="Picture 2" descr="https://b-f9-zpcloud.zdn.vn/1379919274381470490/342520d31407c8599116.jpg">
            <a:extLst>
              <a:ext uri="{FF2B5EF4-FFF2-40B4-BE49-F238E27FC236}">
                <a16:creationId xmlns:a16="http://schemas.microsoft.com/office/drawing/2014/main" xmlns="" id="{3C8ABF22-8B59-4F85-BB5E-67A844B6BB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341634" y="876373"/>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368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E3B6357-DB67-46AF-9AC2-008C7A680D31}"/>
              </a:ext>
            </a:extLst>
          </p:cNvPr>
          <p:cNvGrpSpPr/>
          <p:nvPr/>
        </p:nvGrpSpPr>
        <p:grpSpPr>
          <a:xfrm>
            <a:off x="423084" y="4102792"/>
            <a:ext cx="7226413" cy="2005782"/>
            <a:chOff x="1032702" y="4101353"/>
            <a:chExt cx="9864545" cy="1508067"/>
          </a:xfrm>
        </p:grpSpPr>
        <p:sp>
          <p:nvSpPr>
            <p:cNvPr id="8" name="Rectangle: Rounded Corners 13">
              <a:extLst>
                <a:ext uri="{FF2B5EF4-FFF2-40B4-BE49-F238E27FC236}">
                  <a16:creationId xmlns:a16="http://schemas.microsoft.com/office/drawing/2014/main" xmlns="" id="{67620CE1-C87D-4E3C-8FD0-73325F6E5792}"/>
                </a:ext>
              </a:extLst>
            </p:cNvPr>
            <p:cNvSpPr/>
            <p:nvPr/>
          </p:nvSpPr>
          <p:spPr>
            <a:xfrm>
              <a:off x="1032702" y="4101353"/>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099DA64-484B-4B68-AFA9-48A3D1367E38}"/>
                </a:ext>
              </a:extLst>
            </p:cNvPr>
            <p:cNvSpPr txBox="1"/>
            <p:nvPr/>
          </p:nvSpPr>
          <p:spPr>
            <a:xfrm>
              <a:off x="1355751" y="4134436"/>
              <a:ext cx="9218448" cy="1474984"/>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Ông bà đã nhổ cây, san đất. Tiếp đó ông Đùng lom khom dùng tay bới đất đằng trước, bà Đùng hì hục vết đất đằng sau làm một con đường dẫn nước.</a:t>
              </a:r>
            </a:p>
          </p:txBody>
        </p:sp>
      </p:grpSp>
      <p:pic>
        <p:nvPicPr>
          <p:cNvPr id="12" name="Google Shape;368;p21">
            <a:extLst>
              <a:ext uri="{FF2B5EF4-FFF2-40B4-BE49-F238E27FC236}">
                <a16:creationId xmlns:a16="http://schemas.microsoft.com/office/drawing/2014/main" xmlns="" id="{0082EB2F-FC74-4DEC-9ACB-EACD5229E442}"/>
              </a:ext>
            </a:extLst>
          </p:cNvPr>
          <p:cNvPicPr preferRelativeResize="0"/>
          <p:nvPr/>
        </p:nvPicPr>
        <p:blipFill rotWithShape="1">
          <a:blip r:embed="rId2">
            <a:alphaModFix/>
          </a:blip>
          <a:srcRect l="426" t="342" r="3608" b="21155"/>
          <a:stretch/>
        </p:blipFill>
        <p:spPr>
          <a:xfrm>
            <a:off x="-165970" y="-239567"/>
            <a:ext cx="7628654" cy="2868370"/>
          </a:xfrm>
          <a:prstGeom prst="rect">
            <a:avLst/>
          </a:prstGeom>
          <a:noFill/>
          <a:ln>
            <a:noFill/>
          </a:ln>
        </p:spPr>
      </p:pic>
      <p:sp>
        <p:nvSpPr>
          <p:cNvPr id="13" name="Google Shape;369;p21">
            <a:extLst>
              <a:ext uri="{FF2B5EF4-FFF2-40B4-BE49-F238E27FC236}">
                <a16:creationId xmlns:a16="http://schemas.microsoft.com/office/drawing/2014/main" xmlns="" id="{E3741958-CD31-4CB3-904D-E470DF09D691}"/>
              </a:ext>
            </a:extLst>
          </p:cNvPr>
          <p:cNvSpPr/>
          <p:nvPr/>
        </p:nvSpPr>
        <p:spPr>
          <a:xfrm>
            <a:off x="853225" y="749426"/>
            <a:ext cx="5843238" cy="1384954"/>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0070C0"/>
                </a:solidFill>
                <a:latin typeface="Arial Rounded"/>
                <a:ea typeface="Arial Rounded"/>
                <a:cs typeface="Arial Rounded"/>
                <a:sym typeface="Arial Rounded"/>
              </a:rPr>
              <a:t>2</a:t>
            </a:r>
            <a:r>
              <a:rPr lang="vi-VN"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Kể</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lại</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những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việc</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ông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bà</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Đùng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đã</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làm</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khi</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chứng</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kiến</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cảnh</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đất</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hoang</a:t>
            </a:r>
            <a:r>
              <a:rPr lang="en-US" sz="2800" b="1" dirty="0">
                <a:solidFill>
                  <a:srgbClr val="0070C0"/>
                </a:solidFill>
                <a:latin typeface="Arial Rounded"/>
                <a:ea typeface="Arial Rounded"/>
                <a:cs typeface="Arial Rounded"/>
                <a:sym typeface="Arial Rounded"/>
              </a:rPr>
              <a:t>, n</a:t>
            </a:r>
            <a:r>
              <a:rPr lang="vi-VN" sz="2800" b="1" dirty="0">
                <a:solidFill>
                  <a:srgbClr val="0070C0"/>
                </a:solidFill>
                <a:latin typeface="Arial Rounded"/>
                <a:ea typeface="Arial Rounded"/>
                <a:cs typeface="Arial Rounded"/>
                <a:sym typeface="Arial Rounded"/>
              </a:rPr>
              <a:t>ư</a:t>
            </a:r>
            <a:r>
              <a:rPr lang="en-US" sz="2800" b="1" dirty="0" err="1">
                <a:solidFill>
                  <a:srgbClr val="0070C0"/>
                </a:solidFill>
                <a:latin typeface="Arial Rounded"/>
                <a:ea typeface="Arial Rounded"/>
                <a:cs typeface="Arial Rounded"/>
                <a:sym typeface="Arial Rounded"/>
              </a:rPr>
              <a:t>ớc</a:t>
            </a:r>
            <a:r>
              <a:rPr lang="en-US" sz="2800" b="1" dirty="0">
                <a:solidFill>
                  <a:srgbClr val="0070C0"/>
                </a:solidFill>
                <a:latin typeface="Arial Rounded"/>
                <a:ea typeface="Arial Rounded"/>
                <a:cs typeface="Arial Rounded"/>
                <a:sym typeface="Arial Rounded"/>
              </a:rPr>
              <a:t> </a:t>
            </a:r>
            <a:r>
              <a:rPr lang="en-US" sz="2800" b="1" dirty="0" err="1">
                <a:solidFill>
                  <a:srgbClr val="0070C0"/>
                </a:solidFill>
                <a:latin typeface="Arial Rounded"/>
                <a:ea typeface="Arial Rounded"/>
                <a:cs typeface="Arial Rounded"/>
                <a:sym typeface="Arial Rounded"/>
              </a:rPr>
              <a:t>ngập</a:t>
            </a:r>
            <a:endParaRPr lang="vi-VN" sz="2800" b="1" dirty="0">
              <a:solidFill>
                <a:srgbClr val="0070C0"/>
              </a:solidFill>
              <a:latin typeface="Arial Rounded"/>
              <a:ea typeface="Arial Rounded"/>
              <a:cs typeface="Arial Rounded"/>
              <a:sym typeface="Arial Rounded"/>
            </a:endParaRPr>
          </a:p>
        </p:txBody>
      </p:sp>
      <p:pic>
        <p:nvPicPr>
          <p:cNvPr id="2050" name="Picture 2" descr="https://b-f9-zpcloud.zdn.vn/3907880273205565252/6852ec9bd04f0c11555e.jpg">
            <a:extLst>
              <a:ext uri="{FF2B5EF4-FFF2-40B4-BE49-F238E27FC236}">
                <a16:creationId xmlns:a16="http://schemas.microsoft.com/office/drawing/2014/main" xmlns="" id="{99ED92D9-C6F8-4B91-933D-3A565D8B94F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7145873" y="1899167"/>
            <a:ext cx="4593843" cy="2143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2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E3B6357-DB67-46AF-9AC2-008C7A680D31}"/>
              </a:ext>
            </a:extLst>
          </p:cNvPr>
          <p:cNvGrpSpPr/>
          <p:nvPr/>
        </p:nvGrpSpPr>
        <p:grpSpPr>
          <a:xfrm>
            <a:off x="389194" y="3410828"/>
            <a:ext cx="6969756" cy="2677111"/>
            <a:chOff x="654346" y="3444793"/>
            <a:chExt cx="9723485" cy="1873679"/>
          </a:xfrm>
        </p:grpSpPr>
        <p:sp>
          <p:nvSpPr>
            <p:cNvPr id="8" name="Rectangle: Rounded Corners 13">
              <a:extLst>
                <a:ext uri="{FF2B5EF4-FFF2-40B4-BE49-F238E27FC236}">
                  <a16:creationId xmlns:a16="http://schemas.microsoft.com/office/drawing/2014/main" xmlns="" id="{67620CE1-C87D-4E3C-8FD0-73325F6E5792}"/>
                </a:ext>
              </a:extLst>
            </p:cNvPr>
            <p:cNvSpPr/>
            <p:nvPr/>
          </p:nvSpPr>
          <p:spPr>
            <a:xfrm>
              <a:off x="654346" y="3444793"/>
              <a:ext cx="9723485" cy="1873679"/>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099DA64-484B-4B68-AFA9-48A3D1367E38}"/>
                </a:ext>
              </a:extLst>
            </p:cNvPr>
            <p:cNvSpPr txBox="1"/>
            <p:nvPr/>
          </p:nvSpPr>
          <p:spPr>
            <a:xfrm>
              <a:off x="671538" y="3595388"/>
              <a:ext cx="9610602" cy="1572488"/>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Ông bà Đùng đã làm thành cánh đồng bằng phẳng, rộng rãi, lấy chỗ cho dân ở và cày cấy. Còn con đường ông bà đào bới, nước chảy thành dòng, vượt qua đồi núi, đổ về xuôi tạo thành con sông Đà</a:t>
              </a:r>
              <a:r>
                <a:rPr lang="en-US" sz="2800" dirty="0">
                  <a:solidFill>
                    <a:srgbClr val="7030A0"/>
                  </a:solidFill>
                  <a:ea typeface="Arial-Rounded" panose="020B0500000000000000" pitchFamily="34" charset="0"/>
                  <a:cs typeface="Arial" panose="020B0604020202020204" pitchFamily="34" charset="0"/>
                </a:rPr>
                <a:t>.</a:t>
              </a:r>
              <a:endParaRPr lang="vi-VN" sz="2800" dirty="0">
                <a:solidFill>
                  <a:srgbClr val="7030A0"/>
                </a:solidFill>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xmlns="" id="{0082EB2F-FC74-4DEC-9ACB-EACD5229E442}"/>
              </a:ext>
            </a:extLst>
          </p:cNvPr>
          <p:cNvPicPr preferRelativeResize="0"/>
          <p:nvPr/>
        </p:nvPicPr>
        <p:blipFill rotWithShape="1">
          <a:blip r:embed="rId2">
            <a:alphaModFix/>
          </a:blip>
          <a:srcRect l="3879" t="18696" r="3367" b="18875"/>
          <a:stretch/>
        </p:blipFill>
        <p:spPr>
          <a:xfrm>
            <a:off x="154185" y="466585"/>
            <a:ext cx="7610167" cy="2281084"/>
          </a:xfrm>
          <a:prstGeom prst="rect">
            <a:avLst/>
          </a:prstGeom>
          <a:noFill/>
          <a:ln>
            <a:noFill/>
          </a:ln>
        </p:spPr>
      </p:pic>
      <p:sp>
        <p:nvSpPr>
          <p:cNvPr id="13" name="Google Shape;369;p21">
            <a:extLst>
              <a:ext uri="{FF2B5EF4-FFF2-40B4-BE49-F238E27FC236}">
                <a16:creationId xmlns:a16="http://schemas.microsoft.com/office/drawing/2014/main" xmlns="" id="{E3741958-CD31-4CB3-904D-E470DF09D691}"/>
              </a:ext>
            </a:extLst>
          </p:cNvPr>
          <p:cNvSpPr/>
          <p:nvPr/>
        </p:nvSpPr>
        <p:spPr>
          <a:xfrm>
            <a:off x="783622" y="1068538"/>
            <a:ext cx="6351291" cy="1077178"/>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3</a:t>
            </a:r>
            <a:r>
              <a:rPr lang="vi-VN"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Việc</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làm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của</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bà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đem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lại</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kết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quả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nh</a:t>
            </a:r>
            <a:r>
              <a:rPr lang="vi-VN" sz="3200" b="1" dirty="0">
                <a:solidFill>
                  <a:srgbClr val="0070C0"/>
                </a:solidFill>
                <a:latin typeface="Arial Rounded"/>
                <a:ea typeface="Arial Rounded"/>
                <a:cs typeface="Arial Rounded"/>
                <a:sym typeface="Arial Rounded"/>
              </a:rPr>
              <a:t>ư</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thế</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nào</a:t>
            </a:r>
            <a:r>
              <a:rPr lang="en-US" sz="3200" b="1" dirty="0">
                <a:solidFill>
                  <a:srgbClr val="0070C0"/>
                </a:solidFill>
                <a:latin typeface="Arial Rounded"/>
                <a:ea typeface="Arial Rounded"/>
                <a:cs typeface="Arial Rounded"/>
                <a:sym typeface="Arial Rounded"/>
              </a:rPr>
              <a:t>?</a:t>
            </a:r>
            <a:endParaRPr lang="vi-VN" sz="3200" b="1" dirty="0">
              <a:solidFill>
                <a:srgbClr val="0070C0"/>
              </a:solidFill>
              <a:latin typeface="Arial Rounded"/>
              <a:ea typeface="Arial Rounded"/>
              <a:cs typeface="Arial Rounded"/>
              <a:sym typeface="Arial Rounded"/>
            </a:endParaRPr>
          </a:p>
        </p:txBody>
      </p:sp>
      <p:pic>
        <p:nvPicPr>
          <p:cNvPr id="11" name="Picture 2" descr="https://b-f9-zpcloud.zdn.vn/3907880273205565252/6852ec9bd04f0c11555e.jpg">
            <a:extLst>
              <a:ext uri="{FF2B5EF4-FFF2-40B4-BE49-F238E27FC236}">
                <a16:creationId xmlns:a16="http://schemas.microsoft.com/office/drawing/2014/main" xmlns="" id="{A3E383C8-B918-4625-93BF-22C61C736D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577" t="5399" r="1651" b="4827"/>
          <a:stretch/>
        </p:blipFill>
        <p:spPr bwMode="auto">
          <a:xfrm>
            <a:off x="7302681" y="1923336"/>
            <a:ext cx="4593843" cy="21437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8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xmlns=""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4" name="Picture 3">
            <a:extLst>
              <a:ext uri="{FF2B5EF4-FFF2-40B4-BE49-F238E27FC236}">
                <a16:creationId xmlns:a16="http://schemas.microsoft.com/office/drawing/2014/main" xmlns="" id="{7CC138D4-7B7F-4837-839B-61AC93EC8B8A}"/>
              </a:ext>
            </a:extLst>
          </p:cNvPr>
          <p:cNvPicPr>
            <a:picLocks noChangeAspect="1"/>
          </p:cNvPicPr>
          <p:nvPr/>
        </p:nvPicPr>
        <p:blipFill>
          <a:blip r:embed="rId3"/>
          <a:stretch>
            <a:fillRect/>
          </a:stretch>
        </p:blipFill>
        <p:spPr>
          <a:xfrm>
            <a:off x="6160231" y="2531264"/>
            <a:ext cx="3127519" cy="774259"/>
          </a:xfrm>
          <a:prstGeom prst="rect">
            <a:avLst/>
          </a:prstGeom>
        </p:spPr>
      </p:pic>
      <p:pic>
        <p:nvPicPr>
          <p:cNvPr id="5" name="Picture 4">
            <a:extLst>
              <a:ext uri="{FF2B5EF4-FFF2-40B4-BE49-F238E27FC236}">
                <a16:creationId xmlns:a16="http://schemas.microsoft.com/office/drawing/2014/main" xmlns="" id="{579744B1-A69F-46A2-B68C-A39E24282D5F}"/>
              </a:ext>
            </a:extLst>
          </p:cNvPr>
          <p:cNvPicPr>
            <a:picLocks noChangeAspect="1"/>
          </p:cNvPicPr>
          <p:nvPr/>
        </p:nvPicPr>
        <p:blipFill>
          <a:blip r:embed="rId4"/>
          <a:stretch>
            <a:fillRect/>
          </a:stretch>
        </p:blipFill>
        <p:spPr>
          <a:xfrm>
            <a:off x="4708056" y="3316096"/>
            <a:ext cx="6230652" cy="1786283"/>
          </a:xfrm>
          <a:prstGeom prst="rect">
            <a:avLst/>
          </a:prstGeom>
        </p:spPr>
      </p:pic>
    </p:spTree>
    <p:extLst>
      <p:ext uri="{BB962C8B-B14F-4D97-AF65-F5344CB8AC3E}">
        <p14:creationId xmlns:p14="http://schemas.microsoft.com/office/powerpoint/2010/main" val="2961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E3B6357-DB67-46AF-9AC2-008C7A680D31}"/>
              </a:ext>
            </a:extLst>
          </p:cNvPr>
          <p:cNvGrpSpPr/>
          <p:nvPr/>
        </p:nvGrpSpPr>
        <p:grpSpPr>
          <a:xfrm>
            <a:off x="1986432" y="3319937"/>
            <a:ext cx="7531194" cy="2700106"/>
            <a:chOff x="1032702" y="3449693"/>
            <a:chExt cx="9864545" cy="2193212"/>
          </a:xfrm>
        </p:grpSpPr>
        <p:sp>
          <p:nvSpPr>
            <p:cNvPr id="8" name="Rectangle: Rounded Corners 13">
              <a:extLst>
                <a:ext uri="{FF2B5EF4-FFF2-40B4-BE49-F238E27FC236}">
                  <a16:creationId xmlns:a16="http://schemas.microsoft.com/office/drawing/2014/main" xmlns="" id="{67620CE1-C87D-4E3C-8FD0-73325F6E5792}"/>
                </a:ext>
              </a:extLst>
            </p:cNvPr>
            <p:cNvSpPr/>
            <p:nvPr/>
          </p:nvSpPr>
          <p:spPr>
            <a:xfrm>
              <a:off x="1032702" y="3449693"/>
              <a:ext cx="9864545" cy="191790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099DA64-484B-4B68-AFA9-48A3D1367E38}"/>
                </a:ext>
              </a:extLst>
            </p:cNvPr>
            <p:cNvSpPr txBox="1"/>
            <p:nvPr/>
          </p:nvSpPr>
          <p:spPr>
            <a:xfrm>
              <a:off x="1355749" y="3467929"/>
              <a:ext cx="9218449" cy="2174976"/>
            </a:xfrm>
            <a:prstGeom prst="rect">
              <a:avLst/>
            </a:prstGeom>
            <a:noFill/>
          </p:spPr>
          <p:txBody>
            <a:bodyPr wrap="square">
              <a:spAutoFit/>
            </a:bodyPr>
            <a:lstStyle/>
            <a:p>
              <a:pPr lvl="0"/>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Phẩm</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chất</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tốt</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đẹp</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của</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Đùng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bà</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Đùng</a:t>
              </a:r>
              <a:r>
                <a:rPr lang="en-US" sz="2800" dirty="0">
                  <a:solidFill>
                    <a:srgbClr val="7030A0"/>
                  </a:solidFill>
                  <a:ea typeface="Arial-Rounded" panose="020B0500000000000000" pitchFamily="34" charset="0"/>
                  <a:cs typeface="Arial" panose="020B0604020202020204" pitchFamily="34" charset="0"/>
                </a:rPr>
                <a:t>:</a:t>
              </a: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Chăm</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chỉ</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chịu</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khó</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minh</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ngại</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khó</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khan</a:t>
              </a:r>
            </a:p>
            <a:p>
              <a:pPr marL="457200" lvl="0" indent="-457200" algn="just">
                <a:buFont typeface="Arial" panose="020B0604020202020204" pitchFamily="34" charset="0"/>
                <a:buChar cha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xả</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thân</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vì</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cộng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đồng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lgn="just">
                <a:buFont typeface="Arial" panose="020B0604020202020204" pitchFamily="34" charset="0"/>
                <a:buChar char="•"/>
              </a:pP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2" name="Google Shape;368;p21">
            <a:extLst>
              <a:ext uri="{FF2B5EF4-FFF2-40B4-BE49-F238E27FC236}">
                <a16:creationId xmlns:a16="http://schemas.microsoft.com/office/drawing/2014/main" xmlns="" id="{0082EB2F-FC74-4DEC-9ACB-EACD5229E442}"/>
              </a:ext>
            </a:extLst>
          </p:cNvPr>
          <p:cNvPicPr preferRelativeResize="0"/>
          <p:nvPr/>
        </p:nvPicPr>
        <p:blipFill rotWithShape="1">
          <a:blip r:embed="rId2">
            <a:alphaModFix/>
          </a:blip>
          <a:srcRect t="19300" b="16078"/>
          <a:stretch/>
        </p:blipFill>
        <p:spPr>
          <a:xfrm>
            <a:off x="611315" y="442180"/>
            <a:ext cx="7949254" cy="2361173"/>
          </a:xfrm>
          <a:prstGeom prst="rect">
            <a:avLst/>
          </a:prstGeom>
          <a:noFill/>
          <a:ln>
            <a:noFill/>
          </a:ln>
        </p:spPr>
      </p:pic>
      <p:sp>
        <p:nvSpPr>
          <p:cNvPr id="13" name="Google Shape;369;p21">
            <a:extLst>
              <a:ext uri="{FF2B5EF4-FFF2-40B4-BE49-F238E27FC236}">
                <a16:creationId xmlns:a16="http://schemas.microsoft.com/office/drawing/2014/main" xmlns="" id="{E3741958-CD31-4CB3-904D-E470DF09D691}"/>
              </a:ext>
            </a:extLst>
          </p:cNvPr>
          <p:cNvSpPr/>
          <p:nvPr/>
        </p:nvSpPr>
        <p:spPr>
          <a:xfrm>
            <a:off x="1860969" y="837956"/>
            <a:ext cx="5843238" cy="1569620"/>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4</a:t>
            </a:r>
            <a:r>
              <a:rPr lang="vi-VN" sz="3200" b="1" dirty="0">
                <a:solidFill>
                  <a:srgbClr val="0070C0"/>
                </a:solidFill>
                <a:latin typeface="Arial Rounded"/>
                <a:ea typeface="Arial Rounded"/>
                <a:cs typeface="Arial Rounded"/>
                <a:sym typeface="Arial Rounded"/>
              </a:rPr>
              <a:t>. </a:t>
            </a:r>
            <a:r>
              <a:rPr lang="en-US" sz="3200" b="1" dirty="0">
                <a:solidFill>
                  <a:srgbClr val="0070C0"/>
                </a:solidFill>
                <a:latin typeface="Arial Rounded"/>
                <a:ea typeface="Arial Rounded"/>
                <a:cs typeface="Arial Rounded"/>
                <a:sym typeface="Arial Rounded"/>
              </a:rPr>
              <a:t>Theo </a:t>
            </a:r>
            <a:r>
              <a:rPr lang="en-US" sz="3200" b="1" dirty="0" err="1">
                <a:solidFill>
                  <a:srgbClr val="0070C0"/>
                </a:solidFill>
                <a:latin typeface="Arial Rounded"/>
                <a:ea typeface="Arial Rounded"/>
                <a:cs typeface="Arial Rounded"/>
                <a:sym typeface="Arial Rounded"/>
              </a:rPr>
              <a:t>em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bà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Đùng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có</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những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phẩm</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chất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tốt</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đẹp</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nào</a:t>
            </a:r>
            <a:r>
              <a:rPr lang="en-US" sz="3200" b="1" dirty="0">
                <a:solidFill>
                  <a:srgbClr val="0070C0"/>
                </a:solidFill>
                <a:latin typeface="Arial Rounded"/>
                <a:ea typeface="Arial Rounded"/>
                <a:cs typeface="Arial Rounded"/>
                <a:sym typeface="Arial Rounded"/>
              </a:rPr>
              <a:t>?</a:t>
            </a:r>
            <a:endParaRPr lang="vi-VN" sz="3200" b="1" dirty="0">
              <a:solidFill>
                <a:srgbClr val="0070C0"/>
              </a:solidFill>
              <a:latin typeface="Arial Rounded"/>
              <a:ea typeface="Arial Rounded"/>
              <a:cs typeface="Arial Rounded"/>
              <a:sym typeface="Arial Rounded"/>
            </a:endParaRPr>
          </a:p>
        </p:txBody>
      </p:sp>
      <p:pic>
        <p:nvPicPr>
          <p:cNvPr id="11" name="Picture 2" descr="https://b-f9-zpcloud.zdn.vn/1379919274381470490/342520d31407c8599116.jpg">
            <a:extLst>
              <a:ext uri="{FF2B5EF4-FFF2-40B4-BE49-F238E27FC236}">
                <a16:creationId xmlns:a16="http://schemas.microsoft.com/office/drawing/2014/main" xmlns="" id="{F3319EB3-680E-458D-9492-B07996A0F6B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50415" y="837956"/>
            <a:ext cx="3035557" cy="1757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E3B6357-DB67-46AF-9AC2-008C7A680D31}"/>
              </a:ext>
            </a:extLst>
          </p:cNvPr>
          <p:cNvGrpSpPr/>
          <p:nvPr/>
        </p:nvGrpSpPr>
        <p:grpSpPr>
          <a:xfrm>
            <a:off x="2048395" y="3327187"/>
            <a:ext cx="7751080" cy="1834359"/>
            <a:chOff x="1032702" y="3449694"/>
            <a:chExt cx="9864545" cy="1489992"/>
          </a:xfrm>
        </p:grpSpPr>
        <p:sp>
          <p:nvSpPr>
            <p:cNvPr id="8" name="Rectangle: Rounded Corners 13">
              <a:extLst>
                <a:ext uri="{FF2B5EF4-FFF2-40B4-BE49-F238E27FC236}">
                  <a16:creationId xmlns:a16="http://schemas.microsoft.com/office/drawing/2014/main" xmlns="" id="{67620CE1-C87D-4E3C-8FD0-73325F6E5792}"/>
                </a:ext>
              </a:extLst>
            </p:cNvPr>
            <p:cNvSpPr/>
            <p:nvPr/>
          </p:nvSpPr>
          <p:spPr>
            <a:xfrm>
              <a:off x="1032702" y="344969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099DA64-484B-4B68-AFA9-48A3D1367E38}"/>
                </a:ext>
              </a:extLst>
            </p:cNvPr>
            <p:cNvSpPr txBox="1"/>
            <p:nvPr/>
          </p:nvSpPr>
          <p:spPr>
            <a:xfrm>
              <a:off x="1203848" y="3464702"/>
              <a:ext cx="9517074" cy="1474984"/>
            </a:xfrm>
            <a:prstGeom prst="rect">
              <a:avLst/>
            </a:prstGeom>
            <a:noFill/>
          </p:spPr>
          <p:txBody>
            <a:bodyPr wrap="square">
              <a:spAutoFit/>
            </a:bodyPr>
            <a:lstStyle/>
            <a:p>
              <a:pPr lvl="0" algn="just"/>
              <a:r>
                <a:rPr lang="vi-VN" sz="2800" dirty="0">
                  <a:solidFill>
                    <a:srgbClr val="7030A0"/>
                  </a:solidFill>
                  <a:ea typeface="Arial-Rounded" panose="020B0500000000000000" pitchFamily="34" charset="0"/>
                  <a:cs typeface="Arial" panose="020B0604020202020204" pitchFamily="34" charset="0"/>
                </a:rPr>
                <a:t>Câu chuyện đã giải thích  về đặc điểm</a:t>
              </a:r>
              <a:r>
                <a:rPr lang="en-US" sz="2800" dirty="0">
                  <a:solidFill>
                    <a:srgbClr val="7030A0"/>
                  </a:solidFill>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của</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dòng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sông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Đà</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ngày</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nay</a:t>
              </a:r>
              <a:r>
                <a:rPr lang="en-US" sz="2800" dirty="0">
                  <a:solidFill>
                    <a:srgbClr val="7030A0"/>
                  </a:solidFill>
                  <a:ea typeface="Arial-Rounded" panose="020B0500000000000000" pitchFamily="34" charset="0"/>
                  <a:cs typeface="Arial" panose="020B0604020202020204" pitchFamily="34" charset="0"/>
                </a:rPr>
                <a:t>:</a:t>
              </a:r>
              <a:r>
                <a:rPr lang="vi-VN" sz="2800" dirty="0">
                  <a:solidFill>
                    <a:srgbClr val="7030A0"/>
                  </a:solidFill>
                  <a:ea typeface="Arial-Rounded" panose="020B0500000000000000" pitchFamily="34" charset="0"/>
                  <a:cs typeface="Arial" panose="020B0604020202020204" pitchFamily="34" charset="0"/>
                </a:rPr>
                <a:t> ngoằn ngoèo, có nhiều thác ghềnh (trăm bảy mươi thác, tr</a:t>
              </a:r>
              <a:r>
                <a:rPr lang="en-US" sz="2800" dirty="0">
                  <a:solidFill>
                    <a:srgbClr val="7030A0"/>
                  </a:solidFill>
                  <a:ea typeface="Arial-Rounded" panose="020B0500000000000000" pitchFamily="34" charset="0"/>
                  <a:cs typeface="Arial" panose="020B0604020202020204" pitchFamily="34" charset="0"/>
                </a:rPr>
                <a:t>ă</a:t>
              </a:r>
              <a:r>
                <a:rPr lang="vi-VN" sz="2800" dirty="0">
                  <a:solidFill>
                    <a:srgbClr val="7030A0"/>
                  </a:solidFill>
                  <a:ea typeface="Arial-Rounded" panose="020B0500000000000000" pitchFamily="34" charset="0"/>
                  <a:cs typeface="Arial" panose="020B0604020202020204" pitchFamily="34" charset="0"/>
                </a:rPr>
                <a:t>m</a:t>
              </a:r>
              <a:r>
                <a:rPr lang="en-US" sz="2800" dirty="0">
                  <a:solidFill>
                    <a:srgbClr val="7030A0"/>
                  </a:solidFill>
                  <a:ea typeface="Arial-Rounded" panose="020B0500000000000000" pitchFamily="34" charset="0"/>
                  <a:cs typeface="Arial" panose="020B0604020202020204" pitchFamily="34" charset="0"/>
                </a:rPr>
                <a:t> </a:t>
              </a:r>
              <a:r>
                <a:rPr lang="vi-VN" sz="2800" dirty="0">
                  <a:solidFill>
                    <a:srgbClr val="7030A0"/>
                  </a:solidFill>
                  <a:ea typeface="Arial-Rounded" panose="020B0500000000000000" pitchFamily="34" charset="0"/>
                  <a:cs typeface="Arial" panose="020B0604020202020204" pitchFamily="34" charset="0"/>
                </a:rPr>
                <a:t>ba mươi ghềnh)</a:t>
              </a:r>
            </a:p>
          </p:txBody>
        </p:sp>
      </p:grpSp>
      <p:pic>
        <p:nvPicPr>
          <p:cNvPr id="12" name="Google Shape;368;p21">
            <a:extLst>
              <a:ext uri="{FF2B5EF4-FFF2-40B4-BE49-F238E27FC236}">
                <a16:creationId xmlns:a16="http://schemas.microsoft.com/office/drawing/2014/main" xmlns="" id="{0082EB2F-FC74-4DEC-9ACB-EACD5229E442}"/>
              </a:ext>
            </a:extLst>
          </p:cNvPr>
          <p:cNvPicPr preferRelativeResize="0"/>
          <p:nvPr/>
        </p:nvPicPr>
        <p:blipFill rotWithShape="1">
          <a:blip r:embed="rId2">
            <a:alphaModFix/>
          </a:blip>
          <a:srcRect l="3291" t="21119" r="3520" b="21972"/>
          <a:stretch/>
        </p:blipFill>
        <p:spPr>
          <a:xfrm>
            <a:off x="2113935" y="534260"/>
            <a:ext cx="7620000" cy="2079374"/>
          </a:xfrm>
          <a:prstGeom prst="rect">
            <a:avLst/>
          </a:prstGeom>
          <a:noFill/>
          <a:ln>
            <a:noFill/>
          </a:ln>
        </p:spPr>
      </p:pic>
      <p:sp>
        <p:nvSpPr>
          <p:cNvPr id="13" name="Google Shape;369;p21">
            <a:extLst>
              <a:ext uri="{FF2B5EF4-FFF2-40B4-BE49-F238E27FC236}">
                <a16:creationId xmlns:a16="http://schemas.microsoft.com/office/drawing/2014/main" xmlns="" id="{E3741958-CD31-4CB3-904D-E470DF09D691}"/>
              </a:ext>
            </a:extLst>
          </p:cNvPr>
          <p:cNvSpPr/>
          <p:nvPr/>
        </p:nvSpPr>
        <p:spPr>
          <a:xfrm>
            <a:off x="2660544" y="1068538"/>
            <a:ext cx="6526782" cy="1077178"/>
          </a:xfrm>
          <a:prstGeom prst="rect">
            <a:avLst/>
          </a:prstGeom>
          <a:noFill/>
          <a:ln>
            <a:noFill/>
          </a:ln>
        </p:spPr>
        <p:txBody>
          <a:bodyPr spcFirstLastPara="1" wrap="square" lIns="91425" tIns="45700" rIns="91425" bIns="45700" anchor="t" anchorCtr="0">
            <a:spAutoFit/>
          </a:bodyPr>
          <a:lstStyle/>
          <a:p>
            <a:pPr lvl="0" algn="ctr"/>
            <a:r>
              <a:rPr lang="en-US" sz="3200" b="1" dirty="0">
                <a:solidFill>
                  <a:srgbClr val="0070C0"/>
                </a:solidFill>
                <a:latin typeface="Arial Rounded"/>
                <a:ea typeface="Arial Rounded"/>
                <a:cs typeface="Arial Rounded"/>
                <a:sym typeface="Arial Rounded"/>
              </a:rPr>
              <a:t>5</a:t>
            </a:r>
            <a:r>
              <a:rPr lang="vi-VN"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Câu</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chuyện</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đã</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giải</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thích</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điều</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gì</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về</a:t>
            </a:r>
            <a:r>
              <a:rPr lang="en-US" sz="3200" b="1" dirty="0">
                <a:solidFill>
                  <a:srgbClr val="0070C0"/>
                </a:solidFill>
                <a:latin typeface="Arial Rounded"/>
                <a:ea typeface="Arial Rounded"/>
                <a:cs typeface="Arial Rounded"/>
                <a:sym typeface="Arial Rounded"/>
              </a:rPr>
              <a:t> con </a:t>
            </a:r>
            <a:r>
              <a:rPr lang="en-US" sz="3200" b="1" dirty="0" err="1">
                <a:solidFill>
                  <a:srgbClr val="0070C0"/>
                </a:solidFill>
                <a:latin typeface="Arial Rounded"/>
                <a:ea typeface="Arial Rounded"/>
                <a:cs typeface="Arial Rounded"/>
                <a:sym typeface="Arial Rounded"/>
              </a:rPr>
              <a:t>sông</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Đà</a:t>
            </a:r>
            <a:r>
              <a:rPr lang="en-US" sz="3200" b="1" dirty="0">
                <a:solidFill>
                  <a:srgbClr val="0070C0"/>
                </a:solidFill>
                <a:latin typeface="Arial Rounded"/>
                <a:ea typeface="Arial Rounded"/>
                <a:cs typeface="Arial Rounded"/>
                <a:sym typeface="Arial Rounded"/>
              </a:rPr>
              <a:t> </a:t>
            </a:r>
            <a:r>
              <a:rPr lang="en-US" sz="3200" b="1" dirty="0" err="1">
                <a:solidFill>
                  <a:srgbClr val="0070C0"/>
                </a:solidFill>
                <a:latin typeface="Arial Rounded"/>
                <a:ea typeface="Arial Rounded"/>
                <a:cs typeface="Arial Rounded"/>
                <a:sym typeface="Arial Rounded"/>
              </a:rPr>
              <a:t>ngày</a:t>
            </a:r>
            <a:r>
              <a:rPr lang="en-US" sz="3200" b="1" dirty="0">
                <a:solidFill>
                  <a:srgbClr val="0070C0"/>
                </a:solidFill>
                <a:latin typeface="Arial Rounded"/>
                <a:ea typeface="Arial Rounded"/>
                <a:cs typeface="Arial Rounded"/>
                <a:sym typeface="Arial Rounded"/>
              </a:rPr>
              <a:t> nay?</a:t>
            </a:r>
            <a:endParaRPr lang="vi-VN" sz="3200" b="1" dirty="0">
              <a:solidFill>
                <a:srgbClr val="0070C0"/>
              </a:solidFill>
              <a:latin typeface="Arial Rounded"/>
              <a:ea typeface="Arial Rounded"/>
              <a:cs typeface="Arial Rounded"/>
              <a:sym typeface="Arial Rounded"/>
            </a:endParaRPr>
          </a:p>
        </p:txBody>
      </p:sp>
    </p:spTree>
    <p:extLst>
      <p:ext uri="{BB962C8B-B14F-4D97-AF65-F5344CB8AC3E}">
        <p14:creationId xmlns:p14="http://schemas.microsoft.com/office/powerpoint/2010/main" val="23042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96C1C2A-66E1-4ED1-88B1-7F7F2DCF05B9}"/>
              </a:ext>
            </a:extLst>
          </p:cNvPr>
          <p:cNvGrpSpPr/>
          <p:nvPr/>
        </p:nvGrpSpPr>
        <p:grpSpPr>
          <a:xfrm>
            <a:off x="802986" y="2417607"/>
            <a:ext cx="10743344" cy="2263075"/>
            <a:chOff x="724328" y="1561673"/>
            <a:chExt cx="10743344" cy="4068565"/>
          </a:xfrm>
        </p:grpSpPr>
        <p:grpSp>
          <p:nvGrpSpPr>
            <p:cNvPr id="2" name="组合 6">
              <a:extLst>
                <a:ext uri="{FF2B5EF4-FFF2-40B4-BE49-F238E27FC236}">
                  <a16:creationId xmlns:a16="http://schemas.microsoft.com/office/drawing/2014/main" xmlns="" id="{E69B8575-5D64-4FA7-8E1B-A20F4CE00BDB}"/>
                </a:ext>
              </a:extLst>
            </p:cNvPr>
            <p:cNvGrpSpPr/>
            <p:nvPr/>
          </p:nvGrpSpPr>
          <p:grpSpPr>
            <a:xfrm>
              <a:off x="724328" y="1561673"/>
              <a:ext cx="10743344" cy="4068565"/>
              <a:chOff x="666750" y="666750"/>
              <a:chExt cx="11049000" cy="5695950"/>
            </a:xfrm>
            <a:effectLst>
              <a:outerShdw blurRad="254000" sx="102000" sy="102000" algn="ctr" rotWithShape="0">
                <a:prstClr val="black">
                  <a:alpha val="25000"/>
                </a:prstClr>
              </a:outerShdw>
            </a:effectLst>
          </p:grpSpPr>
          <p:sp>
            <p:nvSpPr>
              <p:cNvPr id="3" name="圆角矩形 4">
                <a:extLst>
                  <a:ext uri="{FF2B5EF4-FFF2-40B4-BE49-F238E27FC236}">
                    <a16:creationId xmlns:a16="http://schemas.microsoft.com/office/drawing/2014/main" xmlns="" id="{213A34D9-8C3D-4752-9821-9359B8FEA059}"/>
                  </a:ext>
                </a:extLst>
              </p:cNvPr>
              <p:cNvSpPr/>
              <p:nvPr userDrawn="1"/>
            </p:nvSpPr>
            <p:spPr>
              <a:xfrm>
                <a:off x="666750" y="666750"/>
                <a:ext cx="11049000" cy="5695950"/>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5">
                <a:extLst>
                  <a:ext uri="{FF2B5EF4-FFF2-40B4-BE49-F238E27FC236}">
                    <a16:creationId xmlns:a16="http://schemas.microsoft.com/office/drawing/2014/main" xmlns="" id="{C3B5C5BF-E33D-4435-86E2-291BD118EE18}"/>
                  </a:ext>
                </a:extLst>
              </p:cNvPr>
              <p:cNvSpPr/>
              <p:nvPr/>
            </p:nvSpPr>
            <p:spPr>
              <a:xfrm>
                <a:off x="819149" y="700924"/>
                <a:ext cx="10744203" cy="5471275"/>
              </a:xfrm>
              <a:prstGeom prst="roundRect">
                <a:avLst/>
              </a:prstGeom>
              <a:solidFill>
                <a:sysClr val="window" lastClr="FFFFFF"/>
              </a:solidFill>
              <a:ln w="28575" cap="flat" cmpd="sng" algn="ctr">
                <a:solidFill>
                  <a:srgbClr val="F26D1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D88ABBD9-2E93-45E3-B3C2-995392539856}"/>
                </a:ext>
              </a:extLst>
            </p:cNvPr>
            <p:cNvSpPr txBox="1"/>
            <p:nvPr/>
          </p:nvSpPr>
          <p:spPr>
            <a:xfrm>
              <a:off x="1291553" y="1792146"/>
              <a:ext cx="9608893" cy="2401748"/>
            </a:xfrm>
            <a:prstGeom prst="rect">
              <a:avLst/>
            </a:prstGeom>
            <a:noFill/>
          </p:spPr>
          <p:txBody>
            <a:bodyPr wrap="square" rtlCol="0">
              <a:spAutoFit/>
            </a:bodyPr>
            <a:lstStyle/>
            <a:p>
              <a:pPr algn="just">
                <a:lnSpc>
                  <a:spcPct val="120000"/>
                </a:lnSpc>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Bài đọc kể về những việc</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ông Đùng, bà Đùng đã làm giúp dân. </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Qua</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đó</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giải thích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sự</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hình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thành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dòng sông Đà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nay</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p>
            <a:p>
              <a:pPr algn="just">
                <a:lnSpc>
                  <a:spcPct val="120000"/>
                </a:lnSpc>
              </a:pP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F6C403E7-A0D7-480E-B77B-058769A8219D}"/>
              </a:ext>
            </a:extLst>
          </p:cNvPr>
          <p:cNvPicPr>
            <a:picLocks noChangeAspect="1"/>
          </p:cNvPicPr>
          <p:nvPr/>
        </p:nvPicPr>
        <p:blipFill>
          <a:blip r:embed="rId2"/>
          <a:stretch>
            <a:fillRect/>
          </a:stretch>
        </p:blipFill>
        <p:spPr>
          <a:xfrm>
            <a:off x="2697410" y="986279"/>
            <a:ext cx="6954494" cy="836269"/>
          </a:xfrm>
          <a:prstGeom prst="rect">
            <a:avLst/>
          </a:prstGeom>
        </p:spPr>
      </p:pic>
    </p:spTree>
    <p:extLst>
      <p:ext uri="{BB962C8B-B14F-4D97-AF65-F5344CB8AC3E}">
        <p14:creationId xmlns:p14="http://schemas.microsoft.com/office/powerpoint/2010/main" val="19136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xmlns="" id="{6C174914-6A46-4558-A165-551A8E47CA56}"/>
              </a:ext>
            </a:extLst>
          </p:cNvPr>
          <p:cNvGrpSpPr/>
          <p:nvPr/>
        </p:nvGrpSpPr>
        <p:grpSpPr>
          <a:xfrm>
            <a:off x="1353313" y="1754624"/>
            <a:ext cx="3971306" cy="4746902"/>
            <a:chOff x="4696770" y="781585"/>
            <a:chExt cx="3318433" cy="4028994"/>
          </a:xfrm>
        </p:grpSpPr>
        <p:pic>
          <p:nvPicPr>
            <p:cNvPr id="26" name="Picture 25">
              <a:extLst>
                <a:ext uri="{FF2B5EF4-FFF2-40B4-BE49-F238E27FC236}">
                  <a16:creationId xmlns:a16="http://schemas.microsoft.com/office/drawing/2014/main" xmlns="" id="{37138C38-D972-44AB-99B9-A0C82C27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7" name="Picture 26">
              <a:extLst>
                <a:ext uri="{FF2B5EF4-FFF2-40B4-BE49-F238E27FC236}">
                  <a16:creationId xmlns:a16="http://schemas.microsoft.com/office/drawing/2014/main" xmlns="" id="{C2F7798A-35EC-4A6D-BFC4-BAA7D9A8931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8" name="Picture 27">
            <a:extLst>
              <a:ext uri="{FF2B5EF4-FFF2-40B4-BE49-F238E27FC236}">
                <a16:creationId xmlns:a16="http://schemas.microsoft.com/office/drawing/2014/main" xmlns="" id="{84C56577-784B-4A74-AD8C-0265D1DBE3E4}"/>
              </a:ext>
            </a:extLst>
          </p:cNvPr>
          <p:cNvPicPr>
            <a:picLocks noChangeAspect="1"/>
          </p:cNvPicPr>
          <p:nvPr/>
        </p:nvPicPr>
        <p:blipFill>
          <a:blip r:embed="rId4"/>
          <a:stretch>
            <a:fillRect/>
          </a:stretch>
        </p:blipFill>
        <p:spPr>
          <a:xfrm>
            <a:off x="3710585" y="2056547"/>
            <a:ext cx="9126503" cy="1347333"/>
          </a:xfrm>
          <a:prstGeom prst="rect">
            <a:avLst/>
          </a:prstGeom>
        </p:spPr>
      </p:pic>
    </p:spTree>
    <p:extLst>
      <p:ext uri="{BB962C8B-B14F-4D97-AF65-F5344CB8AC3E}">
        <p14:creationId xmlns:p14="http://schemas.microsoft.com/office/powerpoint/2010/main" val="3050292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xmlns=""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xmlns=""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xmlns=""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xmlns=""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xmlns=""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xmlns=""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xmlns=""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xmlns=""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xmlns=""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xmlns=""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xmlns=""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xmlns="" id="{4B597D28-72E0-4ECB-88B8-75C398EB532C}"/>
              </a:ext>
            </a:extLst>
          </p:cNvPr>
          <p:cNvSpPr txBox="1"/>
          <p:nvPr/>
        </p:nvSpPr>
        <p:spPr>
          <a:xfrm>
            <a:off x="3146545" y="394007"/>
            <a:ext cx="5948672"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913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hơn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năm lần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đỉnh núi cao nhất. Người Mường hay gọi họ là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ông Đùng, bà Đùng</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nghĩa là ông bà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khổng lổ</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chằng chịt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Nước thì chảy từ lòng đất, ngập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lênh láng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khắp nơi. Thấy vậy, ông Đùng, bà Đùng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liền</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ra tay</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Chỉ một ngày, ông bà đã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nhổ cây</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san đất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tràn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lênh láng. Ông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lom khom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dùng tay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bới</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đằng trước,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hì hụi vét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đằng sau. Họ làm việc suốt ngày đêm, cùng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trò chuyện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vui vẻ. Thế rồi, theo con đường ông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đào bới</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nước đã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chảy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thành dòng</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vượt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qua đồi núi,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đổ</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về xuôi. Đó chính là sông Đà ngày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ngẩng đầu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nhìn lại mới biết: Do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vét</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đất ban đêm, không nhìn rõ, dòng sông đã không thẳng. Nơi chưa được vét, đất đá </a:t>
            </a:r>
            <a:r>
              <a:rPr kumimoji="0" lang="vi-VN" sz="2200" b="0" i="0" u="none" strike="noStrike" kern="1200" cap="none" spc="0" normalizeH="0" baseline="0" noProof="0" dirty="0">
                <a:ln>
                  <a:noFill/>
                </a:ln>
                <a:effectLst/>
                <a:uLnTx/>
                <a:uFillTx/>
                <a:latin typeface="Arial" panose="020B0604020202020204" pitchFamily="34" charset="0"/>
                <a:ea typeface="Arial-Rounded" panose="020B0500000000000000" pitchFamily="34" charset="0"/>
                <a:cs typeface="Arial" panose="020B0604020202020204" pitchFamily="34" charset="0"/>
              </a:rPr>
              <a:t>cản trở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dòng chảy và tạo thành thác ghềnh. Vì thế, sông Đà mới </a:t>
            </a:r>
            <a:r>
              <a:rPr kumimoji="0" lang="vi-VN" sz="2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ngoằn ngoèo</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có tới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mươi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ác, trăm ba mươi ghềnh” 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xmlns=""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xmlns=""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xmlns=""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xmlns=""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xmlns=""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xmlns=""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xmlns=""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xmlns=""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xmlns=""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xmlns=""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xmlns=""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5" name="TextBox 24">
            <a:extLst>
              <a:ext uri="{FF2B5EF4-FFF2-40B4-BE49-F238E27FC236}">
                <a16:creationId xmlns:a16="http://schemas.microsoft.com/office/drawing/2014/main" xmlns="" id="{4B597D28-72E0-4ECB-88B8-75C398EB532C}"/>
              </a:ext>
            </a:extLst>
          </p:cNvPr>
          <p:cNvSpPr txBox="1"/>
          <p:nvPr/>
        </p:nvSpPr>
        <p:spPr>
          <a:xfrm>
            <a:off x="3146545" y="394007"/>
            <a:ext cx="5948672"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15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9D53CB12-273D-40C7-871E-0FC38A1C2805}"/>
              </a:ext>
            </a:extLst>
          </p:cNvPr>
          <p:cNvSpPr/>
          <p:nvPr/>
        </p:nvSpPr>
        <p:spPr>
          <a:xfrm>
            <a:off x="499688" y="3263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Diagonal Corners Rounded 6">
            <a:extLst>
              <a:ext uri="{FF2B5EF4-FFF2-40B4-BE49-F238E27FC236}">
                <a16:creationId xmlns:a16="http://schemas.microsoft.com/office/drawing/2014/main" xmlns="" id="{748785F9-6198-4903-9039-E01F8700B7EC}"/>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xmlns="" id="{1A3471B8-1286-4990-9DA7-CD7E709D2D78}"/>
              </a:ext>
            </a:extLst>
          </p:cNvPr>
          <p:cNvGrpSpPr/>
          <p:nvPr/>
        </p:nvGrpSpPr>
        <p:grpSpPr>
          <a:xfrm>
            <a:off x="3026511" y="2300850"/>
            <a:ext cx="6043728" cy="3704100"/>
            <a:chOff x="3110258" y="1375900"/>
            <a:chExt cx="6043728" cy="3704100"/>
          </a:xfrm>
        </p:grpSpPr>
        <p:grpSp>
          <p:nvGrpSpPr>
            <p:cNvPr id="9" name="Group 8">
              <a:extLst>
                <a:ext uri="{FF2B5EF4-FFF2-40B4-BE49-F238E27FC236}">
                  <a16:creationId xmlns:a16="http://schemas.microsoft.com/office/drawing/2014/main" xmlns="" id="{062151E8-5178-401F-AEAF-3DA4ED7C13CC}"/>
                </a:ext>
              </a:extLst>
            </p:cNvPr>
            <p:cNvGrpSpPr/>
            <p:nvPr/>
          </p:nvGrpSpPr>
          <p:grpSpPr>
            <a:xfrm>
              <a:off x="3110258" y="1375900"/>
              <a:ext cx="6043728" cy="3704100"/>
              <a:chOff x="6290338" y="2737340"/>
              <a:chExt cx="6043728" cy="3704100"/>
            </a:xfrm>
          </p:grpSpPr>
          <p:sp>
            <p:nvSpPr>
              <p:cNvPr id="14" name="Rectangle: Rounded Corners 22">
                <a:extLst>
                  <a:ext uri="{FF2B5EF4-FFF2-40B4-BE49-F238E27FC236}">
                    <a16:creationId xmlns:a16="http://schemas.microsoft.com/office/drawing/2014/main" xmlns="" id="{AF535E99-DD09-4B16-B00B-8B80AA5CF73D}"/>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xmlns="" id="{27B02FEA-7CB3-4A9A-9C88-79C12DF2750F}"/>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16" name="Group 15">
                <a:extLst>
                  <a:ext uri="{FF2B5EF4-FFF2-40B4-BE49-F238E27FC236}">
                    <a16:creationId xmlns:a16="http://schemas.microsoft.com/office/drawing/2014/main" xmlns="" id="{7D38B876-7A1C-48EF-A230-1996F6A71B47}"/>
                  </a:ext>
                </a:extLst>
              </p:cNvPr>
              <p:cNvGrpSpPr/>
              <p:nvPr/>
            </p:nvGrpSpPr>
            <p:grpSpPr>
              <a:xfrm>
                <a:off x="6574644" y="2737340"/>
                <a:ext cx="5252956" cy="1339052"/>
                <a:chOff x="776392" y="989781"/>
                <a:chExt cx="5252956" cy="1339052"/>
              </a:xfrm>
            </p:grpSpPr>
            <p:grpSp>
              <p:nvGrpSpPr>
                <p:cNvPr id="17" name="Group 16">
                  <a:extLst>
                    <a:ext uri="{FF2B5EF4-FFF2-40B4-BE49-F238E27FC236}">
                      <a16:creationId xmlns:a16="http://schemas.microsoft.com/office/drawing/2014/main" xmlns="" id="{D97E8B6D-E0A5-4625-8ADE-687FAFBEA498}"/>
                    </a:ext>
                  </a:extLst>
                </p:cNvPr>
                <p:cNvGrpSpPr/>
                <p:nvPr/>
              </p:nvGrpSpPr>
              <p:grpSpPr>
                <a:xfrm>
                  <a:off x="963950" y="1519310"/>
                  <a:ext cx="5065398" cy="784830"/>
                  <a:chOff x="963950" y="1519310"/>
                  <a:chExt cx="5065398" cy="784830"/>
                </a:xfrm>
              </p:grpSpPr>
              <p:pic>
                <p:nvPicPr>
                  <p:cNvPr id="19" name="Picture 18" descr="Shape, rectangle&#10;&#10;Description automatically generated">
                    <a:extLst>
                      <a:ext uri="{FF2B5EF4-FFF2-40B4-BE49-F238E27FC236}">
                        <a16:creationId xmlns:a16="http://schemas.microsoft.com/office/drawing/2014/main" xmlns="" id="{8AC83E17-008F-488B-810C-917253727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20" name="TextBox 19">
                    <a:extLst>
                      <a:ext uri="{FF2B5EF4-FFF2-40B4-BE49-F238E27FC236}">
                        <a16:creationId xmlns:a16="http://schemas.microsoft.com/office/drawing/2014/main" xmlns="" id="{3BB2A766-C6A3-42D8-8AEA-9E4F375E4EF9}"/>
                      </a:ext>
                    </a:extLst>
                  </p:cNvPr>
                  <p:cNvSpPr txBox="1"/>
                  <p:nvPr/>
                </p:nvSpPr>
                <p:spPr>
                  <a:xfrm>
                    <a:off x="1187311" y="1568694"/>
                    <a:ext cx="4399548" cy="646331"/>
                  </a:xfrm>
                  <a:prstGeom prst="rect">
                    <a:avLst/>
                  </a:prstGeom>
                  <a:noFill/>
                </p:spPr>
                <p:txBody>
                  <a:bodyPr wrap="square">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a:extLst>
                    <a:ext uri="{FF2B5EF4-FFF2-40B4-BE49-F238E27FC236}">
                      <a16:creationId xmlns:a16="http://schemas.microsoft.com/office/drawing/2014/main" xmlns="" id="{7A92AABF-AF3D-44CD-BF84-E32589ACA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0" name="Group 9">
              <a:extLst>
                <a:ext uri="{FF2B5EF4-FFF2-40B4-BE49-F238E27FC236}">
                  <a16:creationId xmlns:a16="http://schemas.microsoft.com/office/drawing/2014/main" xmlns="" id="{654F5EB6-50EA-4E94-98B2-11B36EA68579}"/>
                </a:ext>
              </a:extLst>
            </p:cNvPr>
            <p:cNvGrpSpPr/>
            <p:nvPr/>
          </p:nvGrpSpPr>
          <p:grpSpPr>
            <a:xfrm>
              <a:off x="8065819" y="1400579"/>
              <a:ext cx="1088167" cy="1371597"/>
              <a:chOff x="8029817" y="1568560"/>
              <a:chExt cx="1088167" cy="1371597"/>
            </a:xfrm>
          </p:grpSpPr>
          <p:pic>
            <p:nvPicPr>
              <p:cNvPr id="11" name="Picture 10">
                <a:extLst>
                  <a:ext uri="{FF2B5EF4-FFF2-40B4-BE49-F238E27FC236}">
                    <a16:creationId xmlns:a16="http://schemas.microsoft.com/office/drawing/2014/main" xmlns="" id="{45F63470-AF88-471C-B0D0-9DFE45BA6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xmlns="" id="{EA66792E-B1A4-471C-A569-297CFAF2F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3" name="Picture 12">
                <a:extLst>
                  <a:ext uri="{FF2B5EF4-FFF2-40B4-BE49-F238E27FC236}">
                    <a16:creationId xmlns:a16="http://schemas.microsoft.com/office/drawing/2014/main" xmlns="" id="{BB48A3B6-6C7F-43B4-ACC6-C45B6B7E25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21" name="Picture 20">
            <a:extLst>
              <a:ext uri="{FF2B5EF4-FFF2-40B4-BE49-F238E27FC236}">
                <a16:creationId xmlns:a16="http://schemas.microsoft.com/office/drawing/2014/main" xmlns="" id="{EC58B6F5-9605-4993-AE01-C911F0A1F679}"/>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1358002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graphical user interface&#10;&#10;Description automatically generated">
              <a:extLst>
                <a:ext uri="{FF2B5EF4-FFF2-40B4-BE49-F238E27FC236}">
                  <a16:creationId xmlns:a16="http://schemas.microsoft.com/office/drawing/2014/main" xmlns=""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grpSp>
        <p:nvGrpSpPr>
          <p:cNvPr id="45" name="Group 44">
            <a:extLst>
              <a:ext uri="{FF2B5EF4-FFF2-40B4-BE49-F238E27FC236}">
                <a16:creationId xmlns:a16="http://schemas.microsoft.com/office/drawing/2014/main" xmlns="" id="{1CA14B3C-87C3-2122-95F1-9B89E7B57F4B}"/>
              </a:ext>
            </a:extLst>
          </p:cNvPr>
          <p:cNvGrpSpPr/>
          <p:nvPr/>
        </p:nvGrpSpPr>
        <p:grpSpPr>
          <a:xfrm>
            <a:off x="3222898" y="169876"/>
            <a:ext cx="8778662" cy="6518247"/>
            <a:chOff x="4227089" y="495000"/>
            <a:chExt cx="6930768" cy="5868000"/>
          </a:xfrm>
        </p:grpSpPr>
        <p:pic>
          <p:nvPicPr>
            <p:cNvPr id="29" name="Picture 28">
              <a:extLst>
                <a:ext uri="{FF2B5EF4-FFF2-40B4-BE49-F238E27FC236}">
                  <a16:creationId xmlns:a16="http://schemas.microsoft.com/office/drawing/2014/main" xmlns=""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xmlns=""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xmlns=""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xmlns="" id="{99737478-F1F1-4917-AEE3-35F7852BA382}"/>
              </a:ext>
            </a:extLst>
          </p:cNvPr>
          <p:cNvPicPr>
            <a:picLocks noChangeAspect="1"/>
          </p:cNvPicPr>
          <p:nvPr/>
        </p:nvPicPr>
        <p:blipFill>
          <a:blip r:embed="rId7"/>
          <a:stretch>
            <a:fillRect/>
          </a:stretch>
        </p:blipFill>
        <p:spPr>
          <a:xfrm>
            <a:off x="5394393" y="1157061"/>
            <a:ext cx="4279763" cy="829128"/>
          </a:xfrm>
          <a:prstGeom prst="rect">
            <a:avLst/>
          </a:prstGeom>
        </p:spPr>
      </p:pic>
      <p:pic>
        <p:nvPicPr>
          <p:cNvPr id="13" name="Picture 12">
            <a:extLst>
              <a:ext uri="{FF2B5EF4-FFF2-40B4-BE49-F238E27FC236}">
                <a16:creationId xmlns:a16="http://schemas.microsoft.com/office/drawing/2014/main" xmlns="" id="{C59610EC-8497-41BF-949B-AAEB6053344C}"/>
              </a:ext>
            </a:extLst>
          </p:cNvPr>
          <p:cNvPicPr>
            <a:picLocks noChangeAspect="1"/>
          </p:cNvPicPr>
          <p:nvPr/>
        </p:nvPicPr>
        <p:blipFill>
          <a:blip r:embed="rId8"/>
          <a:stretch>
            <a:fillRect/>
          </a:stretch>
        </p:blipFill>
        <p:spPr>
          <a:xfrm>
            <a:off x="4536530" y="2563951"/>
            <a:ext cx="6151397" cy="1609483"/>
          </a:xfrm>
          <a:prstGeom prst="rect">
            <a:avLst/>
          </a:prstGeom>
        </p:spPr>
      </p:pic>
    </p:spTree>
    <p:extLst>
      <p:ext uri="{BB962C8B-B14F-4D97-AF65-F5344CB8AC3E}">
        <p14:creationId xmlns:p14="http://schemas.microsoft.com/office/powerpoint/2010/main" val="343160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xmlns=""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xmlns=""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xmlns=""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xmlns=""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xmlns=""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xmlns=""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xmlns=""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xmlns=""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xmlns=""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xmlns=""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xmlns=""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xmlns=""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xmlns=""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xmlns=""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xmlns=""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xmlns=""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xmlns=""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xmlns=""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xmlns=""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xmlns=""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xmlns=""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xmlns=""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xmlns=""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xmlns=""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xmlns=""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xmlns=""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xmlns=""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xmlns=""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xmlns=""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xmlns=""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xmlns=""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xmlns=""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xmlns=""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xmlns=""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xmlns=""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xmlns=""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xmlns=""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xmlns=""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xmlns=""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xmlns=""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xmlns=""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xmlns=""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xmlns=""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xmlns=""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xmlns=""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xmlns=""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xmlns=""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xmlns=""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xmlns=""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xmlns=""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xmlns=""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xmlns=""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xmlns=""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xmlns=""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xmlns=""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xmlns=""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xmlns=""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xmlns=""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xmlns=""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xmlns=""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xmlns=""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xmlns=""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xmlns=""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xmlns=""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xmlns=""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xmlns=""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xmlns=""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xmlns=""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xmlns=""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xmlns=""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xmlns=""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xmlns=""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xmlns=""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xmlns=""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xmlns=""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xmlns=""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xmlns=""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xmlns=""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xmlns=""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xmlns=""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xmlns=""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xmlns=""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xmlns=""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xmlns=""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xmlns=""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xmlns=""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xmlns=""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xmlns=""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xmlns=""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xmlns="" id="{9642A221-9F1B-4720-B1C2-6E1451584B01}"/>
              </a:ext>
            </a:extLst>
          </p:cNvPr>
          <p:cNvSpPr txBox="1"/>
          <p:nvPr/>
        </p:nvSpPr>
        <p:spPr>
          <a:xfrm>
            <a:off x="6801884" y="1048878"/>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1</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xmlns="" id="{D6BF37DF-4E0D-4316-BA20-1A0A026EE863}"/>
              </a:ext>
            </a:extLst>
          </p:cNvPr>
          <p:cNvSpPr txBox="1"/>
          <p:nvPr/>
        </p:nvSpPr>
        <p:spPr>
          <a:xfrm>
            <a:off x="5561120" y="2002434"/>
            <a:ext cx="3813867"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lvl="0" defTabSz="914377">
              <a:defRPr/>
            </a:pPr>
            <a:r>
              <a:rPr lang="en-US" altLang="zh-CN" dirty="0" err="1">
                <a:latin typeface="Calibri" panose="020F0502020204030204" pitchFamily="34" charset="0"/>
                <a:cs typeface="Calibri" panose="020F0502020204030204" pitchFamily="34" charset="0"/>
                <a:sym typeface="Arial"/>
              </a:rPr>
              <a:t>Luyện</a:t>
            </a:r>
            <a:r>
              <a:rPr lang="en-US" altLang="zh-CN" dirty="0">
                <a:latin typeface="Calibri" panose="020F0502020204030204" pitchFamily="34" charset="0"/>
                <a:cs typeface="Calibri" panose="020F0502020204030204" pitchFamily="34" charset="0"/>
                <a:sym typeface="Arial"/>
              </a:rPr>
              <a:t> </a:t>
            </a:r>
          </a:p>
          <a:p>
            <a:pPr lvl="0" defTabSz="914377">
              <a:defRPr/>
            </a:pPr>
            <a:r>
              <a:rPr lang="en-US" altLang="zh-CN" dirty="0" err="1">
                <a:latin typeface="Calibri" panose="020F0502020204030204" pitchFamily="34" charset="0"/>
                <a:cs typeface="Calibri" panose="020F0502020204030204" pitchFamily="34" charset="0"/>
                <a:sym typeface="Arial"/>
              </a:rPr>
              <a:t>viết</a:t>
            </a:r>
            <a:r>
              <a:rPr lang="en-US" altLang="zh-CN" dirty="0">
                <a:latin typeface="Calibri" panose="020F0502020204030204" pitchFamily="34" charset="0"/>
                <a:cs typeface="Calibri" panose="020F0502020204030204" pitchFamily="34" charset="0"/>
                <a:sym typeface="Arial"/>
              </a:rPr>
              <a:t> </a:t>
            </a:r>
            <a:r>
              <a:rPr lang="en-US" altLang="zh-CN" dirty="0" err="1">
                <a:latin typeface="Calibri" panose="020F0502020204030204" pitchFamily="34" charset="0"/>
                <a:cs typeface="Calibri" panose="020F0502020204030204" pitchFamily="34" charset="0"/>
                <a:sym typeface="Arial"/>
              </a:rPr>
              <a:t>chữ</a:t>
            </a:r>
            <a:endParaRPr lang="en-US" altLang="zh-CN" dirty="0">
              <a:latin typeface="Calibri" panose="020F0502020204030204" pitchFamily="34" charset="0"/>
              <a:cs typeface="Calibri" panose="020F0502020204030204" pitchFamily="34" charset="0"/>
              <a:sym typeface="Arial"/>
            </a:endParaRPr>
          </a:p>
        </p:txBody>
      </p:sp>
      <p:pic>
        <p:nvPicPr>
          <p:cNvPr id="104" name="图片 20">
            <a:extLst>
              <a:ext uri="{FF2B5EF4-FFF2-40B4-BE49-F238E27FC236}">
                <a16:creationId xmlns:a16="http://schemas.microsoft.com/office/drawing/2014/main" xmlns=""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22093928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86A86E-FA24-4E8A-B47A-85141A34A2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19550" y="972588"/>
            <a:ext cx="3190875" cy="4534399"/>
          </a:xfrm>
          <a:prstGeom prst="rect">
            <a:avLst/>
          </a:prstGeom>
        </p:spPr>
      </p:pic>
      <p:cxnSp>
        <p:nvCxnSpPr>
          <p:cNvPr id="163" name="Straight Arrow Connector 162"/>
          <p:cNvCxnSpPr>
            <a:cxnSpLocks/>
          </p:cNvCxnSpPr>
          <p:nvPr/>
        </p:nvCxnSpPr>
        <p:spPr>
          <a:xfrm>
            <a:off x="6175833" y="2235654"/>
            <a:ext cx="0" cy="255542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33116" y="3147625"/>
            <a:ext cx="1231426"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4 ô </a:t>
            </a:r>
            <a:r>
              <a:rPr kumimoji="0" lang="en-US" sz="3200" b="1" i="0" u="none" strike="noStrike" kern="0" cap="none" spc="0" normalizeH="0" baseline="0" noProof="0" dirty="0" err="1">
                <a:ln>
                  <a:noFill/>
                </a:ln>
                <a:solidFill>
                  <a:srgbClr val="F40909"/>
                </a:solidFill>
                <a:effectLst/>
                <a:uLnTx/>
                <a:uFillTx/>
                <a:latin typeface="Arial" panose="020B0604020202020204" pitchFamily="34" charset="0"/>
                <a:ea typeface="+mn-ea"/>
                <a:cs typeface="Arial"/>
                <a:sym typeface="Arial"/>
              </a:rPr>
              <a:t>ly</a:t>
            </a:r>
            <a:endPar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endParaRPr>
          </a:p>
        </p:txBody>
      </p:sp>
      <p:sp>
        <p:nvSpPr>
          <p:cNvPr id="165" name="Rectangle 164"/>
          <p:cNvSpPr/>
          <p:nvPr/>
        </p:nvSpPr>
        <p:spPr>
          <a:xfrm>
            <a:off x="4779887" y="5206671"/>
            <a:ext cx="1095172"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 </a:t>
            </a:r>
            <a:r>
              <a:rPr kumimoji="0" lang="en-US" sz="32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166" name="Straight Arrow Connector 165"/>
          <p:cNvCxnSpPr>
            <a:cxnSpLocks/>
          </p:cNvCxnSpPr>
          <p:nvPr/>
        </p:nvCxnSpPr>
        <p:spPr>
          <a:xfrm flipH="1">
            <a:off x="4473720" y="4939365"/>
            <a:ext cx="1327005"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7"/>
            <a:ext cx="3702843" cy="95410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Y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2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sp>
        <p:nvSpPr>
          <p:cNvPr id="169" name="Rectangle 168"/>
          <p:cNvSpPr/>
          <p:nvPr/>
        </p:nvSpPr>
        <p:spPr>
          <a:xfrm>
            <a:off x="514349" y="2567483"/>
            <a:ext cx="2419063" cy="107721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nét móc hai đầu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70" name="Straight Arrow Connector 169"/>
          <p:cNvCxnSpPr>
            <a:cxnSpLocks/>
          </p:cNvCxnSpPr>
          <p:nvPr/>
        </p:nvCxnSpPr>
        <p:spPr>
          <a:xfrm flipV="1">
            <a:off x="2714625" y="2667000"/>
            <a:ext cx="1590675" cy="190500"/>
          </a:xfrm>
          <a:prstGeom prst="straightConnector1">
            <a:avLst/>
          </a:prstGeom>
          <a:noFill/>
          <a:ln w="28575" cap="flat" cmpd="sng" algn="ctr">
            <a:solidFill>
              <a:srgbClr val="FF0000"/>
            </a:solidFill>
            <a:prstDash val="lgDash"/>
            <a:tailEnd type="triangle"/>
          </a:ln>
          <a:effectLst/>
        </p:spPr>
      </p:cxnSp>
      <p:sp>
        <p:nvSpPr>
          <p:cNvPr id="172" name="Rectangle 171"/>
          <p:cNvSpPr/>
          <p:nvPr/>
        </p:nvSpPr>
        <p:spPr>
          <a:xfrm>
            <a:off x="47768" y="4184373"/>
            <a:ext cx="3230373" cy="584775"/>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nét khuyết ngược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73" name="Straight Arrow Connector 172"/>
          <p:cNvCxnSpPr>
            <a:cxnSpLocks/>
            <a:stCxn id="172" idx="3"/>
          </p:cNvCxnSpPr>
          <p:nvPr/>
        </p:nvCxnSpPr>
        <p:spPr>
          <a:xfrm flipV="1">
            <a:off x="3278141" y="2924175"/>
            <a:ext cx="2389234" cy="1552586"/>
          </a:xfrm>
          <a:prstGeom prst="straightConnector1">
            <a:avLst/>
          </a:prstGeom>
          <a:noFill/>
          <a:ln w="28575" cap="flat" cmpd="sng" algn="ctr">
            <a:solidFill>
              <a:srgbClr val="FF0000"/>
            </a:solidFill>
            <a:prstDash val="lgDash"/>
            <a:tailEnd type="triangle"/>
          </a:ln>
          <a:effectLst/>
        </p:spPr>
      </p:cxnSp>
      <p:grpSp>
        <p:nvGrpSpPr>
          <p:cNvPr id="42" name="Group 41">
            <a:extLst>
              <a:ext uri="{FF2B5EF4-FFF2-40B4-BE49-F238E27FC236}">
                <a16:creationId xmlns:a16="http://schemas.microsoft.com/office/drawing/2014/main" xmlns="" id="{09DCC507-9915-4697-A4A2-76FE60974F04}"/>
              </a:ext>
            </a:extLst>
          </p:cNvPr>
          <p:cNvGrpSpPr/>
          <p:nvPr/>
        </p:nvGrpSpPr>
        <p:grpSpPr>
          <a:xfrm>
            <a:off x="66963" y="-121170"/>
            <a:ext cx="3952587" cy="1044000"/>
            <a:chOff x="515999" y="0"/>
            <a:chExt cx="3952587" cy="1044000"/>
          </a:xfrm>
        </p:grpSpPr>
        <p:sp>
          <p:nvSpPr>
            <p:cNvPr id="43" name="Rectangle: Rounded Corners 16">
              <a:extLst>
                <a:ext uri="{FF2B5EF4-FFF2-40B4-BE49-F238E27FC236}">
                  <a16:creationId xmlns:a16="http://schemas.microsoft.com/office/drawing/2014/main" xmlns="" id="{E3CD23D2-4C5A-4CAC-AE04-5BC96B4C3BE3}"/>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w="12700" cap="flat" cmpd="sng" algn="ctr">
              <a:solidFill>
                <a:sysClr val="window" lastClr="FFFFFF"/>
              </a:solidFill>
              <a:prstDash val="solid"/>
              <a:miter lim="800000"/>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9AA"/>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5EA87C8F-C738-4CDE-A4D8-7578030A8573}"/>
                </a:ext>
              </a:extLst>
            </p:cNvPr>
            <p:cNvSpPr txBox="1"/>
            <p:nvPr/>
          </p:nvSpPr>
          <p:spPr>
            <a:xfrm>
              <a:off x="1704975" y="397669"/>
              <a:ext cx="263842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Cùng</a:t>
              </a:r>
              <a:r>
                <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rPr>
                <a:t> </a:t>
              </a: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ôn</a:t>
              </a:r>
              <a:r>
                <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rPr>
                <a:t> </a:t>
              </a:r>
              <a:r>
                <a:rPr kumimoji="0" lang="en-US" sz="3600" b="1" i="0" u="none" strike="noStrike" kern="0" cap="none" spc="0" normalizeH="0" baseline="0" noProof="0" dirty="0" err="1">
                  <a:ln w="0"/>
                  <a:solidFill>
                    <a:srgbClr val="4C7716"/>
                  </a:solidFill>
                  <a:effectLst/>
                  <a:uLnTx/>
                  <a:uFillTx/>
                  <a:ea typeface="LNTH-LuoLuoNotangYuanTi 1" pitchFamily="2" charset="-128"/>
                  <a:cs typeface="LNTH-LuoLuoNotangYuanTi 1" pitchFamily="2" charset="-128"/>
                </a:rPr>
                <a:t>tập</a:t>
              </a:r>
              <a:endParaRPr kumimoji="0" lang="en-US" sz="3600" b="1" i="0" u="none" strike="noStrike" kern="0" cap="none" spc="0" normalizeH="0" baseline="0" noProof="0" dirty="0">
                <a:ln w="0"/>
                <a:solidFill>
                  <a:srgbClr val="4C7716"/>
                </a:solidFill>
                <a:effectLst/>
                <a:uLnTx/>
                <a:uFillTx/>
                <a:ea typeface="LNTH-LuoLuoNotangYuanTi 1" pitchFamily="2" charset="-128"/>
                <a:cs typeface="LNTH-LuoLuoNotangYuanTi 1" pitchFamily="2" charset="-128"/>
              </a:endParaRPr>
            </a:p>
          </p:txBody>
        </p:sp>
        <p:pic>
          <p:nvPicPr>
            <p:cNvPr id="45" name="Picture 44" descr="A snail on a leaf&#10;&#10;Description automatically generated with low confidence">
              <a:extLst>
                <a:ext uri="{FF2B5EF4-FFF2-40B4-BE49-F238E27FC236}">
                  <a16:creationId xmlns:a16="http://schemas.microsoft.com/office/drawing/2014/main" xmlns="" id="{F1D4BD95-1485-438B-9301-FC3646044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46" name="Group 45">
            <a:extLst>
              <a:ext uri="{FF2B5EF4-FFF2-40B4-BE49-F238E27FC236}">
                <a16:creationId xmlns:a16="http://schemas.microsoft.com/office/drawing/2014/main" xmlns="" id="{3AF938D0-08D1-4AF9-9C55-3965BC807877}"/>
              </a:ext>
            </a:extLst>
          </p:cNvPr>
          <p:cNvGrpSpPr/>
          <p:nvPr/>
        </p:nvGrpSpPr>
        <p:grpSpPr>
          <a:xfrm rot="20810244">
            <a:off x="8508630" y="-101722"/>
            <a:ext cx="3044096" cy="3312000"/>
            <a:chOff x="6135169" y="458999"/>
            <a:chExt cx="3044096" cy="3312000"/>
          </a:xfrm>
        </p:grpSpPr>
        <p:pic>
          <p:nvPicPr>
            <p:cNvPr id="47" name="Picture 46">
              <a:extLst>
                <a:ext uri="{FF2B5EF4-FFF2-40B4-BE49-F238E27FC236}">
                  <a16:creationId xmlns:a16="http://schemas.microsoft.com/office/drawing/2014/main" xmlns="" id="{F663AD40-9206-49D0-8E64-3ECF308730E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135169" y="458999"/>
              <a:ext cx="3044096" cy="3312000"/>
            </a:xfrm>
            <a:prstGeom prst="rect">
              <a:avLst/>
            </a:prstGeom>
          </p:spPr>
        </p:pic>
        <p:sp>
          <p:nvSpPr>
            <p:cNvPr id="48" name="TextBox 47">
              <a:extLst>
                <a:ext uri="{FF2B5EF4-FFF2-40B4-BE49-F238E27FC236}">
                  <a16:creationId xmlns:a16="http://schemas.microsoft.com/office/drawing/2014/main" xmlns="" id="{CE39A081-AF52-4EF4-80C7-1894916A2B32}"/>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Nhắc</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lại</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chiều</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cao</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độ</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rộng</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và</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cấu</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tạo</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nét</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của</a:t>
              </a:r>
              <a:r>
                <a:rPr kumimoji="0"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rPr>
                <a:t> </a:t>
              </a:r>
              <a:r>
                <a:rPr kumimoji="0" lang="en-US" sz="3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rPr>
                <a:t>chữ</a:t>
              </a: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rPr>
                <a:t> Y. </a:t>
              </a:r>
            </a:p>
          </p:txBody>
        </p:sp>
      </p:grpSp>
      <p:pic>
        <p:nvPicPr>
          <p:cNvPr id="49" name="Picture 48">
            <a:extLst>
              <a:ext uri="{FF2B5EF4-FFF2-40B4-BE49-F238E27FC236}">
                <a16:creationId xmlns:a16="http://schemas.microsoft.com/office/drawing/2014/main" xmlns="" id="{8F07481B-EDDB-4469-BDA2-072D05583BBE}"/>
              </a:ext>
            </a:extLst>
          </p:cNvPr>
          <p:cNvPicPr>
            <a:picLocks noChangeAspect="1"/>
          </p:cNvPicPr>
          <p:nvPr/>
        </p:nvPicPr>
        <p:blipFill>
          <a:blip r:embed="rId8"/>
          <a:stretch>
            <a:fillRect/>
          </a:stretch>
        </p:blipFill>
        <p:spPr>
          <a:xfrm>
            <a:off x="10264729" y="3106092"/>
            <a:ext cx="1881809" cy="3913189"/>
          </a:xfrm>
          <a:prstGeom prst="rect">
            <a:avLst/>
          </a:prstGeom>
        </p:spPr>
      </p:pic>
    </p:spTree>
    <p:custDataLst>
      <p:tags r:id="rId1"/>
    </p:custDataLst>
    <p:extLst>
      <p:ext uri="{BB962C8B-B14F-4D97-AF65-F5344CB8AC3E}">
        <p14:creationId xmlns:p14="http://schemas.microsoft.com/office/powerpoint/2010/main" val="108923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 presetClass="entr" presetSubtype="4" fill="hold" nodeType="afterEffect" p14:presetBounceEnd="40000">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14:bounceEnd="40000">
                                          <p:cBhvr additive="base">
                                            <p:cTn id="15"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down)">
                                          <p:cBhvr>
                                            <p:cTn id="21" dur="500"/>
                                            <p:tgtEl>
                                              <p:spTgt spid="1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wipe(down)">
                                          <p:cBhvr>
                                            <p:cTn id="26" dur="500"/>
                                            <p:tgtEl>
                                              <p:spTgt spid="1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wipe(left)">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left)">
                                          <p:cBhvr>
                                            <p:cTn id="36" dur="500"/>
                                            <p:tgtEl>
                                              <p:spTgt spid="1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left)">
                                          <p:cBhvr>
                                            <p:cTn id="41" dur="500"/>
                                            <p:tgtEl>
                                              <p:spTgt spid="1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wipe(down)">
                                          <p:cBhvr>
                                            <p:cTn id="46" dur="500"/>
                                            <p:tgtEl>
                                              <p:spTgt spid="1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00"/>
                                            <p:tgtEl>
                                              <p:spTgt spid="16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wipe(down)">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wipe(down)">
                                          <p:cBhvr>
                                            <p:cTn id="61"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Right)">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down)">
                                          <p:cBhvr>
                                            <p:cTn id="11" dur="500"/>
                                            <p:tgtEl>
                                              <p:spTgt spid="4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750" fill="hold"/>
                                            <p:tgtEl>
                                              <p:spTgt spid="49"/>
                                            </p:tgtEl>
                                            <p:attrNameLst>
                                              <p:attrName>ppt_x</p:attrName>
                                            </p:attrNameLst>
                                          </p:cBhvr>
                                          <p:tavLst>
                                            <p:tav tm="0">
                                              <p:val>
                                                <p:strVal val="#ppt_x"/>
                                              </p:val>
                                            </p:tav>
                                            <p:tav tm="100000">
                                              <p:val>
                                                <p:strVal val="#ppt_x"/>
                                              </p:val>
                                            </p:tav>
                                          </p:tavLst>
                                        </p:anim>
                                        <p:anim calcmode="lin" valueType="num">
                                          <p:cBhvr additive="base">
                                            <p:cTn id="16"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uỷ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wipe(down)">
                                          <p:cBhvr>
                                            <p:cTn id="21" dur="500"/>
                                            <p:tgtEl>
                                              <p:spTgt spid="1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wipe(down)">
                                          <p:cBhvr>
                                            <p:cTn id="26" dur="500"/>
                                            <p:tgtEl>
                                              <p:spTgt spid="1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wipe(left)">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left)">
                                          <p:cBhvr>
                                            <p:cTn id="36" dur="500"/>
                                            <p:tgtEl>
                                              <p:spTgt spid="1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wipe(left)">
                                          <p:cBhvr>
                                            <p:cTn id="41" dur="500"/>
                                            <p:tgtEl>
                                              <p:spTgt spid="16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0"/>
                                            </p:tgtEl>
                                            <p:attrNameLst>
                                              <p:attrName>style.visibility</p:attrName>
                                            </p:attrNameLst>
                                          </p:cBhvr>
                                          <p:to>
                                            <p:strVal val="visible"/>
                                          </p:to>
                                        </p:set>
                                        <p:animEffect transition="in" filter="wipe(down)">
                                          <p:cBhvr>
                                            <p:cTn id="46" dur="500"/>
                                            <p:tgtEl>
                                              <p:spTgt spid="1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69"/>
                                            </p:tgtEl>
                                            <p:attrNameLst>
                                              <p:attrName>style.visibility</p:attrName>
                                            </p:attrNameLst>
                                          </p:cBhvr>
                                          <p:to>
                                            <p:strVal val="visible"/>
                                          </p:to>
                                        </p:set>
                                        <p:animEffect transition="in" filter="wipe(down)">
                                          <p:cBhvr>
                                            <p:cTn id="51" dur="500"/>
                                            <p:tgtEl>
                                              <p:spTgt spid="16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wipe(down)">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72"/>
                                            </p:tgtEl>
                                            <p:attrNameLst>
                                              <p:attrName>style.visibility</p:attrName>
                                            </p:attrNameLst>
                                          </p:cBhvr>
                                          <p:to>
                                            <p:strVal val="visible"/>
                                          </p:to>
                                        </p:set>
                                        <p:animEffect transition="in" filter="wipe(down)">
                                          <p:cBhvr>
                                            <p:cTn id="61"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69" grpId="0"/>
          <p:bldP spid="17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xmlns="" id="{E333213C-EB15-450B-A46D-AE708308AB36}"/>
              </a:ext>
            </a:extLst>
          </p:cNvPr>
          <p:cNvGrpSpPr/>
          <p:nvPr/>
        </p:nvGrpSpPr>
        <p:grpSpPr>
          <a:xfrm>
            <a:off x="628650" y="617841"/>
            <a:ext cx="10934700" cy="5848350"/>
            <a:chOff x="666750" y="666750"/>
            <a:chExt cx="11049000" cy="5695950"/>
          </a:xfrm>
          <a:effectLst>
            <a:outerShdw blurRad="254000" sx="102000" sy="102000" algn="ctr" rotWithShape="0">
              <a:prstClr val="black">
                <a:alpha val="25000"/>
              </a:prstClr>
            </a:outerShdw>
          </a:effectLst>
        </p:grpSpPr>
        <p:sp>
          <p:nvSpPr>
            <p:cNvPr id="3" name="圆角矩形 4">
              <a:extLst>
                <a:ext uri="{FF2B5EF4-FFF2-40B4-BE49-F238E27FC236}">
                  <a16:creationId xmlns:a16="http://schemas.microsoft.com/office/drawing/2014/main" xmlns="" id="{00D6C62C-0F36-4EF9-99DA-6D7EA52D1102}"/>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5">
              <a:extLst>
                <a:ext uri="{FF2B5EF4-FFF2-40B4-BE49-F238E27FC236}">
                  <a16:creationId xmlns:a16="http://schemas.microsoft.com/office/drawing/2014/main" xmlns="" id="{71093648-F8F4-4CD2-9ADE-F7FE0ABE2ECB}"/>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76F95D99-4192-4ED2-91EA-61E3B719BDA6}"/>
              </a:ext>
            </a:extLst>
          </p:cNvPr>
          <p:cNvGrpSpPr/>
          <p:nvPr/>
        </p:nvGrpSpPr>
        <p:grpSpPr>
          <a:xfrm>
            <a:off x="939535" y="1543625"/>
            <a:ext cx="9940690" cy="1720984"/>
            <a:chOff x="887951" y="539859"/>
            <a:chExt cx="9940690" cy="1720984"/>
          </a:xfrm>
        </p:grpSpPr>
        <p:pic>
          <p:nvPicPr>
            <p:cNvPr id="6" name="Picture 5" descr="Cute happy smiling book Royalty Free Vector Image">
              <a:extLst>
                <a:ext uri="{FF2B5EF4-FFF2-40B4-BE49-F238E27FC236}">
                  <a16:creationId xmlns:a16="http://schemas.microsoft.com/office/drawing/2014/main" xmlns="" id="{7E5A70C4-7C7F-43C9-94C9-B41961BD756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578843"/>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CE3C785-0A85-4FDA-94E6-8A1F72298971}"/>
                </a:ext>
              </a:extLst>
            </p:cNvPr>
            <p:cNvSpPr txBox="1"/>
            <p:nvPr/>
          </p:nvSpPr>
          <p:spPr>
            <a:xfrm>
              <a:off x="2048822" y="539859"/>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a:t>
              </a:r>
              <a:r>
                <a:rPr lang="en-US" altLang="zh-CN" sz="2600" b="1"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Đọc đúng từ ngữ, câu, đoạn và toàn bộ bài “ S</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ự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tích</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ông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Đùng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bà</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Đùng</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thể hiện tâm trạng, cảm xúc qua giọng đọc</a:t>
              </a:r>
              <a:r>
                <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a:t>
              </a:r>
            </a:p>
          </p:txBody>
        </p:sp>
      </p:grpSp>
      <p:pic>
        <p:nvPicPr>
          <p:cNvPr id="8" name="Picture 7" descr="Cute happy smiling book Royalty Free Vector Image">
            <a:extLst>
              <a:ext uri="{FF2B5EF4-FFF2-40B4-BE49-F238E27FC236}">
                <a16:creationId xmlns:a16="http://schemas.microsoft.com/office/drawing/2014/main" xmlns="" id="{B6BEF615-B0C8-4274-9A69-CA1F836A4A4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939535" y="3361116"/>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2419737-B6DE-4197-AE61-C867E9CC2547}"/>
              </a:ext>
            </a:extLst>
          </p:cNvPr>
          <p:cNvSpPr txBox="1"/>
          <p:nvPr/>
        </p:nvSpPr>
        <p:spPr>
          <a:xfrm>
            <a:off x="2194748" y="3593392"/>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 Hiểu nội dung bài, hiểu được dấu thanh là đặc trưng riêng của tiếng Việt. </a:t>
            </a:r>
            <a:endParaRPr lang="en-US"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10" name="Picture 9">
            <a:extLst>
              <a:ext uri="{FF2B5EF4-FFF2-40B4-BE49-F238E27FC236}">
                <a16:creationId xmlns:a16="http://schemas.microsoft.com/office/drawing/2014/main" xmlns="" id="{DA63E9F7-ACC4-4333-9CED-128CF36E1893}"/>
              </a:ext>
            </a:extLst>
          </p:cNvPr>
          <p:cNvPicPr>
            <a:picLocks noChangeAspect="1"/>
          </p:cNvPicPr>
          <p:nvPr/>
        </p:nvPicPr>
        <p:blipFill rotWithShape="1">
          <a:blip r:embed="rId4"/>
          <a:srcRect t="9396" b="25415"/>
          <a:stretch/>
        </p:blipFill>
        <p:spPr>
          <a:xfrm>
            <a:off x="3244601" y="617841"/>
            <a:ext cx="5168542" cy="927432"/>
          </a:xfrm>
          <a:prstGeom prst="rect">
            <a:avLst/>
          </a:prstGeom>
        </p:spPr>
      </p:pic>
      <p:pic>
        <p:nvPicPr>
          <p:cNvPr id="11" name="Picture 10" descr="Cute happy smiling book Royalty Free Vector Image">
            <a:extLst>
              <a:ext uri="{FF2B5EF4-FFF2-40B4-BE49-F238E27FC236}">
                <a16:creationId xmlns:a16="http://schemas.microsoft.com/office/drawing/2014/main" xmlns="" id="{003C71DB-3BDB-436F-804A-D9A7DF67028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14946" y="4819279"/>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D0596964-7536-4954-9BB3-A84CF7BDE055}"/>
              </a:ext>
            </a:extLst>
          </p:cNvPr>
          <p:cNvSpPr txBox="1"/>
          <p:nvPr/>
        </p:nvSpPr>
        <p:spPr>
          <a:xfrm>
            <a:off x="2225727" y="5266953"/>
            <a:ext cx="8779819" cy="633365"/>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 </a:t>
            </a:r>
            <a:r>
              <a:rPr lang="nl-NL"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Ôn chữ viết hoa Y. Viết từ ứng dụng, câu ứng dụng</a:t>
            </a:r>
          </a:p>
        </p:txBody>
      </p:sp>
    </p:spTree>
    <p:extLst>
      <p:ext uri="{BB962C8B-B14F-4D97-AF65-F5344CB8AC3E}">
        <p14:creationId xmlns:p14="http://schemas.microsoft.com/office/powerpoint/2010/main" val="2489334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xmlns=""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xmlns=""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xmlns=""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xmlns=""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xmlns=""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xmlns=""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xmlns=""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xmlns=""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xmlns=""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xmlns=""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xmlns=""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xmlns=""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xmlns=""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xmlns=""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xmlns=""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xmlns=""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xmlns=""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xmlns=""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xmlns=""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xmlns=""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xmlns=""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xmlns=""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xmlns=""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xmlns=""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xmlns=""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xmlns=""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xmlns=""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xmlns=""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xmlns=""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xmlns=""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xmlns=""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xmlns=""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xmlns=""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xmlns=""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xmlns=""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xmlns=""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xmlns=""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xmlns=""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xmlns=""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xmlns=""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xmlns=""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xmlns=""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xmlns=""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xmlns=""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xmlns=""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xmlns=""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xmlns=""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xmlns=""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xmlns=""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xmlns=""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xmlns=""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xmlns=""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xmlns=""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xmlns=""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xmlns=""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xmlns=""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xmlns=""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xmlns=""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xmlns=""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xmlns=""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xmlns=""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xmlns=""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xmlns=""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xmlns=""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xmlns=""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xmlns=""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xmlns=""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xmlns=""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xmlns=""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xmlns=""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xmlns=""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xmlns=""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xmlns=""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xmlns=""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xmlns=""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xmlns=""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xmlns=""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xmlns=""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xmlns=""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xmlns=""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xmlns=""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xmlns=""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xmlns=""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xmlns=""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xmlns=""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xmlns=""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xmlns=""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xmlns=""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xmlns=""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xmlns="" id="{9642A221-9F1B-4720-B1C2-6E1451584B01}"/>
              </a:ext>
            </a:extLst>
          </p:cNvPr>
          <p:cNvSpPr txBox="1"/>
          <p:nvPr/>
        </p:nvSpPr>
        <p:spPr>
          <a:xfrm>
            <a:off x="6801884" y="1048878"/>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2</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xmlns="" id="{D6BF37DF-4E0D-4316-BA20-1A0A026EE863}"/>
              </a:ext>
            </a:extLst>
          </p:cNvPr>
          <p:cNvSpPr txBox="1"/>
          <p:nvPr/>
        </p:nvSpPr>
        <p:spPr>
          <a:xfrm>
            <a:off x="5561120" y="2002434"/>
            <a:ext cx="3813867" cy="2308324"/>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Luyện</a:t>
            </a: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viết</a:t>
            </a: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72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từ</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pic>
        <p:nvPicPr>
          <p:cNvPr id="104" name="图片 20">
            <a:extLst>
              <a:ext uri="{FF2B5EF4-FFF2-40B4-BE49-F238E27FC236}">
                <a16:creationId xmlns:a16="http://schemas.microsoft.com/office/drawing/2014/main" xmlns=""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37951950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a:extLst>
              <a:ext uri="{FF2B5EF4-FFF2-40B4-BE49-F238E27FC236}">
                <a16:creationId xmlns:a16="http://schemas.microsoft.com/office/drawing/2014/main" xmlns="" id="{ED49C05D-E950-44CF-BB3F-19CDBA7828FD}"/>
              </a:ext>
            </a:extLst>
          </p:cNvPr>
          <p:cNvGrpSpPr/>
          <p:nvPr/>
        </p:nvGrpSpPr>
        <p:grpSpPr>
          <a:xfrm rot="21168012">
            <a:off x="363969" y="293952"/>
            <a:ext cx="1119391" cy="997329"/>
            <a:chOff x="1411309" y="921917"/>
            <a:chExt cx="4912289" cy="4537496"/>
          </a:xfrm>
        </p:grpSpPr>
        <p:sp>
          <p:nvSpPr>
            <p:cNvPr id="4" name="椭圆 14">
              <a:extLst>
                <a:ext uri="{FF2B5EF4-FFF2-40B4-BE49-F238E27FC236}">
                  <a16:creationId xmlns:a16="http://schemas.microsoft.com/office/drawing/2014/main" xmlns="" id="{292BA225-868E-4170-897B-46B9F4F419A0}"/>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nvGrpSpPr>
            <p:cNvPr id="5" name="组合 15">
              <a:extLst>
                <a:ext uri="{FF2B5EF4-FFF2-40B4-BE49-F238E27FC236}">
                  <a16:creationId xmlns:a16="http://schemas.microsoft.com/office/drawing/2014/main" xmlns="" id="{07EE47E0-4769-4929-B1B3-11FC377BAD2C}"/>
                </a:ext>
              </a:extLst>
            </p:cNvPr>
            <p:cNvGrpSpPr/>
            <p:nvPr/>
          </p:nvGrpSpPr>
          <p:grpSpPr>
            <a:xfrm>
              <a:off x="1647093" y="1157701"/>
              <a:ext cx="4676505" cy="4065928"/>
              <a:chOff x="1647093" y="1157701"/>
              <a:chExt cx="4676505" cy="4065928"/>
            </a:xfrm>
          </p:grpSpPr>
          <p:sp>
            <p:nvSpPr>
              <p:cNvPr id="6" name="椭圆 16">
                <a:extLst>
                  <a:ext uri="{FF2B5EF4-FFF2-40B4-BE49-F238E27FC236}">
                    <a16:creationId xmlns:a16="http://schemas.microsoft.com/office/drawing/2014/main" xmlns="" id="{7E012F0F-3D6E-42F8-9AE6-BFF164F354F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7" name="等腰三角形 17">
                <a:extLst>
                  <a:ext uri="{FF2B5EF4-FFF2-40B4-BE49-F238E27FC236}">
                    <a16:creationId xmlns:a16="http://schemas.microsoft.com/office/drawing/2014/main" xmlns="" id="{E4FE98B6-420A-4184-9BB1-977F95C3309F}"/>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8" name="组合 1">
            <a:extLst>
              <a:ext uri="{FF2B5EF4-FFF2-40B4-BE49-F238E27FC236}">
                <a16:creationId xmlns:a16="http://schemas.microsoft.com/office/drawing/2014/main" xmlns="" id="{6FD8C1E5-2052-4D11-8947-CEAF363243EA}"/>
              </a:ext>
            </a:extLst>
          </p:cNvPr>
          <p:cNvGrpSpPr/>
          <p:nvPr/>
        </p:nvGrpSpPr>
        <p:grpSpPr>
          <a:xfrm>
            <a:off x="1053675" y="332561"/>
            <a:ext cx="7290324" cy="782435"/>
            <a:chOff x="1305482" y="2213477"/>
            <a:chExt cx="3838375" cy="684264"/>
          </a:xfrm>
        </p:grpSpPr>
        <p:sp>
          <p:nvSpPr>
            <p:cNvPr id="9" name="矩形: 圆角 15">
              <a:extLst>
                <a:ext uri="{FF2B5EF4-FFF2-40B4-BE49-F238E27FC236}">
                  <a16:creationId xmlns:a16="http://schemas.microsoft.com/office/drawing/2014/main" xmlns="" id="{B8B1681B-B0A5-4107-9B70-BE1A473DBF7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10" name="矩形: 圆角 27">
              <a:extLst>
                <a:ext uri="{FF2B5EF4-FFF2-40B4-BE49-F238E27FC236}">
                  <a16:creationId xmlns:a16="http://schemas.microsoft.com/office/drawing/2014/main" xmlns="" id="{66AAE1D9-A560-45E1-8E12-A3175D6949CC}"/>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pic>
        <p:nvPicPr>
          <p:cNvPr id="12" name="Picture 11">
            <a:extLst>
              <a:ext uri="{FF2B5EF4-FFF2-40B4-BE49-F238E27FC236}">
                <a16:creationId xmlns:a16="http://schemas.microsoft.com/office/drawing/2014/main" xmlns="" id="{C085C4E8-523B-4AD1-8A47-4F5FAB0DED14}"/>
              </a:ext>
            </a:extLst>
          </p:cNvPr>
          <p:cNvPicPr>
            <a:picLocks noChangeAspect="1"/>
          </p:cNvPicPr>
          <p:nvPr/>
        </p:nvPicPr>
        <p:blipFill>
          <a:blip r:embed="rId2"/>
          <a:stretch>
            <a:fillRect/>
          </a:stretch>
        </p:blipFill>
        <p:spPr>
          <a:xfrm>
            <a:off x="2565118" y="2330362"/>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ập viết 3">
            <a:extLst>
              <a:ext uri="{FF2B5EF4-FFF2-40B4-BE49-F238E27FC236}">
                <a16:creationId xmlns:a16="http://schemas.microsoft.com/office/drawing/2014/main" xmlns="" id="{D484E250-21D4-4FA4-BD6F-591706BDCE30}"/>
              </a:ext>
            </a:extLst>
          </p:cNvPr>
          <p:cNvSpPr txBox="1"/>
          <p:nvPr/>
        </p:nvSpPr>
        <p:spPr>
          <a:xfrm>
            <a:off x="3801142" y="3079937"/>
            <a:ext cx="3982064" cy="94378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533" b="1" i="0" u="none" strike="noStrike" kern="0" cap="none" spc="0" normalizeH="0" baseline="0" noProof="0" dirty="0">
                <a:ln>
                  <a:noFill/>
                </a:ln>
                <a:solidFill>
                  <a:srgbClr val="000000"/>
                </a:solidFill>
                <a:effectLst/>
                <a:uLnTx/>
                <a:uFillTx/>
                <a:latin typeface="HP001 4 hàng" panose="020B0603050302020204" pitchFamily="34" charset="0"/>
                <a:ea typeface="HP001" panose="020B0603050302020204" pitchFamily="34" charset="0"/>
                <a:cs typeface="Arial"/>
                <a:sym typeface="Arial"/>
              </a:rPr>
              <a:t>Nam </a:t>
            </a:r>
            <a:r>
              <a:rPr kumimoji="0" lang="en-US" sz="5533" b="1" i="0" u="none" strike="noStrike" kern="0" cap="none" spc="0" normalizeH="0" baseline="0" noProof="0" dirty="0" err="1">
                <a:ln>
                  <a:noFill/>
                </a:ln>
                <a:solidFill>
                  <a:srgbClr val="000000"/>
                </a:solidFill>
                <a:effectLst/>
                <a:uLnTx/>
                <a:uFillTx/>
                <a:latin typeface="HP001 4 hàng" panose="020B0603050302020204" pitchFamily="34" charset="0"/>
                <a:ea typeface="HP001" panose="020B0603050302020204" pitchFamily="34" charset="0"/>
                <a:cs typeface="Arial"/>
                <a:sym typeface="Arial"/>
              </a:rPr>
              <a:t>Yết</a:t>
            </a:r>
            <a:endParaRPr kumimoji="0" lang="en-US" sz="5533" b="1" i="0" u="none" strike="noStrike" kern="0" cap="none" spc="0" normalizeH="0" baseline="0" noProof="0" dirty="0">
              <a:ln>
                <a:noFill/>
              </a:ln>
              <a:solidFill>
                <a:srgbClr val="000000"/>
              </a:solidFill>
              <a:effectLst/>
              <a:uLnTx/>
              <a:uFillTx/>
              <a:latin typeface="HP001 4 hàng" panose="020B0603050302020204" pitchFamily="34" charset="0"/>
              <a:ea typeface="HP001" panose="020B0603050302020204" pitchFamily="34" charset="0"/>
              <a:cs typeface="Arial"/>
              <a:sym typeface="Arial"/>
            </a:endParaRPr>
          </a:p>
        </p:txBody>
      </p:sp>
      <p:sp>
        <p:nvSpPr>
          <p:cNvPr id="14" name="Google Shape;697;p24">
            <a:extLst>
              <a:ext uri="{FF2B5EF4-FFF2-40B4-BE49-F238E27FC236}">
                <a16:creationId xmlns:a16="http://schemas.microsoft.com/office/drawing/2014/main" xmlns="" id="{DD060C7E-0B2E-47EB-A078-0861A16DF296}"/>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Từ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ứng</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dụng</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15" name="Picture 14">
            <a:extLst>
              <a:ext uri="{FF2B5EF4-FFF2-40B4-BE49-F238E27FC236}">
                <a16:creationId xmlns:a16="http://schemas.microsoft.com/office/drawing/2014/main" xmlns="" id="{748BD46B-E5A5-4C62-92C6-4C78BF1E034B}"/>
              </a:ext>
            </a:extLst>
          </p:cNvPr>
          <p:cNvPicPr>
            <a:picLocks noChangeAspect="1"/>
          </p:cNvPicPr>
          <p:nvPr/>
        </p:nvPicPr>
        <p:blipFill>
          <a:blip r:embed="rId3"/>
          <a:stretch>
            <a:fillRect/>
          </a:stretch>
        </p:blipFill>
        <p:spPr>
          <a:xfrm>
            <a:off x="597921" y="445021"/>
            <a:ext cx="509568" cy="663136"/>
          </a:xfrm>
          <a:prstGeom prst="rect">
            <a:avLst/>
          </a:prstGeom>
        </p:spPr>
      </p:pic>
    </p:spTree>
    <p:extLst>
      <p:ext uri="{BB962C8B-B14F-4D97-AF65-F5344CB8AC3E}">
        <p14:creationId xmlns:p14="http://schemas.microsoft.com/office/powerpoint/2010/main" val="36976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3">
            <a:extLst>
              <a:ext uri="{FF2B5EF4-FFF2-40B4-BE49-F238E27FC236}">
                <a16:creationId xmlns:a16="http://schemas.microsoft.com/office/drawing/2014/main" xmlns="" id="{ED49C05D-E950-44CF-BB3F-19CDBA7828FD}"/>
              </a:ext>
            </a:extLst>
          </p:cNvPr>
          <p:cNvGrpSpPr/>
          <p:nvPr/>
        </p:nvGrpSpPr>
        <p:grpSpPr>
          <a:xfrm rot="21168012">
            <a:off x="363969" y="293952"/>
            <a:ext cx="1119391" cy="997329"/>
            <a:chOff x="1411309" y="921917"/>
            <a:chExt cx="4912289" cy="4537496"/>
          </a:xfrm>
        </p:grpSpPr>
        <p:sp>
          <p:nvSpPr>
            <p:cNvPr id="4" name="椭圆 14">
              <a:extLst>
                <a:ext uri="{FF2B5EF4-FFF2-40B4-BE49-F238E27FC236}">
                  <a16:creationId xmlns:a16="http://schemas.microsoft.com/office/drawing/2014/main" xmlns="" id="{292BA225-868E-4170-897B-46B9F4F419A0}"/>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nvGrpSpPr>
            <p:cNvPr id="5" name="组合 15">
              <a:extLst>
                <a:ext uri="{FF2B5EF4-FFF2-40B4-BE49-F238E27FC236}">
                  <a16:creationId xmlns:a16="http://schemas.microsoft.com/office/drawing/2014/main" xmlns="" id="{07EE47E0-4769-4929-B1B3-11FC377BAD2C}"/>
                </a:ext>
              </a:extLst>
            </p:cNvPr>
            <p:cNvGrpSpPr/>
            <p:nvPr/>
          </p:nvGrpSpPr>
          <p:grpSpPr>
            <a:xfrm>
              <a:off x="1647093" y="1157701"/>
              <a:ext cx="4676505" cy="4065928"/>
              <a:chOff x="1647093" y="1157701"/>
              <a:chExt cx="4676505" cy="4065928"/>
            </a:xfrm>
          </p:grpSpPr>
          <p:sp>
            <p:nvSpPr>
              <p:cNvPr id="6" name="椭圆 16">
                <a:extLst>
                  <a:ext uri="{FF2B5EF4-FFF2-40B4-BE49-F238E27FC236}">
                    <a16:creationId xmlns:a16="http://schemas.microsoft.com/office/drawing/2014/main" xmlns="" id="{7E012F0F-3D6E-42F8-9AE6-BFF164F354F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7" name="等腰三角形 17">
                <a:extLst>
                  <a:ext uri="{FF2B5EF4-FFF2-40B4-BE49-F238E27FC236}">
                    <a16:creationId xmlns:a16="http://schemas.microsoft.com/office/drawing/2014/main" xmlns="" id="{E4FE98B6-420A-4184-9BB1-977F95C3309F}"/>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grpSp>
      <p:grpSp>
        <p:nvGrpSpPr>
          <p:cNvPr id="8" name="组合 1">
            <a:extLst>
              <a:ext uri="{FF2B5EF4-FFF2-40B4-BE49-F238E27FC236}">
                <a16:creationId xmlns:a16="http://schemas.microsoft.com/office/drawing/2014/main" xmlns="" id="{6FD8C1E5-2052-4D11-8947-CEAF363243EA}"/>
              </a:ext>
            </a:extLst>
          </p:cNvPr>
          <p:cNvGrpSpPr/>
          <p:nvPr/>
        </p:nvGrpSpPr>
        <p:grpSpPr>
          <a:xfrm>
            <a:off x="1053675" y="332561"/>
            <a:ext cx="7290324" cy="782435"/>
            <a:chOff x="1305482" y="2213477"/>
            <a:chExt cx="3838375" cy="684264"/>
          </a:xfrm>
        </p:grpSpPr>
        <p:sp>
          <p:nvSpPr>
            <p:cNvPr id="9" name="矩形: 圆角 15">
              <a:extLst>
                <a:ext uri="{FF2B5EF4-FFF2-40B4-BE49-F238E27FC236}">
                  <a16:creationId xmlns:a16="http://schemas.microsoft.com/office/drawing/2014/main" xmlns="" id="{B8B1681B-B0A5-4107-9B70-BE1A473DBF7C}"/>
                </a:ext>
              </a:extLst>
            </p:cNvPr>
            <p:cNvSpPr/>
            <p:nvPr/>
          </p:nvSpPr>
          <p:spPr>
            <a:xfrm>
              <a:off x="1305482" y="2213477"/>
              <a:ext cx="3838375" cy="616891"/>
            </a:xfrm>
            <a:prstGeom prst="roundRect">
              <a:avLst>
                <a:gd name="adj" fmla="val 50000"/>
              </a:avLst>
            </a:prstGeom>
            <a:solidFill>
              <a:srgbClr val="FFFFFF"/>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sp>
          <p:nvSpPr>
            <p:cNvPr id="10" name="矩形: 圆角 27">
              <a:extLst>
                <a:ext uri="{FF2B5EF4-FFF2-40B4-BE49-F238E27FC236}">
                  <a16:creationId xmlns:a16="http://schemas.microsoft.com/office/drawing/2014/main" xmlns="" id="{66AAE1D9-A560-45E1-8E12-A3175D6949CC}"/>
                </a:ext>
              </a:extLst>
            </p:cNvPr>
            <p:cNvSpPr/>
            <p:nvPr/>
          </p:nvSpPr>
          <p:spPr>
            <a:xfrm>
              <a:off x="1348997" y="2285741"/>
              <a:ext cx="3761772" cy="612000"/>
            </a:xfrm>
            <a:prstGeom prst="roundRect">
              <a:avLst>
                <a:gd name="adj" fmla="val 50000"/>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字魂35号-经典雅黑"/>
                <a:cs typeface="Arial"/>
                <a:sym typeface="Arial"/>
              </a:endParaRPr>
            </a:p>
          </p:txBody>
        </p:sp>
      </p:grpSp>
      <p:pic>
        <p:nvPicPr>
          <p:cNvPr id="12" name="Picture 11">
            <a:extLst>
              <a:ext uri="{FF2B5EF4-FFF2-40B4-BE49-F238E27FC236}">
                <a16:creationId xmlns:a16="http://schemas.microsoft.com/office/drawing/2014/main" xmlns="" id="{C085C4E8-523B-4AD1-8A47-4F5FAB0DED14}"/>
              </a:ext>
            </a:extLst>
          </p:cNvPr>
          <p:cNvPicPr>
            <a:picLocks noChangeAspect="1"/>
          </p:cNvPicPr>
          <p:nvPr/>
        </p:nvPicPr>
        <p:blipFill>
          <a:blip r:embed="rId3"/>
          <a:stretch>
            <a:fillRect/>
          </a:stretch>
        </p:blipFill>
        <p:spPr>
          <a:xfrm>
            <a:off x="921848" y="2106086"/>
            <a:ext cx="5311365" cy="2373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ập viết 3">
            <a:extLst>
              <a:ext uri="{FF2B5EF4-FFF2-40B4-BE49-F238E27FC236}">
                <a16:creationId xmlns:a16="http://schemas.microsoft.com/office/drawing/2014/main" xmlns="" id="{D484E250-21D4-4FA4-BD6F-591706BDCE30}"/>
              </a:ext>
            </a:extLst>
          </p:cNvPr>
          <p:cNvSpPr txBox="1"/>
          <p:nvPr/>
        </p:nvSpPr>
        <p:spPr>
          <a:xfrm>
            <a:off x="2069219" y="2796006"/>
            <a:ext cx="3793542"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HP001 4 hàng" panose="020B0603050302020204" pitchFamily="34" charset="0"/>
                <a:ea typeface="HP001" panose="020B0603050302020204" pitchFamily="34" charset="0"/>
                <a:cs typeface="Arial"/>
                <a:sym typeface="Arial"/>
              </a:rPr>
              <a:t>Nam </a:t>
            </a:r>
            <a:r>
              <a:rPr kumimoji="0" lang="en-US" sz="4800" b="1" i="0" u="none" strike="noStrike" kern="0" cap="none" spc="0" normalizeH="0" baseline="0" noProof="0" dirty="0" err="1">
                <a:ln>
                  <a:noFill/>
                </a:ln>
                <a:solidFill>
                  <a:srgbClr val="000000"/>
                </a:solidFill>
                <a:effectLst/>
                <a:uLnTx/>
                <a:uFillTx/>
                <a:latin typeface="HP001 4 hàng" panose="020B0603050302020204" pitchFamily="34" charset="0"/>
                <a:ea typeface="HP001" panose="020B0603050302020204" pitchFamily="34" charset="0"/>
                <a:cs typeface="Arial"/>
                <a:sym typeface="Arial"/>
              </a:rPr>
              <a:t>Yết</a:t>
            </a:r>
            <a:endParaRPr kumimoji="0" lang="en-US" sz="4800" b="1" i="0" u="none" strike="noStrike" kern="0" cap="none" spc="0" normalizeH="0" baseline="0" noProof="0" dirty="0">
              <a:ln>
                <a:noFill/>
              </a:ln>
              <a:solidFill>
                <a:srgbClr val="000000"/>
              </a:solidFill>
              <a:effectLst/>
              <a:uLnTx/>
              <a:uFillTx/>
              <a:latin typeface="HP001 4 hàng" panose="020B0603050302020204" pitchFamily="34" charset="0"/>
              <a:ea typeface="HP001" panose="020B0603050302020204" pitchFamily="34" charset="0"/>
              <a:cs typeface="Arial"/>
              <a:sym typeface="Arial"/>
            </a:endParaRPr>
          </a:p>
        </p:txBody>
      </p:sp>
      <p:sp>
        <p:nvSpPr>
          <p:cNvPr id="14" name="Google Shape;697;p24">
            <a:extLst>
              <a:ext uri="{FF2B5EF4-FFF2-40B4-BE49-F238E27FC236}">
                <a16:creationId xmlns:a16="http://schemas.microsoft.com/office/drawing/2014/main" xmlns="" id="{DD060C7E-0B2E-47EB-A078-0861A16DF296}"/>
              </a:ext>
            </a:extLst>
          </p:cNvPr>
          <p:cNvSpPr txBox="1">
            <a:spLocks/>
          </p:cNvSpPr>
          <p:nvPr/>
        </p:nvSpPr>
        <p:spPr>
          <a:xfrm flipH="1">
            <a:off x="2227353" y="291385"/>
            <a:ext cx="4426887"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377"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Odibee Sans"/>
              </a:rPr>
              <a:t>Từ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ứng</a:t>
            </a:r>
            <a:r>
              <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 </a:t>
            </a:r>
            <a:r>
              <a:rPr kumimoji="0" lang="en-US" sz="4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Odibee Sans"/>
              </a:rPr>
              <a:t>dụng</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endParaRPr>
          </a:p>
        </p:txBody>
      </p:sp>
      <p:pic>
        <p:nvPicPr>
          <p:cNvPr id="15" name="Picture 14">
            <a:extLst>
              <a:ext uri="{FF2B5EF4-FFF2-40B4-BE49-F238E27FC236}">
                <a16:creationId xmlns:a16="http://schemas.microsoft.com/office/drawing/2014/main" xmlns="" id="{748BD46B-E5A5-4C62-92C6-4C78BF1E034B}"/>
              </a:ext>
            </a:extLst>
          </p:cNvPr>
          <p:cNvPicPr>
            <a:picLocks noChangeAspect="1"/>
          </p:cNvPicPr>
          <p:nvPr/>
        </p:nvPicPr>
        <p:blipFill>
          <a:blip r:embed="rId4"/>
          <a:stretch>
            <a:fillRect/>
          </a:stretch>
        </p:blipFill>
        <p:spPr>
          <a:xfrm>
            <a:off x="597921" y="445021"/>
            <a:ext cx="509568" cy="663136"/>
          </a:xfrm>
          <a:prstGeom prst="rect">
            <a:avLst/>
          </a:prstGeom>
        </p:spPr>
      </p:pic>
      <p:grpSp>
        <p:nvGrpSpPr>
          <p:cNvPr id="16" name="Group 15">
            <a:extLst>
              <a:ext uri="{FF2B5EF4-FFF2-40B4-BE49-F238E27FC236}">
                <a16:creationId xmlns:a16="http://schemas.microsoft.com/office/drawing/2014/main" xmlns="" id="{1D894F89-A0B4-43AA-8B82-A7E45C3870E3}"/>
              </a:ext>
            </a:extLst>
          </p:cNvPr>
          <p:cNvGrpSpPr/>
          <p:nvPr/>
        </p:nvGrpSpPr>
        <p:grpSpPr>
          <a:xfrm>
            <a:off x="8143699" y="-351000"/>
            <a:ext cx="3600000" cy="3600000"/>
            <a:chOff x="682905" y="988886"/>
            <a:chExt cx="3600000" cy="3600000"/>
          </a:xfrm>
        </p:grpSpPr>
        <p:pic>
          <p:nvPicPr>
            <p:cNvPr id="17" name="Picture 16" descr="A picture containing mirror, arch&#10;&#10;Description automatically generated">
              <a:extLst>
                <a:ext uri="{FF2B5EF4-FFF2-40B4-BE49-F238E27FC236}">
                  <a16:creationId xmlns:a16="http://schemas.microsoft.com/office/drawing/2014/main" xmlns="" id="{9D83A129-ECE3-481F-8065-5036FAB24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18" name="TextBox 17">
              <a:extLst>
                <a:ext uri="{FF2B5EF4-FFF2-40B4-BE49-F238E27FC236}">
                  <a16:creationId xmlns:a16="http://schemas.microsoft.com/office/drawing/2014/main" xmlns="" id="{7857BFEB-FC89-4212-8D60-F3004F5C3981}"/>
                </a:ext>
              </a:extLst>
            </p:cNvPr>
            <p:cNvSpPr txBox="1"/>
            <p:nvPr/>
          </p:nvSpPr>
          <p:spPr>
            <a:xfrm flipH="1">
              <a:off x="1085832" y="2106951"/>
              <a:ext cx="2806125" cy="1384995"/>
            </a:xfrm>
            <a:prstGeom prst="rect">
              <a:avLst/>
            </a:prstGeom>
            <a:noFill/>
          </p:spPr>
          <p:txBody>
            <a:bodyPr wrap="square" rtlCol="0">
              <a:spAutoFit/>
            </a:bodyPr>
            <a:lstStyle/>
            <a:p>
              <a:pPr algn="ctr">
                <a:defRPr/>
              </a:pPr>
              <a:r>
                <a:rPr lang="en-US" sz="2800" b="1">
                  <a:solidFill>
                    <a:srgbClr val="ED2525"/>
                  </a:solidFill>
                </a:rPr>
                <a:t>Khoảng cách giữa các chữ được viết ra sao?</a:t>
              </a:r>
            </a:p>
          </p:txBody>
        </p:sp>
      </p:grpSp>
      <p:sp>
        <p:nvSpPr>
          <p:cNvPr id="29" name="TextBox 28">
            <a:extLst>
              <a:ext uri="{FF2B5EF4-FFF2-40B4-BE49-F238E27FC236}">
                <a16:creationId xmlns:a16="http://schemas.microsoft.com/office/drawing/2014/main" xmlns="" id="{12406B92-580E-4517-8EF4-DA08091793DC}"/>
              </a:ext>
            </a:extLst>
          </p:cNvPr>
          <p:cNvSpPr txBox="1"/>
          <p:nvPr/>
        </p:nvSpPr>
        <p:spPr>
          <a:xfrm>
            <a:off x="6877204" y="3908167"/>
            <a:ext cx="5522610" cy="1077218"/>
          </a:xfrm>
          <a:prstGeom prst="rect">
            <a:avLst/>
          </a:prstGeom>
          <a:noFill/>
        </p:spPr>
        <p:txBody>
          <a:bodyPr wrap="square" rtlCol="0">
            <a:spAutoFit/>
          </a:bodyPr>
          <a:lstStyle/>
          <a:p>
            <a:pPr>
              <a:defRPr/>
            </a:pPr>
            <a:r>
              <a:rPr lang="en-US" sz="3200" b="1" dirty="0" err="1">
                <a:solidFill>
                  <a:srgbClr val="003399"/>
                </a:solidFill>
                <a:latin typeface="HP001 4 hàng" panose="020B0603050302020204" pitchFamily="34" charset="0"/>
              </a:rPr>
              <a:t>Chữ</a:t>
            </a:r>
            <a:r>
              <a:rPr lang="en-US" sz="3200" b="1" dirty="0">
                <a:solidFill>
                  <a:srgbClr val="003399"/>
                </a:solidFill>
                <a:latin typeface="HP001 4 hàng" panose="020B0603050302020204" pitchFamily="34" charset="0"/>
              </a:rPr>
              <a:t> t </a:t>
            </a:r>
            <a:r>
              <a:rPr lang="en-US" sz="3200" b="1" dirty="0" err="1">
                <a:solidFill>
                  <a:srgbClr val="003399"/>
                </a:solidFill>
                <a:latin typeface="HP001 4 hàng" panose="020B0603050302020204" pitchFamily="34" charset="0"/>
              </a:rPr>
              <a:t>cao</a:t>
            </a:r>
            <a:r>
              <a:rPr lang="en-US" sz="3200" b="1" dirty="0">
                <a:solidFill>
                  <a:srgbClr val="003399"/>
                </a:solidFill>
                <a:latin typeface="HP001 4 hàng" panose="020B0603050302020204" pitchFamily="34" charset="0"/>
              </a:rPr>
              <a:t> 2 li </a:t>
            </a:r>
            <a:r>
              <a:rPr lang="en-US" sz="3200" b="1" dirty="0" err="1">
                <a:solidFill>
                  <a:srgbClr val="003399"/>
                </a:solidFill>
                <a:latin typeface="HP001 4 hàng" panose="020B0603050302020204" pitchFamily="34" charset="0"/>
              </a:rPr>
              <a:t>rưỡi</a:t>
            </a:r>
            <a:endParaRPr lang="en-US" sz="3200" b="1" dirty="0">
              <a:solidFill>
                <a:srgbClr val="003399"/>
              </a:solidFill>
              <a:latin typeface="HP001 4 hàng" panose="020B0603050302020204" pitchFamily="34" charset="0"/>
            </a:endParaRPr>
          </a:p>
          <a:p>
            <a:pPr>
              <a:defRPr/>
            </a:pPr>
            <a:r>
              <a:rPr lang="en-US" sz="3200" b="1" dirty="0" err="1">
                <a:solidFill>
                  <a:srgbClr val="003399"/>
                </a:solidFill>
                <a:latin typeface="HP001 4 hàng" panose="020B0603050302020204" pitchFamily="34" charset="0"/>
              </a:rPr>
              <a:t>Các</a:t>
            </a:r>
            <a:r>
              <a:rPr lang="en-US" sz="3200" b="1" dirty="0">
                <a:solidFill>
                  <a:srgbClr val="003399"/>
                </a:solidFill>
                <a:latin typeface="HP001 4 hàng" panose="020B0603050302020204" pitchFamily="34" charset="0"/>
              </a:rPr>
              <a:t> con </a:t>
            </a:r>
            <a:r>
              <a:rPr lang="en-US" sz="3200" b="1" dirty="0" err="1">
                <a:solidFill>
                  <a:srgbClr val="003399"/>
                </a:solidFill>
                <a:latin typeface="HP001 4 hàng" panose="020B0603050302020204" pitchFamily="34" charset="0"/>
              </a:rPr>
              <a:t>chữ</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còn</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lại</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cao</a:t>
            </a:r>
            <a:r>
              <a:rPr lang="en-US" sz="3200" b="1" dirty="0">
                <a:solidFill>
                  <a:srgbClr val="003399"/>
                </a:solidFill>
                <a:latin typeface="HP001 4 hàng" panose="020B0603050302020204" pitchFamily="34" charset="0"/>
              </a:rPr>
              <a:t> 1 ô li.</a:t>
            </a:r>
          </a:p>
        </p:txBody>
      </p:sp>
      <p:sp>
        <p:nvSpPr>
          <p:cNvPr id="30" name="TextBox 29">
            <a:extLst>
              <a:ext uri="{FF2B5EF4-FFF2-40B4-BE49-F238E27FC236}">
                <a16:creationId xmlns:a16="http://schemas.microsoft.com/office/drawing/2014/main" xmlns="" id="{DFD54934-6A73-4073-B699-EC4BBE2C33F9}"/>
              </a:ext>
            </a:extLst>
          </p:cNvPr>
          <p:cNvSpPr txBox="1"/>
          <p:nvPr/>
        </p:nvSpPr>
        <p:spPr>
          <a:xfrm>
            <a:off x="6877204" y="2793023"/>
            <a:ext cx="4139477" cy="1077218"/>
          </a:xfrm>
          <a:prstGeom prst="rect">
            <a:avLst/>
          </a:prstGeom>
          <a:noFill/>
        </p:spPr>
        <p:txBody>
          <a:bodyPr wrap="square" rtlCol="0">
            <a:spAutoFit/>
          </a:bodyPr>
          <a:lstStyle/>
          <a:p>
            <a:pPr>
              <a:defRPr/>
            </a:pPr>
            <a:r>
              <a:rPr lang="vi-VN" sz="3200" b="1" dirty="0">
                <a:solidFill>
                  <a:srgbClr val="003399"/>
                </a:solidFill>
                <a:latin typeface="HP001 4 hàng" panose="020B0603050302020204" pitchFamily="34" charset="0"/>
              </a:rPr>
              <a:t>C</a:t>
            </a:r>
            <a:r>
              <a:rPr lang="en-US" sz="3200" b="1" dirty="0" err="1">
                <a:solidFill>
                  <a:srgbClr val="003399"/>
                </a:solidFill>
                <a:latin typeface="HP001 4 hàng" panose="020B0603050302020204" pitchFamily="34" charset="0"/>
              </a:rPr>
              <a:t>hữ</a:t>
            </a:r>
            <a:r>
              <a:rPr lang="en-US" sz="3200" b="1" dirty="0">
                <a:solidFill>
                  <a:srgbClr val="003399"/>
                </a:solidFill>
                <a:latin typeface="HP001 4 hàng" panose="020B0603050302020204" pitchFamily="34" charset="0"/>
              </a:rPr>
              <a:t> N </a:t>
            </a:r>
            <a:r>
              <a:rPr lang="vi-VN" sz="3200" b="1" dirty="0">
                <a:solidFill>
                  <a:srgbClr val="003399"/>
                </a:solidFill>
                <a:latin typeface="HP001 4 hàng" panose="020B0603050302020204" pitchFamily="34" charset="0"/>
              </a:rPr>
              <a:t>2 ô l</a:t>
            </a:r>
            <a:r>
              <a:rPr lang="en-US" sz="3200" b="1" dirty="0" err="1">
                <a:solidFill>
                  <a:srgbClr val="003399"/>
                </a:solidFill>
                <a:latin typeface="HP001 4 hàng" panose="020B0603050302020204" pitchFamily="34" charset="0"/>
              </a:rPr>
              <a:t>i</a:t>
            </a:r>
            <a:r>
              <a:rPr lang="vi-VN"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rưỡi</a:t>
            </a:r>
            <a:r>
              <a:rPr lang="en-US" sz="3200" b="1" dirty="0">
                <a:solidFill>
                  <a:srgbClr val="003399"/>
                </a:solidFill>
                <a:latin typeface="HP001 4 hàng" panose="020B0603050302020204" pitchFamily="34" charset="0"/>
              </a:rPr>
              <a:t>. </a:t>
            </a:r>
          </a:p>
          <a:p>
            <a:pPr>
              <a:defRPr/>
            </a:pPr>
            <a:r>
              <a:rPr lang="en-US" sz="3200" b="1" dirty="0" err="1">
                <a:solidFill>
                  <a:srgbClr val="003399"/>
                </a:solidFill>
                <a:latin typeface="HP001 4 hàng" panose="020B0603050302020204" pitchFamily="34" charset="0"/>
              </a:rPr>
              <a:t>Chữ</a:t>
            </a:r>
            <a:r>
              <a:rPr lang="en-US" sz="3200" b="1" dirty="0">
                <a:solidFill>
                  <a:srgbClr val="003399"/>
                </a:solidFill>
                <a:latin typeface="HP001 4 hàng" panose="020B0603050302020204" pitchFamily="34" charset="0"/>
              </a:rPr>
              <a:t> Y </a:t>
            </a:r>
            <a:r>
              <a:rPr lang="en-US" sz="3200" b="1" dirty="0" err="1">
                <a:solidFill>
                  <a:srgbClr val="003399"/>
                </a:solidFill>
                <a:latin typeface="HP001 4 hàng" panose="020B0603050302020204" pitchFamily="34" charset="0"/>
              </a:rPr>
              <a:t>cao</a:t>
            </a:r>
            <a:r>
              <a:rPr lang="en-US" sz="3200" b="1" dirty="0">
                <a:solidFill>
                  <a:srgbClr val="003399"/>
                </a:solidFill>
                <a:latin typeface="HP001 4 hàng" panose="020B0603050302020204" pitchFamily="34" charset="0"/>
              </a:rPr>
              <a:t>  4 ô li</a:t>
            </a:r>
          </a:p>
        </p:txBody>
      </p:sp>
      <p:sp>
        <p:nvSpPr>
          <p:cNvPr id="31" name="TextBox 30">
            <a:extLst>
              <a:ext uri="{FF2B5EF4-FFF2-40B4-BE49-F238E27FC236}">
                <a16:creationId xmlns:a16="http://schemas.microsoft.com/office/drawing/2014/main" xmlns="" id="{26726BA4-4B5B-40DE-8723-524370C1434D}"/>
              </a:ext>
            </a:extLst>
          </p:cNvPr>
          <p:cNvSpPr txBox="1"/>
          <p:nvPr/>
        </p:nvSpPr>
        <p:spPr>
          <a:xfrm>
            <a:off x="6463545" y="5023311"/>
            <a:ext cx="5522609" cy="1077218"/>
          </a:xfrm>
          <a:prstGeom prst="rect">
            <a:avLst/>
          </a:prstGeom>
          <a:noFill/>
        </p:spPr>
        <p:txBody>
          <a:bodyPr wrap="square" rtlCol="0">
            <a:spAutoFit/>
          </a:bodyPr>
          <a:lstStyle/>
          <a:p>
            <a:pPr>
              <a:defRPr/>
            </a:pPr>
            <a:r>
              <a:rPr lang="en-US" sz="3200" b="1" dirty="0" err="1">
                <a:solidFill>
                  <a:srgbClr val="003399"/>
                </a:solidFill>
                <a:latin typeface="HP001 4 hàng" panose="020B0603050302020204" pitchFamily="34" charset="0"/>
              </a:rPr>
              <a:t>Khoảng</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cách</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các</a:t>
            </a:r>
            <a:r>
              <a:rPr lang="en-US" sz="3200" b="1" dirty="0">
                <a:solidFill>
                  <a:srgbClr val="003399"/>
                </a:solidFill>
                <a:latin typeface="HP001 4 hàng" panose="020B0603050302020204" pitchFamily="34" charset="0"/>
              </a:rPr>
              <a:t> con </a:t>
            </a:r>
            <a:r>
              <a:rPr lang="en-US" sz="3200" b="1" dirty="0" err="1">
                <a:solidFill>
                  <a:srgbClr val="003399"/>
                </a:solidFill>
                <a:latin typeface="HP001 4 hàng" panose="020B0603050302020204" pitchFamily="34" charset="0"/>
              </a:rPr>
              <a:t>chữ</a:t>
            </a:r>
            <a:r>
              <a:rPr lang="en-US" sz="3200" b="1" dirty="0">
                <a:solidFill>
                  <a:srgbClr val="003399"/>
                </a:solidFill>
                <a:latin typeface="HP001 4 hàng" panose="020B0603050302020204" pitchFamily="34" charset="0"/>
              </a:rPr>
              <a:t> </a:t>
            </a:r>
            <a:r>
              <a:rPr lang="en-US" sz="3200" b="1" dirty="0" err="1">
                <a:solidFill>
                  <a:srgbClr val="003399"/>
                </a:solidFill>
                <a:latin typeface="HP001 4 hàng" panose="020B0603050302020204" pitchFamily="34" charset="0"/>
              </a:rPr>
              <a:t>bằng</a:t>
            </a:r>
            <a:r>
              <a:rPr lang="en-US" sz="3200" b="1" dirty="0">
                <a:solidFill>
                  <a:srgbClr val="003399"/>
                </a:solidFill>
                <a:latin typeface="HP001 4 hàng" panose="020B0603050302020204" pitchFamily="34" charset="0"/>
              </a:rPr>
              <a:t> 1 con </a:t>
            </a:r>
            <a:r>
              <a:rPr lang="en-US" sz="3200" b="1" dirty="0" err="1">
                <a:solidFill>
                  <a:srgbClr val="003399"/>
                </a:solidFill>
                <a:latin typeface="HP001 4 hàng" panose="020B0603050302020204" pitchFamily="34" charset="0"/>
              </a:rPr>
              <a:t>chữ</a:t>
            </a:r>
            <a:r>
              <a:rPr lang="en-US" sz="3200" b="1" dirty="0">
                <a:solidFill>
                  <a:srgbClr val="003399"/>
                </a:solidFill>
                <a:latin typeface="HP001 4 hàng" panose="020B0603050302020204" pitchFamily="34" charset="0"/>
              </a:rPr>
              <a:t> o. </a:t>
            </a:r>
          </a:p>
        </p:txBody>
      </p:sp>
      <p:pic>
        <p:nvPicPr>
          <p:cNvPr id="32" name="Picture 2" descr="The Gates Primary School: Puffins - Star of the Week">
            <a:extLst>
              <a:ext uri="{FF2B5EF4-FFF2-40B4-BE49-F238E27FC236}">
                <a16:creationId xmlns:a16="http://schemas.microsoft.com/office/drawing/2014/main" xmlns="" id="{EB1FA748-FC00-4615-868C-DF239AABFC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4756" y="2686822"/>
            <a:ext cx="765156" cy="7651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e Gates Primary School: Puffins - Star of the Week">
            <a:extLst>
              <a:ext uri="{FF2B5EF4-FFF2-40B4-BE49-F238E27FC236}">
                <a16:creationId xmlns:a16="http://schemas.microsoft.com/office/drawing/2014/main" xmlns="" id="{47C58A1E-623F-4A2D-8B21-3778F9C317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084" y="3834167"/>
            <a:ext cx="765156" cy="76515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e Gates Primary School: Puffins - Star of the Week">
            <a:extLst>
              <a:ext uri="{FF2B5EF4-FFF2-40B4-BE49-F238E27FC236}">
                <a16:creationId xmlns:a16="http://schemas.microsoft.com/office/drawing/2014/main" xmlns="" id="{44A7DC3F-A492-485A-8323-058E50962F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097" y="5089194"/>
            <a:ext cx="765156" cy="76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anim calcmode="lin" valueType="num">
                                      <p:cBhvr>
                                        <p:cTn id="38" dur="500" fill="hold"/>
                                        <p:tgtEl>
                                          <p:spTgt spid="33"/>
                                        </p:tgtEl>
                                        <p:attrNameLst>
                                          <p:attrName>ppt_x</p:attrName>
                                        </p:attrNameLst>
                                      </p:cBhvr>
                                      <p:tavLst>
                                        <p:tav tm="0">
                                          <p:val>
                                            <p:strVal val="#ppt_x"/>
                                          </p:val>
                                        </p:tav>
                                        <p:tav tm="100000">
                                          <p:val>
                                            <p:strVal val="#ppt_x"/>
                                          </p:val>
                                        </p:tav>
                                      </p:tavLst>
                                    </p:anim>
                                    <p:anim calcmode="lin" valueType="num">
                                      <p:cBhvr>
                                        <p:cTn id="39" dur="5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anim calcmode="lin" valueType="num">
                                      <p:cBhvr>
                                        <p:cTn id="49" dur="500" fill="hold"/>
                                        <p:tgtEl>
                                          <p:spTgt spid="34"/>
                                        </p:tgtEl>
                                        <p:attrNameLst>
                                          <p:attrName>ppt_x</p:attrName>
                                        </p:attrNameLst>
                                      </p:cBhvr>
                                      <p:tavLst>
                                        <p:tav tm="0">
                                          <p:val>
                                            <p:strVal val="#ppt_x"/>
                                          </p:val>
                                        </p:tav>
                                        <p:tav tm="100000">
                                          <p:val>
                                            <p:strVal val="#ppt_x"/>
                                          </p:val>
                                        </p:tav>
                                      </p:tavLst>
                                    </p:anim>
                                    <p:anim calcmode="lin" valueType="num">
                                      <p:cBhvr>
                                        <p:cTn id="50" dur="5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Trò-chơi-ting.wav"/>
                                        </p:tgtEl>
                                      </p:cMediaNode>
                                    </p:audio>
                                  </p:sub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03C61321-1C5F-49FD-A53F-9BFED6B5E803}"/>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3" name="Picture 2">
            <a:extLst>
              <a:ext uri="{FF2B5EF4-FFF2-40B4-BE49-F238E27FC236}">
                <a16:creationId xmlns:a16="http://schemas.microsoft.com/office/drawing/2014/main" xmlns="" id="{3814FB9E-C2B4-449A-A427-6A6FF2CA78F6}"/>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xmlns="" id="{92C2251C-5872-4DA2-8502-2995F3EBB70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xmlns="" id="{A259A4D4-696A-4C45-8C40-C8D97151790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xmlns="" id="{2F845003-0435-4E90-B009-22C77918961C}"/>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744753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6B46CC9-9964-40E5-B682-2F8E40FCD6E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05127"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xmlns="" id="{A0EB6A0E-D545-4658-A1EA-F9C67BFF23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xmlns="" id="{89FA7449-D589-457B-A58E-A12FCB289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4734688"/>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xmlns="" id="{3B72E994-C08C-41B4-BBDA-DC0DD03FC77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 y="2"/>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9" name="图片 8">
            <a:extLst>
              <a:ext uri="{FF2B5EF4-FFF2-40B4-BE49-F238E27FC236}">
                <a16:creationId xmlns:a16="http://schemas.microsoft.com/office/drawing/2014/main" xmlns="" id="{02FF4DBC-490D-45F8-AFC7-215497232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45" y="915086"/>
            <a:ext cx="3798260" cy="5824895"/>
          </a:xfrm>
          <a:prstGeom prst="rect">
            <a:avLst/>
          </a:prstGeom>
        </p:spPr>
      </p:pic>
      <p:pic>
        <p:nvPicPr>
          <p:cNvPr id="3" name="图片 2">
            <a:extLst>
              <a:ext uri="{FF2B5EF4-FFF2-40B4-BE49-F238E27FC236}">
                <a16:creationId xmlns:a16="http://schemas.microsoft.com/office/drawing/2014/main" xmlns="" id="{8D5978DD-9ADD-41DD-B5A1-4A1AF1330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21883" y="4572838"/>
            <a:ext cx="1886876" cy="1996639"/>
          </a:xfrm>
          <a:prstGeom prst="rect">
            <a:avLst/>
          </a:prstGeom>
        </p:spPr>
      </p:pic>
      <p:grpSp>
        <p:nvGrpSpPr>
          <p:cNvPr id="6" name="组合 5">
            <a:extLst>
              <a:ext uri="{FF2B5EF4-FFF2-40B4-BE49-F238E27FC236}">
                <a16:creationId xmlns:a16="http://schemas.microsoft.com/office/drawing/2014/main" xmlns="" id="{8E498859-28AF-4659-AE91-105BFC805B55}"/>
              </a:ext>
            </a:extLst>
          </p:cNvPr>
          <p:cNvGrpSpPr/>
          <p:nvPr/>
        </p:nvGrpSpPr>
        <p:grpSpPr>
          <a:xfrm>
            <a:off x="9212861" y="337040"/>
            <a:ext cx="1401003" cy="827919"/>
            <a:chOff x="9391779" y="193843"/>
            <a:chExt cx="1401002" cy="827920"/>
          </a:xfrm>
        </p:grpSpPr>
        <p:grpSp>
          <p:nvGrpSpPr>
            <p:cNvPr id="5" name="组合 4">
              <a:extLst>
                <a:ext uri="{FF2B5EF4-FFF2-40B4-BE49-F238E27FC236}">
                  <a16:creationId xmlns:a16="http://schemas.microsoft.com/office/drawing/2014/main" xmlns="" id="{C317E4A9-BF3D-4256-8B91-3DF017BD99DD}"/>
                </a:ext>
              </a:extLst>
            </p:cNvPr>
            <p:cNvGrpSpPr/>
            <p:nvPr/>
          </p:nvGrpSpPr>
          <p:grpSpPr>
            <a:xfrm>
              <a:off x="9391779" y="218794"/>
              <a:ext cx="1401002" cy="713476"/>
              <a:chOff x="9391779" y="218794"/>
              <a:chExt cx="1401002" cy="713476"/>
            </a:xfrm>
          </p:grpSpPr>
          <p:sp>
            <p:nvSpPr>
              <p:cNvPr id="4" name="任意多边形: 形状 3">
                <a:extLst>
                  <a:ext uri="{FF2B5EF4-FFF2-40B4-BE49-F238E27FC236}">
                    <a16:creationId xmlns:a16="http://schemas.microsoft.com/office/drawing/2014/main" xmlns="" id="{69A7D29A-F9A0-4FA6-B19B-2AA6FF61B269}"/>
                  </a:ext>
                </a:extLst>
              </p:cNvPr>
              <p:cNvSpPr/>
              <p:nvPr/>
            </p:nvSpPr>
            <p:spPr>
              <a:xfrm>
                <a:off x="9417274" y="218794"/>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rgbClr val="F4A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sp>
            <p:nvSpPr>
              <p:cNvPr id="14" name="任意多边形: 形状 13">
                <a:extLst>
                  <a:ext uri="{FF2B5EF4-FFF2-40B4-BE49-F238E27FC236}">
                    <a16:creationId xmlns:a16="http://schemas.microsoft.com/office/drawing/2014/main" xmlns="" id="{D85BD5F2-1085-465C-A012-CFD24E353244}"/>
                  </a:ext>
                </a:extLst>
              </p:cNvPr>
              <p:cNvSpPr/>
              <p:nvPr/>
            </p:nvSpPr>
            <p:spPr>
              <a:xfrm>
                <a:off x="9391779" y="235979"/>
                <a:ext cx="1375507" cy="696291"/>
              </a:xfrm>
              <a:custGeom>
                <a:avLst/>
                <a:gdLst>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12800"/>
                  <a:gd name="connsiteX1" fmla="*/ 595085 w 1451428"/>
                  <a:gd name="connsiteY1" fmla="*/ 0 h 812800"/>
                  <a:gd name="connsiteX2" fmla="*/ 1190171 w 1451428"/>
                  <a:gd name="connsiteY2" fmla="*/ 188686 h 812800"/>
                  <a:gd name="connsiteX3" fmla="*/ 1335314 w 1451428"/>
                  <a:gd name="connsiteY3" fmla="*/ 580572 h 812800"/>
                  <a:gd name="connsiteX4" fmla="*/ 1451428 w 1451428"/>
                  <a:gd name="connsiteY4" fmla="*/ 812800 h 812800"/>
                  <a:gd name="connsiteX5" fmla="*/ 101600 w 1451428"/>
                  <a:gd name="connsiteY5" fmla="*/ 420914 h 812800"/>
                  <a:gd name="connsiteX6" fmla="*/ 0 w 1451428"/>
                  <a:gd name="connsiteY6" fmla="*/ 246743 h 812800"/>
                  <a:gd name="connsiteX0" fmla="*/ 0 w 1451428"/>
                  <a:gd name="connsiteY0" fmla="*/ 246743 h 824536"/>
                  <a:gd name="connsiteX1" fmla="*/ 595085 w 1451428"/>
                  <a:gd name="connsiteY1" fmla="*/ 0 h 824536"/>
                  <a:gd name="connsiteX2" fmla="*/ 1190171 w 1451428"/>
                  <a:gd name="connsiteY2" fmla="*/ 188686 h 824536"/>
                  <a:gd name="connsiteX3" fmla="*/ 1335314 w 1451428"/>
                  <a:gd name="connsiteY3" fmla="*/ 580572 h 824536"/>
                  <a:gd name="connsiteX4" fmla="*/ 1451428 w 1451428"/>
                  <a:gd name="connsiteY4" fmla="*/ 812800 h 824536"/>
                  <a:gd name="connsiteX5" fmla="*/ 101600 w 1451428"/>
                  <a:gd name="connsiteY5" fmla="*/ 420914 h 824536"/>
                  <a:gd name="connsiteX6" fmla="*/ 0 w 1451428"/>
                  <a:gd name="connsiteY6" fmla="*/ 246743 h 824536"/>
                  <a:gd name="connsiteX0" fmla="*/ 269875 w 1721303"/>
                  <a:gd name="connsiteY0" fmla="*/ 246743 h 823881"/>
                  <a:gd name="connsiteX1" fmla="*/ 864960 w 1721303"/>
                  <a:gd name="connsiteY1" fmla="*/ 0 h 823881"/>
                  <a:gd name="connsiteX2" fmla="*/ 1460046 w 1721303"/>
                  <a:gd name="connsiteY2" fmla="*/ 188686 h 823881"/>
                  <a:gd name="connsiteX3" fmla="*/ 1605189 w 1721303"/>
                  <a:gd name="connsiteY3" fmla="*/ 580572 h 823881"/>
                  <a:gd name="connsiteX4" fmla="*/ 1721303 w 1721303"/>
                  <a:gd name="connsiteY4" fmla="*/ 812800 h 823881"/>
                  <a:gd name="connsiteX5" fmla="*/ 0 w 1721303"/>
                  <a:gd name="connsiteY5" fmla="*/ 397102 h 823881"/>
                  <a:gd name="connsiteX6" fmla="*/ 269875 w 1721303"/>
                  <a:gd name="connsiteY6" fmla="*/ 246743 h 823881"/>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290512 w 1741940"/>
                  <a:gd name="connsiteY0" fmla="*/ 246743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290512 w 1741940"/>
                  <a:gd name="connsiteY6" fmla="*/ 246743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161018 h 840144"/>
                  <a:gd name="connsiteX1" fmla="*/ 885597 w 1741940"/>
                  <a:gd name="connsiteY1" fmla="*/ 0 h 840144"/>
                  <a:gd name="connsiteX2" fmla="*/ 1480683 w 1741940"/>
                  <a:gd name="connsiteY2" fmla="*/ 188686 h 840144"/>
                  <a:gd name="connsiteX3" fmla="*/ 1625826 w 1741940"/>
                  <a:gd name="connsiteY3" fmla="*/ 580572 h 840144"/>
                  <a:gd name="connsiteX4" fmla="*/ 1741940 w 1741940"/>
                  <a:gd name="connsiteY4" fmla="*/ 812800 h 840144"/>
                  <a:gd name="connsiteX5" fmla="*/ 20637 w 1741940"/>
                  <a:gd name="connsiteY5" fmla="*/ 397102 h 840144"/>
                  <a:gd name="connsiteX6" fmla="*/ 457200 w 1741940"/>
                  <a:gd name="connsiteY6" fmla="*/ 161018 h 84014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41940"/>
                  <a:gd name="connsiteY0" fmla="*/ 244968 h 924094"/>
                  <a:gd name="connsiteX1" fmla="*/ 885597 w 1741940"/>
                  <a:gd name="connsiteY1" fmla="*/ 83950 h 924094"/>
                  <a:gd name="connsiteX2" fmla="*/ 1480683 w 1741940"/>
                  <a:gd name="connsiteY2" fmla="*/ 272636 h 924094"/>
                  <a:gd name="connsiteX3" fmla="*/ 1625826 w 1741940"/>
                  <a:gd name="connsiteY3" fmla="*/ 664522 h 924094"/>
                  <a:gd name="connsiteX4" fmla="*/ 1741940 w 1741940"/>
                  <a:gd name="connsiteY4" fmla="*/ 896750 h 924094"/>
                  <a:gd name="connsiteX5" fmla="*/ 20637 w 1741940"/>
                  <a:gd name="connsiteY5" fmla="*/ 481052 h 924094"/>
                  <a:gd name="connsiteX6" fmla="*/ 457200 w 1741940"/>
                  <a:gd name="connsiteY6" fmla="*/ 244968 h 924094"/>
                  <a:gd name="connsiteX0" fmla="*/ 457200 w 1773768"/>
                  <a:gd name="connsiteY0" fmla="*/ 244968 h 924094"/>
                  <a:gd name="connsiteX1" fmla="*/ 885597 w 1773768"/>
                  <a:gd name="connsiteY1" fmla="*/ 83950 h 924094"/>
                  <a:gd name="connsiteX2" fmla="*/ 1480683 w 1773768"/>
                  <a:gd name="connsiteY2" fmla="*/ 272636 h 924094"/>
                  <a:gd name="connsiteX3" fmla="*/ 1625826 w 1773768"/>
                  <a:gd name="connsiteY3" fmla="*/ 664522 h 924094"/>
                  <a:gd name="connsiteX4" fmla="*/ 1741940 w 1773768"/>
                  <a:gd name="connsiteY4" fmla="*/ 896750 h 924094"/>
                  <a:gd name="connsiteX5" fmla="*/ 20637 w 1773768"/>
                  <a:gd name="connsiteY5" fmla="*/ 481052 h 924094"/>
                  <a:gd name="connsiteX6" fmla="*/ 457200 w 1773768"/>
                  <a:gd name="connsiteY6" fmla="*/ 244968 h 924094"/>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66219 w 1720084"/>
                  <a:gd name="connsiteY0" fmla="*/ 244968 h 953677"/>
                  <a:gd name="connsiteX1" fmla="*/ 894616 w 1720084"/>
                  <a:gd name="connsiteY1" fmla="*/ 83950 h 953677"/>
                  <a:gd name="connsiteX2" fmla="*/ 1489702 w 1720084"/>
                  <a:gd name="connsiteY2" fmla="*/ 272636 h 953677"/>
                  <a:gd name="connsiteX3" fmla="*/ 1634845 w 1720084"/>
                  <a:gd name="connsiteY3" fmla="*/ 664522 h 953677"/>
                  <a:gd name="connsiteX4" fmla="*/ 1436634 w 1720084"/>
                  <a:gd name="connsiteY4" fmla="*/ 930087 h 953677"/>
                  <a:gd name="connsiteX5" fmla="*/ 29656 w 1720084"/>
                  <a:gd name="connsiteY5" fmla="*/ 481052 h 953677"/>
                  <a:gd name="connsiteX6" fmla="*/ 466219 w 1720084"/>
                  <a:gd name="connsiteY6" fmla="*/ 244968 h 953677"/>
                  <a:gd name="connsiteX0" fmla="*/ 448774 w 1702639"/>
                  <a:gd name="connsiteY0" fmla="*/ 244968 h 1024234"/>
                  <a:gd name="connsiteX1" fmla="*/ 877171 w 1702639"/>
                  <a:gd name="connsiteY1" fmla="*/ 83950 h 1024234"/>
                  <a:gd name="connsiteX2" fmla="*/ 1472257 w 1702639"/>
                  <a:gd name="connsiteY2" fmla="*/ 272636 h 1024234"/>
                  <a:gd name="connsiteX3" fmla="*/ 1617400 w 1702639"/>
                  <a:gd name="connsiteY3" fmla="*/ 664522 h 1024234"/>
                  <a:gd name="connsiteX4" fmla="*/ 1419189 w 1702639"/>
                  <a:gd name="connsiteY4" fmla="*/ 930087 h 1024234"/>
                  <a:gd name="connsiteX5" fmla="*/ 12211 w 1702639"/>
                  <a:gd name="connsiteY5" fmla="*/ 481052 h 1024234"/>
                  <a:gd name="connsiteX6" fmla="*/ 448774 w 1702639"/>
                  <a:gd name="connsiteY6" fmla="*/ 244968 h 1024234"/>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4968 h 930087"/>
                  <a:gd name="connsiteX1" fmla="*/ 887787 w 1713255"/>
                  <a:gd name="connsiteY1" fmla="*/ 83950 h 930087"/>
                  <a:gd name="connsiteX2" fmla="*/ 1482873 w 1713255"/>
                  <a:gd name="connsiteY2" fmla="*/ 272636 h 930087"/>
                  <a:gd name="connsiteX3" fmla="*/ 1628016 w 1713255"/>
                  <a:gd name="connsiteY3" fmla="*/ 664522 h 930087"/>
                  <a:gd name="connsiteX4" fmla="*/ 1429805 w 1713255"/>
                  <a:gd name="connsiteY4" fmla="*/ 930087 h 930087"/>
                  <a:gd name="connsiteX5" fmla="*/ 22827 w 1713255"/>
                  <a:gd name="connsiteY5" fmla="*/ 481052 h 930087"/>
                  <a:gd name="connsiteX6" fmla="*/ 459390 w 1713255"/>
                  <a:gd name="connsiteY6" fmla="*/ 244968 h 930087"/>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13255"/>
                  <a:gd name="connsiteY0" fmla="*/ 242813 h 927932"/>
                  <a:gd name="connsiteX1" fmla="*/ 887787 w 1713255"/>
                  <a:gd name="connsiteY1" fmla="*/ 81795 h 927932"/>
                  <a:gd name="connsiteX2" fmla="*/ 1482873 w 1713255"/>
                  <a:gd name="connsiteY2" fmla="*/ 270481 h 927932"/>
                  <a:gd name="connsiteX3" fmla="*/ 1628016 w 1713255"/>
                  <a:gd name="connsiteY3" fmla="*/ 662367 h 927932"/>
                  <a:gd name="connsiteX4" fmla="*/ 1429805 w 1713255"/>
                  <a:gd name="connsiteY4" fmla="*/ 927932 h 927932"/>
                  <a:gd name="connsiteX5" fmla="*/ 22827 w 1713255"/>
                  <a:gd name="connsiteY5" fmla="*/ 478897 h 927932"/>
                  <a:gd name="connsiteX6" fmla="*/ 459390 w 1713255"/>
                  <a:gd name="connsiteY6" fmla="*/ 242813 h 927932"/>
                  <a:gd name="connsiteX0" fmla="*/ 459390 w 1707695"/>
                  <a:gd name="connsiteY0" fmla="*/ 242813 h 927932"/>
                  <a:gd name="connsiteX1" fmla="*/ 887787 w 1707695"/>
                  <a:gd name="connsiteY1" fmla="*/ 81795 h 927932"/>
                  <a:gd name="connsiteX2" fmla="*/ 1482873 w 1707695"/>
                  <a:gd name="connsiteY2" fmla="*/ 270481 h 927932"/>
                  <a:gd name="connsiteX3" fmla="*/ 1628016 w 1707695"/>
                  <a:gd name="connsiteY3" fmla="*/ 662367 h 927932"/>
                  <a:gd name="connsiteX4" fmla="*/ 1429805 w 1707695"/>
                  <a:gd name="connsiteY4" fmla="*/ 927932 h 927932"/>
                  <a:gd name="connsiteX5" fmla="*/ 22827 w 1707695"/>
                  <a:gd name="connsiteY5" fmla="*/ 478897 h 927932"/>
                  <a:gd name="connsiteX6" fmla="*/ 459390 w 1707695"/>
                  <a:gd name="connsiteY6" fmla="*/ 242813 h 927932"/>
                  <a:gd name="connsiteX0" fmla="*/ 318099 w 1566404"/>
                  <a:gd name="connsiteY0" fmla="*/ 242813 h 927932"/>
                  <a:gd name="connsiteX1" fmla="*/ 746496 w 1566404"/>
                  <a:gd name="connsiteY1" fmla="*/ 81795 h 927932"/>
                  <a:gd name="connsiteX2" fmla="*/ 1341582 w 1566404"/>
                  <a:gd name="connsiteY2" fmla="*/ 270481 h 927932"/>
                  <a:gd name="connsiteX3" fmla="*/ 1486725 w 1566404"/>
                  <a:gd name="connsiteY3" fmla="*/ 662367 h 927932"/>
                  <a:gd name="connsiteX4" fmla="*/ 1288514 w 1566404"/>
                  <a:gd name="connsiteY4" fmla="*/ 927932 h 927932"/>
                  <a:gd name="connsiteX5" fmla="*/ 27089 w 1566404"/>
                  <a:gd name="connsiteY5" fmla="*/ 509843 h 927932"/>
                  <a:gd name="connsiteX6" fmla="*/ 318099 w 1566404"/>
                  <a:gd name="connsiteY6" fmla="*/ 242813 h 927932"/>
                  <a:gd name="connsiteX0" fmla="*/ 398247 w 1646552"/>
                  <a:gd name="connsiteY0" fmla="*/ 242813 h 927932"/>
                  <a:gd name="connsiteX1" fmla="*/ 826644 w 1646552"/>
                  <a:gd name="connsiteY1" fmla="*/ 81795 h 927932"/>
                  <a:gd name="connsiteX2" fmla="*/ 1421730 w 1646552"/>
                  <a:gd name="connsiteY2" fmla="*/ 270481 h 927932"/>
                  <a:gd name="connsiteX3" fmla="*/ 1566873 w 1646552"/>
                  <a:gd name="connsiteY3" fmla="*/ 662367 h 927932"/>
                  <a:gd name="connsiteX4" fmla="*/ 1368662 w 1646552"/>
                  <a:gd name="connsiteY4" fmla="*/ 927932 h 927932"/>
                  <a:gd name="connsiteX5" fmla="*/ 107237 w 1646552"/>
                  <a:gd name="connsiteY5" fmla="*/ 509843 h 927932"/>
                  <a:gd name="connsiteX6" fmla="*/ 398247 w 1646552"/>
                  <a:gd name="connsiteY6" fmla="*/ 242813 h 927932"/>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929055"/>
                  <a:gd name="connsiteX1" fmla="*/ 826645 w 1646553"/>
                  <a:gd name="connsiteY1" fmla="*/ 81795 h 929055"/>
                  <a:gd name="connsiteX2" fmla="*/ 1421731 w 1646553"/>
                  <a:gd name="connsiteY2" fmla="*/ 270481 h 929055"/>
                  <a:gd name="connsiteX3" fmla="*/ 1566874 w 1646553"/>
                  <a:gd name="connsiteY3" fmla="*/ 662367 h 929055"/>
                  <a:gd name="connsiteX4" fmla="*/ 1368663 w 1646553"/>
                  <a:gd name="connsiteY4" fmla="*/ 927932 h 929055"/>
                  <a:gd name="connsiteX5" fmla="*/ 107238 w 1646553"/>
                  <a:gd name="connsiteY5" fmla="*/ 509843 h 929055"/>
                  <a:gd name="connsiteX6" fmla="*/ 398248 w 1646553"/>
                  <a:gd name="connsiteY6" fmla="*/ 242813 h 929055"/>
                  <a:gd name="connsiteX0" fmla="*/ 398248 w 1646553"/>
                  <a:gd name="connsiteY0" fmla="*/ 242813 h 927932"/>
                  <a:gd name="connsiteX1" fmla="*/ 826645 w 1646553"/>
                  <a:gd name="connsiteY1" fmla="*/ 81795 h 927932"/>
                  <a:gd name="connsiteX2" fmla="*/ 1421731 w 1646553"/>
                  <a:gd name="connsiteY2" fmla="*/ 270481 h 927932"/>
                  <a:gd name="connsiteX3" fmla="*/ 1566874 w 1646553"/>
                  <a:gd name="connsiteY3" fmla="*/ 662367 h 927932"/>
                  <a:gd name="connsiteX4" fmla="*/ 1368663 w 1646553"/>
                  <a:gd name="connsiteY4" fmla="*/ 927932 h 927932"/>
                  <a:gd name="connsiteX5" fmla="*/ 107238 w 1646553"/>
                  <a:gd name="connsiteY5" fmla="*/ 509843 h 927932"/>
                  <a:gd name="connsiteX6" fmla="*/ 398248 w 1646553"/>
                  <a:gd name="connsiteY6" fmla="*/ 242813 h 927932"/>
                  <a:gd name="connsiteX0" fmla="*/ 398248 w 1646553"/>
                  <a:gd name="connsiteY0" fmla="*/ 242813 h 811747"/>
                  <a:gd name="connsiteX1" fmla="*/ 826645 w 1646553"/>
                  <a:gd name="connsiteY1" fmla="*/ 81795 h 811747"/>
                  <a:gd name="connsiteX2" fmla="*/ 1421731 w 1646553"/>
                  <a:gd name="connsiteY2" fmla="*/ 270481 h 811747"/>
                  <a:gd name="connsiteX3" fmla="*/ 1566874 w 1646553"/>
                  <a:gd name="connsiteY3" fmla="*/ 662367 h 811747"/>
                  <a:gd name="connsiteX4" fmla="*/ 1368663 w 1646553"/>
                  <a:gd name="connsiteY4" fmla="*/ 810337 h 811747"/>
                  <a:gd name="connsiteX5" fmla="*/ 107238 w 1646553"/>
                  <a:gd name="connsiteY5" fmla="*/ 509843 h 811747"/>
                  <a:gd name="connsiteX6" fmla="*/ 398248 w 1646553"/>
                  <a:gd name="connsiteY6" fmla="*/ 242813 h 811747"/>
                  <a:gd name="connsiteX0" fmla="*/ 398248 w 1511381"/>
                  <a:gd name="connsiteY0" fmla="*/ 242813 h 811747"/>
                  <a:gd name="connsiteX1" fmla="*/ 826645 w 1511381"/>
                  <a:gd name="connsiteY1" fmla="*/ 81795 h 811747"/>
                  <a:gd name="connsiteX2" fmla="*/ 1421731 w 1511381"/>
                  <a:gd name="connsiteY2" fmla="*/ 270481 h 811747"/>
                  <a:gd name="connsiteX3" fmla="*/ 1368663 w 1511381"/>
                  <a:gd name="connsiteY3" fmla="*/ 810337 h 811747"/>
                  <a:gd name="connsiteX4" fmla="*/ 107238 w 1511381"/>
                  <a:gd name="connsiteY4" fmla="*/ 509843 h 811747"/>
                  <a:gd name="connsiteX5" fmla="*/ 398248 w 1511381"/>
                  <a:gd name="connsiteY5" fmla="*/ 242813 h 811747"/>
                  <a:gd name="connsiteX0" fmla="*/ 398248 w 1505580"/>
                  <a:gd name="connsiteY0" fmla="*/ 242813 h 811747"/>
                  <a:gd name="connsiteX1" fmla="*/ 826645 w 1505580"/>
                  <a:gd name="connsiteY1" fmla="*/ 81795 h 811747"/>
                  <a:gd name="connsiteX2" fmla="*/ 1409074 w 1505580"/>
                  <a:gd name="connsiteY2" fmla="*/ 319994 h 811747"/>
                  <a:gd name="connsiteX3" fmla="*/ 1368663 w 1505580"/>
                  <a:gd name="connsiteY3" fmla="*/ 810337 h 811747"/>
                  <a:gd name="connsiteX4" fmla="*/ 107238 w 1505580"/>
                  <a:gd name="connsiteY4" fmla="*/ 509843 h 811747"/>
                  <a:gd name="connsiteX5" fmla="*/ 398248 w 1505580"/>
                  <a:gd name="connsiteY5" fmla="*/ 242813 h 811747"/>
                  <a:gd name="connsiteX0" fmla="*/ 398248 w 1551125"/>
                  <a:gd name="connsiteY0" fmla="*/ 242813 h 811747"/>
                  <a:gd name="connsiteX1" fmla="*/ 826645 w 1551125"/>
                  <a:gd name="connsiteY1" fmla="*/ 81795 h 811747"/>
                  <a:gd name="connsiteX2" fmla="*/ 1409074 w 1551125"/>
                  <a:gd name="connsiteY2" fmla="*/ 319994 h 811747"/>
                  <a:gd name="connsiteX3" fmla="*/ 1368663 w 1551125"/>
                  <a:gd name="connsiteY3" fmla="*/ 810337 h 811747"/>
                  <a:gd name="connsiteX4" fmla="*/ 107238 w 1551125"/>
                  <a:gd name="connsiteY4" fmla="*/ 509843 h 811747"/>
                  <a:gd name="connsiteX5" fmla="*/ 398248 w 1551125"/>
                  <a:gd name="connsiteY5" fmla="*/ 242813 h 811747"/>
                  <a:gd name="connsiteX0" fmla="*/ 398248 w 1553927"/>
                  <a:gd name="connsiteY0" fmla="*/ 242813 h 776859"/>
                  <a:gd name="connsiteX1" fmla="*/ 826645 w 1553927"/>
                  <a:gd name="connsiteY1" fmla="*/ 81795 h 776859"/>
                  <a:gd name="connsiteX2" fmla="*/ 1409074 w 1553927"/>
                  <a:gd name="connsiteY2" fmla="*/ 319994 h 776859"/>
                  <a:gd name="connsiteX3" fmla="*/ 1374992 w 1553927"/>
                  <a:gd name="connsiteY3" fmla="*/ 767013 h 776859"/>
                  <a:gd name="connsiteX4" fmla="*/ 107238 w 1553927"/>
                  <a:gd name="connsiteY4" fmla="*/ 509843 h 776859"/>
                  <a:gd name="connsiteX5" fmla="*/ 398248 w 1553927"/>
                  <a:gd name="connsiteY5" fmla="*/ 242813 h 776859"/>
                  <a:gd name="connsiteX0" fmla="*/ 319557 w 1475238"/>
                  <a:gd name="connsiteY0" fmla="*/ 242813 h 776859"/>
                  <a:gd name="connsiteX1" fmla="*/ 747954 w 1475238"/>
                  <a:gd name="connsiteY1" fmla="*/ 81795 h 776859"/>
                  <a:gd name="connsiteX2" fmla="*/ 1330383 w 1475238"/>
                  <a:gd name="connsiteY2" fmla="*/ 319994 h 776859"/>
                  <a:gd name="connsiteX3" fmla="*/ 1296301 w 1475238"/>
                  <a:gd name="connsiteY3" fmla="*/ 767013 h 776859"/>
                  <a:gd name="connsiteX4" fmla="*/ 28547 w 1475238"/>
                  <a:gd name="connsiteY4" fmla="*/ 509843 h 776859"/>
                  <a:gd name="connsiteX5" fmla="*/ 319557 w 1475238"/>
                  <a:gd name="connsiteY5" fmla="*/ 242813 h 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238" h="776859">
                    <a:moveTo>
                      <a:pt x="319557" y="242813"/>
                    </a:moveTo>
                    <a:cubicBezTo>
                      <a:pt x="290906" y="27215"/>
                      <a:pt x="590867" y="-88369"/>
                      <a:pt x="747954" y="81795"/>
                    </a:cubicBezTo>
                    <a:cubicBezTo>
                      <a:pt x="884403" y="-60097"/>
                      <a:pt x="1298708" y="61837"/>
                      <a:pt x="1330383" y="319994"/>
                    </a:cubicBezTo>
                    <a:cubicBezTo>
                      <a:pt x="1540957" y="391904"/>
                      <a:pt x="1515383" y="727119"/>
                      <a:pt x="1296301" y="767013"/>
                    </a:cubicBezTo>
                    <a:cubicBezTo>
                      <a:pt x="474882" y="764971"/>
                      <a:pt x="-142202" y="858140"/>
                      <a:pt x="28547" y="509843"/>
                    </a:cubicBezTo>
                    <a:cubicBezTo>
                      <a:pt x="-49620" y="275895"/>
                      <a:pt x="210549" y="116721"/>
                      <a:pt x="319557" y="2428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
          <p:nvSpPr>
            <p:cNvPr id="18" name="文本框 17">
              <a:extLst>
                <a:ext uri="{FF2B5EF4-FFF2-40B4-BE49-F238E27FC236}">
                  <a16:creationId xmlns:a16="http://schemas.microsoft.com/office/drawing/2014/main" xmlns="" id="{3198BD9D-F78D-486A-9A5B-E3AE919D9F27}"/>
                </a:ext>
              </a:extLst>
            </p:cNvPr>
            <p:cNvSpPr txBox="1"/>
            <p:nvPr/>
          </p:nvSpPr>
          <p:spPr>
            <a:xfrm>
              <a:off x="9458166" y="193843"/>
              <a:ext cx="1221014" cy="827920"/>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4AB3F"/>
                  </a:solidFill>
                  <a:effectLst/>
                  <a:uLnTx/>
                  <a:uFillTx/>
                  <a:latin typeface="Calibri" panose="020F0502020204030204" pitchFamily="34" charset="0"/>
                  <a:ea typeface="思源黑体 CN Bold" panose="020B0800000000000000" pitchFamily="34" charset="-122"/>
                  <a:cs typeface="Calibri" panose="020F0502020204030204" pitchFamily="34" charset="0"/>
                  <a:sym typeface="Arial"/>
                </a:rPr>
                <a:t>…</a:t>
              </a:r>
            </a:p>
          </p:txBody>
        </p:sp>
      </p:grpSp>
      <p:grpSp>
        <p:nvGrpSpPr>
          <p:cNvPr id="19" name="Google Shape;2812;p67">
            <a:extLst>
              <a:ext uri="{FF2B5EF4-FFF2-40B4-BE49-F238E27FC236}">
                <a16:creationId xmlns:a16="http://schemas.microsoft.com/office/drawing/2014/main" xmlns="" id="{AFE7F3D9-E3AF-47C8-AB3F-2C05D950E462}"/>
              </a:ext>
            </a:extLst>
          </p:cNvPr>
          <p:cNvGrpSpPr/>
          <p:nvPr/>
        </p:nvGrpSpPr>
        <p:grpSpPr>
          <a:xfrm>
            <a:off x="10118091" y="4157267"/>
            <a:ext cx="1298584" cy="2539268"/>
            <a:chOff x="7588568" y="3117950"/>
            <a:chExt cx="973938" cy="1904451"/>
          </a:xfrm>
        </p:grpSpPr>
        <p:sp>
          <p:nvSpPr>
            <p:cNvPr id="20" name="Google Shape;2813;p67">
              <a:extLst>
                <a:ext uri="{FF2B5EF4-FFF2-40B4-BE49-F238E27FC236}">
                  <a16:creationId xmlns:a16="http://schemas.microsoft.com/office/drawing/2014/main" xmlns="" id="{7085DEF8-F465-4A01-A5A9-4C0BBF6EBAD4}"/>
                </a:ext>
              </a:extLst>
            </p:cNvPr>
            <p:cNvSpPr/>
            <p:nvPr/>
          </p:nvSpPr>
          <p:spPr>
            <a:xfrm>
              <a:off x="7593322" y="3117950"/>
              <a:ext cx="951597" cy="1014034"/>
            </a:xfrm>
            <a:custGeom>
              <a:avLst/>
              <a:gdLst/>
              <a:ahLst/>
              <a:cxnLst/>
              <a:rect l="l" t="t" r="r" b="b"/>
              <a:pathLst>
                <a:path w="6005" h="6399" extrusionOk="0">
                  <a:moveTo>
                    <a:pt x="3389" y="1"/>
                  </a:moveTo>
                  <a:cubicBezTo>
                    <a:pt x="2754" y="1"/>
                    <a:pt x="2163" y="186"/>
                    <a:pt x="1876" y="473"/>
                  </a:cubicBezTo>
                  <a:cubicBezTo>
                    <a:pt x="1557" y="554"/>
                    <a:pt x="432" y="895"/>
                    <a:pt x="289" y="1686"/>
                  </a:cubicBezTo>
                  <a:cubicBezTo>
                    <a:pt x="208" y="2151"/>
                    <a:pt x="393" y="2418"/>
                    <a:pt x="351" y="3006"/>
                  </a:cubicBezTo>
                  <a:cubicBezTo>
                    <a:pt x="341" y="3231"/>
                    <a:pt x="74" y="3490"/>
                    <a:pt x="52" y="3725"/>
                  </a:cubicBezTo>
                  <a:cubicBezTo>
                    <a:pt x="42" y="4024"/>
                    <a:pt x="279" y="4303"/>
                    <a:pt x="259" y="4590"/>
                  </a:cubicBezTo>
                  <a:cubicBezTo>
                    <a:pt x="247" y="4807"/>
                    <a:pt x="32" y="5239"/>
                    <a:pt x="22" y="5435"/>
                  </a:cubicBezTo>
                  <a:cubicBezTo>
                    <a:pt x="0" y="5887"/>
                    <a:pt x="175" y="6062"/>
                    <a:pt x="259" y="6196"/>
                  </a:cubicBezTo>
                  <a:cubicBezTo>
                    <a:pt x="259" y="6196"/>
                    <a:pt x="361" y="6208"/>
                    <a:pt x="546" y="6228"/>
                  </a:cubicBezTo>
                  <a:cubicBezTo>
                    <a:pt x="568" y="6228"/>
                    <a:pt x="588" y="6134"/>
                    <a:pt x="618" y="6043"/>
                  </a:cubicBezTo>
                  <a:cubicBezTo>
                    <a:pt x="640" y="5961"/>
                    <a:pt x="660" y="5867"/>
                    <a:pt x="692" y="5867"/>
                  </a:cubicBezTo>
                  <a:cubicBezTo>
                    <a:pt x="754" y="5877"/>
                    <a:pt x="815" y="6248"/>
                    <a:pt x="887" y="6248"/>
                  </a:cubicBezTo>
                  <a:cubicBezTo>
                    <a:pt x="1190" y="6272"/>
                    <a:pt x="1568" y="6293"/>
                    <a:pt x="1950" y="6293"/>
                  </a:cubicBezTo>
                  <a:cubicBezTo>
                    <a:pt x="2217" y="6293"/>
                    <a:pt x="2485" y="6283"/>
                    <a:pt x="2731" y="6258"/>
                  </a:cubicBezTo>
                  <a:lnTo>
                    <a:pt x="2731" y="6280"/>
                  </a:lnTo>
                  <a:cubicBezTo>
                    <a:pt x="3078" y="6370"/>
                    <a:pt x="3565" y="6398"/>
                    <a:pt x="4045" y="6398"/>
                  </a:cubicBezTo>
                  <a:cubicBezTo>
                    <a:pt x="4432" y="6398"/>
                    <a:pt x="4815" y="6380"/>
                    <a:pt x="5118" y="6361"/>
                  </a:cubicBezTo>
                  <a:cubicBezTo>
                    <a:pt x="5189" y="6351"/>
                    <a:pt x="5251" y="5981"/>
                    <a:pt x="5313" y="5981"/>
                  </a:cubicBezTo>
                  <a:cubicBezTo>
                    <a:pt x="5345" y="5981"/>
                    <a:pt x="5365" y="6062"/>
                    <a:pt x="5387" y="6156"/>
                  </a:cubicBezTo>
                  <a:cubicBezTo>
                    <a:pt x="5417" y="6238"/>
                    <a:pt x="5436" y="6332"/>
                    <a:pt x="5459" y="6332"/>
                  </a:cubicBezTo>
                  <a:cubicBezTo>
                    <a:pt x="5644" y="6309"/>
                    <a:pt x="5745" y="6300"/>
                    <a:pt x="5745" y="6300"/>
                  </a:cubicBezTo>
                  <a:cubicBezTo>
                    <a:pt x="5829" y="6176"/>
                    <a:pt x="6005" y="5991"/>
                    <a:pt x="5982" y="5548"/>
                  </a:cubicBezTo>
                  <a:cubicBezTo>
                    <a:pt x="5982" y="5353"/>
                    <a:pt x="5758" y="4921"/>
                    <a:pt x="5745" y="4693"/>
                  </a:cubicBezTo>
                  <a:cubicBezTo>
                    <a:pt x="5725" y="4417"/>
                    <a:pt x="5973" y="4137"/>
                    <a:pt x="5953" y="3838"/>
                  </a:cubicBezTo>
                  <a:cubicBezTo>
                    <a:pt x="5931" y="3601"/>
                    <a:pt x="5664" y="3344"/>
                    <a:pt x="5654" y="3119"/>
                  </a:cubicBezTo>
                  <a:cubicBezTo>
                    <a:pt x="5612" y="2531"/>
                    <a:pt x="5777" y="2264"/>
                    <a:pt x="5716" y="1800"/>
                  </a:cubicBezTo>
                  <a:cubicBezTo>
                    <a:pt x="5557" y="484"/>
                    <a:pt x="4415" y="1"/>
                    <a:pt x="338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1" name="Google Shape;2814;p67">
              <a:extLst>
                <a:ext uri="{FF2B5EF4-FFF2-40B4-BE49-F238E27FC236}">
                  <a16:creationId xmlns:a16="http://schemas.microsoft.com/office/drawing/2014/main" xmlns="" id="{99963E29-5838-42DA-B1C4-1AA6BE4865C0}"/>
                </a:ext>
              </a:extLst>
            </p:cNvPr>
            <p:cNvSpPr/>
            <p:nvPr/>
          </p:nvSpPr>
          <p:spPr>
            <a:xfrm>
              <a:off x="7957477" y="3812667"/>
              <a:ext cx="313290" cy="264482"/>
            </a:xfrm>
            <a:custGeom>
              <a:avLst/>
              <a:gdLst/>
              <a:ahLst/>
              <a:cxnLst/>
              <a:rect l="l" t="t" r="r" b="b"/>
              <a:pathLst>
                <a:path w="1977" h="1669" extrusionOk="0">
                  <a:moveTo>
                    <a:pt x="40" y="836"/>
                  </a:moveTo>
                  <a:cubicBezTo>
                    <a:pt x="44" y="840"/>
                    <a:pt x="45" y="843"/>
                    <a:pt x="43" y="843"/>
                  </a:cubicBezTo>
                  <a:lnTo>
                    <a:pt x="43" y="843"/>
                  </a:lnTo>
                  <a:cubicBezTo>
                    <a:pt x="42" y="840"/>
                    <a:pt x="41" y="838"/>
                    <a:pt x="40" y="836"/>
                  </a:cubicBezTo>
                  <a:close/>
                  <a:moveTo>
                    <a:pt x="823" y="0"/>
                  </a:moveTo>
                  <a:cubicBezTo>
                    <a:pt x="781" y="0"/>
                    <a:pt x="741" y="10"/>
                    <a:pt x="709" y="10"/>
                  </a:cubicBezTo>
                  <a:cubicBezTo>
                    <a:pt x="638" y="33"/>
                    <a:pt x="576" y="62"/>
                    <a:pt x="524" y="104"/>
                  </a:cubicBezTo>
                  <a:cubicBezTo>
                    <a:pt x="504" y="124"/>
                    <a:pt x="482" y="156"/>
                    <a:pt x="462" y="176"/>
                  </a:cubicBezTo>
                  <a:cubicBezTo>
                    <a:pt x="462" y="186"/>
                    <a:pt x="452" y="196"/>
                    <a:pt x="452" y="206"/>
                  </a:cubicBezTo>
                  <a:cubicBezTo>
                    <a:pt x="442" y="196"/>
                    <a:pt x="442" y="196"/>
                    <a:pt x="433" y="196"/>
                  </a:cubicBezTo>
                  <a:lnTo>
                    <a:pt x="420" y="196"/>
                  </a:lnTo>
                  <a:lnTo>
                    <a:pt x="400" y="218"/>
                  </a:lnTo>
                  <a:lnTo>
                    <a:pt x="400" y="238"/>
                  </a:lnTo>
                  <a:cubicBezTo>
                    <a:pt x="410" y="257"/>
                    <a:pt x="420" y="290"/>
                    <a:pt x="420" y="319"/>
                  </a:cubicBezTo>
                  <a:cubicBezTo>
                    <a:pt x="433" y="361"/>
                    <a:pt x="433" y="413"/>
                    <a:pt x="420" y="453"/>
                  </a:cubicBezTo>
                  <a:cubicBezTo>
                    <a:pt x="410" y="505"/>
                    <a:pt x="400" y="547"/>
                    <a:pt x="381" y="576"/>
                  </a:cubicBezTo>
                  <a:cubicBezTo>
                    <a:pt x="371" y="608"/>
                    <a:pt x="358" y="628"/>
                    <a:pt x="339" y="650"/>
                  </a:cubicBezTo>
                  <a:cubicBezTo>
                    <a:pt x="329" y="650"/>
                    <a:pt x="62" y="670"/>
                    <a:pt x="62" y="680"/>
                  </a:cubicBezTo>
                  <a:lnTo>
                    <a:pt x="0" y="752"/>
                  </a:lnTo>
                  <a:lnTo>
                    <a:pt x="40" y="836"/>
                  </a:lnTo>
                  <a:cubicBezTo>
                    <a:pt x="40" y="836"/>
                    <a:pt x="40" y="836"/>
                    <a:pt x="40" y="836"/>
                  </a:cubicBezTo>
                  <a:lnTo>
                    <a:pt x="40" y="836"/>
                  </a:lnTo>
                  <a:cubicBezTo>
                    <a:pt x="40" y="841"/>
                    <a:pt x="42" y="843"/>
                    <a:pt x="43" y="843"/>
                  </a:cubicBezTo>
                  <a:cubicBezTo>
                    <a:pt x="43" y="843"/>
                    <a:pt x="43" y="843"/>
                    <a:pt x="43" y="843"/>
                  </a:cubicBezTo>
                  <a:lnTo>
                    <a:pt x="43" y="843"/>
                  </a:lnTo>
                  <a:cubicBezTo>
                    <a:pt x="66" y="890"/>
                    <a:pt x="103" y="1012"/>
                    <a:pt x="124" y="1061"/>
                  </a:cubicBezTo>
                  <a:cubicBezTo>
                    <a:pt x="173" y="1154"/>
                    <a:pt x="225" y="1216"/>
                    <a:pt x="309" y="1308"/>
                  </a:cubicBezTo>
                  <a:cubicBezTo>
                    <a:pt x="391" y="1402"/>
                    <a:pt x="628" y="1597"/>
                    <a:pt x="709" y="1659"/>
                  </a:cubicBezTo>
                  <a:cubicBezTo>
                    <a:pt x="724" y="1666"/>
                    <a:pt x="740" y="1669"/>
                    <a:pt x="758" y="1669"/>
                  </a:cubicBezTo>
                  <a:cubicBezTo>
                    <a:pt x="816" y="1669"/>
                    <a:pt x="887" y="1636"/>
                    <a:pt x="956" y="1597"/>
                  </a:cubicBezTo>
                  <a:cubicBezTo>
                    <a:pt x="1028" y="1555"/>
                    <a:pt x="1090" y="1515"/>
                    <a:pt x="1132" y="1515"/>
                  </a:cubicBezTo>
                  <a:cubicBezTo>
                    <a:pt x="1184" y="1515"/>
                    <a:pt x="1236" y="1503"/>
                    <a:pt x="1275" y="1483"/>
                  </a:cubicBezTo>
                  <a:cubicBezTo>
                    <a:pt x="1317" y="1463"/>
                    <a:pt x="1347" y="1431"/>
                    <a:pt x="1379" y="1379"/>
                  </a:cubicBezTo>
                  <a:cubicBezTo>
                    <a:pt x="1399" y="1340"/>
                    <a:pt x="1421" y="1298"/>
                    <a:pt x="1431" y="1236"/>
                  </a:cubicBezTo>
                  <a:cubicBezTo>
                    <a:pt x="1441" y="1184"/>
                    <a:pt x="1564" y="1216"/>
                    <a:pt x="1564" y="1154"/>
                  </a:cubicBezTo>
                  <a:cubicBezTo>
                    <a:pt x="1564" y="1102"/>
                    <a:pt x="1534" y="1056"/>
                    <a:pt x="1569" y="1056"/>
                  </a:cubicBezTo>
                  <a:cubicBezTo>
                    <a:pt x="1575" y="1056"/>
                    <a:pt x="1583" y="1058"/>
                    <a:pt x="1594" y="1061"/>
                  </a:cubicBezTo>
                  <a:cubicBezTo>
                    <a:pt x="1624" y="1065"/>
                    <a:pt x="1650" y="1068"/>
                    <a:pt x="1671" y="1068"/>
                  </a:cubicBezTo>
                  <a:cubicBezTo>
                    <a:pt x="1924" y="1068"/>
                    <a:pt x="1630" y="761"/>
                    <a:pt x="1678" y="752"/>
                  </a:cubicBezTo>
                  <a:cubicBezTo>
                    <a:pt x="1977" y="712"/>
                    <a:pt x="1379" y="680"/>
                    <a:pt x="1369" y="670"/>
                  </a:cubicBezTo>
                  <a:cubicBezTo>
                    <a:pt x="1327" y="638"/>
                    <a:pt x="1285" y="608"/>
                    <a:pt x="1255" y="566"/>
                  </a:cubicBezTo>
                  <a:cubicBezTo>
                    <a:pt x="1223" y="537"/>
                    <a:pt x="1194" y="495"/>
                    <a:pt x="1184" y="453"/>
                  </a:cubicBezTo>
                  <a:cubicBezTo>
                    <a:pt x="1162" y="423"/>
                    <a:pt x="1152" y="371"/>
                    <a:pt x="1142" y="329"/>
                  </a:cubicBezTo>
                  <a:cubicBezTo>
                    <a:pt x="1132" y="280"/>
                    <a:pt x="1132" y="228"/>
                    <a:pt x="1142" y="176"/>
                  </a:cubicBezTo>
                  <a:cubicBezTo>
                    <a:pt x="1142" y="166"/>
                    <a:pt x="1142" y="166"/>
                    <a:pt x="1132" y="156"/>
                  </a:cubicBezTo>
                  <a:cubicBezTo>
                    <a:pt x="1122" y="156"/>
                    <a:pt x="1122" y="144"/>
                    <a:pt x="1112" y="144"/>
                  </a:cubicBezTo>
                  <a:cubicBezTo>
                    <a:pt x="1100" y="144"/>
                    <a:pt x="1100" y="134"/>
                    <a:pt x="1090" y="124"/>
                  </a:cubicBezTo>
                  <a:cubicBezTo>
                    <a:pt x="1070" y="94"/>
                    <a:pt x="1038" y="62"/>
                    <a:pt x="998" y="43"/>
                  </a:cubicBezTo>
                  <a:cubicBezTo>
                    <a:pt x="947" y="10"/>
                    <a:pt x="885" y="0"/>
                    <a:pt x="823"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2" name="Google Shape;2815;p67">
              <a:extLst>
                <a:ext uri="{FF2B5EF4-FFF2-40B4-BE49-F238E27FC236}">
                  <a16:creationId xmlns:a16="http://schemas.microsoft.com/office/drawing/2014/main" xmlns="" id="{5F8C9A14-5FC8-4F59-8B22-2E74C0610E9D}"/>
                </a:ext>
              </a:extLst>
            </p:cNvPr>
            <p:cNvSpPr/>
            <p:nvPr/>
          </p:nvSpPr>
          <p:spPr>
            <a:xfrm>
              <a:off x="8356813" y="3670840"/>
              <a:ext cx="57365" cy="383650"/>
            </a:xfrm>
            <a:custGeom>
              <a:avLst/>
              <a:gdLst/>
              <a:ahLst/>
              <a:cxnLst/>
              <a:rect l="l" t="t" r="r" b="b"/>
              <a:pathLst>
                <a:path w="362" h="2421" extrusionOk="0">
                  <a:moveTo>
                    <a:pt x="43" y="1"/>
                  </a:moveTo>
                  <a:lnTo>
                    <a:pt x="43" y="21"/>
                  </a:lnTo>
                  <a:cubicBezTo>
                    <a:pt x="156" y="73"/>
                    <a:pt x="228" y="216"/>
                    <a:pt x="228" y="359"/>
                  </a:cubicBezTo>
                  <a:lnTo>
                    <a:pt x="228" y="382"/>
                  </a:lnTo>
                  <a:cubicBezTo>
                    <a:pt x="218" y="515"/>
                    <a:pt x="156" y="658"/>
                    <a:pt x="104" y="792"/>
                  </a:cubicBezTo>
                  <a:cubicBezTo>
                    <a:pt x="52" y="915"/>
                    <a:pt x="1" y="1039"/>
                    <a:pt x="1" y="1185"/>
                  </a:cubicBezTo>
                  <a:lnTo>
                    <a:pt x="1" y="1214"/>
                  </a:lnTo>
                  <a:cubicBezTo>
                    <a:pt x="13" y="1360"/>
                    <a:pt x="85" y="1503"/>
                    <a:pt x="156" y="1627"/>
                  </a:cubicBezTo>
                  <a:cubicBezTo>
                    <a:pt x="228" y="1750"/>
                    <a:pt x="309" y="1874"/>
                    <a:pt x="342" y="2017"/>
                  </a:cubicBezTo>
                  <a:lnTo>
                    <a:pt x="342" y="2111"/>
                  </a:lnTo>
                  <a:cubicBezTo>
                    <a:pt x="342" y="2225"/>
                    <a:pt x="300" y="2336"/>
                    <a:pt x="208" y="2398"/>
                  </a:cubicBezTo>
                  <a:lnTo>
                    <a:pt x="218" y="2420"/>
                  </a:lnTo>
                  <a:cubicBezTo>
                    <a:pt x="322" y="2348"/>
                    <a:pt x="361" y="2225"/>
                    <a:pt x="361" y="2111"/>
                  </a:cubicBezTo>
                  <a:lnTo>
                    <a:pt x="361" y="2017"/>
                  </a:lnTo>
                  <a:cubicBezTo>
                    <a:pt x="332" y="1864"/>
                    <a:pt x="248" y="1741"/>
                    <a:pt x="176" y="1617"/>
                  </a:cubicBezTo>
                  <a:cubicBezTo>
                    <a:pt x="104" y="1493"/>
                    <a:pt x="33" y="1360"/>
                    <a:pt x="23" y="1214"/>
                  </a:cubicBezTo>
                  <a:lnTo>
                    <a:pt x="23" y="1185"/>
                  </a:lnTo>
                  <a:cubicBezTo>
                    <a:pt x="23" y="1051"/>
                    <a:pt x="62" y="915"/>
                    <a:pt x="114" y="792"/>
                  </a:cubicBezTo>
                  <a:cubicBezTo>
                    <a:pt x="176" y="658"/>
                    <a:pt x="238" y="525"/>
                    <a:pt x="248" y="382"/>
                  </a:cubicBezTo>
                  <a:lnTo>
                    <a:pt x="248" y="359"/>
                  </a:lnTo>
                  <a:cubicBezTo>
                    <a:pt x="248" y="216"/>
                    <a:pt x="176" y="63"/>
                    <a:pt x="43"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2816;p67">
              <a:extLst>
                <a:ext uri="{FF2B5EF4-FFF2-40B4-BE49-F238E27FC236}">
                  <a16:creationId xmlns:a16="http://schemas.microsoft.com/office/drawing/2014/main" xmlns="" id="{CAD5EA21-4E63-45C6-9D84-00C59201A6A5}"/>
                </a:ext>
              </a:extLst>
            </p:cNvPr>
            <p:cNvSpPr/>
            <p:nvPr/>
          </p:nvSpPr>
          <p:spPr>
            <a:xfrm>
              <a:off x="8006285" y="3680664"/>
              <a:ext cx="171303" cy="306793"/>
            </a:xfrm>
            <a:custGeom>
              <a:avLst/>
              <a:gdLst/>
              <a:ahLst/>
              <a:cxnLst/>
              <a:rect l="l" t="t" r="r" b="b"/>
              <a:pathLst>
                <a:path w="1081" h="1936" extrusionOk="0">
                  <a:moveTo>
                    <a:pt x="525" y="1"/>
                  </a:moveTo>
                  <a:cubicBezTo>
                    <a:pt x="236" y="1"/>
                    <a:pt x="1" y="258"/>
                    <a:pt x="1" y="567"/>
                  </a:cubicBezTo>
                  <a:lnTo>
                    <a:pt x="1" y="1513"/>
                  </a:lnTo>
                  <a:cubicBezTo>
                    <a:pt x="1" y="1832"/>
                    <a:pt x="236" y="1936"/>
                    <a:pt x="525" y="1936"/>
                  </a:cubicBezTo>
                  <a:lnTo>
                    <a:pt x="557" y="1936"/>
                  </a:lnTo>
                  <a:cubicBezTo>
                    <a:pt x="844" y="1936"/>
                    <a:pt x="1081" y="1832"/>
                    <a:pt x="1081" y="1513"/>
                  </a:cubicBezTo>
                  <a:lnTo>
                    <a:pt x="1081" y="567"/>
                  </a:lnTo>
                  <a:cubicBezTo>
                    <a:pt x="1081" y="258"/>
                    <a:pt x="844" y="1"/>
                    <a:pt x="557"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2817;p67">
              <a:extLst>
                <a:ext uri="{FF2B5EF4-FFF2-40B4-BE49-F238E27FC236}">
                  <a16:creationId xmlns:a16="http://schemas.microsoft.com/office/drawing/2014/main" xmlns="" id="{62D2823F-0A04-48E5-B09E-BB697EC4E6AF}"/>
                </a:ext>
              </a:extLst>
            </p:cNvPr>
            <p:cNvSpPr/>
            <p:nvPr/>
          </p:nvSpPr>
          <p:spPr>
            <a:xfrm>
              <a:off x="8006285" y="3838972"/>
              <a:ext cx="171303" cy="73370"/>
            </a:xfrm>
            <a:custGeom>
              <a:avLst/>
              <a:gdLst/>
              <a:ahLst/>
              <a:cxnLst/>
              <a:rect l="l" t="t" r="r" b="b"/>
              <a:pathLst>
                <a:path w="1081" h="463" extrusionOk="0">
                  <a:moveTo>
                    <a:pt x="1" y="0"/>
                  </a:moveTo>
                  <a:lnTo>
                    <a:pt x="1" y="442"/>
                  </a:lnTo>
                  <a:cubicBezTo>
                    <a:pt x="83" y="452"/>
                    <a:pt x="196" y="462"/>
                    <a:pt x="330" y="462"/>
                  </a:cubicBezTo>
                  <a:cubicBezTo>
                    <a:pt x="535" y="462"/>
                    <a:pt x="792" y="432"/>
                    <a:pt x="1081" y="348"/>
                  </a:cubicBezTo>
                  <a:lnTo>
                    <a:pt x="1081" y="0"/>
                  </a:lnTo>
                  <a:cubicBezTo>
                    <a:pt x="928" y="40"/>
                    <a:pt x="752" y="62"/>
                    <a:pt x="567" y="62"/>
                  </a:cubicBezTo>
                  <a:cubicBezTo>
                    <a:pt x="473" y="62"/>
                    <a:pt x="382" y="62"/>
                    <a:pt x="278" y="52"/>
                  </a:cubicBezTo>
                  <a:cubicBezTo>
                    <a:pt x="186" y="30"/>
                    <a:pt x="83" y="20"/>
                    <a:pt x="1" y="0"/>
                  </a:cubicBezTo>
                  <a:close/>
                </a:path>
              </a:pathLst>
            </a:custGeom>
            <a:solidFill>
              <a:srgbClr val="F5BB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2818;p67">
              <a:extLst>
                <a:ext uri="{FF2B5EF4-FFF2-40B4-BE49-F238E27FC236}">
                  <a16:creationId xmlns:a16="http://schemas.microsoft.com/office/drawing/2014/main" xmlns="" id="{1E0B3FEC-695B-4F73-A0BE-94A89E82A249}"/>
                </a:ext>
              </a:extLst>
            </p:cNvPr>
            <p:cNvSpPr/>
            <p:nvPr/>
          </p:nvSpPr>
          <p:spPr>
            <a:xfrm>
              <a:off x="7654014" y="3251537"/>
              <a:ext cx="161478" cy="820862"/>
            </a:xfrm>
            <a:custGeom>
              <a:avLst/>
              <a:gdLst/>
              <a:ahLst/>
              <a:cxnLst/>
              <a:rect l="l" t="t" r="r" b="b"/>
              <a:pathLst>
                <a:path w="1019" h="5180" extrusionOk="0">
                  <a:moveTo>
                    <a:pt x="1008" y="0"/>
                  </a:moveTo>
                  <a:cubicBezTo>
                    <a:pt x="667" y="206"/>
                    <a:pt x="410" y="547"/>
                    <a:pt x="297" y="927"/>
                  </a:cubicBezTo>
                  <a:cubicBezTo>
                    <a:pt x="257" y="1070"/>
                    <a:pt x="235" y="1226"/>
                    <a:pt x="235" y="1379"/>
                  </a:cubicBezTo>
                  <a:cubicBezTo>
                    <a:pt x="235" y="1626"/>
                    <a:pt x="297" y="1874"/>
                    <a:pt x="400" y="2091"/>
                  </a:cubicBezTo>
                  <a:cubicBezTo>
                    <a:pt x="462" y="2234"/>
                    <a:pt x="556" y="2378"/>
                    <a:pt x="556" y="2523"/>
                  </a:cubicBezTo>
                  <a:cubicBezTo>
                    <a:pt x="556" y="2553"/>
                    <a:pt x="556" y="2585"/>
                    <a:pt x="544" y="2615"/>
                  </a:cubicBezTo>
                  <a:cubicBezTo>
                    <a:pt x="514" y="2719"/>
                    <a:pt x="432" y="2790"/>
                    <a:pt x="339" y="2862"/>
                  </a:cubicBezTo>
                  <a:cubicBezTo>
                    <a:pt x="257" y="2934"/>
                    <a:pt x="163" y="3005"/>
                    <a:pt x="124" y="3109"/>
                  </a:cubicBezTo>
                  <a:cubicBezTo>
                    <a:pt x="101" y="3161"/>
                    <a:pt x="91" y="3223"/>
                    <a:pt x="91" y="3275"/>
                  </a:cubicBezTo>
                  <a:cubicBezTo>
                    <a:pt x="91" y="3376"/>
                    <a:pt x="124" y="3480"/>
                    <a:pt x="153" y="3584"/>
                  </a:cubicBezTo>
                  <a:cubicBezTo>
                    <a:pt x="215" y="3727"/>
                    <a:pt x="287" y="3870"/>
                    <a:pt x="297" y="4026"/>
                  </a:cubicBezTo>
                  <a:cubicBezTo>
                    <a:pt x="297" y="4221"/>
                    <a:pt x="173" y="4406"/>
                    <a:pt x="82" y="4592"/>
                  </a:cubicBezTo>
                  <a:cubicBezTo>
                    <a:pt x="40" y="4695"/>
                    <a:pt x="0" y="4809"/>
                    <a:pt x="0" y="4920"/>
                  </a:cubicBezTo>
                  <a:cubicBezTo>
                    <a:pt x="0" y="5014"/>
                    <a:pt x="30" y="5106"/>
                    <a:pt x="91" y="5180"/>
                  </a:cubicBezTo>
                  <a:lnTo>
                    <a:pt x="101" y="5167"/>
                  </a:lnTo>
                  <a:cubicBezTo>
                    <a:pt x="49" y="5096"/>
                    <a:pt x="20" y="5014"/>
                    <a:pt x="20" y="4920"/>
                  </a:cubicBezTo>
                  <a:cubicBezTo>
                    <a:pt x="20" y="4819"/>
                    <a:pt x="62" y="4695"/>
                    <a:pt x="101" y="4602"/>
                  </a:cubicBezTo>
                  <a:cubicBezTo>
                    <a:pt x="195" y="4416"/>
                    <a:pt x="319" y="4231"/>
                    <a:pt x="319" y="4026"/>
                  </a:cubicBezTo>
                  <a:cubicBezTo>
                    <a:pt x="309" y="3860"/>
                    <a:pt x="235" y="3717"/>
                    <a:pt x="173" y="3574"/>
                  </a:cubicBezTo>
                  <a:cubicBezTo>
                    <a:pt x="143" y="3480"/>
                    <a:pt x="111" y="3376"/>
                    <a:pt x="111" y="3275"/>
                  </a:cubicBezTo>
                  <a:cubicBezTo>
                    <a:pt x="111" y="3223"/>
                    <a:pt x="124" y="3171"/>
                    <a:pt x="143" y="3119"/>
                  </a:cubicBezTo>
                  <a:cubicBezTo>
                    <a:pt x="185" y="3028"/>
                    <a:pt x="267" y="2956"/>
                    <a:pt x="358" y="2882"/>
                  </a:cubicBezTo>
                  <a:cubicBezTo>
                    <a:pt x="442" y="2810"/>
                    <a:pt x="524" y="2729"/>
                    <a:pt x="566" y="2625"/>
                  </a:cubicBezTo>
                  <a:cubicBezTo>
                    <a:pt x="576" y="2585"/>
                    <a:pt x="576" y="2553"/>
                    <a:pt x="576" y="2523"/>
                  </a:cubicBezTo>
                  <a:cubicBezTo>
                    <a:pt x="576" y="2368"/>
                    <a:pt x="482" y="2224"/>
                    <a:pt x="420" y="2079"/>
                  </a:cubicBezTo>
                  <a:cubicBezTo>
                    <a:pt x="309" y="1864"/>
                    <a:pt x="257" y="1626"/>
                    <a:pt x="257" y="1379"/>
                  </a:cubicBezTo>
                  <a:cubicBezTo>
                    <a:pt x="257" y="1226"/>
                    <a:pt x="277" y="1080"/>
                    <a:pt x="319" y="937"/>
                  </a:cubicBezTo>
                  <a:cubicBezTo>
                    <a:pt x="432" y="556"/>
                    <a:pt x="689" y="215"/>
                    <a:pt x="1018" y="10"/>
                  </a:cubicBezTo>
                  <a:lnTo>
                    <a:pt x="1008"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2819;p67">
              <a:extLst>
                <a:ext uri="{FF2B5EF4-FFF2-40B4-BE49-F238E27FC236}">
                  <a16:creationId xmlns:a16="http://schemas.microsoft.com/office/drawing/2014/main" xmlns="" id="{077B3968-DE04-4259-9753-E327EA29296A}"/>
                </a:ext>
              </a:extLst>
            </p:cNvPr>
            <p:cNvSpPr/>
            <p:nvPr/>
          </p:nvSpPr>
          <p:spPr>
            <a:xfrm>
              <a:off x="8252701" y="3145365"/>
              <a:ext cx="243248" cy="936860"/>
            </a:xfrm>
            <a:custGeom>
              <a:avLst/>
              <a:gdLst/>
              <a:ahLst/>
              <a:cxnLst/>
              <a:rect l="l" t="t" r="r" b="b"/>
              <a:pathLst>
                <a:path w="1535" h="5912" extrusionOk="0">
                  <a:moveTo>
                    <a:pt x="10" y="1"/>
                  </a:moveTo>
                  <a:lnTo>
                    <a:pt x="0" y="21"/>
                  </a:lnTo>
                  <a:cubicBezTo>
                    <a:pt x="401" y="144"/>
                    <a:pt x="751" y="401"/>
                    <a:pt x="979" y="752"/>
                  </a:cubicBezTo>
                  <a:cubicBezTo>
                    <a:pt x="1164" y="1041"/>
                    <a:pt x="1265" y="1390"/>
                    <a:pt x="1265" y="1740"/>
                  </a:cubicBezTo>
                  <a:cubicBezTo>
                    <a:pt x="1265" y="1802"/>
                    <a:pt x="1265" y="1874"/>
                    <a:pt x="1256" y="1946"/>
                  </a:cubicBezTo>
                  <a:cubicBezTo>
                    <a:pt x="1236" y="2143"/>
                    <a:pt x="1174" y="2338"/>
                    <a:pt x="1142" y="2534"/>
                  </a:cubicBezTo>
                  <a:cubicBezTo>
                    <a:pt x="1142" y="2605"/>
                    <a:pt x="1132" y="2677"/>
                    <a:pt x="1132" y="2739"/>
                  </a:cubicBezTo>
                  <a:cubicBezTo>
                    <a:pt x="1132" y="2872"/>
                    <a:pt x="1152" y="3008"/>
                    <a:pt x="1214" y="3132"/>
                  </a:cubicBezTo>
                  <a:cubicBezTo>
                    <a:pt x="1288" y="3285"/>
                    <a:pt x="1421" y="3408"/>
                    <a:pt x="1431" y="3574"/>
                  </a:cubicBezTo>
                  <a:lnTo>
                    <a:pt x="1431" y="3584"/>
                  </a:lnTo>
                  <a:cubicBezTo>
                    <a:pt x="1431" y="3688"/>
                    <a:pt x="1379" y="3769"/>
                    <a:pt x="1317" y="3861"/>
                  </a:cubicBezTo>
                  <a:cubicBezTo>
                    <a:pt x="1265" y="3955"/>
                    <a:pt x="1204" y="4046"/>
                    <a:pt x="1184" y="4160"/>
                  </a:cubicBezTo>
                  <a:cubicBezTo>
                    <a:pt x="1174" y="4182"/>
                    <a:pt x="1174" y="4202"/>
                    <a:pt x="1174" y="4231"/>
                  </a:cubicBezTo>
                  <a:cubicBezTo>
                    <a:pt x="1174" y="4417"/>
                    <a:pt x="1307" y="4602"/>
                    <a:pt x="1389" y="4767"/>
                  </a:cubicBezTo>
                  <a:cubicBezTo>
                    <a:pt x="1473" y="4943"/>
                    <a:pt x="1513" y="5138"/>
                    <a:pt x="1513" y="5323"/>
                  </a:cubicBezTo>
                  <a:cubicBezTo>
                    <a:pt x="1513" y="5529"/>
                    <a:pt x="1473" y="5726"/>
                    <a:pt x="1379" y="5912"/>
                  </a:cubicBezTo>
                  <a:lnTo>
                    <a:pt x="1399" y="5912"/>
                  </a:lnTo>
                  <a:cubicBezTo>
                    <a:pt x="1493" y="5736"/>
                    <a:pt x="1535" y="5529"/>
                    <a:pt x="1535" y="5323"/>
                  </a:cubicBezTo>
                  <a:cubicBezTo>
                    <a:pt x="1535" y="5128"/>
                    <a:pt x="1493" y="4943"/>
                    <a:pt x="1411" y="4767"/>
                  </a:cubicBezTo>
                  <a:cubicBezTo>
                    <a:pt x="1327" y="4582"/>
                    <a:pt x="1194" y="4407"/>
                    <a:pt x="1194" y="4231"/>
                  </a:cubicBezTo>
                  <a:cubicBezTo>
                    <a:pt x="1194" y="4202"/>
                    <a:pt x="1194" y="4182"/>
                    <a:pt x="1204" y="4160"/>
                  </a:cubicBezTo>
                  <a:cubicBezTo>
                    <a:pt x="1226" y="4058"/>
                    <a:pt x="1275" y="3964"/>
                    <a:pt x="1337" y="3873"/>
                  </a:cubicBezTo>
                  <a:cubicBezTo>
                    <a:pt x="1389" y="3789"/>
                    <a:pt x="1451" y="3688"/>
                    <a:pt x="1451" y="3584"/>
                  </a:cubicBezTo>
                  <a:lnTo>
                    <a:pt x="1451" y="3574"/>
                  </a:lnTo>
                  <a:cubicBezTo>
                    <a:pt x="1441" y="3399"/>
                    <a:pt x="1307" y="3275"/>
                    <a:pt x="1236" y="3119"/>
                  </a:cubicBezTo>
                  <a:cubicBezTo>
                    <a:pt x="1174" y="3008"/>
                    <a:pt x="1152" y="2872"/>
                    <a:pt x="1152" y="2739"/>
                  </a:cubicBezTo>
                  <a:cubicBezTo>
                    <a:pt x="1152" y="2677"/>
                    <a:pt x="1152" y="2605"/>
                    <a:pt x="1164" y="2534"/>
                  </a:cubicBezTo>
                  <a:cubicBezTo>
                    <a:pt x="1194" y="2338"/>
                    <a:pt x="1256" y="2143"/>
                    <a:pt x="1275" y="1946"/>
                  </a:cubicBezTo>
                  <a:cubicBezTo>
                    <a:pt x="1288" y="1874"/>
                    <a:pt x="1288" y="1802"/>
                    <a:pt x="1288" y="1740"/>
                  </a:cubicBezTo>
                  <a:cubicBezTo>
                    <a:pt x="1288" y="1390"/>
                    <a:pt x="1184" y="1041"/>
                    <a:pt x="999" y="742"/>
                  </a:cubicBezTo>
                  <a:cubicBezTo>
                    <a:pt x="761" y="391"/>
                    <a:pt x="410" y="124"/>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2820;p67">
              <a:extLst>
                <a:ext uri="{FF2B5EF4-FFF2-40B4-BE49-F238E27FC236}">
                  <a16:creationId xmlns:a16="http://schemas.microsoft.com/office/drawing/2014/main" xmlns="" id="{BDD24BA7-30AF-43E2-9D4D-3EEA4C83DA5F}"/>
                </a:ext>
              </a:extLst>
            </p:cNvPr>
            <p:cNvSpPr/>
            <p:nvPr/>
          </p:nvSpPr>
          <p:spPr>
            <a:xfrm>
              <a:off x="7776192" y="3678763"/>
              <a:ext cx="61961" cy="364317"/>
            </a:xfrm>
            <a:custGeom>
              <a:avLst/>
              <a:gdLst/>
              <a:ahLst/>
              <a:cxnLst/>
              <a:rect l="l" t="t" r="r" b="b"/>
              <a:pathLst>
                <a:path w="391" h="2299" extrusionOk="0">
                  <a:moveTo>
                    <a:pt x="156" y="0"/>
                  </a:moveTo>
                  <a:cubicBezTo>
                    <a:pt x="42" y="94"/>
                    <a:pt x="0" y="238"/>
                    <a:pt x="0" y="371"/>
                  </a:cubicBezTo>
                  <a:cubicBezTo>
                    <a:pt x="0" y="433"/>
                    <a:pt x="10" y="495"/>
                    <a:pt x="32" y="556"/>
                  </a:cubicBezTo>
                  <a:cubicBezTo>
                    <a:pt x="72" y="742"/>
                    <a:pt x="185" y="917"/>
                    <a:pt x="267" y="1093"/>
                  </a:cubicBezTo>
                  <a:cubicBezTo>
                    <a:pt x="319" y="1216"/>
                    <a:pt x="371" y="1359"/>
                    <a:pt x="371" y="1505"/>
                  </a:cubicBezTo>
                  <a:cubicBezTo>
                    <a:pt x="371" y="1557"/>
                    <a:pt x="371" y="1597"/>
                    <a:pt x="351" y="1649"/>
                  </a:cubicBezTo>
                  <a:cubicBezTo>
                    <a:pt x="319" y="1762"/>
                    <a:pt x="257" y="1854"/>
                    <a:pt x="217" y="1967"/>
                  </a:cubicBezTo>
                  <a:cubicBezTo>
                    <a:pt x="195" y="2009"/>
                    <a:pt x="185" y="2061"/>
                    <a:pt x="185" y="2113"/>
                  </a:cubicBezTo>
                  <a:cubicBezTo>
                    <a:pt x="185" y="2185"/>
                    <a:pt x="205" y="2247"/>
                    <a:pt x="257" y="2298"/>
                  </a:cubicBezTo>
                  <a:lnTo>
                    <a:pt x="267" y="2286"/>
                  </a:lnTo>
                  <a:cubicBezTo>
                    <a:pt x="227" y="2237"/>
                    <a:pt x="205" y="2185"/>
                    <a:pt x="205" y="2113"/>
                  </a:cubicBezTo>
                  <a:cubicBezTo>
                    <a:pt x="205" y="2071"/>
                    <a:pt x="217" y="2019"/>
                    <a:pt x="237" y="1967"/>
                  </a:cubicBezTo>
                  <a:cubicBezTo>
                    <a:pt x="267" y="1866"/>
                    <a:pt x="341" y="1772"/>
                    <a:pt x="371" y="1658"/>
                  </a:cubicBezTo>
                  <a:cubicBezTo>
                    <a:pt x="390" y="1607"/>
                    <a:pt x="390" y="1557"/>
                    <a:pt x="390" y="1505"/>
                  </a:cubicBezTo>
                  <a:cubicBezTo>
                    <a:pt x="390" y="1359"/>
                    <a:pt x="341" y="1216"/>
                    <a:pt x="279" y="1083"/>
                  </a:cubicBezTo>
                  <a:cubicBezTo>
                    <a:pt x="195" y="907"/>
                    <a:pt x="94" y="732"/>
                    <a:pt x="42" y="546"/>
                  </a:cubicBezTo>
                  <a:cubicBezTo>
                    <a:pt x="32" y="495"/>
                    <a:pt x="20" y="433"/>
                    <a:pt x="20" y="371"/>
                  </a:cubicBezTo>
                  <a:cubicBezTo>
                    <a:pt x="20" y="238"/>
                    <a:pt x="62" y="104"/>
                    <a:pt x="166" y="13"/>
                  </a:cubicBezTo>
                  <a:lnTo>
                    <a:pt x="156"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2821;p67">
              <a:extLst>
                <a:ext uri="{FF2B5EF4-FFF2-40B4-BE49-F238E27FC236}">
                  <a16:creationId xmlns:a16="http://schemas.microsoft.com/office/drawing/2014/main" xmlns="" id="{5BB4F8D3-E7BE-4874-B221-993A6607C61F}"/>
                </a:ext>
              </a:extLst>
            </p:cNvPr>
            <p:cNvSpPr/>
            <p:nvPr/>
          </p:nvSpPr>
          <p:spPr>
            <a:xfrm>
              <a:off x="7813748" y="3130469"/>
              <a:ext cx="86682" cy="111403"/>
            </a:xfrm>
            <a:custGeom>
              <a:avLst/>
              <a:gdLst/>
              <a:ahLst/>
              <a:cxnLst/>
              <a:rect l="l" t="t" r="r" b="b"/>
              <a:pathLst>
                <a:path w="547" h="703" extrusionOk="0">
                  <a:moveTo>
                    <a:pt x="362" y="1"/>
                  </a:moveTo>
                  <a:cubicBezTo>
                    <a:pt x="349" y="1"/>
                    <a:pt x="338" y="5"/>
                    <a:pt x="329" y="13"/>
                  </a:cubicBezTo>
                  <a:cubicBezTo>
                    <a:pt x="289" y="43"/>
                    <a:pt x="289" y="95"/>
                    <a:pt x="299" y="147"/>
                  </a:cubicBezTo>
                  <a:cubicBezTo>
                    <a:pt x="309" y="290"/>
                    <a:pt x="329" y="423"/>
                    <a:pt x="351" y="569"/>
                  </a:cubicBezTo>
                  <a:cubicBezTo>
                    <a:pt x="289" y="446"/>
                    <a:pt x="228" y="332"/>
                    <a:pt x="176" y="208"/>
                  </a:cubicBezTo>
                  <a:cubicBezTo>
                    <a:pt x="155" y="161"/>
                    <a:pt x="120" y="113"/>
                    <a:pt x="75" y="113"/>
                  </a:cubicBezTo>
                  <a:cubicBezTo>
                    <a:pt x="71" y="113"/>
                    <a:pt x="66" y="114"/>
                    <a:pt x="62" y="115"/>
                  </a:cubicBezTo>
                  <a:cubicBezTo>
                    <a:pt x="10" y="124"/>
                    <a:pt x="0" y="208"/>
                    <a:pt x="20" y="260"/>
                  </a:cubicBezTo>
                  <a:cubicBezTo>
                    <a:pt x="62" y="446"/>
                    <a:pt x="176" y="609"/>
                    <a:pt x="339" y="703"/>
                  </a:cubicBezTo>
                  <a:lnTo>
                    <a:pt x="485" y="609"/>
                  </a:lnTo>
                  <a:cubicBezTo>
                    <a:pt x="546" y="446"/>
                    <a:pt x="546" y="270"/>
                    <a:pt x="475" y="105"/>
                  </a:cubicBezTo>
                  <a:cubicBezTo>
                    <a:pt x="462" y="75"/>
                    <a:pt x="452" y="43"/>
                    <a:pt x="423" y="23"/>
                  </a:cubicBezTo>
                  <a:cubicBezTo>
                    <a:pt x="403" y="10"/>
                    <a:pt x="381" y="1"/>
                    <a:pt x="36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2822;p67">
              <a:extLst>
                <a:ext uri="{FF2B5EF4-FFF2-40B4-BE49-F238E27FC236}">
                  <a16:creationId xmlns:a16="http://schemas.microsoft.com/office/drawing/2014/main" xmlns="" id="{84C7EB4C-9A91-48B6-9FD9-A44240C2F941}"/>
                </a:ext>
              </a:extLst>
            </p:cNvPr>
            <p:cNvSpPr/>
            <p:nvPr/>
          </p:nvSpPr>
          <p:spPr>
            <a:xfrm>
              <a:off x="7588568" y="3210811"/>
              <a:ext cx="290629" cy="900729"/>
            </a:xfrm>
            <a:custGeom>
              <a:avLst/>
              <a:gdLst/>
              <a:ahLst/>
              <a:cxnLst/>
              <a:rect l="l" t="t" r="r" b="b"/>
              <a:pathLst>
                <a:path w="1834" h="5684" extrusionOk="0">
                  <a:moveTo>
                    <a:pt x="1636" y="0"/>
                  </a:moveTo>
                  <a:cubicBezTo>
                    <a:pt x="1401" y="10"/>
                    <a:pt x="895" y="164"/>
                    <a:pt x="638" y="421"/>
                  </a:cubicBezTo>
                  <a:cubicBezTo>
                    <a:pt x="371" y="680"/>
                    <a:pt x="205" y="1028"/>
                    <a:pt x="205" y="1389"/>
                  </a:cubicBezTo>
                  <a:lnTo>
                    <a:pt x="205" y="1441"/>
                  </a:lnTo>
                  <a:cubicBezTo>
                    <a:pt x="215" y="1730"/>
                    <a:pt x="319" y="2027"/>
                    <a:pt x="319" y="2306"/>
                  </a:cubicBezTo>
                  <a:cubicBezTo>
                    <a:pt x="319" y="2410"/>
                    <a:pt x="309" y="2501"/>
                    <a:pt x="267" y="2605"/>
                  </a:cubicBezTo>
                  <a:cubicBezTo>
                    <a:pt x="205" y="2780"/>
                    <a:pt x="72" y="2924"/>
                    <a:pt x="42" y="3109"/>
                  </a:cubicBezTo>
                  <a:cubicBezTo>
                    <a:pt x="30" y="3139"/>
                    <a:pt x="30" y="3161"/>
                    <a:pt x="30" y="3191"/>
                  </a:cubicBezTo>
                  <a:cubicBezTo>
                    <a:pt x="30" y="3346"/>
                    <a:pt x="104" y="3499"/>
                    <a:pt x="176" y="3645"/>
                  </a:cubicBezTo>
                  <a:cubicBezTo>
                    <a:pt x="238" y="3798"/>
                    <a:pt x="309" y="3942"/>
                    <a:pt x="309" y="4097"/>
                  </a:cubicBezTo>
                  <a:cubicBezTo>
                    <a:pt x="309" y="4117"/>
                    <a:pt x="309" y="4149"/>
                    <a:pt x="299" y="4169"/>
                  </a:cubicBezTo>
                  <a:cubicBezTo>
                    <a:pt x="277" y="4345"/>
                    <a:pt x="144" y="4488"/>
                    <a:pt x="72" y="4663"/>
                  </a:cubicBezTo>
                  <a:cubicBezTo>
                    <a:pt x="20" y="4767"/>
                    <a:pt x="0" y="4891"/>
                    <a:pt x="0" y="5014"/>
                  </a:cubicBezTo>
                  <a:cubicBezTo>
                    <a:pt x="0" y="5261"/>
                    <a:pt x="104" y="5518"/>
                    <a:pt x="289" y="5684"/>
                  </a:cubicBezTo>
                  <a:lnTo>
                    <a:pt x="309" y="5672"/>
                  </a:lnTo>
                  <a:cubicBezTo>
                    <a:pt x="124" y="5508"/>
                    <a:pt x="20" y="5261"/>
                    <a:pt x="20" y="5014"/>
                  </a:cubicBezTo>
                  <a:cubicBezTo>
                    <a:pt x="20" y="4891"/>
                    <a:pt x="42" y="4777"/>
                    <a:pt x="92" y="4663"/>
                  </a:cubicBezTo>
                  <a:cubicBezTo>
                    <a:pt x="166" y="4510"/>
                    <a:pt x="299" y="4354"/>
                    <a:pt x="319" y="4179"/>
                  </a:cubicBezTo>
                  <a:cubicBezTo>
                    <a:pt x="329" y="4149"/>
                    <a:pt x="329" y="4127"/>
                    <a:pt x="329" y="4097"/>
                  </a:cubicBezTo>
                  <a:cubicBezTo>
                    <a:pt x="329" y="3942"/>
                    <a:pt x="257" y="3789"/>
                    <a:pt x="186" y="3645"/>
                  </a:cubicBezTo>
                  <a:cubicBezTo>
                    <a:pt x="124" y="3490"/>
                    <a:pt x="52" y="3346"/>
                    <a:pt x="52" y="3191"/>
                  </a:cubicBezTo>
                  <a:cubicBezTo>
                    <a:pt x="52" y="3171"/>
                    <a:pt x="52" y="3139"/>
                    <a:pt x="62" y="3109"/>
                  </a:cubicBezTo>
                  <a:cubicBezTo>
                    <a:pt x="82" y="2934"/>
                    <a:pt x="228" y="2790"/>
                    <a:pt x="289" y="2615"/>
                  </a:cubicBezTo>
                  <a:cubicBezTo>
                    <a:pt x="329" y="2511"/>
                    <a:pt x="339" y="2410"/>
                    <a:pt x="339" y="2306"/>
                  </a:cubicBezTo>
                  <a:cubicBezTo>
                    <a:pt x="339" y="2017"/>
                    <a:pt x="238" y="1730"/>
                    <a:pt x="228" y="1431"/>
                  </a:cubicBezTo>
                  <a:lnTo>
                    <a:pt x="228" y="1389"/>
                  </a:lnTo>
                  <a:cubicBezTo>
                    <a:pt x="228" y="1038"/>
                    <a:pt x="391" y="690"/>
                    <a:pt x="648" y="433"/>
                  </a:cubicBezTo>
                  <a:cubicBezTo>
                    <a:pt x="907" y="186"/>
                    <a:pt x="1411" y="30"/>
                    <a:pt x="1636" y="20"/>
                  </a:cubicBezTo>
                  <a:lnTo>
                    <a:pt x="1649" y="20"/>
                  </a:lnTo>
                  <a:cubicBezTo>
                    <a:pt x="1698" y="20"/>
                    <a:pt x="1720" y="40"/>
                    <a:pt x="1740" y="62"/>
                  </a:cubicBezTo>
                  <a:cubicBezTo>
                    <a:pt x="1760" y="92"/>
                    <a:pt x="1760" y="154"/>
                    <a:pt x="1760" y="225"/>
                  </a:cubicBezTo>
                  <a:cubicBezTo>
                    <a:pt x="1772" y="297"/>
                    <a:pt x="1772" y="381"/>
                    <a:pt x="1812" y="453"/>
                  </a:cubicBezTo>
                  <a:lnTo>
                    <a:pt x="1834" y="443"/>
                  </a:lnTo>
                  <a:cubicBezTo>
                    <a:pt x="1782" y="349"/>
                    <a:pt x="1792" y="248"/>
                    <a:pt x="1782" y="154"/>
                  </a:cubicBezTo>
                  <a:cubicBezTo>
                    <a:pt x="1782" y="112"/>
                    <a:pt x="1772" y="82"/>
                    <a:pt x="1750" y="50"/>
                  </a:cubicBezTo>
                  <a:cubicBezTo>
                    <a:pt x="1730" y="20"/>
                    <a:pt x="1698" y="0"/>
                    <a:pt x="1649" y="0"/>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2823;p67">
              <a:extLst>
                <a:ext uri="{FF2B5EF4-FFF2-40B4-BE49-F238E27FC236}">
                  <a16:creationId xmlns:a16="http://schemas.microsoft.com/office/drawing/2014/main" xmlns="" id="{ABAA2542-E71F-4873-800E-9E711C321CE8}"/>
                </a:ext>
              </a:extLst>
            </p:cNvPr>
            <p:cNvSpPr/>
            <p:nvPr/>
          </p:nvSpPr>
          <p:spPr>
            <a:xfrm>
              <a:off x="8133692" y="3143780"/>
              <a:ext cx="428813" cy="982340"/>
            </a:xfrm>
            <a:custGeom>
              <a:avLst/>
              <a:gdLst/>
              <a:ahLst/>
              <a:cxnLst/>
              <a:rect l="l" t="t" r="r" b="b"/>
              <a:pathLst>
                <a:path w="2706" h="6199" extrusionOk="0">
                  <a:moveTo>
                    <a:pt x="0" y="1"/>
                  </a:moveTo>
                  <a:lnTo>
                    <a:pt x="0" y="21"/>
                  </a:lnTo>
                  <a:lnTo>
                    <a:pt x="92" y="21"/>
                  </a:lnTo>
                  <a:cubicBezTo>
                    <a:pt x="576" y="21"/>
                    <a:pt x="1070" y="73"/>
                    <a:pt x="1502" y="278"/>
                  </a:cubicBezTo>
                  <a:cubicBezTo>
                    <a:pt x="1955" y="505"/>
                    <a:pt x="2348" y="937"/>
                    <a:pt x="2387" y="1442"/>
                  </a:cubicBezTo>
                  <a:lnTo>
                    <a:pt x="2387" y="1545"/>
                  </a:lnTo>
                  <a:cubicBezTo>
                    <a:pt x="2387" y="1792"/>
                    <a:pt x="2325" y="2030"/>
                    <a:pt x="2286" y="2264"/>
                  </a:cubicBezTo>
                  <a:cubicBezTo>
                    <a:pt x="2254" y="2388"/>
                    <a:pt x="2244" y="2512"/>
                    <a:pt x="2244" y="2635"/>
                  </a:cubicBezTo>
                  <a:cubicBezTo>
                    <a:pt x="2244" y="2791"/>
                    <a:pt x="2273" y="2956"/>
                    <a:pt x="2348" y="3090"/>
                  </a:cubicBezTo>
                  <a:cubicBezTo>
                    <a:pt x="2409" y="3203"/>
                    <a:pt x="2491" y="3305"/>
                    <a:pt x="2563" y="3409"/>
                  </a:cubicBezTo>
                  <a:cubicBezTo>
                    <a:pt x="2634" y="3500"/>
                    <a:pt x="2686" y="3614"/>
                    <a:pt x="2686" y="3727"/>
                  </a:cubicBezTo>
                  <a:lnTo>
                    <a:pt x="2686" y="3747"/>
                  </a:lnTo>
                  <a:cubicBezTo>
                    <a:pt x="2686" y="3851"/>
                    <a:pt x="2624" y="3955"/>
                    <a:pt x="2572" y="4046"/>
                  </a:cubicBezTo>
                  <a:cubicBezTo>
                    <a:pt x="2511" y="4140"/>
                    <a:pt x="2439" y="4241"/>
                    <a:pt x="2419" y="4345"/>
                  </a:cubicBezTo>
                  <a:cubicBezTo>
                    <a:pt x="2409" y="4387"/>
                    <a:pt x="2397" y="4427"/>
                    <a:pt x="2397" y="4469"/>
                  </a:cubicBezTo>
                  <a:cubicBezTo>
                    <a:pt x="2397" y="4686"/>
                    <a:pt x="2543" y="4901"/>
                    <a:pt x="2605" y="5118"/>
                  </a:cubicBezTo>
                  <a:cubicBezTo>
                    <a:pt x="2644" y="5230"/>
                    <a:pt x="2666" y="5353"/>
                    <a:pt x="2666" y="5477"/>
                  </a:cubicBezTo>
                  <a:cubicBezTo>
                    <a:pt x="2666" y="5736"/>
                    <a:pt x="2582" y="5983"/>
                    <a:pt x="2439" y="6188"/>
                  </a:cubicBezTo>
                  <a:lnTo>
                    <a:pt x="2449" y="6198"/>
                  </a:lnTo>
                  <a:cubicBezTo>
                    <a:pt x="2605" y="5993"/>
                    <a:pt x="2686" y="5736"/>
                    <a:pt x="2686" y="5477"/>
                  </a:cubicBezTo>
                  <a:cubicBezTo>
                    <a:pt x="2686" y="5353"/>
                    <a:pt x="2666" y="5230"/>
                    <a:pt x="2624" y="5106"/>
                  </a:cubicBezTo>
                  <a:cubicBezTo>
                    <a:pt x="2553" y="4891"/>
                    <a:pt x="2419" y="4674"/>
                    <a:pt x="2419" y="4469"/>
                  </a:cubicBezTo>
                  <a:cubicBezTo>
                    <a:pt x="2419" y="4427"/>
                    <a:pt x="2429" y="4387"/>
                    <a:pt x="2439" y="4355"/>
                  </a:cubicBezTo>
                  <a:cubicBezTo>
                    <a:pt x="2459" y="4241"/>
                    <a:pt x="2521" y="4150"/>
                    <a:pt x="2582" y="4056"/>
                  </a:cubicBezTo>
                  <a:cubicBezTo>
                    <a:pt x="2644" y="3965"/>
                    <a:pt x="2706" y="3861"/>
                    <a:pt x="2706" y="3747"/>
                  </a:cubicBezTo>
                  <a:lnTo>
                    <a:pt x="2706" y="3727"/>
                  </a:lnTo>
                  <a:cubicBezTo>
                    <a:pt x="2706" y="3604"/>
                    <a:pt x="2656" y="3490"/>
                    <a:pt x="2582" y="3389"/>
                  </a:cubicBezTo>
                  <a:cubicBezTo>
                    <a:pt x="2511" y="3285"/>
                    <a:pt x="2419" y="3191"/>
                    <a:pt x="2367" y="3080"/>
                  </a:cubicBezTo>
                  <a:cubicBezTo>
                    <a:pt x="2296" y="2944"/>
                    <a:pt x="2264" y="2791"/>
                    <a:pt x="2264" y="2635"/>
                  </a:cubicBezTo>
                  <a:cubicBezTo>
                    <a:pt x="2264" y="2512"/>
                    <a:pt x="2273" y="2388"/>
                    <a:pt x="2306" y="2277"/>
                  </a:cubicBezTo>
                  <a:cubicBezTo>
                    <a:pt x="2348" y="2030"/>
                    <a:pt x="2409" y="1792"/>
                    <a:pt x="2409" y="1545"/>
                  </a:cubicBezTo>
                  <a:lnTo>
                    <a:pt x="2409" y="1442"/>
                  </a:lnTo>
                  <a:cubicBezTo>
                    <a:pt x="2357" y="928"/>
                    <a:pt x="1977" y="485"/>
                    <a:pt x="1512" y="268"/>
                  </a:cubicBezTo>
                  <a:cubicBezTo>
                    <a:pt x="1070" y="53"/>
                    <a:pt x="576" y="1"/>
                    <a:pt x="92" y="1"/>
                  </a:cubicBezTo>
                  <a:close/>
                </a:path>
              </a:pathLst>
            </a:custGeom>
            <a:solidFill>
              <a:srgbClr val="FFBA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2824;p67">
              <a:extLst>
                <a:ext uri="{FF2B5EF4-FFF2-40B4-BE49-F238E27FC236}">
                  <a16:creationId xmlns:a16="http://schemas.microsoft.com/office/drawing/2014/main" xmlns="" id="{2AC866AD-46FD-427E-9A7B-26614FEA916E}"/>
                </a:ext>
              </a:extLst>
            </p:cNvPr>
            <p:cNvSpPr/>
            <p:nvPr/>
          </p:nvSpPr>
          <p:spPr>
            <a:xfrm>
              <a:off x="7657025" y="3582732"/>
              <a:ext cx="210445" cy="195232"/>
            </a:xfrm>
            <a:custGeom>
              <a:avLst/>
              <a:gdLst/>
              <a:ahLst/>
              <a:cxnLst/>
              <a:rect l="l" t="t" r="r" b="b"/>
              <a:pathLst>
                <a:path w="1328" h="1232" extrusionOk="0">
                  <a:moveTo>
                    <a:pt x="660" y="1"/>
                  </a:moveTo>
                  <a:cubicBezTo>
                    <a:pt x="366" y="1"/>
                    <a:pt x="109" y="212"/>
                    <a:pt x="63" y="515"/>
                  </a:cubicBezTo>
                  <a:cubicBezTo>
                    <a:pt x="1" y="854"/>
                    <a:pt x="228" y="1175"/>
                    <a:pt x="567" y="1224"/>
                  </a:cubicBezTo>
                  <a:cubicBezTo>
                    <a:pt x="598" y="1229"/>
                    <a:pt x="630" y="1232"/>
                    <a:pt x="662" y="1232"/>
                  </a:cubicBezTo>
                  <a:cubicBezTo>
                    <a:pt x="955" y="1232"/>
                    <a:pt x="1221" y="1019"/>
                    <a:pt x="1266" y="720"/>
                  </a:cubicBezTo>
                  <a:cubicBezTo>
                    <a:pt x="1328" y="382"/>
                    <a:pt x="1103" y="63"/>
                    <a:pt x="772" y="11"/>
                  </a:cubicBezTo>
                  <a:cubicBezTo>
                    <a:pt x="734" y="4"/>
                    <a:pt x="697" y="1"/>
                    <a:pt x="660"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2825;p67">
              <a:extLst>
                <a:ext uri="{FF2B5EF4-FFF2-40B4-BE49-F238E27FC236}">
                  <a16:creationId xmlns:a16="http://schemas.microsoft.com/office/drawing/2014/main" xmlns="" id="{0FED2614-F46C-4E1A-AB04-0CE06078D749}"/>
                </a:ext>
              </a:extLst>
            </p:cNvPr>
            <p:cNvSpPr/>
            <p:nvPr/>
          </p:nvSpPr>
          <p:spPr>
            <a:xfrm>
              <a:off x="7683331" y="3647862"/>
              <a:ext cx="153238" cy="128993"/>
            </a:xfrm>
            <a:custGeom>
              <a:avLst/>
              <a:gdLst/>
              <a:ahLst/>
              <a:cxnLst/>
              <a:rect l="l" t="t" r="r" b="b"/>
              <a:pathLst>
                <a:path w="967" h="814" extrusionOk="0">
                  <a:moveTo>
                    <a:pt x="482" y="0"/>
                  </a:moveTo>
                  <a:cubicBezTo>
                    <a:pt x="401" y="0"/>
                    <a:pt x="319" y="22"/>
                    <a:pt x="257" y="52"/>
                  </a:cubicBezTo>
                  <a:cubicBezTo>
                    <a:pt x="339" y="22"/>
                    <a:pt x="420" y="10"/>
                    <a:pt x="514" y="10"/>
                  </a:cubicBezTo>
                  <a:lnTo>
                    <a:pt x="576" y="10"/>
                  </a:lnTo>
                  <a:cubicBezTo>
                    <a:pt x="544" y="0"/>
                    <a:pt x="514" y="0"/>
                    <a:pt x="482" y="0"/>
                  </a:cubicBezTo>
                  <a:close/>
                  <a:moveTo>
                    <a:pt x="514" y="62"/>
                  </a:moveTo>
                  <a:cubicBezTo>
                    <a:pt x="420" y="62"/>
                    <a:pt x="329" y="84"/>
                    <a:pt x="247" y="114"/>
                  </a:cubicBezTo>
                  <a:cubicBezTo>
                    <a:pt x="196" y="134"/>
                    <a:pt x="144" y="166"/>
                    <a:pt x="92" y="186"/>
                  </a:cubicBezTo>
                  <a:cubicBezTo>
                    <a:pt x="62" y="228"/>
                    <a:pt x="40" y="279"/>
                    <a:pt x="40" y="331"/>
                  </a:cubicBezTo>
                  <a:cubicBezTo>
                    <a:pt x="0" y="546"/>
                    <a:pt x="186" y="764"/>
                    <a:pt x="443" y="803"/>
                  </a:cubicBezTo>
                  <a:cubicBezTo>
                    <a:pt x="472" y="813"/>
                    <a:pt x="504" y="813"/>
                    <a:pt x="534" y="813"/>
                  </a:cubicBezTo>
                  <a:cubicBezTo>
                    <a:pt x="742" y="813"/>
                    <a:pt x="905" y="702"/>
                    <a:pt x="967" y="546"/>
                  </a:cubicBezTo>
                  <a:cubicBezTo>
                    <a:pt x="905" y="465"/>
                    <a:pt x="853" y="381"/>
                    <a:pt x="803" y="299"/>
                  </a:cubicBezTo>
                  <a:cubicBezTo>
                    <a:pt x="729" y="299"/>
                    <a:pt x="668" y="309"/>
                    <a:pt x="596" y="341"/>
                  </a:cubicBezTo>
                  <a:cubicBezTo>
                    <a:pt x="534" y="361"/>
                    <a:pt x="472" y="393"/>
                    <a:pt x="411" y="433"/>
                  </a:cubicBezTo>
                  <a:lnTo>
                    <a:pt x="401" y="433"/>
                  </a:lnTo>
                  <a:cubicBezTo>
                    <a:pt x="401" y="433"/>
                    <a:pt x="391" y="433"/>
                    <a:pt x="391" y="423"/>
                  </a:cubicBezTo>
                  <a:cubicBezTo>
                    <a:pt x="381" y="413"/>
                    <a:pt x="391" y="413"/>
                    <a:pt x="391" y="403"/>
                  </a:cubicBezTo>
                  <a:cubicBezTo>
                    <a:pt x="443" y="351"/>
                    <a:pt x="514" y="309"/>
                    <a:pt x="576" y="279"/>
                  </a:cubicBezTo>
                  <a:cubicBezTo>
                    <a:pt x="638" y="257"/>
                    <a:pt x="710" y="247"/>
                    <a:pt x="771" y="237"/>
                  </a:cubicBezTo>
                  <a:cubicBezTo>
                    <a:pt x="742" y="195"/>
                    <a:pt x="719" y="146"/>
                    <a:pt x="700" y="94"/>
                  </a:cubicBezTo>
                  <a:cubicBezTo>
                    <a:pt x="638" y="72"/>
                    <a:pt x="576" y="62"/>
                    <a:pt x="514" y="6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2826;p67">
              <a:extLst>
                <a:ext uri="{FF2B5EF4-FFF2-40B4-BE49-F238E27FC236}">
                  <a16:creationId xmlns:a16="http://schemas.microsoft.com/office/drawing/2014/main" xmlns="" id="{0CDFCEE7-4420-49A7-BF67-E6CF60A446A1}"/>
                </a:ext>
              </a:extLst>
            </p:cNvPr>
            <p:cNvSpPr/>
            <p:nvPr/>
          </p:nvSpPr>
          <p:spPr>
            <a:xfrm>
              <a:off x="7678260" y="3649447"/>
              <a:ext cx="171620" cy="40726"/>
            </a:xfrm>
            <a:custGeom>
              <a:avLst/>
              <a:gdLst/>
              <a:ahLst/>
              <a:cxnLst/>
              <a:rect l="l" t="t" r="r" b="b"/>
              <a:pathLst>
                <a:path w="1083" h="257" extrusionOk="0">
                  <a:moveTo>
                    <a:pt x="546" y="0"/>
                  </a:moveTo>
                  <a:cubicBezTo>
                    <a:pt x="443" y="0"/>
                    <a:pt x="351" y="22"/>
                    <a:pt x="257" y="52"/>
                  </a:cubicBezTo>
                  <a:cubicBezTo>
                    <a:pt x="218" y="74"/>
                    <a:pt x="176" y="94"/>
                    <a:pt x="134" y="114"/>
                  </a:cubicBezTo>
                  <a:cubicBezTo>
                    <a:pt x="94" y="146"/>
                    <a:pt x="52" y="166"/>
                    <a:pt x="10" y="208"/>
                  </a:cubicBezTo>
                  <a:cubicBezTo>
                    <a:pt x="10" y="208"/>
                    <a:pt x="0" y="218"/>
                    <a:pt x="10" y="227"/>
                  </a:cubicBezTo>
                  <a:cubicBezTo>
                    <a:pt x="20" y="237"/>
                    <a:pt x="32" y="237"/>
                    <a:pt x="42" y="237"/>
                  </a:cubicBezTo>
                  <a:lnTo>
                    <a:pt x="42" y="227"/>
                  </a:lnTo>
                  <a:cubicBezTo>
                    <a:pt x="114" y="176"/>
                    <a:pt x="195" y="136"/>
                    <a:pt x="279" y="104"/>
                  </a:cubicBezTo>
                  <a:cubicBezTo>
                    <a:pt x="361" y="74"/>
                    <a:pt x="452" y="52"/>
                    <a:pt x="546" y="52"/>
                  </a:cubicBezTo>
                  <a:cubicBezTo>
                    <a:pt x="638" y="52"/>
                    <a:pt x="722" y="74"/>
                    <a:pt x="803" y="104"/>
                  </a:cubicBezTo>
                  <a:cubicBezTo>
                    <a:pt x="855" y="124"/>
                    <a:pt x="885" y="146"/>
                    <a:pt x="927" y="166"/>
                  </a:cubicBezTo>
                  <a:cubicBezTo>
                    <a:pt x="947" y="176"/>
                    <a:pt x="969" y="198"/>
                    <a:pt x="989" y="208"/>
                  </a:cubicBezTo>
                  <a:lnTo>
                    <a:pt x="1041" y="247"/>
                  </a:lnTo>
                  <a:cubicBezTo>
                    <a:pt x="1046" y="253"/>
                    <a:pt x="1050" y="256"/>
                    <a:pt x="1055" y="256"/>
                  </a:cubicBezTo>
                  <a:cubicBezTo>
                    <a:pt x="1060" y="256"/>
                    <a:pt x="1065" y="253"/>
                    <a:pt x="1070" y="247"/>
                  </a:cubicBezTo>
                  <a:cubicBezTo>
                    <a:pt x="1083" y="237"/>
                    <a:pt x="1070" y="227"/>
                    <a:pt x="1070" y="218"/>
                  </a:cubicBezTo>
                  <a:lnTo>
                    <a:pt x="1008" y="176"/>
                  </a:lnTo>
                  <a:cubicBezTo>
                    <a:pt x="989" y="156"/>
                    <a:pt x="979" y="146"/>
                    <a:pt x="959" y="136"/>
                  </a:cubicBezTo>
                  <a:cubicBezTo>
                    <a:pt x="917" y="104"/>
                    <a:pt x="875" y="74"/>
                    <a:pt x="823" y="62"/>
                  </a:cubicBezTo>
                  <a:cubicBezTo>
                    <a:pt x="803" y="52"/>
                    <a:pt x="784" y="42"/>
                    <a:pt x="761" y="32"/>
                  </a:cubicBezTo>
                  <a:lnTo>
                    <a:pt x="690" y="12"/>
                  </a:lnTo>
                  <a:cubicBezTo>
                    <a:pt x="638" y="0"/>
                    <a:pt x="598" y="0"/>
                    <a:pt x="546"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2827;p67">
              <a:extLst>
                <a:ext uri="{FF2B5EF4-FFF2-40B4-BE49-F238E27FC236}">
                  <a16:creationId xmlns:a16="http://schemas.microsoft.com/office/drawing/2014/main" xmlns="" id="{8323FBD1-9ABC-447C-B7FA-A01287542029}"/>
                </a:ext>
              </a:extLst>
            </p:cNvPr>
            <p:cNvSpPr/>
            <p:nvPr/>
          </p:nvSpPr>
          <p:spPr>
            <a:xfrm>
              <a:off x="7743548" y="3685418"/>
              <a:ext cx="132162" cy="32644"/>
            </a:xfrm>
            <a:custGeom>
              <a:avLst/>
              <a:gdLst/>
              <a:ahLst/>
              <a:cxnLst/>
              <a:rect l="l" t="t" r="r" b="b"/>
              <a:pathLst>
                <a:path w="834" h="206" extrusionOk="0">
                  <a:moveTo>
                    <a:pt x="423" y="0"/>
                  </a:moveTo>
                  <a:cubicBezTo>
                    <a:pt x="349" y="0"/>
                    <a:pt x="268" y="20"/>
                    <a:pt x="196" y="42"/>
                  </a:cubicBezTo>
                  <a:cubicBezTo>
                    <a:pt x="134" y="72"/>
                    <a:pt x="63" y="114"/>
                    <a:pt x="11" y="166"/>
                  </a:cubicBezTo>
                  <a:cubicBezTo>
                    <a:pt x="11" y="176"/>
                    <a:pt x="1" y="176"/>
                    <a:pt x="11" y="186"/>
                  </a:cubicBezTo>
                  <a:cubicBezTo>
                    <a:pt x="11" y="196"/>
                    <a:pt x="21" y="196"/>
                    <a:pt x="31" y="196"/>
                  </a:cubicBezTo>
                  <a:cubicBezTo>
                    <a:pt x="92" y="156"/>
                    <a:pt x="154" y="124"/>
                    <a:pt x="216" y="104"/>
                  </a:cubicBezTo>
                  <a:cubicBezTo>
                    <a:pt x="288" y="72"/>
                    <a:pt x="349" y="62"/>
                    <a:pt x="423" y="62"/>
                  </a:cubicBezTo>
                  <a:cubicBezTo>
                    <a:pt x="495" y="62"/>
                    <a:pt x="567" y="72"/>
                    <a:pt x="629" y="94"/>
                  </a:cubicBezTo>
                  <a:cubicBezTo>
                    <a:pt x="658" y="114"/>
                    <a:pt x="690" y="124"/>
                    <a:pt x="720" y="144"/>
                  </a:cubicBezTo>
                  <a:cubicBezTo>
                    <a:pt x="752" y="166"/>
                    <a:pt x="782" y="186"/>
                    <a:pt x="814" y="206"/>
                  </a:cubicBezTo>
                  <a:lnTo>
                    <a:pt x="834" y="206"/>
                  </a:lnTo>
                  <a:lnTo>
                    <a:pt x="834" y="186"/>
                  </a:lnTo>
                  <a:cubicBezTo>
                    <a:pt x="804" y="156"/>
                    <a:pt x="772" y="134"/>
                    <a:pt x="742" y="114"/>
                  </a:cubicBezTo>
                  <a:cubicBezTo>
                    <a:pt x="710" y="94"/>
                    <a:pt x="680" y="72"/>
                    <a:pt x="648" y="52"/>
                  </a:cubicBezTo>
                  <a:cubicBezTo>
                    <a:pt x="609" y="33"/>
                    <a:pt x="577" y="33"/>
                    <a:pt x="535" y="20"/>
                  </a:cubicBezTo>
                  <a:cubicBezTo>
                    <a:pt x="505" y="10"/>
                    <a:pt x="463" y="0"/>
                    <a:pt x="42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2828;p67">
              <a:extLst>
                <a:ext uri="{FF2B5EF4-FFF2-40B4-BE49-F238E27FC236}">
                  <a16:creationId xmlns:a16="http://schemas.microsoft.com/office/drawing/2014/main" xmlns="" id="{28C446B2-CE51-4FD2-B9D7-C1871C63BDB9}"/>
                </a:ext>
              </a:extLst>
            </p:cNvPr>
            <p:cNvSpPr/>
            <p:nvPr/>
          </p:nvSpPr>
          <p:spPr>
            <a:xfrm>
              <a:off x="8283601" y="3563399"/>
              <a:ext cx="215516" cy="195390"/>
            </a:xfrm>
            <a:custGeom>
              <a:avLst/>
              <a:gdLst/>
              <a:ahLst/>
              <a:cxnLst/>
              <a:rect l="l" t="t" r="r" b="b"/>
              <a:pathLst>
                <a:path w="1360" h="1233" extrusionOk="0">
                  <a:moveTo>
                    <a:pt x="676" y="1"/>
                  </a:moveTo>
                  <a:cubicBezTo>
                    <a:pt x="626" y="1"/>
                    <a:pt x="575" y="7"/>
                    <a:pt x="524" y="19"/>
                  </a:cubicBezTo>
                  <a:cubicBezTo>
                    <a:pt x="196" y="101"/>
                    <a:pt x="0" y="442"/>
                    <a:pt x="82" y="770"/>
                  </a:cubicBezTo>
                  <a:cubicBezTo>
                    <a:pt x="153" y="1048"/>
                    <a:pt x="405" y="1232"/>
                    <a:pt x="680" y="1232"/>
                  </a:cubicBezTo>
                  <a:cubicBezTo>
                    <a:pt x="731" y="1232"/>
                    <a:pt x="782" y="1226"/>
                    <a:pt x="833" y="1213"/>
                  </a:cubicBezTo>
                  <a:cubicBezTo>
                    <a:pt x="1154" y="1131"/>
                    <a:pt x="1360" y="803"/>
                    <a:pt x="1278" y="462"/>
                  </a:cubicBezTo>
                  <a:cubicBezTo>
                    <a:pt x="1199" y="183"/>
                    <a:pt x="951" y="1"/>
                    <a:pt x="676" y="1"/>
                  </a:cubicBezTo>
                  <a:close/>
                </a:path>
              </a:pathLst>
            </a:custGeom>
            <a:solidFill>
              <a:srgbClr val="F4C4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2829;p67">
              <a:extLst>
                <a:ext uri="{FF2B5EF4-FFF2-40B4-BE49-F238E27FC236}">
                  <a16:creationId xmlns:a16="http://schemas.microsoft.com/office/drawing/2014/main" xmlns="" id="{77D6273F-8B34-45C8-A467-42BA2979DB83}"/>
                </a:ext>
              </a:extLst>
            </p:cNvPr>
            <p:cNvSpPr/>
            <p:nvPr/>
          </p:nvSpPr>
          <p:spPr>
            <a:xfrm>
              <a:off x="8329398" y="3628212"/>
              <a:ext cx="144998" cy="128993"/>
            </a:xfrm>
            <a:custGeom>
              <a:avLst/>
              <a:gdLst/>
              <a:ahLst/>
              <a:cxnLst/>
              <a:rect l="l" t="t" r="r" b="b"/>
              <a:pathLst>
                <a:path w="915" h="814" extrusionOk="0">
                  <a:moveTo>
                    <a:pt x="433" y="1"/>
                  </a:moveTo>
                  <a:cubicBezTo>
                    <a:pt x="391" y="1"/>
                    <a:pt x="349" y="1"/>
                    <a:pt x="309" y="11"/>
                  </a:cubicBezTo>
                  <a:lnTo>
                    <a:pt x="309" y="23"/>
                  </a:lnTo>
                  <a:cubicBezTo>
                    <a:pt x="329" y="11"/>
                    <a:pt x="339" y="11"/>
                    <a:pt x="359" y="11"/>
                  </a:cubicBezTo>
                  <a:lnTo>
                    <a:pt x="421" y="11"/>
                  </a:lnTo>
                  <a:cubicBezTo>
                    <a:pt x="495" y="11"/>
                    <a:pt x="557" y="23"/>
                    <a:pt x="628" y="33"/>
                  </a:cubicBezTo>
                  <a:cubicBezTo>
                    <a:pt x="566" y="11"/>
                    <a:pt x="505" y="1"/>
                    <a:pt x="433" y="1"/>
                  </a:cubicBezTo>
                  <a:close/>
                  <a:moveTo>
                    <a:pt x="359" y="72"/>
                  </a:moveTo>
                  <a:cubicBezTo>
                    <a:pt x="339" y="72"/>
                    <a:pt x="319" y="72"/>
                    <a:pt x="287" y="85"/>
                  </a:cubicBezTo>
                  <a:cubicBezTo>
                    <a:pt x="267" y="146"/>
                    <a:pt x="248" y="208"/>
                    <a:pt x="216" y="270"/>
                  </a:cubicBezTo>
                  <a:cubicBezTo>
                    <a:pt x="248" y="280"/>
                    <a:pt x="287" y="280"/>
                    <a:pt x="319" y="290"/>
                  </a:cubicBezTo>
                  <a:cubicBezTo>
                    <a:pt x="391" y="310"/>
                    <a:pt x="453" y="352"/>
                    <a:pt x="515" y="403"/>
                  </a:cubicBezTo>
                  <a:cubicBezTo>
                    <a:pt x="515" y="403"/>
                    <a:pt x="524" y="413"/>
                    <a:pt x="515" y="413"/>
                  </a:cubicBezTo>
                  <a:cubicBezTo>
                    <a:pt x="515" y="423"/>
                    <a:pt x="515" y="423"/>
                    <a:pt x="505" y="423"/>
                  </a:cubicBezTo>
                  <a:lnTo>
                    <a:pt x="495" y="423"/>
                  </a:lnTo>
                  <a:cubicBezTo>
                    <a:pt x="433" y="394"/>
                    <a:pt x="371" y="361"/>
                    <a:pt x="297" y="352"/>
                  </a:cubicBezTo>
                  <a:cubicBezTo>
                    <a:pt x="267" y="342"/>
                    <a:pt x="225" y="332"/>
                    <a:pt x="196" y="332"/>
                  </a:cubicBezTo>
                  <a:cubicBezTo>
                    <a:pt x="144" y="443"/>
                    <a:pt x="72" y="557"/>
                    <a:pt x="1" y="660"/>
                  </a:cubicBezTo>
                  <a:cubicBezTo>
                    <a:pt x="82" y="764"/>
                    <a:pt x="216" y="814"/>
                    <a:pt x="359" y="814"/>
                  </a:cubicBezTo>
                  <a:cubicBezTo>
                    <a:pt x="401" y="814"/>
                    <a:pt x="453" y="814"/>
                    <a:pt x="495" y="804"/>
                  </a:cubicBezTo>
                  <a:cubicBezTo>
                    <a:pt x="752" y="732"/>
                    <a:pt x="915" y="505"/>
                    <a:pt x="865" y="290"/>
                  </a:cubicBezTo>
                  <a:cubicBezTo>
                    <a:pt x="843" y="238"/>
                    <a:pt x="823" y="196"/>
                    <a:pt x="791" y="156"/>
                  </a:cubicBezTo>
                  <a:cubicBezTo>
                    <a:pt x="742" y="134"/>
                    <a:pt x="690" y="114"/>
                    <a:pt x="628" y="95"/>
                  </a:cubicBezTo>
                  <a:cubicBezTo>
                    <a:pt x="566" y="85"/>
                    <a:pt x="495" y="72"/>
                    <a:pt x="421" y="72"/>
                  </a:cubicBezTo>
                  <a:close/>
                </a:path>
              </a:pathLst>
            </a:custGeom>
            <a:solidFill>
              <a:srgbClr val="F4BAA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830;p67">
              <a:extLst>
                <a:ext uri="{FF2B5EF4-FFF2-40B4-BE49-F238E27FC236}">
                  <a16:creationId xmlns:a16="http://schemas.microsoft.com/office/drawing/2014/main" xmlns="" id="{79C550E9-EE2A-4FDD-B7C2-99FB1269A0D8}"/>
                </a:ext>
              </a:extLst>
            </p:cNvPr>
            <p:cNvSpPr/>
            <p:nvPr/>
          </p:nvSpPr>
          <p:spPr>
            <a:xfrm>
              <a:off x="8306262" y="3629163"/>
              <a:ext cx="168134" cy="48174"/>
            </a:xfrm>
            <a:custGeom>
              <a:avLst/>
              <a:gdLst/>
              <a:ahLst/>
              <a:cxnLst/>
              <a:rect l="l" t="t" r="r" b="b"/>
              <a:pathLst>
                <a:path w="1061" h="304" extrusionOk="0">
                  <a:moveTo>
                    <a:pt x="576" y="1"/>
                  </a:moveTo>
                  <a:cubicBezTo>
                    <a:pt x="552" y="1"/>
                    <a:pt x="528" y="2"/>
                    <a:pt x="505" y="5"/>
                  </a:cubicBezTo>
                  <a:cubicBezTo>
                    <a:pt x="455" y="5"/>
                    <a:pt x="413" y="27"/>
                    <a:pt x="362" y="37"/>
                  </a:cubicBezTo>
                  <a:lnTo>
                    <a:pt x="290" y="56"/>
                  </a:lnTo>
                  <a:cubicBezTo>
                    <a:pt x="270" y="66"/>
                    <a:pt x="248" y="79"/>
                    <a:pt x="228" y="89"/>
                  </a:cubicBezTo>
                  <a:cubicBezTo>
                    <a:pt x="186" y="108"/>
                    <a:pt x="147" y="140"/>
                    <a:pt x="105" y="170"/>
                  </a:cubicBezTo>
                  <a:lnTo>
                    <a:pt x="53" y="222"/>
                  </a:lnTo>
                  <a:lnTo>
                    <a:pt x="1" y="274"/>
                  </a:lnTo>
                  <a:lnTo>
                    <a:pt x="1" y="304"/>
                  </a:lnTo>
                  <a:lnTo>
                    <a:pt x="33" y="304"/>
                  </a:lnTo>
                  <a:lnTo>
                    <a:pt x="85" y="252"/>
                  </a:lnTo>
                  <a:cubicBezTo>
                    <a:pt x="105" y="242"/>
                    <a:pt x="114" y="222"/>
                    <a:pt x="134" y="212"/>
                  </a:cubicBezTo>
                  <a:cubicBezTo>
                    <a:pt x="176" y="180"/>
                    <a:pt x="208" y="160"/>
                    <a:pt x="248" y="140"/>
                  </a:cubicBezTo>
                  <a:cubicBezTo>
                    <a:pt x="332" y="98"/>
                    <a:pt x="423" y="66"/>
                    <a:pt x="505" y="66"/>
                  </a:cubicBezTo>
                  <a:cubicBezTo>
                    <a:pt x="530" y="64"/>
                    <a:pt x="554" y="62"/>
                    <a:pt x="578" y="62"/>
                  </a:cubicBezTo>
                  <a:cubicBezTo>
                    <a:pt x="646" y="62"/>
                    <a:pt x="712" y="72"/>
                    <a:pt x="774" y="89"/>
                  </a:cubicBezTo>
                  <a:cubicBezTo>
                    <a:pt x="866" y="118"/>
                    <a:pt x="950" y="150"/>
                    <a:pt x="1031" y="202"/>
                  </a:cubicBezTo>
                  <a:cubicBezTo>
                    <a:pt x="1041" y="202"/>
                    <a:pt x="1051" y="202"/>
                    <a:pt x="1061" y="190"/>
                  </a:cubicBezTo>
                  <a:cubicBezTo>
                    <a:pt x="1061" y="180"/>
                    <a:pt x="1061" y="170"/>
                    <a:pt x="1051" y="170"/>
                  </a:cubicBezTo>
                  <a:cubicBezTo>
                    <a:pt x="1011" y="140"/>
                    <a:pt x="969" y="108"/>
                    <a:pt x="927" y="89"/>
                  </a:cubicBezTo>
                  <a:cubicBezTo>
                    <a:pt x="888" y="66"/>
                    <a:pt x="846" y="47"/>
                    <a:pt x="794" y="37"/>
                  </a:cubicBezTo>
                  <a:cubicBezTo>
                    <a:pt x="725" y="12"/>
                    <a:pt x="649" y="1"/>
                    <a:pt x="576" y="1"/>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831;p67">
              <a:extLst>
                <a:ext uri="{FF2B5EF4-FFF2-40B4-BE49-F238E27FC236}">
                  <a16:creationId xmlns:a16="http://schemas.microsoft.com/office/drawing/2014/main" xmlns="" id="{6C87B20A-C7AC-4F25-9BE1-A63A55AA728A}"/>
                </a:ext>
              </a:extLst>
            </p:cNvPr>
            <p:cNvSpPr/>
            <p:nvPr/>
          </p:nvSpPr>
          <p:spPr>
            <a:xfrm>
              <a:off x="8280432" y="3670206"/>
              <a:ext cx="132162" cy="38032"/>
            </a:xfrm>
            <a:custGeom>
              <a:avLst/>
              <a:gdLst/>
              <a:ahLst/>
              <a:cxnLst/>
              <a:rect l="l" t="t" r="r" b="b"/>
              <a:pathLst>
                <a:path w="834" h="240" extrusionOk="0">
                  <a:moveTo>
                    <a:pt x="463" y="0"/>
                  </a:moveTo>
                  <a:cubicBezTo>
                    <a:pt x="442" y="0"/>
                    <a:pt x="421" y="2"/>
                    <a:pt x="401" y="5"/>
                  </a:cubicBezTo>
                  <a:cubicBezTo>
                    <a:pt x="359" y="5"/>
                    <a:pt x="319" y="15"/>
                    <a:pt x="287" y="25"/>
                  </a:cubicBezTo>
                  <a:cubicBezTo>
                    <a:pt x="248" y="35"/>
                    <a:pt x="216" y="54"/>
                    <a:pt x="186" y="77"/>
                  </a:cubicBezTo>
                  <a:cubicBezTo>
                    <a:pt x="144" y="87"/>
                    <a:pt x="124" y="116"/>
                    <a:pt x="92" y="138"/>
                  </a:cubicBezTo>
                  <a:cubicBezTo>
                    <a:pt x="63" y="158"/>
                    <a:pt x="30" y="190"/>
                    <a:pt x="11" y="220"/>
                  </a:cubicBezTo>
                  <a:cubicBezTo>
                    <a:pt x="1" y="220"/>
                    <a:pt x="1" y="230"/>
                    <a:pt x="11" y="240"/>
                  </a:cubicBezTo>
                  <a:lnTo>
                    <a:pt x="30" y="240"/>
                  </a:lnTo>
                  <a:cubicBezTo>
                    <a:pt x="63" y="210"/>
                    <a:pt x="82" y="190"/>
                    <a:pt x="112" y="168"/>
                  </a:cubicBezTo>
                  <a:cubicBezTo>
                    <a:pt x="144" y="148"/>
                    <a:pt x="174" y="129"/>
                    <a:pt x="206" y="116"/>
                  </a:cubicBezTo>
                  <a:cubicBezTo>
                    <a:pt x="268" y="87"/>
                    <a:pt x="329" y="67"/>
                    <a:pt x="401" y="54"/>
                  </a:cubicBezTo>
                  <a:cubicBezTo>
                    <a:pt x="473" y="54"/>
                    <a:pt x="544" y="67"/>
                    <a:pt x="606" y="87"/>
                  </a:cubicBezTo>
                  <a:cubicBezTo>
                    <a:pt x="680" y="96"/>
                    <a:pt x="742" y="129"/>
                    <a:pt x="804" y="158"/>
                  </a:cubicBezTo>
                  <a:cubicBezTo>
                    <a:pt x="814" y="158"/>
                    <a:pt x="824" y="158"/>
                    <a:pt x="824" y="148"/>
                  </a:cubicBezTo>
                  <a:cubicBezTo>
                    <a:pt x="833" y="148"/>
                    <a:pt x="824" y="138"/>
                    <a:pt x="824" y="138"/>
                  </a:cubicBezTo>
                  <a:cubicBezTo>
                    <a:pt x="762" y="87"/>
                    <a:pt x="700" y="45"/>
                    <a:pt x="628" y="25"/>
                  </a:cubicBezTo>
                  <a:cubicBezTo>
                    <a:pt x="577" y="10"/>
                    <a:pt x="518" y="0"/>
                    <a:pt x="463" y="0"/>
                  </a:cubicBezTo>
                  <a:close/>
                </a:path>
              </a:pathLst>
            </a:custGeom>
            <a:solidFill>
              <a:srgbClr val="F4B1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832;p67">
              <a:extLst>
                <a:ext uri="{FF2B5EF4-FFF2-40B4-BE49-F238E27FC236}">
                  <a16:creationId xmlns:a16="http://schemas.microsoft.com/office/drawing/2014/main" xmlns="" id="{8561BD4A-24F2-4839-B483-5F8CDC9A4129}"/>
                </a:ext>
              </a:extLst>
            </p:cNvPr>
            <p:cNvSpPr/>
            <p:nvPr/>
          </p:nvSpPr>
          <p:spPr>
            <a:xfrm>
              <a:off x="7751788" y="3202413"/>
              <a:ext cx="660809" cy="647181"/>
            </a:xfrm>
            <a:custGeom>
              <a:avLst/>
              <a:gdLst/>
              <a:ahLst/>
              <a:cxnLst/>
              <a:rect l="l" t="t" r="r" b="b"/>
              <a:pathLst>
                <a:path w="4170" h="4084" extrusionOk="0">
                  <a:moveTo>
                    <a:pt x="2088" y="1"/>
                  </a:moveTo>
                  <a:cubicBezTo>
                    <a:pt x="1084" y="1"/>
                    <a:pt x="228" y="761"/>
                    <a:pt x="112" y="1783"/>
                  </a:cubicBezTo>
                  <a:cubicBezTo>
                    <a:pt x="1" y="2883"/>
                    <a:pt x="619" y="3923"/>
                    <a:pt x="1884" y="4069"/>
                  </a:cubicBezTo>
                  <a:cubicBezTo>
                    <a:pt x="1979" y="4079"/>
                    <a:pt x="2071" y="4084"/>
                    <a:pt x="2160" y="4084"/>
                  </a:cubicBezTo>
                  <a:cubicBezTo>
                    <a:pt x="3337" y="4084"/>
                    <a:pt x="3940" y="3228"/>
                    <a:pt x="4046" y="2203"/>
                  </a:cubicBezTo>
                  <a:cubicBezTo>
                    <a:pt x="4169" y="1114"/>
                    <a:pt x="3386" y="125"/>
                    <a:pt x="2296" y="11"/>
                  </a:cubicBezTo>
                  <a:cubicBezTo>
                    <a:pt x="2226" y="4"/>
                    <a:pt x="2157" y="1"/>
                    <a:pt x="2088" y="1"/>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2833;p67">
              <a:extLst>
                <a:ext uri="{FF2B5EF4-FFF2-40B4-BE49-F238E27FC236}">
                  <a16:creationId xmlns:a16="http://schemas.microsoft.com/office/drawing/2014/main" xmlns="" id="{4DED73D9-C9E6-4799-A27C-3621E5DF60E4}"/>
                </a:ext>
              </a:extLst>
            </p:cNvPr>
            <p:cNvSpPr/>
            <p:nvPr/>
          </p:nvSpPr>
          <p:spPr>
            <a:xfrm>
              <a:off x="7673506" y="3163588"/>
              <a:ext cx="755573" cy="413125"/>
            </a:xfrm>
            <a:custGeom>
              <a:avLst/>
              <a:gdLst/>
              <a:ahLst/>
              <a:cxnLst/>
              <a:rect l="l" t="t" r="r" b="b"/>
              <a:pathLst>
                <a:path w="4768" h="2607" extrusionOk="0">
                  <a:moveTo>
                    <a:pt x="2535" y="0"/>
                  </a:moveTo>
                  <a:cubicBezTo>
                    <a:pt x="1817" y="0"/>
                    <a:pt x="912" y="343"/>
                    <a:pt x="505" y="793"/>
                  </a:cubicBezTo>
                  <a:cubicBezTo>
                    <a:pt x="1" y="1349"/>
                    <a:pt x="411" y="2584"/>
                    <a:pt x="411" y="2584"/>
                  </a:cubicBezTo>
                  <a:cubicBezTo>
                    <a:pt x="432" y="2599"/>
                    <a:pt x="457" y="2606"/>
                    <a:pt x="485" y="2606"/>
                  </a:cubicBezTo>
                  <a:cubicBezTo>
                    <a:pt x="756" y="2606"/>
                    <a:pt x="1307" y="1950"/>
                    <a:pt x="1399" y="1905"/>
                  </a:cubicBezTo>
                  <a:cubicBezTo>
                    <a:pt x="1503" y="1853"/>
                    <a:pt x="1409" y="1203"/>
                    <a:pt x="1409" y="1203"/>
                  </a:cubicBezTo>
                  <a:lnTo>
                    <a:pt x="1409" y="1203"/>
                  </a:lnTo>
                  <a:cubicBezTo>
                    <a:pt x="1409" y="1203"/>
                    <a:pt x="1565" y="1759"/>
                    <a:pt x="1669" y="1821"/>
                  </a:cubicBezTo>
                  <a:cubicBezTo>
                    <a:pt x="1700" y="1840"/>
                    <a:pt x="1819" y="1847"/>
                    <a:pt x="1971" y="1847"/>
                  </a:cubicBezTo>
                  <a:cubicBezTo>
                    <a:pt x="2308" y="1847"/>
                    <a:pt x="2806" y="1811"/>
                    <a:pt x="2862" y="1791"/>
                  </a:cubicBezTo>
                  <a:cubicBezTo>
                    <a:pt x="2944" y="1769"/>
                    <a:pt x="2882" y="1152"/>
                    <a:pt x="2882" y="1151"/>
                  </a:cubicBezTo>
                  <a:lnTo>
                    <a:pt x="2882" y="1151"/>
                  </a:lnTo>
                  <a:cubicBezTo>
                    <a:pt x="2882" y="1152"/>
                    <a:pt x="2966" y="1749"/>
                    <a:pt x="3161" y="1811"/>
                  </a:cubicBezTo>
                  <a:cubicBezTo>
                    <a:pt x="3366" y="1873"/>
                    <a:pt x="3831" y="1905"/>
                    <a:pt x="3831" y="1905"/>
                  </a:cubicBezTo>
                  <a:cubicBezTo>
                    <a:pt x="3831" y="1905"/>
                    <a:pt x="3831" y="1402"/>
                    <a:pt x="3871" y="1402"/>
                  </a:cubicBezTo>
                  <a:cubicBezTo>
                    <a:pt x="3874" y="1402"/>
                    <a:pt x="3877" y="1405"/>
                    <a:pt x="3880" y="1410"/>
                  </a:cubicBezTo>
                  <a:cubicBezTo>
                    <a:pt x="3932" y="1492"/>
                    <a:pt x="4016" y="1944"/>
                    <a:pt x="4107" y="2016"/>
                  </a:cubicBezTo>
                  <a:cubicBezTo>
                    <a:pt x="4211" y="2078"/>
                    <a:pt x="4612" y="2522"/>
                    <a:pt x="4612" y="2522"/>
                  </a:cubicBezTo>
                  <a:cubicBezTo>
                    <a:pt x="4612" y="2522"/>
                    <a:pt x="4767" y="1625"/>
                    <a:pt x="4654" y="978"/>
                  </a:cubicBezTo>
                  <a:cubicBezTo>
                    <a:pt x="4530" y="338"/>
                    <a:pt x="3737" y="286"/>
                    <a:pt x="3005" y="61"/>
                  </a:cubicBezTo>
                  <a:cubicBezTo>
                    <a:pt x="2865" y="20"/>
                    <a:pt x="2706" y="0"/>
                    <a:pt x="2535"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2834;p67">
              <a:extLst>
                <a:ext uri="{FF2B5EF4-FFF2-40B4-BE49-F238E27FC236}">
                  <a16:creationId xmlns:a16="http://schemas.microsoft.com/office/drawing/2014/main" xmlns="" id="{27B34D78-A260-40E6-A9A0-8DC940CC74F7}"/>
                </a:ext>
              </a:extLst>
            </p:cNvPr>
            <p:cNvSpPr/>
            <p:nvPr/>
          </p:nvSpPr>
          <p:spPr>
            <a:xfrm>
              <a:off x="8110556" y="3142354"/>
              <a:ext cx="326760" cy="399497"/>
            </a:xfrm>
            <a:custGeom>
              <a:avLst/>
              <a:gdLst/>
              <a:ahLst/>
              <a:cxnLst/>
              <a:rect l="l" t="t" r="r" b="b"/>
              <a:pathLst>
                <a:path w="2062" h="2521" extrusionOk="0">
                  <a:moveTo>
                    <a:pt x="0" y="0"/>
                  </a:moveTo>
                  <a:lnTo>
                    <a:pt x="0" y="20"/>
                  </a:lnTo>
                  <a:lnTo>
                    <a:pt x="42" y="20"/>
                  </a:lnTo>
                  <a:cubicBezTo>
                    <a:pt x="640" y="20"/>
                    <a:pt x="1236" y="309"/>
                    <a:pt x="1606" y="781"/>
                  </a:cubicBezTo>
                  <a:cubicBezTo>
                    <a:pt x="1886" y="1132"/>
                    <a:pt x="2039" y="1584"/>
                    <a:pt x="2039" y="2026"/>
                  </a:cubicBezTo>
                  <a:cubicBezTo>
                    <a:pt x="2039" y="2192"/>
                    <a:pt x="2019" y="2357"/>
                    <a:pt x="1977" y="2521"/>
                  </a:cubicBezTo>
                  <a:lnTo>
                    <a:pt x="1999" y="2521"/>
                  </a:lnTo>
                  <a:cubicBezTo>
                    <a:pt x="2039" y="2367"/>
                    <a:pt x="2061" y="2192"/>
                    <a:pt x="2061" y="2026"/>
                  </a:cubicBezTo>
                  <a:cubicBezTo>
                    <a:pt x="2061" y="1574"/>
                    <a:pt x="1905" y="1122"/>
                    <a:pt x="1629" y="771"/>
                  </a:cubicBezTo>
                  <a:cubicBezTo>
                    <a:pt x="1246" y="287"/>
                    <a:pt x="650" y="0"/>
                    <a:pt x="42"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2835;p67">
              <a:extLst>
                <a:ext uri="{FF2B5EF4-FFF2-40B4-BE49-F238E27FC236}">
                  <a16:creationId xmlns:a16="http://schemas.microsoft.com/office/drawing/2014/main" xmlns="" id="{8BA6D3EB-C78A-47C0-8510-E1A9ACB25018}"/>
                </a:ext>
              </a:extLst>
            </p:cNvPr>
            <p:cNvSpPr/>
            <p:nvPr/>
          </p:nvSpPr>
          <p:spPr>
            <a:xfrm>
              <a:off x="7740061" y="3230461"/>
              <a:ext cx="116157" cy="296968"/>
            </a:xfrm>
            <a:custGeom>
              <a:avLst/>
              <a:gdLst/>
              <a:ahLst/>
              <a:cxnLst/>
              <a:rect l="l" t="t" r="r" b="b"/>
              <a:pathLst>
                <a:path w="733" h="1874" extrusionOk="0">
                  <a:moveTo>
                    <a:pt x="722" y="0"/>
                  </a:moveTo>
                  <a:cubicBezTo>
                    <a:pt x="270" y="339"/>
                    <a:pt x="1" y="904"/>
                    <a:pt x="1" y="1470"/>
                  </a:cubicBezTo>
                  <a:cubicBezTo>
                    <a:pt x="1" y="1606"/>
                    <a:pt x="13" y="1740"/>
                    <a:pt x="43" y="1873"/>
                  </a:cubicBezTo>
                  <a:lnTo>
                    <a:pt x="62" y="1873"/>
                  </a:lnTo>
                  <a:cubicBezTo>
                    <a:pt x="33" y="1740"/>
                    <a:pt x="23" y="1606"/>
                    <a:pt x="23" y="1470"/>
                  </a:cubicBezTo>
                  <a:cubicBezTo>
                    <a:pt x="23" y="904"/>
                    <a:pt x="280" y="348"/>
                    <a:pt x="732" y="10"/>
                  </a:cubicBezTo>
                  <a:lnTo>
                    <a:pt x="722"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2836;p67">
              <a:extLst>
                <a:ext uri="{FF2B5EF4-FFF2-40B4-BE49-F238E27FC236}">
                  <a16:creationId xmlns:a16="http://schemas.microsoft.com/office/drawing/2014/main" xmlns="" id="{7407A9DE-53B8-486D-A78C-282537A96FB1}"/>
                </a:ext>
              </a:extLst>
            </p:cNvPr>
            <p:cNvSpPr/>
            <p:nvPr/>
          </p:nvSpPr>
          <p:spPr>
            <a:xfrm>
              <a:off x="8069830" y="3177850"/>
              <a:ext cx="158309" cy="210920"/>
            </a:xfrm>
            <a:custGeom>
              <a:avLst/>
              <a:gdLst/>
              <a:ahLst/>
              <a:cxnLst/>
              <a:rect l="l" t="t" r="r" b="b"/>
              <a:pathLst>
                <a:path w="999" h="1331" extrusionOk="0">
                  <a:moveTo>
                    <a:pt x="10" y="1"/>
                  </a:moveTo>
                  <a:lnTo>
                    <a:pt x="0" y="23"/>
                  </a:lnTo>
                  <a:cubicBezTo>
                    <a:pt x="280" y="115"/>
                    <a:pt x="527" y="290"/>
                    <a:pt x="700" y="517"/>
                  </a:cubicBezTo>
                  <a:cubicBezTo>
                    <a:pt x="865" y="752"/>
                    <a:pt x="969" y="1041"/>
                    <a:pt x="979" y="1330"/>
                  </a:cubicBezTo>
                  <a:lnTo>
                    <a:pt x="999" y="1330"/>
                  </a:lnTo>
                  <a:cubicBezTo>
                    <a:pt x="989" y="1031"/>
                    <a:pt x="885" y="742"/>
                    <a:pt x="712" y="505"/>
                  </a:cubicBezTo>
                  <a:cubicBezTo>
                    <a:pt x="537" y="270"/>
                    <a:pt x="289" y="95"/>
                    <a:pt x="10" y="1"/>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2837;p67">
              <a:extLst>
                <a:ext uri="{FF2B5EF4-FFF2-40B4-BE49-F238E27FC236}">
                  <a16:creationId xmlns:a16="http://schemas.microsoft.com/office/drawing/2014/main" xmlns="" id="{5586D935-FB16-42CD-A4FE-DBBCE33E2244}"/>
                </a:ext>
              </a:extLst>
            </p:cNvPr>
            <p:cNvSpPr/>
            <p:nvPr/>
          </p:nvSpPr>
          <p:spPr>
            <a:xfrm>
              <a:off x="8209915" y="3253122"/>
              <a:ext cx="49125" cy="173205"/>
            </a:xfrm>
            <a:custGeom>
              <a:avLst/>
              <a:gdLst/>
              <a:ahLst/>
              <a:cxnLst/>
              <a:rect l="l" t="t" r="r" b="b"/>
              <a:pathLst>
                <a:path w="310" h="1093" extrusionOk="0">
                  <a:moveTo>
                    <a:pt x="23" y="0"/>
                  </a:moveTo>
                  <a:lnTo>
                    <a:pt x="1" y="10"/>
                  </a:lnTo>
                  <a:cubicBezTo>
                    <a:pt x="186" y="205"/>
                    <a:pt x="290" y="485"/>
                    <a:pt x="290" y="752"/>
                  </a:cubicBezTo>
                  <a:cubicBezTo>
                    <a:pt x="290" y="865"/>
                    <a:pt x="270" y="979"/>
                    <a:pt x="238" y="1080"/>
                  </a:cubicBezTo>
                  <a:lnTo>
                    <a:pt x="260" y="1093"/>
                  </a:lnTo>
                  <a:cubicBezTo>
                    <a:pt x="290" y="979"/>
                    <a:pt x="310" y="865"/>
                    <a:pt x="310" y="752"/>
                  </a:cubicBezTo>
                  <a:cubicBezTo>
                    <a:pt x="310" y="475"/>
                    <a:pt x="209" y="196"/>
                    <a:pt x="23"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2838;p67">
              <a:extLst>
                <a:ext uri="{FF2B5EF4-FFF2-40B4-BE49-F238E27FC236}">
                  <a16:creationId xmlns:a16="http://schemas.microsoft.com/office/drawing/2014/main" xmlns="" id="{D4500214-395A-4EAF-B63F-50587A0207EA}"/>
                </a:ext>
              </a:extLst>
            </p:cNvPr>
            <p:cNvSpPr/>
            <p:nvPr/>
          </p:nvSpPr>
          <p:spPr>
            <a:xfrm>
              <a:off x="7958904" y="3222221"/>
              <a:ext cx="109501" cy="199035"/>
            </a:xfrm>
            <a:custGeom>
              <a:avLst/>
              <a:gdLst/>
              <a:ahLst/>
              <a:cxnLst/>
              <a:rect l="l" t="t" r="r" b="b"/>
              <a:pathLst>
                <a:path w="691" h="1256" extrusionOk="0">
                  <a:moveTo>
                    <a:pt x="11" y="0"/>
                  </a:moveTo>
                  <a:lnTo>
                    <a:pt x="1" y="20"/>
                  </a:lnTo>
                  <a:cubicBezTo>
                    <a:pt x="401" y="277"/>
                    <a:pt x="671" y="751"/>
                    <a:pt x="671" y="1236"/>
                  </a:cubicBezTo>
                  <a:lnTo>
                    <a:pt x="671" y="1255"/>
                  </a:lnTo>
                  <a:lnTo>
                    <a:pt x="690" y="1255"/>
                  </a:lnTo>
                  <a:lnTo>
                    <a:pt x="690" y="1236"/>
                  </a:lnTo>
                  <a:cubicBezTo>
                    <a:pt x="690" y="741"/>
                    <a:pt x="424" y="267"/>
                    <a:pt x="11" y="0"/>
                  </a:cubicBez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2839;p67">
              <a:extLst>
                <a:ext uri="{FF2B5EF4-FFF2-40B4-BE49-F238E27FC236}">
                  <a16:creationId xmlns:a16="http://schemas.microsoft.com/office/drawing/2014/main" xmlns="" id="{DBCF30AF-0701-444B-B06B-8FC45ADAE5DE}"/>
                </a:ext>
              </a:extLst>
            </p:cNvPr>
            <p:cNvSpPr/>
            <p:nvPr/>
          </p:nvSpPr>
          <p:spPr>
            <a:xfrm>
              <a:off x="7847819" y="3297017"/>
              <a:ext cx="16481" cy="156724"/>
            </a:xfrm>
            <a:custGeom>
              <a:avLst/>
              <a:gdLst/>
              <a:ahLst/>
              <a:cxnLst/>
              <a:rect l="l" t="t" r="r" b="b"/>
              <a:pathLst>
                <a:path w="104" h="989" extrusionOk="0">
                  <a:moveTo>
                    <a:pt x="84" y="0"/>
                  </a:moveTo>
                  <a:cubicBezTo>
                    <a:pt x="22" y="166"/>
                    <a:pt x="0" y="341"/>
                    <a:pt x="0" y="517"/>
                  </a:cubicBezTo>
                  <a:cubicBezTo>
                    <a:pt x="0" y="670"/>
                    <a:pt x="22" y="835"/>
                    <a:pt x="62" y="989"/>
                  </a:cubicBezTo>
                  <a:lnTo>
                    <a:pt x="84" y="979"/>
                  </a:lnTo>
                  <a:cubicBezTo>
                    <a:pt x="42" y="825"/>
                    <a:pt x="22" y="670"/>
                    <a:pt x="22" y="517"/>
                  </a:cubicBezTo>
                  <a:cubicBezTo>
                    <a:pt x="22" y="341"/>
                    <a:pt x="42" y="176"/>
                    <a:pt x="104" y="12"/>
                  </a:cubicBezTo>
                  <a:lnTo>
                    <a:pt x="84" y="0"/>
                  </a:lnTo>
                  <a:close/>
                </a:path>
              </a:pathLst>
            </a:custGeom>
            <a:solidFill>
              <a:srgbClr val="F9C47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2840;p67">
              <a:extLst>
                <a:ext uri="{FF2B5EF4-FFF2-40B4-BE49-F238E27FC236}">
                  <a16:creationId xmlns:a16="http://schemas.microsoft.com/office/drawing/2014/main" xmlns="" id="{6534715D-6F72-41AC-8EB8-C094169456D8}"/>
                </a:ext>
              </a:extLst>
            </p:cNvPr>
            <p:cNvSpPr/>
            <p:nvPr/>
          </p:nvSpPr>
          <p:spPr>
            <a:xfrm>
              <a:off x="8037345" y="3649447"/>
              <a:ext cx="106173" cy="36131"/>
            </a:xfrm>
            <a:custGeom>
              <a:avLst/>
              <a:gdLst/>
              <a:ahLst/>
              <a:cxnLst/>
              <a:rect l="l" t="t" r="r" b="b"/>
              <a:pathLst>
                <a:path w="670" h="228" extrusionOk="0">
                  <a:moveTo>
                    <a:pt x="10" y="0"/>
                  </a:moveTo>
                  <a:cubicBezTo>
                    <a:pt x="0" y="0"/>
                    <a:pt x="0" y="12"/>
                    <a:pt x="0" y="12"/>
                  </a:cubicBezTo>
                  <a:lnTo>
                    <a:pt x="0" y="22"/>
                  </a:lnTo>
                  <a:cubicBezTo>
                    <a:pt x="10" y="32"/>
                    <a:pt x="10" y="42"/>
                    <a:pt x="10" y="52"/>
                  </a:cubicBezTo>
                  <a:cubicBezTo>
                    <a:pt x="20" y="74"/>
                    <a:pt x="40" y="94"/>
                    <a:pt x="72" y="124"/>
                  </a:cubicBezTo>
                  <a:cubicBezTo>
                    <a:pt x="82" y="136"/>
                    <a:pt x="102" y="156"/>
                    <a:pt x="124" y="166"/>
                  </a:cubicBezTo>
                  <a:cubicBezTo>
                    <a:pt x="134" y="176"/>
                    <a:pt x="153" y="185"/>
                    <a:pt x="186" y="198"/>
                  </a:cubicBezTo>
                  <a:cubicBezTo>
                    <a:pt x="205" y="208"/>
                    <a:pt x="225" y="208"/>
                    <a:pt x="257" y="218"/>
                  </a:cubicBezTo>
                  <a:lnTo>
                    <a:pt x="299" y="218"/>
                  </a:lnTo>
                  <a:lnTo>
                    <a:pt x="329" y="227"/>
                  </a:lnTo>
                  <a:cubicBezTo>
                    <a:pt x="349" y="227"/>
                    <a:pt x="361" y="218"/>
                    <a:pt x="371" y="218"/>
                  </a:cubicBezTo>
                  <a:lnTo>
                    <a:pt x="410" y="218"/>
                  </a:lnTo>
                  <a:cubicBezTo>
                    <a:pt x="433" y="218"/>
                    <a:pt x="462" y="208"/>
                    <a:pt x="485" y="198"/>
                  </a:cubicBezTo>
                  <a:cubicBezTo>
                    <a:pt x="524" y="176"/>
                    <a:pt x="566" y="156"/>
                    <a:pt x="596" y="124"/>
                  </a:cubicBezTo>
                  <a:cubicBezTo>
                    <a:pt x="618" y="94"/>
                    <a:pt x="638" y="74"/>
                    <a:pt x="648" y="52"/>
                  </a:cubicBezTo>
                  <a:cubicBezTo>
                    <a:pt x="658" y="32"/>
                    <a:pt x="670" y="22"/>
                    <a:pt x="670" y="22"/>
                  </a:cubicBezTo>
                  <a:cubicBezTo>
                    <a:pt x="670" y="12"/>
                    <a:pt x="670" y="0"/>
                    <a:pt x="658" y="0"/>
                  </a:cubicBezTo>
                  <a:cubicBezTo>
                    <a:pt x="658" y="0"/>
                    <a:pt x="648" y="0"/>
                    <a:pt x="648" y="12"/>
                  </a:cubicBezTo>
                  <a:cubicBezTo>
                    <a:pt x="648" y="12"/>
                    <a:pt x="638" y="22"/>
                    <a:pt x="628" y="32"/>
                  </a:cubicBezTo>
                  <a:cubicBezTo>
                    <a:pt x="618" y="52"/>
                    <a:pt x="596" y="74"/>
                    <a:pt x="566" y="94"/>
                  </a:cubicBezTo>
                  <a:cubicBezTo>
                    <a:pt x="546" y="124"/>
                    <a:pt x="504" y="146"/>
                    <a:pt x="462" y="156"/>
                  </a:cubicBezTo>
                  <a:cubicBezTo>
                    <a:pt x="443" y="166"/>
                    <a:pt x="423" y="166"/>
                    <a:pt x="401" y="176"/>
                  </a:cubicBezTo>
                  <a:lnTo>
                    <a:pt x="299" y="176"/>
                  </a:lnTo>
                  <a:cubicBezTo>
                    <a:pt x="287" y="176"/>
                    <a:pt x="277" y="176"/>
                    <a:pt x="267" y="166"/>
                  </a:cubicBezTo>
                  <a:cubicBezTo>
                    <a:pt x="237" y="166"/>
                    <a:pt x="215" y="166"/>
                    <a:pt x="195" y="156"/>
                  </a:cubicBezTo>
                  <a:cubicBezTo>
                    <a:pt x="176" y="146"/>
                    <a:pt x="153" y="136"/>
                    <a:pt x="144" y="124"/>
                  </a:cubicBezTo>
                  <a:cubicBezTo>
                    <a:pt x="124" y="114"/>
                    <a:pt x="114" y="104"/>
                    <a:pt x="92" y="94"/>
                  </a:cubicBezTo>
                  <a:cubicBezTo>
                    <a:pt x="72" y="74"/>
                    <a:pt x="52" y="52"/>
                    <a:pt x="40" y="32"/>
                  </a:cubicBezTo>
                  <a:cubicBezTo>
                    <a:pt x="30" y="22"/>
                    <a:pt x="30" y="22"/>
                    <a:pt x="30" y="12"/>
                  </a:cubicBezTo>
                  <a:cubicBezTo>
                    <a:pt x="20" y="12"/>
                    <a:pt x="20" y="0"/>
                    <a:pt x="20"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2841;p67">
              <a:extLst>
                <a:ext uri="{FF2B5EF4-FFF2-40B4-BE49-F238E27FC236}">
                  <a16:creationId xmlns:a16="http://schemas.microsoft.com/office/drawing/2014/main" xmlns="" id="{0D07A000-BC3B-4E97-98D1-7E008A6C636C}"/>
                </a:ext>
              </a:extLst>
            </p:cNvPr>
            <p:cNvSpPr/>
            <p:nvPr/>
          </p:nvSpPr>
          <p:spPr>
            <a:xfrm>
              <a:off x="7852256" y="3446451"/>
              <a:ext cx="160528" cy="101895"/>
            </a:xfrm>
            <a:custGeom>
              <a:avLst/>
              <a:gdLst/>
              <a:ahLst/>
              <a:cxnLst/>
              <a:rect l="l" t="t" r="r" b="b"/>
              <a:pathLst>
                <a:path w="1013" h="643" extrusionOk="0">
                  <a:moveTo>
                    <a:pt x="702" y="1"/>
                  </a:moveTo>
                  <a:cubicBezTo>
                    <a:pt x="456" y="1"/>
                    <a:pt x="66" y="478"/>
                    <a:pt x="66" y="478"/>
                  </a:cubicBezTo>
                  <a:cubicBezTo>
                    <a:pt x="0" y="606"/>
                    <a:pt x="54" y="643"/>
                    <a:pt x="136" y="643"/>
                  </a:cubicBezTo>
                  <a:cubicBezTo>
                    <a:pt x="220" y="643"/>
                    <a:pt x="334" y="603"/>
                    <a:pt x="375" y="582"/>
                  </a:cubicBezTo>
                  <a:cubicBezTo>
                    <a:pt x="457" y="540"/>
                    <a:pt x="1013" y="191"/>
                    <a:pt x="788" y="26"/>
                  </a:cubicBezTo>
                  <a:cubicBezTo>
                    <a:pt x="762" y="9"/>
                    <a:pt x="733" y="1"/>
                    <a:pt x="70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2842;p67">
              <a:extLst>
                <a:ext uri="{FF2B5EF4-FFF2-40B4-BE49-F238E27FC236}">
                  <a16:creationId xmlns:a16="http://schemas.microsoft.com/office/drawing/2014/main" xmlns="" id="{3C48970E-2A95-40A4-B0F2-F0B3B51747C6}"/>
                </a:ext>
              </a:extLst>
            </p:cNvPr>
            <p:cNvSpPr/>
            <p:nvPr/>
          </p:nvSpPr>
          <p:spPr>
            <a:xfrm>
              <a:off x="8143359" y="3436943"/>
              <a:ext cx="167025" cy="95556"/>
            </a:xfrm>
            <a:custGeom>
              <a:avLst/>
              <a:gdLst/>
              <a:ahLst/>
              <a:cxnLst/>
              <a:rect l="l" t="t" r="r" b="b"/>
              <a:pathLst>
                <a:path w="1054" h="603" extrusionOk="0">
                  <a:moveTo>
                    <a:pt x="326" y="1"/>
                  </a:moveTo>
                  <a:cubicBezTo>
                    <a:pt x="289" y="1"/>
                    <a:pt x="254" y="11"/>
                    <a:pt x="226" y="34"/>
                  </a:cubicBezTo>
                  <a:cubicBezTo>
                    <a:pt x="1" y="209"/>
                    <a:pt x="586" y="518"/>
                    <a:pt x="668" y="560"/>
                  </a:cubicBezTo>
                  <a:cubicBezTo>
                    <a:pt x="712" y="574"/>
                    <a:pt x="816" y="603"/>
                    <a:pt x="898" y="603"/>
                  </a:cubicBezTo>
                  <a:cubicBezTo>
                    <a:pt x="990" y="603"/>
                    <a:pt x="1054" y="567"/>
                    <a:pt x="977" y="437"/>
                  </a:cubicBezTo>
                  <a:cubicBezTo>
                    <a:pt x="977" y="437"/>
                    <a:pt x="575" y="1"/>
                    <a:pt x="326"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2843;p67">
              <a:extLst>
                <a:ext uri="{FF2B5EF4-FFF2-40B4-BE49-F238E27FC236}">
                  <a16:creationId xmlns:a16="http://schemas.microsoft.com/office/drawing/2014/main" xmlns="" id="{BF6A89AC-FF7E-4056-A458-E6DC1E1325BD}"/>
                </a:ext>
              </a:extLst>
            </p:cNvPr>
            <p:cNvSpPr/>
            <p:nvPr/>
          </p:nvSpPr>
          <p:spPr>
            <a:xfrm>
              <a:off x="8063175" y="3479887"/>
              <a:ext cx="78441" cy="168134"/>
            </a:xfrm>
            <a:custGeom>
              <a:avLst/>
              <a:gdLst/>
              <a:ahLst/>
              <a:cxnLst/>
              <a:rect l="l" t="t" r="r" b="b"/>
              <a:pathLst>
                <a:path w="495" h="1061" extrusionOk="0">
                  <a:moveTo>
                    <a:pt x="42" y="0"/>
                  </a:moveTo>
                  <a:cubicBezTo>
                    <a:pt x="32" y="0"/>
                    <a:pt x="32" y="0"/>
                    <a:pt x="32" y="10"/>
                  </a:cubicBezTo>
                  <a:cubicBezTo>
                    <a:pt x="32" y="10"/>
                    <a:pt x="32" y="32"/>
                    <a:pt x="23" y="72"/>
                  </a:cubicBezTo>
                  <a:cubicBezTo>
                    <a:pt x="23" y="124"/>
                    <a:pt x="13" y="185"/>
                    <a:pt x="13" y="257"/>
                  </a:cubicBezTo>
                  <a:cubicBezTo>
                    <a:pt x="13" y="341"/>
                    <a:pt x="0" y="423"/>
                    <a:pt x="13" y="514"/>
                  </a:cubicBezTo>
                  <a:cubicBezTo>
                    <a:pt x="13" y="546"/>
                    <a:pt x="23" y="566"/>
                    <a:pt x="23" y="598"/>
                  </a:cubicBezTo>
                  <a:cubicBezTo>
                    <a:pt x="32" y="618"/>
                    <a:pt x="32" y="638"/>
                    <a:pt x="42" y="670"/>
                  </a:cubicBezTo>
                  <a:cubicBezTo>
                    <a:pt x="52" y="680"/>
                    <a:pt x="62" y="690"/>
                    <a:pt x="84" y="699"/>
                  </a:cubicBezTo>
                  <a:cubicBezTo>
                    <a:pt x="84" y="712"/>
                    <a:pt x="84" y="712"/>
                    <a:pt x="94" y="712"/>
                  </a:cubicBezTo>
                  <a:lnTo>
                    <a:pt x="124" y="712"/>
                  </a:lnTo>
                  <a:cubicBezTo>
                    <a:pt x="156" y="712"/>
                    <a:pt x="176" y="699"/>
                    <a:pt x="208" y="690"/>
                  </a:cubicBezTo>
                  <a:cubicBezTo>
                    <a:pt x="247" y="680"/>
                    <a:pt x="299" y="650"/>
                    <a:pt x="341" y="650"/>
                  </a:cubicBezTo>
                  <a:cubicBezTo>
                    <a:pt x="347" y="646"/>
                    <a:pt x="353" y="645"/>
                    <a:pt x="360" y="645"/>
                  </a:cubicBezTo>
                  <a:cubicBezTo>
                    <a:pt x="374" y="645"/>
                    <a:pt x="389" y="653"/>
                    <a:pt x="403" y="660"/>
                  </a:cubicBezTo>
                  <a:cubicBezTo>
                    <a:pt x="413" y="660"/>
                    <a:pt x="423" y="680"/>
                    <a:pt x="433" y="699"/>
                  </a:cubicBezTo>
                  <a:cubicBezTo>
                    <a:pt x="455" y="741"/>
                    <a:pt x="455" y="793"/>
                    <a:pt x="445" y="823"/>
                  </a:cubicBezTo>
                  <a:cubicBezTo>
                    <a:pt x="433" y="865"/>
                    <a:pt x="413" y="897"/>
                    <a:pt x="393" y="927"/>
                  </a:cubicBezTo>
                  <a:cubicBezTo>
                    <a:pt x="341" y="979"/>
                    <a:pt x="280" y="1008"/>
                    <a:pt x="247" y="1021"/>
                  </a:cubicBezTo>
                  <a:lnTo>
                    <a:pt x="186" y="1050"/>
                  </a:lnTo>
                  <a:cubicBezTo>
                    <a:pt x="176" y="1050"/>
                    <a:pt x="176" y="1050"/>
                    <a:pt x="176" y="1060"/>
                  </a:cubicBezTo>
                  <a:lnTo>
                    <a:pt x="186" y="1060"/>
                  </a:lnTo>
                  <a:cubicBezTo>
                    <a:pt x="186" y="1060"/>
                    <a:pt x="208" y="1060"/>
                    <a:pt x="247" y="1040"/>
                  </a:cubicBezTo>
                  <a:cubicBezTo>
                    <a:pt x="289" y="1031"/>
                    <a:pt x="351" y="998"/>
                    <a:pt x="413" y="947"/>
                  </a:cubicBezTo>
                  <a:cubicBezTo>
                    <a:pt x="445" y="917"/>
                    <a:pt x="465" y="875"/>
                    <a:pt x="475" y="835"/>
                  </a:cubicBezTo>
                  <a:cubicBezTo>
                    <a:pt x="495" y="783"/>
                    <a:pt x="485" y="741"/>
                    <a:pt x="475" y="690"/>
                  </a:cubicBezTo>
                  <a:cubicBezTo>
                    <a:pt x="465" y="670"/>
                    <a:pt x="445" y="638"/>
                    <a:pt x="423" y="618"/>
                  </a:cubicBezTo>
                  <a:cubicBezTo>
                    <a:pt x="393" y="608"/>
                    <a:pt x="361" y="608"/>
                    <a:pt x="341" y="608"/>
                  </a:cubicBezTo>
                  <a:cubicBezTo>
                    <a:pt x="280" y="618"/>
                    <a:pt x="238" y="638"/>
                    <a:pt x="186" y="660"/>
                  </a:cubicBezTo>
                  <a:cubicBezTo>
                    <a:pt x="166" y="660"/>
                    <a:pt x="146" y="670"/>
                    <a:pt x="124" y="670"/>
                  </a:cubicBezTo>
                  <a:lnTo>
                    <a:pt x="94" y="670"/>
                  </a:lnTo>
                  <a:cubicBezTo>
                    <a:pt x="94" y="670"/>
                    <a:pt x="84" y="660"/>
                    <a:pt x="84" y="650"/>
                  </a:cubicBezTo>
                  <a:cubicBezTo>
                    <a:pt x="62" y="608"/>
                    <a:pt x="52" y="566"/>
                    <a:pt x="52" y="514"/>
                  </a:cubicBezTo>
                  <a:cubicBezTo>
                    <a:pt x="42" y="423"/>
                    <a:pt x="42" y="341"/>
                    <a:pt x="42" y="257"/>
                  </a:cubicBezTo>
                  <a:cubicBezTo>
                    <a:pt x="42" y="114"/>
                    <a:pt x="52" y="10"/>
                    <a:pt x="52" y="10"/>
                  </a:cubicBezTo>
                  <a:cubicBezTo>
                    <a:pt x="52" y="0"/>
                    <a:pt x="42" y="0"/>
                    <a:pt x="42" y="0"/>
                  </a:cubicBezTo>
                  <a:close/>
                </a:path>
              </a:pathLst>
            </a:custGeom>
            <a:solidFill>
              <a:srgbClr val="9930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2844;p67">
              <a:extLst>
                <a:ext uri="{FF2B5EF4-FFF2-40B4-BE49-F238E27FC236}">
                  <a16:creationId xmlns:a16="http://schemas.microsoft.com/office/drawing/2014/main" xmlns="" id="{8E9BC335-304E-4149-8901-695C11F3D0D5}"/>
                </a:ext>
              </a:extLst>
            </p:cNvPr>
            <p:cNvSpPr/>
            <p:nvPr/>
          </p:nvSpPr>
          <p:spPr>
            <a:xfrm>
              <a:off x="8157938" y="3543432"/>
              <a:ext cx="124239" cy="70518"/>
            </a:xfrm>
            <a:custGeom>
              <a:avLst/>
              <a:gdLst/>
              <a:ahLst/>
              <a:cxnLst/>
              <a:rect l="l" t="t" r="r" b="b"/>
              <a:pathLst>
                <a:path w="784" h="445" extrusionOk="0">
                  <a:moveTo>
                    <a:pt x="424" y="0"/>
                  </a:moveTo>
                  <a:cubicBezTo>
                    <a:pt x="413" y="0"/>
                    <a:pt x="402" y="1"/>
                    <a:pt x="391" y="2"/>
                  </a:cubicBezTo>
                  <a:cubicBezTo>
                    <a:pt x="289" y="2"/>
                    <a:pt x="176" y="51"/>
                    <a:pt x="104" y="135"/>
                  </a:cubicBezTo>
                  <a:cubicBezTo>
                    <a:pt x="32" y="207"/>
                    <a:pt x="0" y="331"/>
                    <a:pt x="32" y="422"/>
                  </a:cubicBezTo>
                  <a:cubicBezTo>
                    <a:pt x="32" y="434"/>
                    <a:pt x="42" y="444"/>
                    <a:pt x="42" y="444"/>
                  </a:cubicBezTo>
                  <a:cubicBezTo>
                    <a:pt x="52" y="434"/>
                    <a:pt x="62" y="434"/>
                    <a:pt x="52" y="422"/>
                  </a:cubicBezTo>
                  <a:cubicBezTo>
                    <a:pt x="42" y="331"/>
                    <a:pt x="82" y="227"/>
                    <a:pt x="144" y="165"/>
                  </a:cubicBezTo>
                  <a:cubicBezTo>
                    <a:pt x="205" y="93"/>
                    <a:pt x="299" y="64"/>
                    <a:pt x="391" y="64"/>
                  </a:cubicBezTo>
                  <a:cubicBezTo>
                    <a:pt x="485" y="64"/>
                    <a:pt x="576" y="93"/>
                    <a:pt x="638" y="165"/>
                  </a:cubicBezTo>
                  <a:cubicBezTo>
                    <a:pt x="700" y="227"/>
                    <a:pt x="732" y="321"/>
                    <a:pt x="722" y="422"/>
                  </a:cubicBezTo>
                  <a:lnTo>
                    <a:pt x="732" y="434"/>
                  </a:lnTo>
                  <a:cubicBezTo>
                    <a:pt x="742" y="434"/>
                    <a:pt x="751" y="434"/>
                    <a:pt x="751" y="422"/>
                  </a:cubicBezTo>
                  <a:cubicBezTo>
                    <a:pt x="784" y="321"/>
                    <a:pt x="751" y="207"/>
                    <a:pt x="680" y="125"/>
                  </a:cubicBezTo>
                  <a:cubicBezTo>
                    <a:pt x="615" y="50"/>
                    <a:pt x="525" y="0"/>
                    <a:pt x="4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2845;p67">
              <a:extLst>
                <a:ext uri="{FF2B5EF4-FFF2-40B4-BE49-F238E27FC236}">
                  <a16:creationId xmlns:a16="http://schemas.microsoft.com/office/drawing/2014/main" xmlns="" id="{80FE8EAE-0B89-47FE-B0A5-66D1A009A9B4}"/>
                </a:ext>
              </a:extLst>
            </p:cNvPr>
            <p:cNvSpPr/>
            <p:nvPr/>
          </p:nvSpPr>
          <p:spPr>
            <a:xfrm>
              <a:off x="8273777" y="3592557"/>
              <a:ext cx="32644" cy="9983"/>
            </a:xfrm>
            <a:custGeom>
              <a:avLst/>
              <a:gdLst/>
              <a:ahLst/>
              <a:cxnLst/>
              <a:rect l="l" t="t" r="r" b="b"/>
              <a:pathLst>
                <a:path w="206" h="63" extrusionOk="0">
                  <a:moveTo>
                    <a:pt x="186" y="1"/>
                  </a:moveTo>
                  <a:lnTo>
                    <a:pt x="20" y="11"/>
                  </a:lnTo>
                  <a:cubicBezTo>
                    <a:pt x="11" y="11"/>
                    <a:pt x="1" y="21"/>
                    <a:pt x="1" y="40"/>
                  </a:cubicBezTo>
                  <a:cubicBezTo>
                    <a:pt x="1" y="50"/>
                    <a:pt x="20" y="63"/>
                    <a:pt x="30" y="63"/>
                  </a:cubicBezTo>
                  <a:lnTo>
                    <a:pt x="186" y="30"/>
                  </a:lnTo>
                  <a:cubicBezTo>
                    <a:pt x="196" y="30"/>
                    <a:pt x="206" y="21"/>
                    <a:pt x="206" y="11"/>
                  </a:cubicBezTo>
                  <a:cubicBezTo>
                    <a:pt x="206" y="1"/>
                    <a:pt x="196" y="1"/>
                    <a:pt x="18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2846;p67">
              <a:extLst>
                <a:ext uri="{FF2B5EF4-FFF2-40B4-BE49-F238E27FC236}">
                  <a16:creationId xmlns:a16="http://schemas.microsoft.com/office/drawing/2014/main" xmlns="" id="{79BA5C4C-BF69-46F2-BFBA-741E9D7F5DB9}"/>
                </a:ext>
              </a:extLst>
            </p:cNvPr>
            <p:cNvSpPr/>
            <p:nvPr/>
          </p:nvSpPr>
          <p:spPr>
            <a:xfrm>
              <a:off x="8270607" y="3576077"/>
              <a:ext cx="32803" cy="16639"/>
            </a:xfrm>
            <a:custGeom>
              <a:avLst/>
              <a:gdLst/>
              <a:ahLst/>
              <a:cxnLst/>
              <a:rect l="l" t="t" r="r" b="b"/>
              <a:pathLst>
                <a:path w="207" h="105" extrusionOk="0">
                  <a:moveTo>
                    <a:pt x="174" y="1"/>
                  </a:moveTo>
                  <a:lnTo>
                    <a:pt x="21" y="53"/>
                  </a:lnTo>
                  <a:cubicBezTo>
                    <a:pt x="11" y="53"/>
                    <a:pt x="1" y="73"/>
                    <a:pt x="11" y="83"/>
                  </a:cubicBezTo>
                  <a:cubicBezTo>
                    <a:pt x="11" y="92"/>
                    <a:pt x="31" y="105"/>
                    <a:pt x="40" y="105"/>
                  </a:cubicBezTo>
                  <a:lnTo>
                    <a:pt x="186" y="43"/>
                  </a:lnTo>
                  <a:cubicBezTo>
                    <a:pt x="196" y="31"/>
                    <a:pt x="206" y="31"/>
                    <a:pt x="206" y="21"/>
                  </a:cubicBezTo>
                  <a:cubicBezTo>
                    <a:pt x="196" y="11"/>
                    <a:pt x="186" y="1"/>
                    <a:pt x="1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2847;p67">
              <a:extLst>
                <a:ext uri="{FF2B5EF4-FFF2-40B4-BE49-F238E27FC236}">
                  <a16:creationId xmlns:a16="http://schemas.microsoft.com/office/drawing/2014/main" xmlns="" id="{13CC66EB-AD5F-46A3-9010-8F31F625695A}"/>
                </a:ext>
              </a:extLst>
            </p:cNvPr>
            <p:cNvSpPr/>
            <p:nvPr/>
          </p:nvSpPr>
          <p:spPr>
            <a:xfrm>
              <a:off x="8267121" y="3559121"/>
              <a:ext cx="31060" cy="20918"/>
            </a:xfrm>
            <a:custGeom>
              <a:avLst/>
              <a:gdLst/>
              <a:ahLst/>
              <a:cxnLst/>
              <a:rect l="l" t="t" r="r" b="b"/>
              <a:pathLst>
                <a:path w="196" h="132" extrusionOk="0">
                  <a:moveTo>
                    <a:pt x="175" y="0"/>
                  </a:moveTo>
                  <a:cubicBezTo>
                    <a:pt x="172" y="0"/>
                    <a:pt x="169" y="1"/>
                    <a:pt x="166" y="4"/>
                  </a:cubicBezTo>
                  <a:lnTo>
                    <a:pt x="23" y="76"/>
                  </a:lnTo>
                  <a:lnTo>
                    <a:pt x="23" y="88"/>
                  </a:lnTo>
                  <a:cubicBezTo>
                    <a:pt x="11" y="88"/>
                    <a:pt x="1" y="108"/>
                    <a:pt x="11" y="118"/>
                  </a:cubicBezTo>
                  <a:cubicBezTo>
                    <a:pt x="19" y="125"/>
                    <a:pt x="32" y="132"/>
                    <a:pt x="42" y="132"/>
                  </a:cubicBezTo>
                  <a:cubicBezTo>
                    <a:pt x="46" y="132"/>
                    <a:pt x="50" y="131"/>
                    <a:pt x="53" y="128"/>
                  </a:cubicBezTo>
                  <a:lnTo>
                    <a:pt x="186" y="36"/>
                  </a:lnTo>
                  <a:cubicBezTo>
                    <a:pt x="186" y="26"/>
                    <a:pt x="196" y="14"/>
                    <a:pt x="186" y="14"/>
                  </a:cubicBezTo>
                  <a:cubicBezTo>
                    <a:pt x="186" y="7"/>
                    <a:pt x="181" y="0"/>
                    <a:pt x="17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2848;p67">
              <a:extLst>
                <a:ext uri="{FF2B5EF4-FFF2-40B4-BE49-F238E27FC236}">
                  <a16:creationId xmlns:a16="http://schemas.microsoft.com/office/drawing/2014/main" xmlns="" id="{9A53F97D-9DFD-4412-A987-799B70C9A5CF}"/>
                </a:ext>
              </a:extLst>
            </p:cNvPr>
            <p:cNvSpPr/>
            <p:nvPr/>
          </p:nvSpPr>
          <p:spPr>
            <a:xfrm>
              <a:off x="7895200" y="3545176"/>
              <a:ext cx="125823" cy="71786"/>
            </a:xfrm>
            <a:custGeom>
              <a:avLst/>
              <a:gdLst/>
              <a:ahLst/>
              <a:cxnLst/>
              <a:rect l="l" t="t" r="r" b="b"/>
              <a:pathLst>
                <a:path w="794" h="453" extrusionOk="0">
                  <a:moveTo>
                    <a:pt x="403" y="1"/>
                  </a:moveTo>
                  <a:cubicBezTo>
                    <a:pt x="289" y="1"/>
                    <a:pt x="176" y="53"/>
                    <a:pt x="104" y="134"/>
                  </a:cubicBezTo>
                  <a:cubicBezTo>
                    <a:pt x="32" y="216"/>
                    <a:pt x="0" y="339"/>
                    <a:pt x="32" y="443"/>
                  </a:cubicBezTo>
                  <a:cubicBezTo>
                    <a:pt x="32" y="453"/>
                    <a:pt x="42" y="453"/>
                    <a:pt x="42" y="453"/>
                  </a:cubicBezTo>
                  <a:cubicBezTo>
                    <a:pt x="52" y="453"/>
                    <a:pt x="62" y="443"/>
                    <a:pt x="62" y="433"/>
                  </a:cubicBezTo>
                  <a:cubicBezTo>
                    <a:pt x="52" y="339"/>
                    <a:pt x="84" y="238"/>
                    <a:pt x="146" y="176"/>
                  </a:cubicBezTo>
                  <a:cubicBezTo>
                    <a:pt x="208" y="102"/>
                    <a:pt x="299" y="63"/>
                    <a:pt x="403" y="63"/>
                  </a:cubicBezTo>
                  <a:cubicBezTo>
                    <a:pt x="494" y="63"/>
                    <a:pt x="588" y="102"/>
                    <a:pt x="650" y="176"/>
                  </a:cubicBezTo>
                  <a:cubicBezTo>
                    <a:pt x="722" y="248"/>
                    <a:pt x="751" y="339"/>
                    <a:pt x="742" y="443"/>
                  </a:cubicBezTo>
                  <a:cubicBezTo>
                    <a:pt x="742" y="443"/>
                    <a:pt x="742" y="453"/>
                    <a:pt x="751" y="453"/>
                  </a:cubicBezTo>
                  <a:cubicBezTo>
                    <a:pt x="764" y="453"/>
                    <a:pt x="774" y="453"/>
                    <a:pt x="774" y="443"/>
                  </a:cubicBezTo>
                  <a:cubicBezTo>
                    <a:pt x="793" y="339"/>
                    <a:pt x="764" y="226"/>
                    <a:pt x="690" y="144"/>
                  </a:cubicBezTo>
                  <a:cubicBezTo>
                    <a:pt x="618" y="53"/>
                    <a:pt x="504" y="11"/>
                    <a:pt x="40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2849;p67">
              <a:extLst>
                <a:ext uri="{FF2B5EF4-FFF2-40B4-BE49-F238E27FC236}">
                  <a16:creationId xmlns:a16="http://schemas.microsoft.com/office/drawing/2014/main" xmlns="" id="{C5511ECD-041A-4F89-8EF7-2C11917C20AD}"/>
                </a:ext>
              </a:extLst>
            </p:cNvPr>
            <p:cNvSpPr/>
            <p:nvPr/>
          </p:nvSpPr>
          <p:spPr>
            <a:xfrm>
              <a:off x="7869370" y="3595726"/>
              <a:ext cx="34229" cy="9983"/>
            </a:xfrm>
            <a:custGeom>
              <a:avLst/>
              <a:gdLst/>
              <a:ahLst/>
              <a:cxnLst/>
              <a:rect l="l" t="t" r="r" b="b"/>
              <a:pathLst>
                <a:path w="216" h="63" extrusionOk="0">
                  <a:moveTo>
                    <a:pt x="20" y="1"/>
                  </a:moveTo>
                  <a:cubicBezTo>
                    <a:pt x="10" y="1"/>
                    <a:pt x="10" y="10"/>
                    <a:pt x="10" y="20"/>
                  </a:cubicBezTo>
                  <a:cubicBezTo>
                    <a:pt x="0" y="30"/>
                    <a:pt x="10" y="43"/>
                    <a:pt x="20" y="43"/>
                  </a:cubicBezTo>
                  <a:lnTo>
                    <a:pt x="185" y="62"/>
                  </a:lnTo>
                  <a:cubicBezTo>
                    <a:pt x="205" y="62"/>
                    <a:pt x="215" y="52"/>
                    <a:pt x="215" y="43"/>
                  </a:cubicBezTo>
                  <a:cubicBezTo>
                    <a:pt x="215" y="20"/>
                    <a:pt x="205" y="10"/>
                    <a:pt x="185" y="10"/>
                  </a:cubicBezTo>
                  <a:lnTo>
                    <a:pt x="2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2850;p67">
              <a:extLst>
                <a:ext uri="{FF2B5EF4-FFF2-40B4-BE49-F238E27FC236}">
                  <a16:creationId xmlns:a16="http://schemas.microsoft.com/office/drawing/2014/main" xmlns="" id="{5F0BFDF8-AEE1-4E28-A0F5-6186ECC676B9}"/>
                </a:ext>
              </a:extLst>
            </p:cNvPr>
            <p:cNvSpPr/>
            <p:nvPr/>
          </p:nvSpPr>
          <p:spPr>
            <a:xfrm>
              <a:off x="7873966" y="3580197"/>
              <a:ext cx="32644" cy="15688"/>
            </a:xfrm>
            <a:custGeom>
              <a:avLst/>
              <a:gdLst/>
              <a:ahLst/>
              <a:cxnLst/>
              <a:rect l="l" t="t" r="r" b="b"/>
              <a:pathLst>
                <a:path w="206" h="99" extrusionOk="0">
                  <a:moveTo>
                    <a:pt x="12" y="1"/>
                  </a:moveTo>
                  <a:cubicBezTo>
                    <a:pt x="6" y="1"/>
                    <a:pt x="1" y="8"/>
                    <a:pt x="1" y="17"/>
                  </a:cubicBezTo>
                  <a:cubicBezTo>
                    <a:pt x="1" y="27"/>
                    <a:pt x="1" y="37"/>
                    <a:pt x="11" y="37"/>
                  </a:cubicBezTo>
                  <a:lnTo>
                    <a:pt x="166" y="99"/>
                  </a:lnTo>
                  <a:cubicBezTo>
                    <a:pt x="186" y="99"/>
                    <a:pt x="196" y="99"/>
                    <a:pt x="196" y="79"/>
                  </a:cubicBezTo>
                  <a:cubicBezTo>
                    <a:pt x="206" y="66"/>
                    <a:pt x="196" y="47"/>
                    <a:pt x="186" y="47"/>
                  </a:cubicBezTo>
                  <a:lnTo>
                    <a:pt x="21" y="5"/>
                  </a:lnTo>
                  <a:cubicBezTo>
                    <a:pt x="18" y="2"/>
                    <a:pt x="15" y="1"/>
                    <a:pt x="1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2851;p67">
              <a:extLst>
                <a:ext uri="{FF2B5EF4-FFF2-40B4-BE49-F238E27FC236}">
                  <a16:creationId xmlns:a16="http://schemas.microsoft.com/office/drawing/2014/main" xmlns="" id="{2C51F8E4-1706-4833-8AE6-425DAB47804A}"/>
                </a:ext>
              </a:extLst>
            </p:cNvPr>
            <p:cNvSpPr/>
            <p:nvPr/>
          </p:nvSpPr>
          <p:spPr>
            <a:xfrm>
              <a:off x="7879037" y="3562290"/>
              <a:ext cx="31218" cy="21393"/>
            </a:xfrm>
            <a:custGeom>
              <a:avLst/>
              <a:gdLst/>
              <a:ahLst/>
              <a:cxnLst/>
              <a:rect l="l" t="t" r="r" b="b"/>
              <a:pathLst>
                <a:path w="197" h="135" extrusionOk="0">
                  <a:moveTo>
                    <a:pt x="21" y="1"/>
                  </a:moveTo>
                  <a:cubicBezTo>
                    <a:pt x="14" y="1"/>
                    <a:pt x="7" y="6"/>
                    <a:pt x="1" y="6"/>
                  </a:cubicBezTo>
                  <a:cubicBezTo>
                    <a:pt x="1" y="16"/>
                    <a:pt x="1" y="26"/>
                    <a:pt x="11" y="36"/>
                  </a:cubicBezTo>
                  <a:lnTo>
                    <a:pt x="144" y="130"/>
                  </a:lnTo>
                  <a:cubicBezTo>
                    <a:pt x="150" y="133"/>
                    <a:pt x="155" y="134"/>
                    <a:pt x="159" y="134"/>
                  </a:cubicBezTo>
                  <a:cubicBezTo>
                    <a:pt x="170" y="134"/>
                    <a:pt x="177" y="126"/>
                    <a:pt x="186" y="118"/>
                  </a:cubicBezTo>
                  <a:cubicBezTo>
                    <a:pt x="196" y="108"/>
                    <a:pt x="186" y="88"/>
                    <a:pt x="174" y="88"/>
                  </a:cubicBezTo>
                  <a:lnTo>
                    <a:pt x="31" y="6"/>
                  </a:lnTo>
                  <a:cubicBezTo>
                    <a:pt x="27" y="2"/>
                    <a:pt x="24" y="1"/>
                    <a:pt x="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3" name="Google Shape;2852;p67">
              <a:extLst>
                <a:ext uri="{FF2B5EF4-FFF2-40B4-BE49-F238E27FC236}">
                  <a16:creationId xmlns:a16="http://schemas.microsoft.com/office/drawing/2014/main" xmlns="" id="{099866F4-9E0E-4DB9-81FA-374B9758C46D}"/>
                </a:ext>
              </a:extLst>
            </p:cNvPr>
            <p:cNvSpPr/>
            <p:nvPr/>
          </p:nvSpPr>
          <p:spPr>
            <a:xfrm>
              <a:off x="7872381" y="4613873"/>
              <a:ext cx="176374" cy="318044"/>
            </a:xfrm>
            <a:custGeom>
              <a:avLst/>
              <a:gdLst/>
              <a:ahLst/>
              <a:cxnLst/>
              <a:rect l="l" t="t" r="r" b="b"/>
              <a:pathLst>
                <a:path w="1113" h="2007" extrusionOk="0">
                  <a:moveTo>
                    <a:pt x="1" y="0"/>
                  </a:moveTo>
                  <a:lnTo>
                    <a:pt x="53" y="371"/>
                  </a:lnTo>
                  <a:lnTo>
                    <a:pt x="166" y="1298"/>
                  </a:lnTo>
                  <a:lnTo>
                    <a:pt x="258" y="2007"/>
                  </a:lnTo>
                  <a:lnTo>
                    <a:pt x="1103" y="1997"/>
                  </a:lnTo>
                  <a:lnTo>
                    <a:pt x="1113"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4" name="Google Shape;2853;p67">
              <a:extLst>
                <a:ext uri="{FF2B5EF4-FFF2-40B4-BE49-F238E27FC236}">
                  <a16:creationId xmlns:a16="http://schemas.microsoft.com/office/drawing/2014/main" xmlns="" id="{EC5A357E-B279-4C3B-AD01-434D6F2C5967}"/>
                </a:ext>
              </a:extLst>
            </p:cNvPr>
            <p:cNvSpPr/>
            <p:nvPr/>
          </p:nvSpPr>
          <p:spPr>
            <a:xfrm>
              <a:off x="7898686" y="4750947"/>
              <a:ext cx="148484" cy="88266"/>
            </a:xfrm>
            <a:custGeom>
              <a:avLst/>
              <a:gdLst/>
              <a:ahLst/>
              <a:cxnLst/>
              <a:rect l="l" t="t" r="r" b="b"/>
              <a:pathLst>
                <a:path w="937" h="557" extrusionOk="0">
                  <a:moveTo>
                    <a:pt x="804" y="0"/>
                  </a:moveTo>
                  <a:lnTo>
                    <a:pt x="791" y="413"/>
                  </a:lnTo>
                  <a:lnTo>
                    <a:pt x="0" y="433"/>
                  </a:lnTo>
                  <a:lnTo>
                    <a:pt x="20" y="556"/>
                  </a:lnTo>
                  <a:lnTo>
                    <a:pt x="937" y="556"/>
                  </a:lnTo>
                  <a:lnTo>
                    <a:pt x="937" y="10"/>
                  </a:lnTo>
                  <a:cubicBezTo>
                    <a:pt x="895" y="10"/>
                    <a:pt x="843" y="10"/>
                    <a:pt x="804" y="0"/>
                  </a:cubicBez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5" name="Google Shape;2854;p67">
              <a:extLst>
                <a:ext uri="{FF2B5EF4-FFF2-40B4-BE49-F238E27FC236}">
                  <a16:creationId xmlns:a16="http://schemas.microsoft.com/office/drawing/2014/main" xmlns="" id="{A8147ADF-0518-4D7D-8D3F-A9075B8709C8}"/>
                </a:ext>
              </a:extLst>
            </p:cNvPr>
            <p:cNvSpPr/>
            <p:nvPr/>
          </p:nvSpPr>
          <p:spPr>
            <a:xfrm>
              <a:off x="7820404" y="4839054"/>
              <a:ext cx="246417" cy="175265"/>
            </a:xfrm>
            <a:custGeom>
              <a:avLst/>
              <a:gdLst/>
              <a:ahLst/>
              <a:cxnLst/>
              <a:rect l="l" t="t" r="r" b="b"/>
              <a:pathLst>
                <a:path w="1555" h="1106" extrusionOk="0">
                  <a:moveTo>
                    <a:pt x="472" y="0"/>
                  </a:moveTo>
                  <a:lnTo>
                    <a:pt x="534" y="546"/>
                  </a:lnTo>
                  <a:lnTo>
                    <a:pt x="494" y="608"/>
                  </a:lnTo>
                  <a:lnTo>
                    <a:pt x="359" y="699"/>
                  </a:lnTo>
                  <a:lnTo>
                    <a:pt x="10" y="855"/>
                  </a:lnTo>
                  <a:cubicBezTo>
                    <a:pt x="10" y="855"/>
                    <a:pt x="0" y="1040"/>
                    <a:pt x="205" y="1092"/>
                  </a:cubicBezTo>
                  <a:cubicBezTo>
                    <a:pt x="246" y="1102"/>
                    <a:pt x="320" y="1106"/>
                    <a:pt x="414" y="1106"/>
                  </a:cubicBezTo>
                  <a:cubicBezTo>
                    <a:pt x="800" y="1106"/>
                    <a:pt x="1513" y="1040"/>
                    <a:pt x="1513" y="1040"/>
                  </a:cubicBezTo>
                  <a:cubicBezTo>
                    <a:pt x="1555" y="885"/>
                    <a:pt x="1471" y="670"/>
                    <a:pt x="1471" y="670"/>
                  </a:cubicBezTo>
                  <a:lnTo>
                    <a:pt x="1461" y="586"/>
                  </a:lnTo>
                  <a:lnTo>
                    <a:pt x="1461"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6" name="Google Shape;2855;p67">
              <a:extLst>
                <a:ext uri="{FF2B5EF4-FFF2-40B4-BE49-F238E27FC236}">
                  <a16:creationId xmlns:a16="http://schemas.microsoft.com/office/drawing/2014/main" xmlns="" id="{8E95367D-9419-463D-B8B9-BADABCF27A28}"/>
                </a:ext>
              </a:extLst>
            </p:cNvPr>
            <p:cNvSpPr/>
            <p:nvPr/>
          </p:nvSpPr>
          <p:spPr>
            <a:xfrm>
              <a:off x="7779203" y="4933817"/>
              <a:ext cx="287619" cy="88583"/>
            </a:xfrm>
            <a:custGeom>
              <a:avLst/>
              <a:gdLst/>
              <a:ahLst/>
              <a:cxnLst/>
              <a:rect l="l" t="t" r="r" b="b"/>
              <a:pathLst>
                <a:path w="1815" h="559" extrusionOk="0">
                  <a:moveTo>
                    <a:pt x="742" y="0"/>
                  </a:moveTo>
                  <a:lnTo>
                    <a:pt x="703" y="40"/>
                  </a:lnTo>
                  <a:cubicBezTo>
                    <a:pt x="826" y="72"/>
                    <a:pt x="1011" y="185"/>
                    <a:pt x="1103" y="247"/>
                  </a:cubicBezTo>
                  <a:cubicBezTo>
                    <a:pt x="1077" y="249"/>
                    <a:pt x="1052" y="250"/>
                    <a:pt x="1029" y="250"/>
                  </a:cubicBezTo>
                  <a:cubicBezTo>
                    <a:pt x="737" y="250"/>
                    <a:pt x="631" y="92"/>
                    <a:pt x="631" y="92"/>
                  </a:cubicBezTo>
                  <a:cubicBezTo>
                    <a:pt x="631" y="92"/>
                    <a:pt x="495" y="143"/>
                    <a:pt x="362" y="205"/>
                  </a:cubicBezTo>
                  <a:cubicBezTo>
                    <a:pt x="280" y="247"/>
                    <a:pt x="198" y="277"/>
                    <a:pt x="137" y="309"/>
                  </a:cubicBezTo>
                  <a:cubicBezTo>
                    <a:pt x="1" y="381"/>
                    <a:pt x="13" y="472"/>
                    <a:pt x="13" y="472"/>
                  </a:cubicBezTo>
                  <a:cubicBezTo>
                    <a:pt x="150" y="537"/>
                    <a:pt x="391" y="559"/>
                    <a:pt x="652" y="559"/>
                  </a:cubicBezTo>
                  <a:cubicBezTo>
                    <a:pt x="1173" y="559"/>
                    <a:pt x="1773" y="472"/>
                    <a:pt x="1773" y="472"/>
                  </a:cubicBezTo>
                  <a:cubicBezTo>
                    <a:pt x="1815" y="410"/>
                    <a:pt x="1805" y="329"/>
                    <a:pt x="1792" y="257"/>
                  </a:cubicBezTo>
                  <a:cubicBezTo>
                    <a:pt x="1773" y="143"/>
                    <a:pt x="1731" y="50"/>
                    <a:pt x="1731" y="50"/>
                  </a:cubicBezTo>
                  <a:cubicBezTo>
                    <a:pt x="1731" y="50"/>
                    <a:pt x="1701" y="124"/>
                    <a:pt x="1249" y="225"/>
                  </a:cubicBezTo>
                  <a:cubicBezTo>
                    <a:pt x="1217" y="225"/>
                    <a:pt x="1187" y="235"/>
                    <a:pt x="1165" y="235"/>
                  </a:cubicBezTo>
                  <a:cubicBezTo>
                    <a:pt x="1103" y="185"/>
                    <a:pt x="898" y="30"/>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7" name="Google Shape;2856;p67">
              <a:extLst>
                <a:ext uri="{FF2B5EF4-FFF2-40B4-BE49-F238E27FC236}">
                  <a16:creationId xmlns:a16="http://schemas.microsoft.com/office/drawing/2014/main" xmlns="" id="{304FC34C-169B-47C3-9C51-2F1AECDD9159}"/>
                </a:ext>
              </a:extLst>
            </p:cNvPr>
            <p:cNvSpPr/>
            <p:nvPr/>
          </p:nvSpPr>
          <p:spPr>
            <a:xfrm>
              <a:off x="7781263" y="4966303"/>
              <a:ext cx="283974" cy="55781"/>
            </a:xfrm>
            <a:custGeom>
              <a:avLst/>
              <a:gdLst/>
              <a:ahLst/>
              <a:cxnLst/>
              <a:rect l="l" t="t" r="r" b="b"/>
              <a:pathLst>
                <a:path w="1792" h="352" extrusionOk="0">
                  <a:moveTo>
                    <a:pt x="349" y="0"/>
                  </a:moveTo>
                  <a:cubicBezTo>
                    <a:pt x="267" y="42"/>
                    <a:pt x="185" y="72"/>
                    <a:pt x="124" y="104"/>
                  </a:cubicBezTo>
                  <a:cubicBezTo>
                    <a:pt x="10" y="166"/>
                    <a:pt x="0" y="247"/>
                    <a:pt x="0" y="267"/>
                  </a:cubicBezTo>
                  <a:cubicBezTo>
                    <a:pt x="134" y="329"/>
                    <a:pt x="381" y="351"/>
                    <a:pt x="638" y="351"/>
                  </a:cubicBezTo>
                  <a:cubicBezTo>
                    <a:pt x="1162" y="351"/>
                    <a:pt x="1760" y="267"/>
                    <a:pt x="1760" y="267"/>
                  </a:cubicBezTo>
                  <a:cubicBezTo>
                    <a:pt x="1779" y="228"/>
                    <a:pt x="1792" y="186"/>
                    <a:pt x="1792" y="134"/>
                  </a:cubicBezTo>
                  <a:cubicBezTo>
                    <a:pt x="1792" y="104"/>
                    <a:pt x="1792" y="72"/>
                    <a:pt x="1779" y="52"/>
                  </a:cubicBezTo>
                  <a:cubicBezTo>
                    <a:pt x="1512" y="166"/>
                    <a:pt x="1213" y="195"/>
                    <a:pt x="927" y="195"/>
                  </a:cubicBezTo>
                  <a:lnTo>
                    <a:pt x="875" y="195"/>
                  </a:lnTo>
                  <a:cubicBezTo>
                    <a:pt x="823" y="195"/>
                    <a:pt x="761" y="195"/>
                    <a:pt x="699" y="186"/>
                  </a:cubicBezTo>
                  <a:cubicBezTo>
                    <a:pt x="596" y="166"/>
                    <a:pt x="504" y="114"/>
                    <a:pt x="420" y="62"/>
                  </a:cubicBezTo>
                  <a:cubicBezTo>
                    <a:pt x="400" y="42"/>
                    <a:pt x="371" y="20"/>
                    <a:pt x="349"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8" name="Google Shape;2857;p67">
              <a:extLst>
                <a:ext uri="{FF2B5EF4-FFF2-40B4-BE49-F238E27FC236}">
                  <a16:creationId xmlns:a16="http://schemas.microsoft.com/office/drawing/2014/main" xmlns="" id="{CDD13C31-84BB-42C6-8A93-BEC787910939}"/>
                </a:ext>
              </a:extLst>
            </p:cNvPr>
            <p:cNvSpPr/>
            <p:nvPr/>
          </p:nvSpPr>
          <p:spPr>
            <a:xfrm>
              <a:off x="8127037" y="4613873"/>
              <a:ext cx="174790" cy="318044"/>
            </a:xfrm>
            <a:custGeom>
              <a:avLst/>
              <a:gdLst/>
              <a:ahLst/>
              <a:cxnLst/>
              <a:rect l="l" t="t" r="r" b="b"/>
              <a:pathLst>
                <a:path w="1103" h="2007" extrusionOk="0">
                  <a:moveTo>
                    <a:pt x="0" y="0"/>
                  </a:moveTo>
                  <a:lnTo>
                    <a:pt x="10" y="1997"/>
                  </a:lnTo>
                  <a:lnTo>
                    <a:pt x="855" y="2007"/>
                  </a:lnTo>
                  <a:lnTo>
                    <a:pt x="937" y="1298"/>
                  </a:lnTo>
                  <a:lnTo>
                    <a:pt x="1060" y="391"/>
                  </a:lnTo>
                  <a:lnTo>
                    <a:pt x="1102" y="0"/>
                  </a:ln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69" name="Google Shape;2858;p67">
              <a:extLst>
                <a:ext uri="{FF2B5EF4-FFF2-40B4-BE49-F238E27FC236}">
                  <a16:creationId xmlns:a16="http://schemas.microsoft.com/office/drawing/2014/main" xmlns="" id="{3EAEA929-97A7-41FA-AD3F-A723AD658259}"/>
                </a:ext>
              </a:extLst>
            </p:cNvPr>
            <p:cNvSpPr/>
            <p:nvPr/>
          </p:nvSpPr>
          <p:spPr>
            <a:xfrm>
              <a:off x="8127037" y="4749362"/>
              <a:ext cx="148484" cy="89851"/>
            </a:xfrm>
            <a:custGeom>
              <a:avLst/>
              <a:gdLst/>
              <a:ahLst/>
              <a:cxnLst/>
              <a:rect l="l" t="t" r="r" b="b"/>
              <a:pathLst>
                <a:path w="937" h="567" extrusionOk="0">
                  <a:moveTo>
                    <a:pt x="257" y="0"/>
                  </a:moveTo>
                  <a:cubicBezTo>
                    <a:pt x="176" y="10"/>
                    <a:pt x="92" y="20"/>
                    <a:pt x="0" y="20"/>
                  </a:cubicBezTo>
                  <a:lnTo>
                    <a:pt x="10" y="566"/>
                  </a:lnTo>
                  <a:lnTo>
                    <a:pt x="927" y="566"/>
                  </a:lnTo>
                  <a:lnTo>
                    <a:pt x="937" y="443"/>
                  </a:lnTo>
                  <a:lnTo>
                    <a:pt x="267" y="423"/>
                  </a:lnTo>
                  <a:lnTo>
                    <a:pt x="257" y="0"/>
                  </a:lnTo>
                  <a:close/>
                </a:path>
              </a:pathLst>
            </a:custGeom>
            <a:solidFill>
              <a:srgbClr val="EE9E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0" name="Google Shape;2859;p67">
              <a:extLst>
                <a:ext uri="{FF2B5EF4-FFF2-40B4-BE49-F238E27FC236}">
                  <a16:creationId xmlns:a16="http://schemas.microsoft.com/office/drawing/2014/main" xmlns="" id="{4710E8D0-D969-4D12-8552-D7A865C9AD48}"/>
                </a:ext>
              </a:extLst>
            </p:cNvPr>
            <p:cNvSpPr/>
            <p:nvPr/>
          </p:nvSpPr>
          <p:spPr>
            <a:xfrm>
              <a:off x="8110556" y="4839054"/>
              <a:ext cx="244832" cy="175265"/>
            </a:xfrm>
            <a:custGeom>
              <a:avLst/>
              <a:gdLst/>
              <a:ahLst/>
              <a:cxnLst/>
              <a:rect l="l" t="t" r="r" b="b"/>
              <a:pathLst>
                <a:path w="1545" h="1106" extrusionOk="0">
                  <a:moveTo>
                    <a:pt x="84" y="0"/>
                  </a:moveTo>
                  <a:lnTo>
                    <a:pt x="94" y="586"/>
                  </a:lnTo>
                  <a:lnTo>
                    <a:pt x="72" y="670"/>
                  </a:lnTo>
                  <a:cubicBezTo>
                    <a:pt x="72" y="670"/>
                    <a:pt x="0" y="885"/>
                    <a:pt x="32" y="1040"/>
                  </a:cubicBezTo>
                  <a:cubicBezTo>
                    <a:pt x="32" y="1040"/>
                    <a:pt x="751" y="1106"/>
                    <a:pt x="1134" y="1106"/>
                  </a:cubicBezTo>
                  <a:cubicBezTo>
                    <a:pt x="1228" y="1106"/>
                    <a:pt x="1301" y="1102"/>
                    <a:pt x="1340" y="1092"/>
                  </a:cubicBezTo>
                  <a:cubicBezTo>
                    <a:pt x="1545" y="1040"/>
                    <a:pt x="1545" y="855"/>
                    <a:pt x="1545" y="855"/>
                  </a:cubicBezTo>
                  <a:lnTo>
                    <a:pt x="1184" y="699"/>
                  </a:lnTo>
                  <a:lnTo>
                    <a:pt x="1060" y="608"/>
                  </a:lnTo>
                  <a:lnTo>
                    <a:pt x="1011" y="546"/>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1" name="Google Shape;2860;p67">
              <a:extLst>
                <a:ext uri="{FF2B5EF4-FFF2-40B4-BE49-F238E27FC236}">
                  <a16:creationId xmlns:a16="http://schemas.microsoft.com/office/drawing/2014/main" xmlns="" id="{49B09C0D-56B7-4FCF-863A-3F1C2039BD2E}"/>
                </a:ext>
              </a:extLst>
            </p:cNvPr>
            <p:cNvSpPr/>
            <p:nvPr/>
          </p:nvSpPr>
          <p:spPr>
            <a:xfrm>
              <a:off x="8110556" y="4933817"/>
              <a:ext cx="287619" cy="88583"/>
            </a:xfrm>
            <a:custGeom>
              <a:avLst/>
              <a:gdLst/>
              <a:ahLst/>
              <a:cxnLst/>
              <a:rect l="l" t="t" r="r" b="b"/>
              <a:pathLst>
                <a:path w="1815" h="559" extrusionOk="0">
                  <a:moveTo>
                    <a:pt x="1073" y="0"/>
                  </a:moveTo>
                  <a:cubicBezTo>
                    <a:pt x="917" y="30"/>
                    <a:pt x="712" y="185"/>
                    <a:pt x="650" y="235"/>
                  </a:cubicBezTo>
                  <a:cubicBezTo>
                    <a:pt x="618" y="235"/>
                    <a:pt x="598" y="225"/>
                    <a:pt x="566" y="225"/>
                  </a:cubicBezTo>
                  <a:cubicBezTo>
                    <a:pt x="104" y="124"/>
                    <a:pt x="84" y="50"/>
                    <a:pt x="84" y="50"/>
                  </a:cubicBezTo>
                  <a:cubicBezTo>
                    <a:pt x="84" y="50"/>
                    <a:pt x="23" y="163"/>
                    <a:pt x="10" y="287"/>
                  </a:cubicBezTo>
                  <a:cubicBezTo>
                    <a:pt x="0" y="358"/>
                    <a:pt x="10" y="420"/>
                    <a:pt x="32" y="472"/>
                  </a:cubicBezTo>
                  <a:cubicBezTo>
                    <a:pt x="32" y="472"/>
                    <a:pt x="636" y="559"/>
                    <a:pt x="1161" y="559"/>
                  </a:cubicBezTo>
                  <a:cubicBezTo>
                    <a:pt x="1423" y="559"/>
                    <a:pt x="1665" y="537"/>
                    <a:pt x="1802" y="472"/>
                  </a:cubicBezTo>
                  <a:cubicBezTo>
                    <a:pt x="1802" y="472"/>
                    <a:pt x="1814" y="381"/>
                    <a:pt x="1668" y="309"/>
                  </a:cubicBezTo>
                  <a:cubicBezTo>
                    <a:pt x="1597" y="267"/>
                    <a:pt x="1483" y="215"/>
                    <a:pt x="1382" y="173"/>
                  </a:cubicBezTo>
                  <a:cubicBezTo>
                    <a:pt x="1268" y="134"/>
                    <a:pt x="1184" y="92"/>
                    <a:pt x="1184" y="92"/>
                  </a:cubicBezTo>
                  <a:cubicBezTo>
                    <a:pt x="1184" y="92"/>
                    <a:pt x="1078" y="250"/>
                    <a:pt x="786" y="250"/>
                  </a:cubicBezTo>
                  <a:cubicBezTo>
                    <a:pt x="762" y="250"/>
                    <a:pt x="738" y="249"/>
                    <a:pt x="712" y="247"/>
                  </a:cubicBezTo>
                  <a:cubicBezTo>
                    <a:pt x="803" y="185"/>
                    <a:pt x="979" y="72"/>
                    <a:pt x="1102" y="40"/>
                  </a:cubicBezTo>
                  <a:lnTo>
                    <a:pt x="107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2" name="Google Shape;2861;p67">
              <a:extLst>
                <a:ext uri="{FF2B5EF4-FFF2-40B4-BE49-F238E27FC236}">
                  <a16:creationId xmlns:a16="http://schemas.microsoft.com/office/drawing/2014/main" xmlns="" id="{B3A35204-A071-45CC-AB7C-097795BC8878}"/>
                </a:ext>
              </a:extLst>
            </p:cNvPr>
            <p:cNvSpPr/>
            <p:nvPr/>
          </p:nvSpPr>
          <p:spPr>
            <a:xfrm>
              <a:off x="8112141" y="4961232"/>
              <a:ext cx="283974" cy="60852"/>
            </a:xfrm>
            <a:custGeom>
              <a:avLst/>
              <a:gdLst/>
              <a:ahLst/>
              <a:cxnLst/>
              <a:rect l="l" t="t" r="r" b="b"/>
              <a:pathLst>
                <a:path w="1792" h="384" extrusionOk="0">
                  <a:moveTo>
                    <a:pt x="1372" y="0"/>
                  </a:moveTo>
                  <a:cubicBezTo>
                    <a:pt x="1339" y="32"/>
                    <a:pt x="1297" y="62"/>
                    <a:pt x="1268" y="94"/>
                  </a:cubicBezTo>
                  <a:cubicBezTo>
                    <a:pt x="1174" y="146"/>
                    <a:pt x="1082" y="198"/>
                    <a:pt x="989" y="218"/>
                  </a:cubicBezTo>
                  <a:cubicBezTo>
                    <a:pt x="927" y="227"/>
                    <a:pt x="865" y="227"/>
                    <a:pt x="803" y="227"/>
                  </a:cubicBezTo>
                  <a:lnTo>
                    <a:pt x="764" y="227"/>
                  </a:lnTo>
                  <a:cubicBezTo>
                    <a:pt x="507" y="227"/>
                    <a:pt x="237" y="208"/>
                    <a:pt x="0" y="114"/>
                  </a:cubicBezTo>
                  <a:lnTo>
                    <a:pt x="0" y="166"/>
                  </a:lnTo>
                  <a:cubicBezTo>
                    <a:pt x="0" y="218"/>
                    <a:pt x="0" y="260"/>
                    <a:pt x="22" y="299"/>
                  </a:cubicBezTo>
                  <a:cubicBezTo>
                    <a:pt x="22" y="299"/>
                    <a:pt x="630" y="383"/>
                    <a:pt x="1144" y="383"/>
                  </a:cubicBezTo>
                  <a:cubicBezTo>
                    <a:pt x="1411" y="383"/>
                    <a:pt x="1648" y="361"/>
                    <a:pt x="1792" y="299"/>
                  </a:cubicBezTo>
                  <a:cubicBezTo>
                    <a:pt x="1792" y="279"/>
                    <a:pt x="1782" y="198"/>
                    <a:pt x="1658" y="136"/>
                  </a:cubicBezTo>
                  <a:cubicBezTo>
                    <a:pt x="1587" y="94"/>
                    <a:pt x="1473" y="42"/>
                    <a:pt x="1372" y="0"/>
                  </a:cubicBezTo>
                  <a:close/>
                </a:path>
              </a:pathLst>
            </a:custGeom>
            <a:solidFill>
              <a:srgbClr val="440F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3" name="Google Shape;2862;p67">
              <a:extLst>
                <a:ext uri="{FF2B5EF4-FFF2-40B4-BE49-F238E27FC236}">
                  <a16:creationId xmlns:a16="http://schemas.microsoft.com/office/drawing/2014/main" xmlns="" id="{B6837671-4688-4233-812E-38315C7A5692}"/>
                </a:ext>
              </a:extLst>
            </p:cNvPr>
            <p:cNvSpPr/>
            <p:nvPr/>
          </p:nvSpPr>
          <p:spPr>
            <a:xfrm>
              <a:off x="7627550" y="4044503"/>
              <a:ext cx="293957" cy="486337"/>
            </a:xfrm>
            <a:custGeom>
              <a:avLst/>
              <a:gdLst/>
              <a:ahLst/>
              <a:cxnLst/>
              <a:rect l="l" t="t" r="r" b="b"/>
              <a:pathLst>
                <a:path w="1855" h="3069" extrusionOk="0">
                  <a:moveTo>
                    <a:pt x="990" y="0"/>
                  </a:moveTo>
                  <a:cubicBezTo>
                    <a:pt x="980" y="52"/>
                    <a:pt x="970" y="92"/>
                    <a:pt x="948" y="134"/>
                  </a:cubicBezTo>
                  <a:cubicBezTo>
                    <a:pt x="918" y="247"/>
                    <a:pt x="990" y="371"/>
                    <a:pt x="948" y="485"/>
                  </a:cubicBezTo>
                  <a:cubicBezTo>
                    <a:pt x="805" y="967"/>
                    <a:pt x="557" y="1441"/>
                    <a:pt x="424" y="1925"/>
                  </a:cubicBezTo>
                  <a:lnTo>
                    <a:pt x="402" y="1987"/>
                  </a:lnTo>
                  <a:cubicBezTo>
                    <a:pt x="402" y="1987"/>
                    <a:pt x="43" y="2387"/>
                    <a:pt x="11" y="2501"/>
                  </a:cubicBezTo>
                  <a:cubicBezTo>
                    <a:pt x="0" y="2529"/>
                    <a:pt x="9" y="2539"/>
                    <a:pt x="29" y="2539"/>
                  </a:cubicBezTo>
                  <a:cubicBezTo>
                    <a:pt x="83" y="2539"/>
                    <a:pt x="216" y="2462"/>
                    <a:pt x="216" y="2462"/>
                  </a:cubicBezTo>
                  <a:lnTo>
                    <a:pt x="216" y="2462"/>
                  </a:lnTo>
                  <a:cubicBezTo>
                    <a:pt x="216" y="2462"/>
                    <a:pt x="31" y="2738"/>
                    <a:pt x="43" y="2790"/>
                  </a:cubicBezTo>
                  <a:cubicBezTo>
                    <a:pt x="45" y="2801"/>
                    <a:pt x="52" y="2805"/>
                    <a:pt x="63" y="2805"/>
                  </a:cubicBezTo>
                  <a:cubicBezTo>
                    <a:pt x="118" y="2805"/>
                    <a:pt x="270" y="2691"/>
                    <a:pt x="330" y="2605"/>
                  </a:cubicBezTo>
                  <a:lnTo>
                    <a:pt x="330" y="2605"/>
                  </a:lnTo>
                  <a:cubicBezTo>
                    <a:pt x="320" y="2625"/>
                    <a:pt x="187" y="2943"/>
                    <a:pt x="239" y="2985"/>
                  </a:cubicBezTo>
                  <a:cubicBezTo>
                    <a:pt x="242" y="2988"/>
                    <a:pt x="246" y="2990"/>
                    <a:pt x="251" y="2990"/>
                  </a:cubicBezTo>
                  <a:cubicBezTo>
                    <a:pt x="317" y="2990"/>
                    <a:pt x="496" y="2738"/>
                    <a:pt x="496" y="2738"/>
                  </a:cubicBezTo>
                  <a:lnTo>
                    <a:pt x="496" y="2738"/>
                  </a:lnTo>
                  <a:cubicBezTo>
                    <a:pt x="496" y="2738"/>
                    <a:pt x="414" y="3047"/>
                    <a:pt x="476" y="3067"/>
                  </a:cubicBezTo>
                  <a:cubicBezTo>
                    <a:pt x="478" y="3068"/>
                    <a:pt x="480" y="3069"/>
                    <a:pt x="483" y="3069"/>
                  </a:cubicBezTo>
                  <a:cubicBezTo>
                    <a:pt x="551" y="3069"/>
                    <a:pt x="733" y="2657"/>
                    <a:pt x="733" y="2657"/>
                  </a:cubicBezTo>
                  <a:cubicBezTo>
                    <a:pt x="733" y="2657"/>
                    <a:pt x="810" y="2794"/>
                    <a:pt x="870" y="2794"/>
                  </a:cubicBezTo>
                  <a:cubicBezTo>
                    <a:pt x="876" y="2794"/>
                    <a:pt x="881" y="2793"/>
                    <a:pt x="886" y="2790"/>
                  </a:cubicBezTo>
                  <a:cubicBezTo>
                    <a:pt x="948" y="2758"/>
                    <a:pt x="896" y="2234"/>
                    <a:pt x="896" y="2234"/>
                  </a:cubicBezTo>
                  <a:lnTo>
                    <a:pt x="1247" y="1616"/>
                  </a:lnTo>
                  <a:lnTo>
                    <a:pt x="1855" y="514"/>
                  </a:lnTo>
                  <a:cubicBezTo>
                    <a:pt x="1566" y="339"/>
                    <a:pt x="1279" y="176"/>
                    <a:pt x="990"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4" name="Google Shape;2863;p67">
              <a:extLst>
                <a:ext uri="{FF2B5EF4-FFF2-40B4-BE49-F238E27FC236}">
                  <a16:creationId xmlns:a16="http://schemas.microsoft.com/office/drawing/2014/main" xmlns="" id="{2E0B45B9-0BA7-4364-95EC-C15BD9794764}"/>
                </a:ext>
              </a:extLst>
            </p:cNvPr>
            <p:cNvSpPr/>
            <p:nvPr/>
          </p:nvSpPr>
          <p:spPr>
            <a:xfrm>
              <a:off x="8255870" y="4029608"/>
              <a:ext cx="293957" cy="486654"/>
            </a:xfrm>
            <a:custGeom>
              <a:avLst/>
              <a:gdLst/>
              <a:ahLst/>
              <a:cxnLst/>
              <a:rect l="l" t="t" r="r" b="b"/>
              <a:pathLst>
                <a:path w="1855" h="3071" extrusionOk="0">
                  <a:moveTo>
                    <a:pt x="865" y="0"/>
                  </a:moveTo>
                  <a:cubicBezTo>
                    <a:pt x="576" y="176"/>
                    <a:pt x="289" y="341"/>
                    <a:pt x="0" y="517"/>
                  </a:cubicBezTo>
                  <a:lnTo>
                    <a:pt x="618" y="1607"/>
                  </a:lnTo>
                  <a:lnTo>
                    <a:pt x="959" y="2224"/>
                  </a:lnTo>
                  <a:cubicBezTo>
                    <a:pt x="959" y="2224"/>
                    <a:pt x="907" y="2751"/>
                    <a:pt x="969" y="2780"/>
                  </a:cubicBezTo>
                  <a:cubicBezTo>
                    <a:pt x="974" y="2783"/>
                    <a:pt x="981" y="2785"/>
                    <a:pt x="987" y="2785"/>
                  </a:cubicBezTo>
                  <a:cubicBezTo>
                    <a:pt x="1047" y="2785"/>
                    <a:pt x="1122" y="2657"/>
                    <a:pt x="1122" y="2657"/>
                  </a:cubicBezTo>
                  <a:cubicBezTo>
                    <a:pt x="1122" y="2657"/>
                    <a:pt x="1308" y="3070"/>
                    <a:pt x="1375" y="3070"/>
                  </a:cubicBezTo>
                  <a:cubicBezTo>
                    <a:pt x="1376" y="3070"/>
                    <a:pt x="1378" y="3070"/>
                    <a:pt x="1379" y="3070"/>
                  </a:cubicBezTo>
                  <a:cubicBezTo>
                    <a:pt x="1441" y="3037"/>
                    <a:pt x="1359" y="2729"/>
                    <a:pt x="1359" y="2728"/>
                  </a:cubicBezTo>
                  <a:lnTo>
                    <a:pt x="1359" y="2728"/>
                  </a:lnTo>
                  <a:cubicBezTo>
                    <a:pt x="1359" y="2729"/>
                    <a:pt x="1548" y="2980"/>
                    <a:pt x="1606" y="2980"/>
                  </a:cubicBezTo>
                  <a:cubicBezTo>
                    <a:pt x="1610" y="2980"/>
                    <a:pt x="1613" y="2978"/>
                    <a:pt x="1616" y="2976"/>
                  </a:cubicBezTo>
                  <a:cubicBezTo>
                    <a:pt x="1667" y="2946"/>
                    <a:pt x="1538" y="2626"/>
                    <a:pt x="1525" y="2606"/>
                  </a:cubicBezTo>
                  <a:lnTo>
                    <a:pt x="1525" y="2606"/>
                  </a:lnTo>
                  <a:cubicBezTo>
                    <a:pt x="1586" y="2693"/>
                    <a:pt x="1742" y="2802"/>
                    <a:pt x="1802" y="2802"/>
                  </a:cubicBezTo>
                  <a:cubicBezTo>
                    <a:pt x="1813" y="2802"/>
                    <a:pt x="1820" y="2798"/>
                    <a:pt x="1824" y="2790"/>
                  </a:cubicBezTo>
                  <a:cubicBezTo>
                    <a:pt x="1824" y="2729"/>
                    <a:pt x="1638" y="2452"/>
                    <a:pt x="1638" y="2452"/>
                  </a:cubicBezTo>
                  <a:lnTo>
                    <a:pt x="1638" y="2452"/>
                  </a:lnTo>
                  <a:cubicBezTo>
                    <a:pt x="1638" y="2452"/>
                    <a:pt x="1771" y="2534"/>
                    <a:pt x="1826" y="2534"/>
                  </a:cubicBezTo>
                  <a:cubicBezTo>
                    <a:pt x="1845" y="2534"/>
                    <a:pt x="1855" y="2523"/>
                    <a:pt x="1843" y="2494"/>
                  </a:cubicBezTo>
                  <a:cubicBezTo>
                    <a:pt x="1811" y="2390"/>
                    <a:pt x="1453" y="1987"/>
                    <a:pt x="1453" y="1987"/>
                  </a:cubicBezTo>
                  <a:lnTo>
                    <a:pt x="1431" y="1916"/>
                  </a:lnTo>
                  <a:cubicBezTo>
                    <a:pt x="1297" y="1431"/>
                    <a:pt x="1040" y="999"/>
                    <a:pt x="897" y="517"/>
                  </a:cubicBezTo>
                  <a:cubicBezTo>
                    <a:pt x="865" y="403"/>
                    <a:pt x="937" y="238"/>
                    <a:pt x="907" y="124"/>
                  </a:cubicBezTo>
                  <a:cubicBezTo>
                    <a:pt x="897" y="84"/>
                    <a:pt x="875" y="42"/>
                    <a:pt x="865" y="0"/>
                  </a:cubicBezTo>
                  <a:close/>
                </a:path>
              </a:pathLst>
            </a:custGeom>
            <a:solidFill>
              <a:srgbClr val="F7D2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5" name="Google Shape;2864;p67">
              <a:extLst>
                <a:ext uri="{FF2B5EF4-FFF2-40B4-BE49-F238E27FC236}">
                  <a16:creationId xmlns:a16="http://schemas.microsoft.com/office/drawing/2014/main" xmlns="" id="{CD48B4F3-E15E-412F-9914-0416C2E23B6B}"/>
                </a:ext>
              </a:extLst>
            </p:cNvPr>
            <p:cNvSpPr/>
            <p:nvPr/>
          </p:nvSpPr>
          <p:spPr>
            <a:xfrm>
              <a:off x="7952248" y="3918840"/>
              <a:ext cx="277477" cy="269078"/>
            </a:xfrm>
            <a:custGeom>
              <a:avLst/>
              <a:gdLst/>
              <a:ahLst/>
              <a:cxnLst/>
              <a:rect l="l" t="t" r="r" b="b"/>
              <a:pathLst>
                <a:path w="1751" h="1698" extrusionOk="0">
                  <a:moveTo>
                    <a:pt x="115" y="0"/>
                  </a:moveTo>
                  <a:lnTo>
                    <a:pt x="1" y="514"/>
                  </a:lnTo>
                  <a:lnTo>
                    <a:pt x="228" y="1451"/>
                  </a:lnTo>
                  <a:lnTo>
                    <a:pt x="671" y="1698"/>
                  </a:lnTo>
                  <a:lnTo>
                    <a:pt x="1380" y="1616"/>
                  </a:lnTo>
                  <a:lnTo>
                    <a:pt x="1597" y="1102"/>
                  </a:lnTo>
                  <a:lnTo>
                    <a:pt x="1750" y="227"/>
                  </a:lnTo>
                  <a:lnTo>
                    <a:pt x="1617" y="0"/>
                  </a:lnTo>
                  <a:cubicBezTo>
                    <a:pt x="1565" y="277"/>
                    <a:pt x="1464" y="475"/>
                    <a:pt x="1360" y="608"/>
                  </a:cubicBezTo>
                  <a:cubicBezTo>
                    <a:pt x="1246" y="751"/>
                    <a:pt x="1069" y="823"/>
                    <a:pt x="892" y="823"/>
                  </a:cubicBezTo>
                  <a:cubicBezTo>
                    <a:pt x="715" y="823"/>
                    <a:pt x="537" y="751"/>
                    <a:pt x="424" y="608"/>
                  </a:cubicBezTo>
                  <a:cubicBezTo>
                    <a:pt x="206" y="351"/>
                    <a:pt x="115" y="0"/>
                    <a:pt x="115"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6" name="Google Shape;2865;p67">
              <a:extLst>
                <a:ext uri="{FF2B5EF4-FFF2-40B4-BE49-F238E27FC236}">
                  <a16:creationId xmlns:a16="http://schemas.microsoft.com/office/drawing/2014/main" xmlns="" id="{CF01D3D7-464D-4274-ABE8-4541EC9A0110}"/>
                </a:ext>
              </a:extLst>
            </p:cNvPr>
            <p:cNvSpPr/>
            <p:nvPr/>
          </p:nvSpPr>
          <p:spPr>
            <a:xfrm>
              <a:off x="7684915" y="3911867"/>
              <a:ext cx="287143" cy="236909"/>
            </a:xfrm>
            <a:custGeom>
              <a:avLst/>
              <a:gdLst/>
              <a:ahLst/>
              <a:cxnLst/>
              <a:rect l="l" t="t" r="r" b="b"/>
              <a:pathLst>
                <a:path w="1812" h="1495" extrusionOk="0">
                  <a:moveTo>
                    <a:pt x="1148" y="1"/>
                  </a:moveTo>
                  <a:cubicBezTo>
                    <a:pt x="959" y="1"/>
                    <a:pt x="730" y="68"/>
                    <a:pt x="514" y="311"/>
                  </a:cubicBezTo>
                  <a:cubicBezTo>
                    <a:pt x="0" y="899"/>
                    <a:pt x="566" y="1248"/>
                    <a:pt x="566" y="1248"/>
                  </a:cubicBezTo>
                  <a:lnTo>
                    <a:pt x="423" y="1495"/>
                  </a:lnTo>
                  <a:lnTo>
                    <a:pt x="1461" y="1495"/>
                  </a:lnTo>
                  <a:lnTo>
                    <a:pt x="1369" y="1309"/>
                  </a:lnTo>
                  <a:lnTo>
                    <a:pt x="1668" y="1270"/>
                  </a:lnTo>
                  <a:lnTo>
                    <a:pt x="1812" y="776"/>
                  </a:lnTo>
                  <a:lnTo>
                    <a:pt x="1555" y="106"/>
                  </a:lnTo>
                  <a:cubicBezTo>
                    <a:pt x="1555" y="106"/>
                    <a:pt x="1383" y="1"/>
                    <a:pt x="1148"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7" name="Google Shape;2866;p67">
              <a:extLst>
                <a:ext uri="{FF2B5EF4-FFF2-40B4-BE49-F238E27FC236}">
                  <a16:creationId xmlns:a16="http://schemas.microsoft.com/office/drawing/2014/main" xmlns="" id="{77D38360-55F0-4FCE-B1BD-EBBC039B6581}"/>
                </a:ext>
              </a:extLst>
            </p:cNvPr>
            <p:cNvSpPr/>
            <p:nvPr/>
          </p:nvSpPr>
          <p:spPr>
            <a:xfrm>
              <a:off x="8205319" y="3911867"/>
              <a:ext cx="298553" cy="236909"/>
            </a:xfrm>
            <a:custGeom>
              <a:avLst/>
              <a:gdLst/>
              <a:ahLst/>
              <a:cxnLst/>
              <a:rect l="l" t="t" r="r" b="b"/>
              <a:pathLst>
                <a:path w="1884" h="1495" extrusionOk="0">
                  <a:moveTo>
                    <a:pt x="690" y="1"/>
                  </a:moveTo>
                  <a:cubicBezTo>
                    <a:pt x="445" y="1"/>
                    <a:pt x="267" y="106"/>
                    <a:pt x="267" y="106"/>
                  </a:cubicBezTo>
                  <a:lnTo>
                    <a:pt x="0" y="785"/>
                  </a:lnTo>
                  <a:lnTo>
                    <a:pt x="144" y="1270"/>
                  </a:lnTo>
                  <a:lnTo>
                    <a:pt x="452" y="1309"/>
                  </a:lnTo>
                  <a:lnTo>
                    <a:pt x="361" y="1495"/>
                  </a:lnTo>
                  <a:lnTo>
                    <a:pt x="1431" y="1495"/>
                  </a:lnTo>
                  <a:lnTo>
                    <a:pt x="1298" y="1248"/>
                  </a:lnTo>
                  <a:cubicBezTo>
                    <a:pt x="1298" y="1248"/>
                    <a:pt x="1883" y="899"/>
                    <a:pt x="1349" y="311"/>
                  </a:cubicBezTo>
                  <a:cubicBezTo>
                    <a:pt x="1125" y="68"/>
                    <a:pt x="887" y="1"/>
                    <a:pt x="69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8" name="Google Shape;2867;p67">
              <a:extLst>
                <a:ext uri="{FF2B5EF4-FFF2-40B4-BE49-F238E27FC236}">
                  <a16:creationId xmlns:a16="http://schemas.microsoft.com/office/drawing/2014/main" xmlns="" id="{5E65606F-0170-4195-97B2-86DCF3DDB6A0}"/>
                </a:ext>
              </a:extLst>
            </p:cNvPr>
            <p:cNvSpPr/>
            <p:nvPr/>
          </p:nvSpPr>
          <p:spPr>
            <a:xfrm>
              <a:off x="7666850" y="4509286"/>
              <a:ext cx="833856" cy="243406"/>
            </a:xfrm>
            <a:custGeom>
              <a:avLst/>
              <a:gdLst/>
              <a:ahLst/>
              <a:cxnLst/>
              <a:rect l="l" t="t" r="r" b="b"/>
              <a:pathLst>
                <a:path w="5262" h="1536" extrusionOk="0">
                  <a:moveTo>
                    <a:pt x="865" y="0"/>
                  </a:moveTo>
                  <a:lnTo>
                    <a:pt x="391" y="248"/>
                  </a:lnTo>
                  <a:lnTo>
                    <a:pt x="1" y="804"/>
                  </a:lnTo>
                  <a:cubicBezTo>
                    <a:pt x="1" y="804"/>
                    <a:pt x="958" y="1536"/>
                    <a:pt x="2546" y="1536"/>
                  </a:cubicBezTo>
                  <a:cubicBezTo>
                    <a:pt x="2579" y="1536"/>
                    <a:pt x="2613" y="1536"/>
                    <a:pt x="2647" y="1535"/>
                  </a:cubicBezTo>
                  <a:cubicBezTo>
                    <a:pt x="2681" y="1536"/>
                    <a:pt x="2714" y="1536"/>
                    <a:pt x="2747" y="1536"/>
                  </a:cubicBezTo>
                  <a:cubicBezTo>
                    <a:pt x="4323" y="1536"/>
                    <a:pt x="5261" y="804"/>
                    <a:pt x="5261" y="804"/>
                  </a:cubicBezTo>
                  <a:lnTo>
                    <a:pt x="4901" y="248"/>
                  </a:lnTo>
                  <a:lnTo>
                    <a:pt x="4416" y="0"/>
                  </a:lnTo>
                  <a:lnTo>
                    <a:pt x="2709" y="248"/>
                  </a:lnTo>
                  <a:lnTo>
                    <a:pt x="2647" y="784"/>
                  </a:lnTo>
                  <a:lnTo>
                    <a:pt x="2585" y="248"/>
                  </a:lnTo>
                  <a:lnTo>
                    <a:pt x="865" y="0"/>
                  </a:ln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79" name="Google Shape;2868;p67">
              <a:extLst>
                <a:ext uri="{FF2B5EF4-FFF2-40B4-BE49-F238E27FC236}">
                  <a16:creationId xmlns:a16="http://schemas.microsoft.com/office/drawing/2014/main" xmlns="" id="{CB6CA174-D068-485B-A743-53E62CF74C6A}"/>
                </a:ext>
              </a:extLst>
            </p:cNvPr>
            <p:cNvSpPr/>
            <p:nvPr/>
          </p:nvSpPr>
          <p:spPr>
            <a:xfrm>
              <a:off x="7714231" y="4566492"/>
              <a:ext cx="758584" cy="27890"/>
            </a:xfrm>
            <a:custGeom>
              <a:avLst/>
              <a:gdLst/>
              <a:ahLst/>
              <a:cxnLst/>
              <a:rect l="l" t="t" r="r" b="b"/>
              <a:pathLst>
                <a:path w="4787" h="176" extrusionOk="0">
                  <a:moveTo>
                    <a:pt x="4673" y="0"/>
                  </a:moveTo>
                  <a:lnTo>
                    <a:pt x="4673" y="0"/>
                  </a:lnTo>
                  <a:lnTo>
                    <a:pt x="4787" y="176"/>
                  </a:lnTo>
                  <a:lnTo>
                    <a:pt x="4787" y="176"/>
                  </a:lnTo>
                  <a:lnTo>
                    <a:pt x="4673" y="0"/>
                  </a:lnTo>
                  <a:close/>
                  <a:moveTo>
                    <a:pt x="10" y="0"/>
                  </a:moveTo>
                  <a:lnTo>
                    <a:pt x="1" y="32"/>
                  </a:lnTo>
                  <a:lnTo>
                    <a:pt x="1" y="32"/>
                  </a:lnTo>
                  <a:lnTo>
                    <a:pt x="10" y="0"/>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0" name="Google Shape;2869;p67">
              <a:extLst>
                <a:ext uri="{FF2B5EF4-FFF2-40B4-BE49-F238E27FC236}">
                  <a16:creationId xmlns:a16="http://schemas.microsoft.com/office/drawing/2014/main" xmlns="" id="{AE5E6023-92C3-49FD-B5AC-EDC0DCBAC2EA}"/>
                </a:ext>
              </a:extLst>
            </p:cNvPr>
            <p:cNvSpPr/>
            <p:nvPr/>
          </p:nvSpPr>
          <p:spPr>
            <a:xfrm>
              <a:off x="7714231" y="4566492"/>
              <a:ext cx="758584" cy="110927"/>
            </a:xfrm>
            <a:custGeom>
              <a:avLst/>
              <a:gdLst/>
              <a:ahLst/>
              <a:cxnLst/>
              <a:rect l="l" t="t" r="r" b="b"/>
              <a:pathLst>
                <a:path w="4787" h="700" extrusionOk="0">
                  <a:moveTo>
                    <a:pt x="10" y="0"/>
                  </a:moveTo>
                  <a:lnTo>
                    <a:pt x="1" y="32"/>
                  </a:lnTo>
                  <a:cubicBezTo>
                    <a:pt x="411" y="279"/>
                    <a:pt x="1164" y="638"/>
                    <a:pt x="2215" y="680"/>
                  </a:cubicBezTo>
                  <a:cubicBezTo>
                    <a:pt x="2358" y="700"/>
                    <a:pt x="2501" y="700"/>
                    <a:pt x="2647" y="700"/>
                  </a:cubicBezTo>
                  <a:cubicBezTo>
                    <a:pt x="3759" y="700"/>
                    <a:pt x="4540" y="329"/>
                    <a:pt x="4787" y="176"/>
                  </a:cubicBezTo>
                  <a:lnTo>
                    <a:pt x="4673" y="0"/>
                  </a:lnTo>
                  <a:cubicBezTo>
                    <a:pt x="4377" y="176"/>
                    <a:pt x="3623" y="527"/>
                    <a:pt x="2491" y="527"/>
                  </a:cubicBezTo>
                  <a:lnTo>
                    <a:pt x="2202" y="527"/>
                  </a:lnTo>
                  <a:cubicBezTo>
                    <a:pt x="1061" y="527"/>
                    <a:pt x="309" y="176"/>
                    <a:pt x="10" y="0"/>
                  </a:cubicBezTo>
                  <a:close/>
                </a:path>
              </a:pathLst>
            </a:custGeom>
            <a:solidFill>
              <a:srgbClr val="AC8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1" name="Google Shape;2870;p67">
              <a:extLst>
                <a:ext uri="{FF2B5EF4-FFF2-40B4-BE49-F238E27FC236}">
                  <a16:creationId xmlns:a16="http://schemas.microsoft.com/office/drawing/2014/main" xmlns="" id="{4429D3CD-EB45-4F45-96DC-01164C00F201}"/>
                </a:ext>
              </a:extLst>
            </p:cNvPr>
            <p:cNvSpPr/>
            <p:nvPr/>
          </p:nvSpPr>
          <p:spPr>
            <a:xfrm>
              <a:off x="7693155" y="4261444"/>
              <a:ext cx="786474" cy="388879"/>
            </a:xfrm>
            <a:custGeom>
              <a:avLst/>
              <a:gdLst/>
              <a:ahLst/>
              <a:cxnLst/>
              <a:rect l="l" t="t" r="r" b="b"/>
              <a:pathLst>
                <a:path w="4963" h="2454" extrusionOk="0">
                  <a:moveTo>
                    <a:pt x="1863" y="0"/>
                  </a:moveTo>
                  <a:lnTo>
                    <a:pt x="1359" y="186"/>
                  </a:lnTo>
                  <a:cubicBezTo>
                    <a:pt x="1359" y="186"/>
                    <a:pt x="618" y="546"/>
                    <a:pt x="0" y="1834"/>
                  </a:cubicBezTo>
                  <a:cubicBezTo>
                    <a:pt x="0" y="1834"/>
                    <a:pt x="825" y="2453"/>
                    <a:pt x="2342" y="2453"/>
                  </a:cubicBezTo>
                  <a:cubicBezTo>
                    <a:pt x="2388" y="2453"/>
                    <a:pt x="2434" y="2453"/>
                    <a:pt x="2481" y="2452"/>
                  </a:cubicBezTo>
                  <a:cubicBezTo>
                    <a:pt x="2528" y="2453"/>
                    <a:pt x="2574" y="2453"/>
                    <a:pt x="2620" y="2453"/>
                  </a:cubicBezTo>
                  <a:cubicBezTo>
                    <a:pt x="4138" y="2453"/>
                    <a:pt x="4962" y="1834"/>
                    <a:pt x="4962" y="1834"/>
                  </a:cubicBezTo>
                  <a:cubicBezTo>
                    <a:pt x="4292" y="475"/>
                    <a:pt x="3603" y="186"/>
                    <a:pt x="3603" y="186"/>
                  </a:cubicBezTo>
                  <a:lnTo>
                    <a:pt x="3089" y="0"/>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2" name="Google Shape;2871;p67">
              <a:extLst>
                <a:ext uri="{FF2B5EF4-FFF2-40B4-BE49-F238E27FC236}">
                  <a16:creationId xmlns:a16="http://schemas.microsoft.com/office/drawing/2014/main" xmlns="" id="{B830A6CC-D6EB-4BD9-B068-67C2DAD39DA1}"/>
                </a:ext>
              </a:extLst>
            </p:cNvPr>
            <p:cNvSpPr/>
            <p:nvPr/>
          </p:nvSpPr>
          <p:spPr>
            <a:xfrm>
              <a:off x="7693155" y="4287591"/>
              <a:ext cx="786474" cy="362415"/>
            </a:xfrm>
            <a:custGeom>
              <a:avLst/>
              <a:gdLst/>
              <a:ahLst/>
              <a:cxnLst/>
              <a:rect l="l" t="t" r="r" b="b"/>
              <a:pathLst>
                <a:path w="4963" h="2287" extrusionOk="0">
                  <a:moveTo>
                    <a:pt x="3551" y="1"/>
                  </a:moveTo>
                  <a:lnTo>
                    <a:pt x="3551" y="1"/>
                  </a:lnTo>
                  <a:cubicBezTo>
                    <a:pt x="4087" y="742"/>
                    <a:pt x="3583" y="1822"/>
                    <a:pt x="2481" y="1916"/>
                  </a:cubicBezTo>
                  <a:cubicBezTo>
                    <a:pt x="2348" y="1916"/>
                    <a:pt x="2202" y="1926"/>
                    <a:pt x="2059" y="1926"/>
                  </a:cubicBezTo>
                  <a:lnTo>
                    <a:pt x="1769" y="1926"/>
                  </a:lnTo>
                  <a:cubicBezTo>
                    <a:pt x="1018" y="1926"/>
                    <a:pt x="433" y="1770"/>
                    <a:pt x="20" y="1617"/>
                  </a:cubicBezTo>
                  <a:cubicBezTo>
                    <a:pt x="20" y="1637"/>
                    <a:pt x="10" y="1647"/>
                    <a:pt x="0" y="1669"/>
                  </a:cubicBezTo>
                  <a:cubicBezTo>
                    <a:pt x="0" y="1669"/>
                    <a:pt x="823" y="2287"/>
                    <a:pt x="2335" y="2287"/>
                  </a:cubicBezTo>
                  <a:lnTo>
                    <a:pt x="2624" y="2287"/>
                  </a:lnTo>
                  <a:cubicBezTo>
                    <a:pt x="4139" y="2287"/>
                    <a:pt x="4962" y="1669"/>
                    <a:pt x="4962" y="1669"/>
                  </a:cubicBezTo>
                  <a:cubicBezTo>
                    <a:pt x="4848" y="1451"/>
                    <a:pt x="4745" y="1256"/>
                    <a:pt x="4633" y="1091"/>
                  </a:cubicBezTo>
                  <a:cubicBezTo>
                    <a:pt x="4591" y="1009"/>
                    <a:pt x="4539" y="937"/>
                    <a:pt x="4488" y="876"/>
                  </a:cubicBezTo>
                  <a:cubicBezTo>
                    <a:pt x="4003" y="186"/>
                    <a:pt x="3603" y="21"/>
                    <a:pt x="3603" y="21"/>
                  </a:cubicBezTo>
                  <a:lnTo>
                    <a:pt x="3551"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3" name="Google Shape;2872;p67">
              <a:extLst>
                <a:ext uri="{FF2B5EF4-FFF2-40B4-BE49-F238E27FC236}">
                  <a16:creationId xmlns:a16="http://schemas.microsoft.com/office/drawing/2014/main" xmlns="" id="{E0132A76-A25D-4940-8B2E-30E8FE7FF05E}"/>
                </a:ext>
              </a:extLst>
            </p:cNvPr>
            <p:cNvSpPr/>
            <p:nvPr/>
          </p:nvSpPr>
          <p:spPr>
            <a:xfrm>
              <a:off x="8161107" y="4297416"/>
              <a:ext cx="88266" cy="128993"/>
            </a:xfrm>
            <a:custGeom>
              <a:avLst/>
              <a:gdLst/>
              <a:ahLst/>
              <a:cxnLst/>
              <a:rect l="l" t="t" r="r" b="b"/>
              <a:pathLst>
                <a:path w="557" h="814" extrusionOk="0">
                  <a:moveTo>
                    <a:pt x="218" y="1"/>
                  </a:moveTo>
                  <a:lnTo>
                    <a:pt x="0" y="20"/>
                  </a:lnTo>
                  <a:lnTo>
                    <a:pt x="12" y="20"/>
                  </a:lnTo>
                  <a:cubicBezTo>
                    <a:pt x="237" y="20"/>
                    <a:pt x="484" y="814"/>
                    <a:pt x="484" y="814"/>
                  </a:cubicBezTo>
                  <a:cubicBezTo>
                    <a:pt x="556" y="268"/>
                    <a:pt x="218" y="1"/>
                    <a:pt x="218" y="1"/>
                  </a:cubicBez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4" name="Google Shape;2873;p67">
              <a:extLst>
                <a:ext uri="{FF2B5EF4-FFF2-40B4-BE49-F238E27FC236}">
                  <a16:creationId xmlns:a16="http://schemas.microsoft.com/office/drawing/2014/main" xmlns="" id="{9440B948-923F-447C-AB1A-CF2D965D0645}"/>
                </a:ext>
              </a:extLst>
            </p:cNvPr>
            <p:cNvSpPr/>
            <p:nvPr/>
          </p:nvSpPr>
          <p:spPr>
            <a:xfrm>
              <a:off x="7953833" y="4297416"/>
              <a:ext cx="88266" cy="128993"/>
            </a:xfrm>
            <a:custGeom>
              <a:avLst/>
              <a:gdLst/>
              <a:ahLst/>
              <a:cxnLst/>
              <a:rect l="l" t="t" r="r" b="b"/>
              <a:pathLst>
                <a:path w="557" h="814" extrusionOk="0">
                  <a:moveTo>
                    <a:pt x="342" y="1"/>
                  </a:moveTo>
                  <a:cubicBezTo>
                    <a:pt x="342" y="1"/>
                    <a:pt x="1" y="268"/>
                    <a:pt x="73" y="814"/>
                  </a:cubicBezTo>
                  <a:cubicBezTo>
                    <a:pt x="73" y="814"/>
                    <a:pt x="320" y="20"/>
                    <a:pt x="547" y="20"/>
                  </a:cubicBezTo>
                  <a:lnTo>
                    <a:pt x="557" y="20"/>
                  </a:lnTo>
                  <a:lnTo>
                    <a:pt x="342" y="1"/>
                  </a:lnTo>
                  <a:close/>
                </a:path>
              </a:pathLst>
            </a:custGeom>
            <a:solidFill>
              <a:srgbClr val="4075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5" name="Google Shape;2874;p67">
              <a:extLst>
                <a:ext uri="{FF2B5EF4-FFF2-40B4-BE49-F238E27FC236}">
                  <a16:creationId xmlns:a16="http://schemas.microsoft.com/office/drawing/2014/main" xmlns="" id="{5124E94D-8725-4527-8916-091826E336F1}"/>
                </a:ext>
              </a:extLst>
            </p:cNvPr>
            <p:cNvSpPr/>
            <p:nvPr/>
          </p:nvSpPr>
          <p:spPr>
            <a:xfrm>
              <a:off x="7898686" y="3918840"/>
              <a:ext cx="385076" cy="387295"/>
            </a:xfrm>
            <a:custGeom>
              <a:avLst/>
              <a:gdLst/>
              <a:ahLst/>
              <a:cxnLst/>
              <a:rect l="l" t="t" r="r" b="b"/>
              <a:pathLst>
                <a:path w="2430" h="2444" extrusionOk="0">
                  <a:moveTo>
                    <a:pt x="154" y="0"/>
                  </a:moveTo>
                  <a:lnTo>
                    <a:pt x="10" y="1122"/>
                  </a:lnTo>
                  <a:cubicBezTo>
                    <a:pt x="0" y="1226"/>
                    <a:pt x="30" y="1339"/>
                    <a:pt x="102" y="1421"/>
                  </a:cubicBezTo>
                  <a:lnTo>
                    <a:pt x="297" y="1658"/>
                  </a:lnTo>
                  <a:lnTo>
                    <a:pt x="297" y="2306"/>
                  </a:lnTo>
                  <a:cubicBezTo>
                    <a:pt x="297" y="2306"/>
                    <a:pt x="729" y="2429"/>
                    <a:pt x="1112" y="2439"/>
                  </a:cubicBezTo>
                  <a:cubicBezTo>
                    <a:pt x="1161" y="2442"/>
                    <a:pt x="1208" y="2443"/>
                    <a:pt x="1255" y="2443"/>
                  </a:cubicBezTo>
                  <a:cubicBezTo>
                    <a:pt x="1738" y="2443"/>
                    <a:pt x="2140" y="2306"/>
                    <a:pt x="2140" y="2306"/>
                  </a:cubicBezTo>
                  <a:lnTo>
                    <a:pt x="2140" y="1658"/>
                  </a:lnTo>
                  <a:lnTo>
                    <a:pt x="2326" y="1421"/>
                  </a:lnTo>
                  <a:cubicBezTo>
                    <a:pt x="2397" y="1339"/>
                    <a:pt x="2429" y="1226"/>
                    <a:pt x="2420" y="1122"/>
                  </a:cubicBezTo>
                  <a:lnTo>
                    <a:pt x="2274" y="0"/>
                  </a:lnTo>
                  <a:lnTo>
                    <a:pt x="1955" y="0"/>
                  </a:lnTo>
                  <a:lnTo>
                    <a:pt x="1864" y="660"/>
                  </a:lnTo>
                  <a:cubicBezTo>
                    <a:pt x="1832" y="885"/>
                    <a:pt x="1678" y="1080"/>
                    <a:pt x="1461" y="1184"/>
                  </a:cubicBezTo>
                  <a:cubicBezTo>
                    <a:pt x="1347" y="1236"/>
                    <a:pt x="1276" y="1246"/>
                    <a:pt x="1236" y="1246"/>
                  </a:cubicBezTo>
                  <a:lnTo>
                    <a:pt x="1236" y="1226"/>
                  </a:lnTo>
                  <a:cubicBezTo>
                    <a:pt x="1236" y="1226"/>
                    <a:pt x="1236" y="1236"/>
                    <a:pt x="1214" y="1236"/>
                  </a:cubicBezTo>
                  <a:cubicBezTo>
                    <a:pt x="1204" y="1236"/>
                    <a:pt x="1194" y="1226"/>
                    <a:pt x="1194" y="1226"/>
                  </a:cubicBezTo>
                  <a:lnTo>
                    <a:pt x="1194" y="1246"/>
                  </a:lnTo>
                  <a:cubicBezTo>
                    <a:pt x="1152" y="1246"/>
                    <a:pt x="1090" y="1236"/>
                    <a:pt x="977" y="1184"/>
                  </a:cubicBezTo>
                  <a:cubicBezTo>
                    <a:pt x="752" y="1080"/>
                    <a:pt x="606" y="885"/>
                    <a:pt x="576" y="660"/>
                  </a:cubicBezTo>
                  <a:lnTo>
                    <a:pt x="482" y="0"/>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6" name="Google Shape;2875;p67">
              <a:extLst>
                <a:ext uri="{FF2B5EF4-FFF2-40B4-BE49-F238E27FC236}">
                  <a16:creationId xmlns:a16="http://schemas.microsoft.com/office/drawing/2014/main" xmlns="" id="{34B9C322-82F1-4D2B-9C99-C806338A0D12}"/>
                </a:ext>
              </a:extLst>
            </p:cNvPr>
            <p:cNvSpPr/>
            <p:nvPr/>
          </p:nvSpPr>
          <p:spPr>
            <a:xfrm>
              <a:off x="8016110" y="4170167"/>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0"/>
                  </a:cubicBezTo>
                  <a:lnTo>
                    <a:pt x="40" y="10"/>
                  </a:lnTo>
                  <a:lnTo>
                    <a:pt x="40"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7" name="Google Shape;2876;p67">
              <a:extLst>
                <a:ext uri="{FF2B5EF4-FFF2-40B4-BE49-F238E27FC236}">
                  <a16:creationId xmlns:a16="http://schemas.microsoft.com/office/drawing/2014/main" xmlns="" id="{62528E58-5E2E-4C0C-9734-15AC8600F0CD}"/>
                </a:ext>
              </a:extLst>
            </p:cNvPr>
            <p:cNvSpPr/>
            <p:nvPr/>
          </p:nvSpPr>
          <p:spPr>
            <a:xfrm>
              <a:off x="8019279" y="4170167"/>
              <a:ext cx="166549" cy="47223"/>
            </a:xfrm>
            <a:custGeom>
              <a:avLst/>
              <a:gdLst/>
              <a:ahLst/>
              <a:cxnLst/>
              <a:rect l="l" t="t" r="r" b="b"/>
              <a:pathLst>
                <a:path w="1051" h="298" extrusionOk="0">
                  <a:moveTo>
                    <a:pt x="1019" y="1"/>
                  </a:moveTo>
                  <a:cubicBezTo>
                    <a:pt x="999" y="20"/>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8" name="Google Shape;2877;p67">
              <a:extLst>
                <a:ext uri="{FF2B5EF4-FFF2-40B4-BE49-F238E27FC236}">
                  <a16:creationId xmlns:a16="http://schemas.microsoft.com/office/drawing/2014/main" xmlns="" id="{CE802C71-7294-4A8B-90BC-AAB6BA24AFFA}"/>
                </a:ext>
              </a:extLst>
            </p:cNvPr>
            <p:cNvSpPr/>
            <p:nvPr/>
          </p:nvSpPr>
          <p:spPr>
            <a:xfrm>
              <a:off x="8016110" y="4209309"/>
              <a:ext cx="166549" cy="47223"/>
            </a:xfrm>
            <a:custGeom>
              <a:avLst/>
              <a:gdLst/>
              <a:ahLst/>
              <a:cxnLst/>
              <a:rect l="l" t="t" r="r" b="b"/>
              <a:pathLst>
                <a:path w="1051" h="298" extrusionOk="0">
                  <a:moveTo>
                    <a:pt x="30" y="1"/>
                  </a:moveTo>
                  <a:lnTo>
                    <a:pt x="1" y="40"/>
                  </a:lnTo>
                  <a:cubicBezTo>
                    <a:pt x="11" y="40"/>
                    <a:pt x="310" y="297"/>
                    <a:pt x="1051" y="297"/>
                  </a:cubicBezTo>
                  <a:lnTo>
                    <a:pt x="1051" y="248"/>
                  </a:lnTo>
                  <a:cubicBezTo>
                    <a:pt x="680" y="248"/>
                    <a:pt x="433" y="186"/>
                    <a:pt x="268" y="124"/>
                  </a:cubicBezTo>
                  <a:cubicBezTo>
                    <a:pt x="186" y="92"/>
                    <a:pt x="124" y="62"/>
                    <a:pt x="92" y="40"/>
                  </a:cubicBezTo>
                  <a:cubicBezTo>
                    <a:pt x="72" y="30"/>
                    <a:pt x="63" y="20"/>
                    <a:pt x="50" y="11"/>
                  </a:cubicBezTo>
                  <a:cubicBezTo>
                    <a:pt x="40" y="11"/>
                    <a:pt x="40" y="1"/>
                    <a:pt x="40" y="1"/>
                  </a:cubicBez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sp>
          <p:nvSpPr>
            <p:cNvPr id="89" name="Google Shape;2878;p67">
              <a:extLst>
                <a:ext uri="{FF2B5EF4-FFF2-40B4-BE49-F238E27FC236}">
                  <a16:creationId xmlns:a16="http://schemas.microsoft.com/office/drawing/2014/main" xmlns="" id="{6FE7F3E2-2AD9-4E78-B0A4-4E4514711B08}"/>
                </a:ext>
              </a:extLst>
            </p:cNvPr>
            <p:cNvSpPr/>
            <p:nvPr/>
          </p:nvSpPr>
          <p:spPr>
            <a:xfrm>
              <a:off x="8019279" y="4209309"/>
              <a:ext cx="166549" cy="47223"/>
            </a:xfrm>
            <a:custGeom>
              <a:avLst/>
              <a:gdLst/>
              <a:ahLst/>
              <a:cxnLst/>
              <a:rect l="l" t="t" r="r" b="b"/>
              <a:pathLst>
                <a:path w="1051" h="298" extrusionOk="0">
                  <a:moveTo>
                    <a:pt x="1019" y="1"/>
                  </a:moveTo>
                  <a:cubicBezTo>
                    <a:pt x="999" y="11"/>
                    <a:pt x="710" y="248"/>
                    <a:pt x="1" y="248"/>
                  </a:cubicBezTo>
                  <a:lnTo>
                    <a:pt x="1" y="297"/>
                  </a:lnTo>
                  <a:cubicBezTo>
                    <a:pt x="752" y="297"/>
                    <a:pt x="1041" y="40"/>
                    <a:pt x="1051" y="40"/>
                  </a:cubicBezTo>
                  <a:lnTo>
                    <a:pt x="1019" y="1"/>
                  </a:lnTo>
                  <a:close/>
                </a:path>
              </a:pathLst>
            </a:custGeom>
            <a:solidFill>
              <a:srgbClr val="3A35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90" name="Group 89">
            <a:extLst>
              <a:ext uri="{FF2B5EF4-FFF2-40B4-BE49-F238E27FC236}">
                <a16:creationId xmlns:a16="http://schemas.microsoft.com/office/drawing/2014/main" xmlns="" id="{E5F66840-F6ED-430F-B993-391E99F2EC51}"/>
              </a:ext>
            </a:extLst>
          </p:cNvPr>
          <p:cNvGrpSpPr/>
          <p:nvPr/>
        </p:nvGrpSpPr>
        <p:grpSpPr>
          <a:xfrm>
            <a:off x="3979881" y="242909"/>
            <a:ext cx="6855113" cy="5460208"/>
            <a:chOff x="3203287" y="1160252"/>
            <a:chExt cx="5696678" cy="4537496"/>
          </a:xfrm>
        </p:grpSpPr>
        <p:grpSp>
          <p:nvGrpSpPr>
            <p:cNvPr id="91" name="组合 4">
              <a:extLst>
                <a:ext uri="{FF2B5EF4-FFF2-40B4-BE49-F238E27FC236}">
                  <a16:creationId xmlns:a16="http://schemas.microsoft.com/office/drawing/2014/main" xmlns="" id="{633D425F-568F-4A61-8E1A-100F0B5A84F9}"/>
                </a:ext>
              </a:extLst>
            </p:cNvPr>
            <p:cNvGrpSpPr/>
            <p:nvPr/>
          </p:nvGrpSpPr>
          <p:grpSpPr>
            <a:xfrm>
              <a:off x="3827252" y="1160252"/>
              <a:ext cx="4537496" cy="4537496"/>
              <a:chOff x="1411309" y="921917"/>
              <a:chExt cx="4537496" cy="4537496"/>
            </a:xfrm>
          </p:grpSpPr>
          <p:sp>
            <p:nvSpPr>
              <p:cNvPr id="100" name="椭圆 5">
                <a:extLst>
                  <a:ext uri="{FF2B5EF4-FFF2-40B4-BE49-F238E27FC236}">
                    <a16:creationId xmlns:a16="http://schemas.microsoft.com/office/drawing/2014/main" xmlns="" id="{6D7EAF77-4E4D-493D-A379-CF6B8543126A}"/>
                  </a:ext>
                </a:extLst>
              </p:cNvPr>
              <p:cNvSpPr/>
              <p:nvPr/>
            </p:nvSpPr>
            <p:spPr>
              <a:xfrm>
                <a:off x="1411309" y="921917"/>
                <a:ext cx="4537496" cy="4537496"/>
              </a:xfrm>
              <a:prstGeom prst="ellipse">
                <a:avLst/>
              </a:prstGeom>
              <a:solidFill>
                <a:srgbClr val="F5FAFD"/>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1" name="椭圆 7">
                <a:extLst>
                  <a:ext uri="{FF2B5EF4-FFF2-40B4-BE49-F238E27FC236}">
                    <a16:creationId xmlns:a16="http://schemas.microsoft.com/office/drawing/2014/main" xmlns="" id="{8FC44799-1555-4374-8425-4B9235490F7A}"/>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 name="图片 9">
              <a:extLst>
                <a:ext uri="{FF2B5EF4-FFF2-40B4-BE49-F238E27FC236}">
                  <a16:creationId xmlns:a16="http://schemas.microsoft.com/office/drawing/2014/main" xmlns="" id="{B01C5F26-84E1-4948-99C2-EC422EF9582F}"/>
                </a:ext>
              </a:extLst>
            </p:cNvPr>
            <p:cNvPicPr>
              <a:picLocks noChangeAspect="1"/>
            </p:cNvPicPr>
            <p:nvPr/>
          </p:nvPicPr>
          <p:blipFill>
            <a:blip r:embed="rId8"/>
            <a:stretch>
              <a:fillRect/>
            </a:stretch>
          </p:blipFill>
          <p:spPr>
            <a:xfrm>
              <a:off x="3203287" y="2827901"/>
              <a:ext cx="388181" cy="438267"/>
            </a:xfrm>
            <a:prstGeom prst="rect">
              <a:avLst/>
            </a:prstGeom>
          </p:spPr>
        </p:pic>
        <p:pic>
          <p:nvPicPr>
            <p:cNvPr id="93" name="图片 10">
              <a:extLst>
                <a:ext uri="{FF2B5EF4-FFF2-40B4-BE49-F238E27FC236}">
                  <a16:creationId xmlns:a16="http://schemas.microsoft.com/office/drawing/2014/main" xmlns="" id="{AB99E08C-E9DD-4738-9AF7-F88277626549}"/>
                </a:ext>
              </a:extLst>
            </p:cNvPr>
            <p:cNvPicPr>
              <a:picLocks noChangeAspect="1"/>
            </p:cNvPicPr>
            <p:nvPr/>
          </p:nvPicPr>
          <p:blipFill>
            <a:blip r:embed="rId8"/>
            <a:stretch>
              <a:fillRect/>
            </a:stretch>
          </p:blipFill>
          <p:spPr>
            <a:xfrm>
              <a:off x="3321179" y="3429000"/>
              <a:ext cx="388181" cy="438267"/>
            </a:xfrm>
            <a:prstGeom prst="rect">
              <a:avLst/>
            </a:prstGeom>
          </p:spPr>
        </p:pic>
        <p:pic>
          <p:nvPicPr>
            <p:cNvPr id="94" name="图片 11">
              <a:extLst>
                <a:ext uri="{FF2B5EF4-FFF2-40B4-BE49-F238E27FC236}">
                  <a16:creationId xmlns:a16="http://schemas.microsoft.com/office/drawing/2014/main" xmlns="" id="{128DFD81-F3E4-4698-8209-F556202CA277}"/>
                </a:ext>
              </a:extLst>
            </p:cNvPr>
            <p:cNvPicPr>
              <a:picLocks noChangeAspect="1"/>
            </p:cNvPicPr>
            <p:nvPr/>
          </p:nvPicPr>
          <p:blipFill>
            <a:blip r:embed="rId8"/>
            <a:stretch>
              <a:fillRect/>
            </a:stretch>
          </p:blipFill>
          <p:spPr>
            <a:xfrm>
              <a:off x="3470360" y="4030099"/>
              <a:ext cx="388181" cy="438267"/>
            </a:xfrm>
            <a:prstGeom prst="rect">
              <a:avLst/>
            </a:prstGeom>
          </p:spPr>
        </p:pic>
        <p:pic>
          <p:nvPicPr>
            <p:cNvPr id="95" name="图片 12">
              <a:extLst>
                <a:ext uri="{FF2B5EF4-FFF2-40B4-BE49-F238E27FC236}">
                  <a16:creationId xmlns:a16="http://schemas.microsoft.com/office/drawing/2014/main" xmlns="" id="{1CCD88A0-09F6-4EAA-BA99-33F6F1051282}"/>
                </a:ext>
              </a:extLst>
            </p:cNvPr>
            <p:cNvPicPr>
              <a:picLocks noChangeAspect="1"/>
            </p:cNvPicPr>
            <p:nvPr/>
          </p:nvPicPr>
          <p:blipFill>
            <a:blip r:embed="rId8"/>
            <a:stretch>
              <a:fillRect/>
            </a:stretch>
          </p:blipFill>
          <p:spPr>
            <a:xfrm>
              <a:off x="8511784" y="2830793"/>
              <a:ext cx="388181" cy="438267"/>
            </a:xfrm>
            <a:prstGeom prst="rect">
              <a:avLst/>
            </a:prstGeom>
          </p:spPr>
        </p:pic>
        <p:pic>
          <p:nvPicPr>
            <p:cNvPr id="96" name="图片 13">
              <a:extLst>
                <a:ext uri="{FF2B5EF4-FFF2-40B4-BE49-F238E27FC236}">
                  <a16:creationId xmlns:a16="http://schemas.microsoft.com/office/drawing/2014/main" xmlns="" id="{EA43574F-77F9-44B8-8EFA-D6740A0794EB}"/>
                </a:ext>
              </a:extLst>
            </p:cNvPr>
            <p:cNvPicPr>
              <a:picLocks noChangeAspect="1"/>
            </p:cNvPicPr>
            <p:nvPr/>
          </p:nvPicPr>
          <p:blipFill>
            <a:blip r:embed="rId8"/>
            <a:stretch>
              <a:fillRect/>
            </a:stretch>
          </p:blipFill>
          <p:spPr>
            <a:xfrm>
              <a:off x="8482640" y="3429000"/>
              <a:ext cx="388181" cy="438267"/>
            </a:xfrm>
            <a:prstGeom prst="rect">
              <a:avLst/>
            </a:prstGeom>
          </p:spPr>
        </p:pic>
        <p:pic>
          <p:nvPicPr>
            <p:cNvPr id="97" name="图片 14">
              <a:extLst>
                <a:ext uri="{FF2B5EF4-FFF2-40B4-BE49-F238E27FC236}">
                  <a16:creationId xmlns:a16="http://schemas.microsoft.com/office/drawing/2014/main" xmlns="" id="{6F50E6A6-B2AD-4A22-806F-8F2ED34103BC}"/>
                </a:ext>
              </a:extLst>
            </p:cNvPr>
            <p:cNvPicPr>
              <a:picLocks noChangeAspect="1"/>
            </p:cNvPicPr>
            <p:nvPr/>
          </p:nvPicPr>
          <p:blipFill>
            <a:blip r:embed="rId8"/>
            <a:stretch>
              <a:fillRect/>
            </a:stretch>
          </p:blipFill>
          <p:spPr>
            <a:xfrm>
              <a:off x="8375152" y="4030099"/>
              <a:ext cx="388181" cy="438267"/>
            </a:xfrm>
            <a:prstGeom prst="rect">
              <a:avLst/>
            </a:prstGeom>
          </p:spPr>
        </p:pic>
        <p:pic>
          <p:nvPicPr>
            <p:cNvPr id="98" name="图片 15">
              <a:extLst>
                <a:ext uri="{FF2B5EF4-FFF2-40B4-BE49-F238E27FC236}">
                  <a16:creationId xmlns:a16="http://schemas.microsoft.com/office/drawing/2014/main" xmlns="" id="{645383CE-A534-4D99-80D5-56C0626BB04B}"/>
                </a:ext>
              </a:extLst>
            </p:cNvPr>
            <p:cNvPicPr>
              <a:picLocks noChangeAspect="1"/>
            </p:cNvPicPr>
            <p:nvPr/>
          </p:nvPicPr>
          <p:blipFill>
            <a:blip r:embed="rId9"/>
            <a:stretch>
              <a:fillRect/>
            </a:stretch>
          </p:blipFill>
          <p:spPr>
            <a:xfrm rot="20347853">
              <a:off x="3729019" y="4506698"/>
              <a:ext cx="973350" cy="951500"/>
            </a:xfrm>
            <a:prstGeom prst="rect">
              <a:avLst/>
            </a:prstGeom>
          </p:spPr>
        </p:pic>
        <p:pic>
          <p:nvPicPr>
            <p:cNvPr id="99" name="图片 19">
              <a:extLst>
                <a:ext uri="{FF2B5EF4-FFF2-40B4-BE49-F238E27FC236}">
                  <a16:creationId xmlns:a16="http://schemas.microsoft.com/office/drawing/2014/main" xmlns="" id="{16EE7207-31D8-4D33-88AC-5720CE5C91EE}"/>
                </a:ext>
              </a:extLst>
            </p:cNvPr>
            <p:cNvPicPr>
              <a:picLocks noChangeAspect="1"/>
            </p:cNvPicPr>
            <p:nvPr/>
          </p:nvPicPr>
          <p:blipFill>
            <a:blip r:embed="rId9"/>
            <a:stretch>
              <a:fillRect/>
            </a:stretch>
          </p:blipFill>
          <p:spPr>
            <a:xfrm rot="4444447">
              <a:off x="7548784" y="4526369"/>
              <a:ext cx="973350" cy="951500"/>
            </a:xfrm>
            <a:prstGeom prst="rect">
              <a:avLst/>
            </a:prstGeom>
          </p:spPr>
        </p:pic>
      </p:grpSp>
      <p:sp>
        <p:nvSpPr>
          <p:cNvPr id="102" name="文本框 21">
            <a:extLst>
              <a:ext uri="{FF2B5EF4-FFF2-40B4-BE49-F238E27FC236}">
                <a16:creationId xmlns:a16="http://schemas.microsoft.com/office/drawing/2014/main" xmlns="" id="{9642A221-9F1B-4720-B1C2-6E1451584B01}"/>
              </a:ext>
            </a:extLst>
          </p:cNvPr>
          <p:cNvSpPr txBox="1"/>
          <p:nvPr/>
        </p:nvSpPr>
        <p:spPr>
          <a:xfrm>
            <a:off x="6784710" y="779099"/>
            <a:ext cx="1471737" cy="1200329"/>
          </a:xfrm>
          <a:prstGeom prst="rect">
            <a:avLst/>
          </a:prstGeom>
          <a:noFill/>
        </p:spPr>
        <p:txBody>
          <a:bodyPr wrap="square" rtlCol="0">
            <a:spAutoFit/>
          </a:bodyPr>
          <a:lstStyle>
            <a:defPPr>
              <a:defRPr lang="zh-CN"/>
            </a:defPPr>
            <a:lvl1pPr algn="ctr">
              <a:defRPr sz="66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3</a:t>
            </a:r>
            <a:endParaRPr kumimoji="0" lang="zh-CN" altLang="en-US" sz="72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sp>
        <p:nvSpPr>
          <p:cNvPr id="103" name="文本框 22">
            <a:extLst>
              <a:ext uri="{FF2B5EF4-FFF2-40B4-BE49-F238E27FC236}">
                <a16:creationId xmlns:a16="http://schemas.microsoft.com/office/drawing/2014/main" xmlns="" id="{D6BF37DF-4E0D-4316-BA20-1A0A026EE863}"/>
              </a:ext>
            </a:extLst>
          </p:cNvPr>
          <p:cNvSpPr txBox="1"/>
          <p:nvPr/>
        </p:nvSpPr>
        <p:spPr>
          <a:xfrm>
            <a:off x="5613903" y="1733839"/>
            <a:ext cx="3813867" cy="3046988"/>
          </a:xfrm>
          <a:prstGeom prst="rect">
            <a:avLst/>
          </a:prstGeom>
          <a:noFill/>
        </p:spPr>
        <p:txBody>
          <a:bodyPr wrap="square" rtlCol="0">
            <a:spAutoFit/>
          </a:bodyPr>
          <a:lstStyle>
            <a:defPPr>
              <a:defRPr lang="zh-CN"/>
            </a:defPPr>
            <a:lvl1pPr algn="ctr">
              <a:defRPr sz="7200" b="1">
                <a:ln>
                  <a:solidFill>
                    <a:srgbClr val="33BE8D"/>
                  </a:solidFill>
                </a:ln>
                <a:solidFill>
                  <a:srgbClr val="33BE8D"/>
                </a:solidFill>
                <a:latin typeface="字魂39号-肥宅快乐体" pitchFamily="2" charset="-122"/>
                <a:ea typeface="字魂39号-肥宅快乐体"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Luyện</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viết</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câu</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ứng</a:t>
            </a:r>
            <a:r>
              <a:rPr kumimoji="0" lang="en-US" altLang="zh-CN"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 </a:t>
            </a:r>
            <a:r>
              <a:rPr kumimoji="0" lang="en-US" altLang="zh-CN" sz="6400" b="1" i="0" u="none" strike="noStrike" kern="1200" cap="none" spc="0" normalizeH="0" baseline="0" noProof="0" dirty="0" err="1">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rPr>
              <a:t>dụng</a:t>
            </a:r>
            <a:endParaRPr kumimoji="0" lang="zh-CN" altLang="en-US" sz="6400" b="1" i="0" u="none" strike="noStrike" kern="1200" cap="none" spc="0" normalizeH="0" baseline="0" noProof="0" dirty="0">
              <a:ln>
                <a:solidFill>
                  <a:srgbClr val="33BE8D"/>
                </a:solidFill>
              </a:ln>
              <a:solidFill>
                <a:srgbClr val="33BE8D"/>
              </a:solidFill>
              <a:effectLst/>
              <a:uLnTx/>
              <a:uFillTx/>
              <a:latin typeface="Calibri" panose="020F0502020204030204" pitchFamily="34" charset="0"/>
              <a:ea typeface="字魂39号-肥宅快乐体" pitchFamily="2" charset="-122"/>
              <a:cs typeface="Calibri" panose="020F0502020204030204" pitchFamily="34" charset="0"/>
              <a:sym typeface="Arial"/>
            </a:endParaRPr>
          </a:p>
        </p:txBody>
      </p:sp>
      <p:pic>
        <p:nvPicPr>
          <p:cNvPr id="104" name="图片 20">
            <a:extLst>
              <a:ext uri="{FF2B5EF4-FFF2-40B4-BE49-F238E27FC236}">
                <a16:creationId xmlns:a16="http://schemas.microsoft.com/office/drawing/2014/main" xmlns="" id="{9F6438E4-A537-4329-9D14-F28EE400853B}"/>
              </a:ext>
            </a:extLst>
          </p:cNvPr>
          <p:cNvPicPr>
            <a:picLocks noChangeAspect="1"/>
          </p:cNvPicPr>
          <p:nvPr/>
        </p:nvPicPr>
        <p:blipFill>
          <a:blip r:embed="rId10"/>
          <a:stretch>
            <a:fillRect/>
          </a:stretch>
        </p:blipFill>
        <p:spPr>
          <a:xfrm>
            <a:off x="5347611" y="1329852"/>
            <a:ext cx="466987" cy="390109"/>
          </a:xfrm>
          <a:prstGeom prst="rect">
            <a:avLst/>
          </a:prstGeom>
        </p:spPr>
      </p:pic>
    </p:spTree>
    <p:extLst>
      <p:ext uri="{BB962C8B-B14F-4D97-AF65-F5344CB8AC3E}">
        <p14:creationId xmlns:p14="http://schemas.microsoft.com/office/powerpoint/2010/main" val="7839330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3"/>
                                        </p:tgtEl>
                                        <p:attrNameLst>
                                          <p:attrName>style.visibility</p:attrName>
                                        </p:attrNameLst>
                                      </p:cBhvr>
                                      <p:to>
                                        <p:strVal val="visible"/>
                                      </p:to>
                                    </p:set>
                                    <p:anim calcmode="lin" valueType="num">
                                      <p:cBhvr additive="base">
                                        <p:cTn id="23" dur="500" fill="hold"/>
                                        <p:tgtEl>
                                          <p:spTgt spid="103"/>
                                        </p:tgtEl>
                                        <p:attrNameLst>
                                          <p:attrName>ppt_x</p:attrName>
                                        </p:attrNameLst>
                                      </p:cBhvr>
                                      <p:tavLst>
                                        <p:tav tm="0">
                                          <p:val>
                                            <p:strVal val="#ppt_x"/>
                                          </p:val>
                                        </p:tav>
                                        <p:tav tm="100000">
                                          <p:val>
                                            <p:strVal val="#ppt_x"/>
                                          </p:val>
                                        </p:tav>
                                      </p:tavLst>
                                    </p:anim>
                                    <p:anim calcmode="lin" valueType="num">
                                      <p:cBhvr additive="base">
                                        <p:cTn id="24" dur="500" fill="hold"/>
                                        <p:tgtEl>
                                          <p:spTgt spid="10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fill="hold"/>
                                        <p:tgtEl>
                                          <p:spTgt spid="104"/>
                                        </p:tgtEl>
                                        <p:attrNameLst>
                                          <p:attrName>ppt_x</p:attrName>
                                        </p:attrNameLst>
                                      </p:cBhvr>
                                      <p:tavLst>
                                        <p:tav tm="0">
                                          <p:val>
                                            <p:strVal val="#ppt_x"/>
                                          </p:val>
                                        </p:tav>
                                        <p:tav tm="100000">
                                          <p:val>
                                            <p:strVal val="#ppt_x"/>
                                          </p:val>
                                        </p:tav>
                                      </p:tavLst>
                                    </p:anim>
                                    <p:anim calcmode="lin" valueType="num">
                                      <p:cBhvr additive="base">
                                        <p:cTn id="28" dur="500" fill="hold"/>
                                        <p:tgtEl>
                                          <p:spTgt spid="104"/>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250" fill="hold">
                                          <p:stCondLst>
                                            <p:cond delay="0"/>
                                          </p:stCondLst>
                                        </p:cTn>
                                        <p:tgtEl>
                                          <p:spTgt spid="90"/>
                                        </p:tgtEl>
                                        <p:attrNameLst>
                                          <p:attrName>r</p:attrName>
                                        </p:attrNameLst>
                                      </p:cBhvr>
                                    </p:animRot>
                                    <p:animRot by="-240000">
                                      <p:cBhvr>
                                        <p:cTn id="31" dur="500" fill="hold">
                                          <p:stCondLst>
                                            <p:cond delay="500"/>
                                          </p:stCondLst>
                                        </p:cTn>
                                        <p:tgtEl>
                                          <p:spTgt spid="90"/>
                                        </p:tgtEl>
                                        <p:attrNameLst>
                                          <p:attrName>r</p:attrName>
                                        </p:attrNameLst>
                                      </p:cBhvr>
                                    </p:animRot>
                                    <p:animRot by="240000">
                                      <p:cBhvr>
                                        <p:cTn id="32" dur="500" fill="hold">
                                          <p:stCondLst>
                                            <p:cond delay="1000"/>
                                          </p:stCondLst>
                                        </p:cTn>
                                        <p:tgtEl>
                                          <p:spTgt spid="90"/>
                                        </p:tgtEl>
                                        <p:attrNameLst>
                                          <p:attrName>r</p:attrName>
                                        </p:attrNameLst>
                                      </p:cBhvr>
                                    </p:animRot>
                                    <p:animRot by="-240000">
                                      <p:cBhvr>
                                        <p:cTn id="33" dur="500" fill="hold">
                                          <p:stCondLst>
                                            <p:cond delay="1500"/>
                                          </p:stCondLst>
                                        </p:cTn>
                                        <p:tgtEl>
                                          <p:spTgt spid="90"/>
                                        </p:tgtEl>
                                        <p:attrNameLst>
                                          <p:attrName>r</p:attrName>
                                        </p:attrNameLst>
                                      </p:cBhvr>
                                    </p:animRot>
                                    <p:animRot by="120000">
                                      <p:cBhvr>
                                        <p:cTn id="34" dur="500" fill="hold">
                                          <p:stCondLst>
                                            <p:cond delay="20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3">
            <a:extLst>
              <a:ext uri="{FF2B5EF4-FFF2-40B4-BE49-F238E27FC236}">
                <a16:creationId xmlns:a16="http://schemas.microsoft.com/office/drawing/2014/main" xmlns="" id="{700C5FE5-C1F1-40C1-9865-FC181BB0FD44}"/>
              </a:ext>
            </a:extLst>
          </p:cNvPr>
          <p:cNvGrpSpPr/>
          <p:nvPr/>
        </p:nvGrpSpPr>
        <p:grpSpPr>
          <a:xfrm rot="21168012">
            <a:off x="884570" y="66217"/>
            <a:ext cx="1119391" cy="997329"/>
            <a:chOff x="1411309" y="921917"/>
            <a:chExt cx="4912289" cy="4537496"/>
          </a:xfrm>
        </p:grpSpPr>
        <p:sp>
          <p:nvSpPr>
            <p:cNvPr id="16" name="椭圆 14">
              <a:extLst>
                <a:ext uri="{FF2B5EF4-FFF2-40B4-BE49-F238E27FC236}">
                  <a16:creationId xmlns:a16="http://schemas.microsoft.com/office/drawing/2014/main" xmlns="" id="{3C58DFB3-6423-4A6E-BDC1-4A235FF0A667}"/>
                </a:ext>
              </a:extLst>
            </p:cNvPr>
            <p:cNvSpPr/>
            <p:nvPr/>
          </p:nvSpPr>
          <p:spPr>
            <a:xfrm>
              <a:off x="1411309" y="921917"/>
              <a:ext cx="4537496" cy="453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nvGrpSpPr>
            <p:cNvPr id="17" name="组合 15">
              <a:extLst>
                <a:ext uri="{FF2B5EF4-FFF2-40B4-BE49-F238E27FC236}">
                  <a16:creationId xmlns:a16="http://schemas.microsoft.com/office/drawing/2014/main" xmlns="" id="{42AA93CD-4E02-4367-B0BD-7745DA53FFA0}"/>
                </a:ext>
              </a:extLst>
            </p:cNvPr>
            <p:cNvGrpSpPr/>
            <p:nvPr/>
          </p:nvGrpSpPr>
          <p:grpSpPr>
            <a:xfrm>
              <a:off x="1647093" y="1157701"/>
              <a:ext cx="4676505" cy="4065928"/>
              <a:chOff x="1647093" y="1157701"/>
              <a:chExt cx="4676505" cy="4065928"/>
            </a:xfrm>
          </p:grpSpPr>
          <p:sp>
            <p:nvSpPr>
              <p:cNvPr id="18" name="椭圆 16">
                <a:extLst>
                  <a:ext uri="{FF2B5EF4-FFF2-40B4-BE49-F238E27FC236}">
                    <a16:creationId xmlns:a16="http://schemas.microsoft.com/office/drawing/2014/main" xmlns="" id="{A4E9C68C-6756-4BBA-90A6-BFEC8208B95A}"/>
                  </a:ext>
                </a:extLst>
              </p:cNvPr>
              <p:cNvSpPr/>
              <p:nvPr/>
            </p:nvSpPr>
            <p:spPr>
              <a:xfrm>
                <a:off x="1647093" y="1157701"/>
                <a:ext cx="4065928" cy="4065928"/>
              </a:xfrm>
              <a:prstGeom prst="ellipse">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19" name="等腰三角形 17">
                <a:extLst>
                  <a:ext uri="{FF2B5EF4-FFF2-40B4-BE49-F238E27FC236}">
                    <a16:creationId xmlns:a16="http://schemas.microsoft.com/office/drawing/2014/main" xmlns="" id="{66A18FC2-B2E7-403E-AA52-D773645B1CE4}"/>
                  </a:ext>
                </a:extLst>
              </p:cNvPr>
              <p:cNvSpPr/>
              <p:nvPr/>
            </p:nvSpPr>
            <p:spPr>
              <a:xfrm rot="6147411">
                <a:off x="5904658" y="2721610"/>
                <a:ext cx="348503" cy="489376"/>
              </a:xfrm>
              <a:prstGeom prst="triangle">
                <a:avLst>
                  <a:gd name="adj" fmla="val 631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endParaRPr lang="zh-CN" altLang="en-US">
                  <a:solidFill>
                    <a:prstClr val="white"/>
                  </a:solidFill>
                  <a:latin typeface="字魂35号-经典雅黑"/>
                  <a:ea typeface="宋体" panose="02010600030101010101" pitchFamily="2" charset="-122"/>
                  <a:sym typeface="Arial"/>
                </a:endParaRPr>
              </a:p>
            </p:txBody>
          </p:sp>
        </p:grpSp>
      </p:grpSp>
      <p:grpSp>
        <p:nvGrpSpPr>
          <p:cNvPr id="20" name="组合 1">
            <a:extLst>
              <a:ext uri="{FF2B5EF4-FFF2-40B4-BE49-F238E27FC236}">
                <a16:creationId xmlns:a16="http://schemas.microsoft.com/office/drawing/2014/main" xmlns="" id="{B262F86F-FFAF-4DCF-86C3-3227103E24E4}"/>
              </a:ext>
            </a:extLst>
          </p:cNvPr>
          <p:cNvGrpSpPr/>
          <p:nvPr/>
        </p:nvGrpSpPr>
        <p:grpSpPr>
          <a:xfrm>
            <a:off x="1574276" y="104827"/>
            <a:ext cx="9617413" cy="782435"/>
            <a:chOff x="1305482" y="2213477"/>
            <a:chExt cx="3838375" cy="684264"/>
          </a:xfrm>
        </p:grpSpPr>
        <p:sp>
          <p:nvSpPr>
            <p:cNvPr id="21" name="矩形: 圆角 15">
              <a:extLst>
                <a:ext uri="{FF2B5EF4-FFF2-40B4-BE49-F238E27FC236}">
                  <a16:creationId xmlns:a16="http://schemas.microsoft.com/office/drawing/2014/main" xmlns="" id="{38556291-7148-4EDF-BC74-65ED56A17390}"/>
                </a:ext>
              </a:extLst>
            </p:cNvPr>
            <p:cNvSpPr/>
            <p:nvPr/>
          </p:nvSpPr>
          <p:spPr>
            <a:xfrm>
              <a:off x="1305482" y="2213477"/>
              <a:ext cx="3838375" cy="61689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sp>
          <p:nvSpPr>
            <p:cNvPr id="22" name="矩形: 圆角 27">
              <a:extLst>
                <a:ext uri="{FF2B5EF4-FFF2-40B4-BE49-F238E27FC236}">
                  <a16:creationId xmlns:a16="http://schemas.microsoft.com/office/drawing/2014/main" xmlns="" id="{616A18BA-E249-48B8-9B75-2E96BB98D217}"/>
                </a:ext>
              </a:extLst>
            </p:cNvPr>
            <p:cNvSpPr/>
            <p:nvPr/>
          </p:nvSpPr>
          <p:spPr>
            <a:xfrm>
              <a:off x="1348997" y="2285741"/>
              <a:ext cx="3761772" cy="612000"/>
            </a:xfrm>
            <a:prstGeom prst="roundRect">
              <a:avLst>
                <a:gd name="adj" fmla="val 50000"/>
              </a:avLst>
            </a:prstGeom>
            <a:noFill/>
            <a:ln w="28575">
              <a:solidFill>
                <a:srgbClr val="4D27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字魂35号-经典雅黑"/>
                <a:ea typeface="宋体" panose="02010600030101010101" pitchFamily="2" charset="-122"/>
                <a:sym typeface="Arial"/>
              </a:endParaRPr>
            </a:p>
          </p:txBody>
        </p:sp>
      </p:grpSp>
      <p:sp>
        <p:nvSpPr>
          <p:cNvPr id="23" name="Google Shape;697;p24">
            <a:extLst>
              <a:ext uri="{FF2B5EF4-FFF2-40B4-BE49-F238E27FC236}">
                <a16:creationId xmlns:a16="http://schemas.microsoft.com/office/drawing/2014/main" xmlns="" id="{B12E2F0E-FB70-4869-9493-47F8823318F9}"/>
              </a:ext>
            </a:extLst>
          </p:cNvPr>
          <p:cNvSpPr txBox="1">
            <a:spLocks/>
          </p:cNvSpPr>
          <p:nvPr/>
        </p:nvSpPr>
        <p:spPr>
          <a:xfrm flipH="1">
            <a:off x="3164112" y="64647"/>
            <a:ext cx="6131715"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4400" b="1" kern="0" dirty="0" err="1">
                <a:solidFill>
                  <a:srgbClr val="FF0000"/>
                </a:solidFill>
                <a:latin typeface="Calibri" panose="020F0502020204030204" pitchFamily="34" charset="0"/>
                <a:cs typeface="Calibri" panose="020F0502020204030204" pitchFamily="34" charset="0"/>
              </a:rPr>
              <a:t>Câu</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ứng</a:t>
            </a:r>
            <a:r>
              <a:rPr lang="en-US" sz="4400" b="1" kern="0" dirty="0">
                <a:solidFill>
                  <a:srgbClr val="FF0000"/>
                </a:solidFill>
                <a:latin typeface="Calibri" panose="020F0502020204030204" pitchFamily="34" charset="0"/>
                <a:cs typeface="Calibri" panose="020F0502020204030204" pitchFamily="34" charset="0"/>
              </a:rPr>
              <a:t> </a:t>
            </a:r>
            <a:r>
              <a:rPr lang="en-US" sz="4400" b="1" kern="0" dirty="0" err="1">
                <a:solidFill>
                  <a:srgbClr val="FF0000"/>
                </a:solidFill>
                <a:latin typeface="Calibri" panose="020F0502020204030204" pitchFamily="34" charset="0"/>
                <a:cs typeface="Calibri" panose="020F0502020204030204" pitchFamily="34" charset="0"/>
              </a:rPr>
              <a:t>dụng</a:t>
            </a:r>
            <a:endParaRPr lang="en-US" sz="4400" b="1" kern="0" dirty="0">
              <a:solidFill>
                <a:srgbClr val="FF0000"/>
              </a:solidFill>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xmlns="" id="{3DF04EED-EEE7-4106-A59E-385611DF2960}"/>
              </a:ext>
            </a:extLst>
          </p:cNvPr>
          <p:cNvPicPr>
            <a:picLocks noChangeAspect="1"/>
          </p:cNvPicPr>
          <p:nvPr/>
        </p:nvPicPr>
        <p:blipFill>
          <a:blip r:embed="rId2"/>
          <a:stretch>
            <a:fillRect/>
          </a:stretch>
        </p:blipFill>
        <p:spPr>
          <a:xfrm>
            <a:off x="1118523" y="217287"/>
            <a:ext cx="509568" cy="663136"/>
          </a:xfrm>
          <a:prstGeom prst="rect">
            <a:avLst/>
          </a:prstGeom>
        </p:spPr>
      </p:pic>
      <p:pic>
        <p:nvPicPr>
          <p:cNvPr id="3074" name="Picture 2" descr="https://f48-zpg-r.zdn.vn/2525195748866123984/4fc4f27f26a8faf6a3b9.jpg">
            <a:extLst>
              <a:ext uri="{FF2B5EF4-FFF2-40B4-BE49-F238E27FC236}">
                <a16:creationId xmlns:a16="http://schemas.microsoft.com/office/drawing/2014/main" xmlns="" id="{C03D56E1-352B-4080-8E22-ECD79204C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54" y="2660375"/>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30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AAFC0278-E555-4526-93F4-AB6D8C72BA70}"/>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3" name="Group 2">
            <a:extLst>
              <a:ext uri="{FF2B5EF4-FFF2-40B4-BE49-F238E27FC236}">
                <a16:creationId xmlns:a16="http://schemas.microsoft.com/office/drawing/2014/main" xmlns="" id="{477590D8-473D-4041-BD7B-84F3ED8A18C2}"/>
              </a:ext>
            </a:extLst>
          </p:cNvPr>
          <p:cNvGrpSpPr/>
          <p:nvPr/>
        </p:nvGrpSpPr>
        <p:grpSpPr>
          <a:xfrm>
            <a:off x="515999" y="0"/>
            <a:ext cx="4312587" cy="1053525"/>
            <a:chOff x="515999" y="0"/>
            <a:chExt cx="4312587" cy="1053525"/>
          </a:xfrm>
        </p:grpSpPr>
        <p:sp>
          <p:nvSpPr>
            <p:cNvPr id="4" name="Rectangle: Rounded Corners 10">
              <a:extLst>
                <a:ext uri="{FF2B5EF4-FFF2-40B4-BE49-F238E27FC236}">
                  <a16:creationId xmlns:a16="http://schemas.microsoft.com/office/drawing/2014/main" xmlns="" id="{D7C3A354-26BB-457D-96E8-DC369F6A72CE}"/>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5" name="TextBox 4">
              <a:extLst>
                <a:ext uri="{FF2B5EF4-FFF2-40B4-BE49-F238E27FC236}">
                  <a16:creationId xmlns:a16="http://schemas.microsoft.com/office/drawing/2014/main" xmlns="" id="{F5135A73-6FE7-447A-A2BA-39417880445D}"/>
                </a:ext>
              </a:extLst>
            </p:cNvPr>
            <p:cNvSpPr txBox="1"/>
            <p:nvPr/>
          </p:nvSpPr>
          <p:spPr>
            <a:xfrm>
              <a:off x="1804249" y="407194"/>
              <a:ext cx="29201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tìm</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hiểu</a:t>
              </a:r>
              <a:endParaRPr lang="en-US" sz="3600" b="1" dirty="0">
                <a:ln w="0"/>
                <a:solidFill>
                  <a:srgbClr val="4C7716"/>
                </a:solidFill>
                <a:ea typeface="LNTH-LuoLuoNotangYuanTi 1"/>
                <a:cs typeface="LNTH-LuoLuoNotangYuanTi 1" pitchFamily="2" charset="-128"/>
              </a:endParaRPr>
            </a:p>
          </p:txBody>
        </p:sp>
        <p:pic>
          <p:nvPicPr>
            <p:cNvPr id="6" name="Picture 5" descr="A snail on a leaf&#10;&#10;Description automatically generated with low confidence">
              <a:extLst>
                <a:ext uri="{FF2B5EF4-FFF2-40B4-BE49-F238E27FC236}">
                  <a16:creationId xmlns:a16="http://schemas.microsoft.com/office/drawing/2014/main" xmlns="" id="{2F75A358-AFF0-409D-8452-EFF8776F2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7" name="Group 6">
            <a:extLst>
              <a:ext uri="{FF2B5EF4-FFF2-40B4-BE49-F238E27FC236}">
                <a16:creationId xmlns:a16="http://schemas.microsoft.com/office/drawing/2014/main" xmlns="" id="{12946230-2F7B-4820-A068-FE7827A0592F}"/>
              </a:ext>
            </a:extLst>
          </p:cNvPr>
          <p:cNvGrpSpPr/>
          <p:nvPr/>
        </p:nvGrpSpPr>
        <p:grpSpPr>
          <a:xfrm>
            <a:off x="2513285" y="3856244"/>
            <a:ext cx="7165419" cy="2124000"/>
            <a:chOff x="2511839" y="1033472"/>
            <a:chExt cx="7165419" cy="2124000"/>
          </a:xfrm>
        </p:grpSpPr>
        <p:pic>
          <p:nvPicPr>
            <p:cNvPr id="8" name="Picture 7">
              <a:extLst>
                <a:ext uri="{FF2B5EF4-FFF2-40B4-BE49-F238E27FC236}">
                  <a16:creationId xmlns:a16="http://schemas.microsoft.com/office/drawing/2014/main" xmlns="" id="{EE3392D1-D148-46FE-815B-1A73A1A62644}"/>
                </a:ext>
              </a:extLst>
            </p:cNvPr>
            <p:cNvPicPr>
              <a:picLocks noChangeAspect="1"/>
            </p:cNvPicPr>
            <p:nvPr/>
          </p:nvPicPr>
          <p:blipFill>
            <a:blip r:embed="rId3"/>
            <a:stretch>
              <a:fillRect/>
            </a:stretch>
          </p:blipFill>
          <p:spPr>
            <a:xfrm>
              <a:off x="2511839" y="1033472"/>
              <a:ext cx="7165419" cy="2124000"/>
            </a:xfrm>
            <a:prstGeom prst="rect">
              <a:avLst/>
            </a:prstGeom>
          </p:spPr>
        </p:pic>
        <p:sp>
          <p:nvSpPr>
            <p:cNvPr id="9" name="TextBox 8">
              <a:extLst>
                <a:ext uri="{FF2B5EF4-FFF2-40B4-BE49-F238E27FC236}">
                  <a16:creationId xmlns:a16="http://schemas.microsoft.com/office/drawing/2014/main" xmlns="" id="{61CA7304-0D7D-44A5-B4F6-B6F2F6177F8E}"/>
                </a:ext>
              </a:extLst>
            </p:cNvPr>
            <p:cNvSpPr txBox="1"/>
            <p:nvPr/>
          </p:nvSpPr>
          <p:spPr>
            <a:xfrm>
              <a:off x="2810960" y="1771145"/>
              <a:ext cx="6039002" cy="1077218"/>
            </a:xfrm>
            <a:prstGeom prst="rect">
              <a:avLst/>
            </a:prstGeom>
            <a:noFill/>
          </p:spPr>
          <p:txBody>
            <a:bodyPr wrap="square" rtlCol="0">
              <a:spAutoFit/>
            </a:bodyPr>
            <a:lstStyle/>
            <a:p>
              <a:pPr algn="ctr">
                <a:defRPr/>
              </a:pPr>
              <a:r>
                <a:rPr lang="en-US" sz="3200" dirty="0" err="1">
                  <a:solidFill>
                    <a:srgbClr val="FF0066"/>
                  </a:solidFill>
                </a:rPr>
                <a:t>Trong</a:t>
              </a:r>
              <a:r>
                <a:rPr lang="en-US" sz="3200" dirty="0">
                  <a:solidFill>
                    <a:srgbClr val="FF0066"/>
                  </a:solidFill>
                </a:rPr>
                <a:t> </a:t>
              </a:r>
              <a:r>
                <a:rPr lang="en-US" sz="3200" dirty="0" err="1">
                  <a:solidFill>
                    <a:srgbClr val="FF0066"/>
                  </a:solidFill>
                </a:rPr>
                <a:t>câu</a:t>
              </a:r>
              <a:r>
                <a:rPr lang="en-US" sz="3200" dirty="0">
                  <a:solidFill>
                    <a:srgbClr val="FF0066"/>
                  </a:solidFill>
                </a:rPr>
                <a:t> </a:t>
              </a:r>
              <a:r>
                <a:rPr lang="en-US" sz="3200" dirty="0" err="1">
                  <a:solidFill>
                    <a:srgbClr val="FF0066"/>
                  </a:solidFill>
                </a:rPr>
                <a:t>ứng</a:t>
              </a:r>
              <a:r>
                <a:rPr lang="en-US" sz="3200" dirty="0">
                  <a:solidFill>
                    <a:srgbClr val="FF0066"/>
                  </a:solidFill>
                </a:rPr>
                <a:t> </a:t>
              </a:r>
              <a:r>
                <a:rPr lang="en-US" sz="3200" dirty="0" err="1">
                  <a:solidFill>
                    <a:srgbClr val="FF0066"/>
                  </a:solidFill>
                </a:rPr>
                <a:t>dụng</a:t>
              </a:r>
              <a:r>
                <a:rPr lang="en-US" sz="3200" dirty="0">
                  <a:solidFill>
                    <a:srgbClr val="FF0066"/>
                  </a:solidFill>
                </a:rPr>
                <a:t> </a:t>
              </a:r>
              <a:r>
                <a:rPr lang="en-US" sz="3200" dirty="0" err="1">
                  <a:solidFill>
                    <a:srgbClr val="FF0066"/>
                  </a:solidFill>
                </a:rPr>
                <a:t>trên</a:t>
              </a:r>
              <a:r>
                <a:rPr lang="en-US" sz="3200" dirty="0">
                  <a:solidFill>
                    <a:srgbClr val="FF0066"/>
                  </a:solidFill>
                </a:rPr>
                <a:t>, </a:t>
              </a:r>
              <a:r>
                <a:rPr lang="en-US" sz="3200" dirty="0" err="1">
                  <a:solidFill>
                    <a:srgbClr val="FF0066"/>
                  </a:solidFill>
                </a:rPr>
                <a:t>chữ</a:t>
              </a:r>
              <a:r>
                <a:rPr lang="en-US" sz="3200" dirty="0">
                  <a:solidFill>
                    <a:srgbClr val="FF0066"/>
                  </a:solidFill>
                </a:rPr>
                <a:t> </a:t>
              </a:r>
              <a:r>
                <a:rPr lang="en-US" sz="3200" dirty="0" err="1">
                  <a:solidFill>
                    <a:srgbClr val="FF0066"/>
                  </a:solidFill>
                </a:rPr>
                <a:t>nào</a:t>
              </a:r>
              <a:r>
                <a:rPr lang="en-US" sz="3200" dirty="0">
                  <a:solidFill>
                    <a:srgbClr val="FF0066"/>
                  </a:solidFill>
                </a:rPr>
                <a:t> </a:t>
              </a:r>
              <a:r>
                <a:rPr lang="en-US" sz="3200" dirty="0" err="1">
                  <a:solidFill>
                    <a:srgbClr val="FF0066"/>
                  </a:solidFill>
                </a:rPr>
                <a:t>được</a:t>
              </a:r>
              <a:r>
                <a:rPr lang="en-US" sz="3200" dirty="0">
                  <a:solidFill>
                    <a:srgbClr val="FF0066"/>
                  </a:solidFill>
                </a:rPr>
                <a:t> </a:t>
              </a:r>
              <a:r>
                <a:rPr lang="en-US" sz="3200" dirty="0" err="1">
                  <a:solidFill>
                    <a:srgbClr val="FF0066"/>
                  </a:solidFill>
                </a:rPr>
                <a:t>viết</a:t>
              </a:r>
              <a:r>
                <a:rPr lang="en-US" sz="3200" dirty="0">
                  <a:solidFill>
                    <a:srgbClr val="FF0066"/>
                  </a:solidFill>
                </a:rPr>
                <a:t> </a:t>
              </a:r>
              <a:r>
                <a:rPr lang="en-US" sz="3200" dirty="0" err="1">
                  <a:solidFill>
                    <a:srgbClr val="FF0066"/>
                  </a:solidFill>
                </a:rPr>
                <a:t>hoa</a:t>
              </a:r>
              <a:r>
                <a:rPr lang="en-US" sz="3200" dirty="0">
                  <a:solidFill>
                    <a:srgbClr val="FF0066"/>
                  </a:solidFill>
                </a:rPr>
                <a:t>? </a:t>
              </a:r>
              <a:r>
                <a:rPr lang="en-US" sz="3200" dirty="0" err="1">
                  <a:solidFill>
                    <a:srgbClr val="FF0066"/>
                  </a:solidFill>
                </a:rPr>
                <a:t>Vì</a:t>
              </a:r>
              <a:r>
                <a:rPr lang="en-US" sz="3200" dirty="0">
                  <a:solidFill>
                    <a:srgbClr val="FF0066"/>
                  </a:solidFill>
                </a:rPr>
                <a:t> </a:t>
              </a:r>
              <a:r>
                <a:rPr lang="en-US" sz="3200" dirty="0" err="1">
                  <a:solidFill>
                    <a:srgbClr val="FF0066"/>
                  </a:solidFill>
                </a:rPr>
                <a:t>sao</a:t>
              </a:r>
              <a:r>
                <a:rPr lang="en-US" sz="3200" dirty="0">
                  <a:solidFill>
                    <a:srgbClr val="FF0066"/>
                  </a:solidFill>
                </a:rPr>
                <a:t>?</a:t>
              </a:r>
            </a:p>
          </p:txBody>
        </p:sp>
      </p:grpSp>
      <p:pic>
        <p:nvPicPr>
          <p:cNvPr id="12" name="Picture 2" descr="https://f48-zpg-r.zdn.vn/2525195748866123984/4fc4f27f26a8faf6a3b9.jpg">
            <a:extLst>
              <a:ext uri="{FF2B5EF4-FFF2-40B4-BE49-F238E27FC236}">
                <a16:creationId xmlns:a16="http://schemas.microsoft.com/office/drawing/2014/main" xmlns="" id="{8C8EEE88-EDC3-4BFE-9290-F874905CE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48" y="2081113"/>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AAFC0278-E555-4526-93F4-AB6D8C72BA70}"/>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3" name="Group 2">
            <a:extLst>
              <a:ext uri="{FF2B5EF4-FFF2-40B4-BE49-F238E27FC236}">
                <a16:creationId xmlns:a16="http://schemas.microsoft.com/office/drawing/2014/main" xmlns="" id="{477590D8-473D-4041-BD7B-84F3ED8A18C2}"/>
              </a:ext>
            </a:extLst>
          </p:cNvPr>
          <p:cNvGrpSpPr/>
          <p:nvPr/>
        </p:nvGrpSpPr>
        <p:grpSpPr>
          <a:xfrm>
            <a:off x="515999" y="0"/>
            <a:ext cx="4331187" cy="1044000"/>
            <a:chOff x="515999" y="0"/>
            <a:chExt cx="4331187" cy="1044000"/>
          </a:xfrm>
        </p:grpSpPr>
        <p:sp>
          <p:nvSpPr>
            <p:cNvPr id="4" name="Rectangle: Rounded Corners 10">
              <a:extLst>
                <a:ext uri="{FF2B5EF4-FFF2-40B4-BE49-F238E27FC236}">
                  <a16:creationId xmlns:a16="http://schemas.microsoft.com/office/drawing/2014/main" xmlns="" id="{D7C3A354-26BB-457D-96E8-DC369F6A72CE}"/>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5" name="TextBox 4">
              <a:extLst>
                <a:ext uri="{FF2B5EF4-FFF2-40B4-BE49-F238E27FC236}">
                  <a16:creationId xmlns:a16="http://schemas.microsoft.com/office/drawing/2014/main" xmlns="" id="{F5135A73-6FE7-447A-A2BA-39417880445D}"/>
                </a:ext>
              </a:extLst>
            </p:cNvPr>
            <p:cNvSpPr txBox="1"/>
            <p:nvPr/>
          </p:nvSpPr>
          <p:spPr>
            <a:xfrm>
              <a:off x="1560904" y="456744"/>
              <a:ext cx="3286282" cy="584775"/>
            </a:xfrm>
            <a:prstGeom prst="rect">
              <a:avLst/>
            </a:prstGeom>
            <a:noFill/>
          </p:spPr>
          <p:txBody>
            <a:bodyPr wrap="square" rtlCol="0">
              <a:spAutoFit/>
            </a:bodyPr>
            <a:lstStyle/>
            <a:p>
              <a:pPr>
                <a:defRPr/>
              </a:pPr>
              <a:r>
                <a:rPr lang="en-US" sz="3200" b="1" dirty="0" err="1">
                  <a:ln w="0"/>
                  <a:solidFill>
                    <a:srgbClr val="4C7716"/>
                  </a:solidFill>
                  <a:ea typeface="LNTH-LuoLuoNotangYuanTi 1"/>
                  <a:cs typeface="LNTH-LuoLuoNotangYuanTi 1" pitchFamily="2" charset="-128"/>
                </a:rPr>
                <a:t>Viết</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câu</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ứng</a:t>
              </a:r>
              <a:r>
                <a:rPr lang="en-US" sz="3200" b="1" dirty="0">
                  <a:ln w="0"/>
                  <a:solidFill>
                    <a:srgbClr val="4C7716"/>
                  </a:solidFill>
                  <a:ea typeface="LNTH-LuoLuoNotangYuanTi 1"/>
                  <a:cs typeface="LNTH-LuoLuoNotangYuanTi 1" pitchFamily="2" charset="-128"/>
                </a:rPr>
                <a:t> </a:t>
              </a:r>
              <a:r>
                <a:rPr lang="en-US" sz="3200" b="1" dirty="0" err="1">
                  <a:ln w="0"/>
                  <a:solidFill>
                    <a:srgbClr val="4C7716"/>
                  </a:solidFill>
                  <a:ea typeface="LNTH-LuoLuoNotangYuanTi 1"/>
                  <a:cs typeface="LNTH-LuoLuoNotangYuanTi 1" pitchFamily="2" charset="-128"/>
                </a:rPr>
                <a:t>dụng</a:t>
              </a:r>
              <a:endParaRPr lang="en-US" sz="3200" b="1" dirty="0">
                <a:ln w="0"/>
                <a:solidFill>
                  <a:srgbClr val="4C7716"/>
                </a:solidFill>
                <a:ea typeface="LNTH-LuoLuoNotangYuanTi 1"/>
                <a:cs typeface="LNTH-LuoLuoNotangYuanTi 1" pitchFamily="2" charset="-128"/>
              </a:endParaRPr>
            </a:p>
          </p:txBody>
        </p:sp>
        <p:pic>
          <p:nvPicPr>
            <p:cNvPr id="6" name="Picture 5" descr="A snail on a leaf&#10;&#10;Description automatically generated with low confidence">
              <a:extLst>
                <a:ext uri="{FF2B5EF4-FFF2-40B4-BE49-F238E27FC236}">
                  <a16:creationId xmlns:a16="http://schemas.microsoft.com/office/drawing/2014/main" xmlns="" id="{2F75A358-AFF0-409D-8452-EFF8776F21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2" name="Group 11">
            <a:extLst>
              <a:ext uri="{FF2B5EF4-FFF2-40B4-BE49-F238E27FC236}">
                <a16:creationId xmlns:a16="http://schemas.microsoft.com/office/drawing/2014/main" xmlns="" id="{31BC24E5-CA1C-48C3-8627-BC5722F8FE57}"/>
              </a:ext>
            </a:extLst>
          </p:cNvPr>
          <p:cNvGrpSpPr/>
          <p:nvPr/>
        </p:nvGrpSpPr>
        <p:grpSpPr>
          <a:xfrm>
            <a:off x="7961607" y="-331059"/>
            <a:ext cx="3049243" cy="2706758"/>
            <a:chOff x="8640140" y="657069"/>
            <a:chExt cx="3420000" cy="3420000"/>
          </a:xfrm>
        </p:grpSpPr>
        <p:pic>
          <p:nvPicPr>
            <p:cNvPr id="13" name="Picture 12">
              <a:extLst>
                <a:ext uri="{FF2B5EF4-FFF2-40B4-BE49-F238E27FC236}">
                  <a16:creationId xmlns:a16="http://schemas.microsoft.com/office/drawing/2014/main" xmlns="" id="{FCAF4C98-AA2A-4D30-ABA1-24B7F9F97DBD}"/>
                </a:ext>
              </a:extLst>
            </p:cNvPr>
            <p:cNvPicPr>
              <a:picLocks noChangeAspect="1"/>
            </p:cNvPicPr>
            <p:nvPr/>
          </p:nvPicPr>
          <p:blipFill>
            <a:blip r:embed="rId4"/>
            <a:stretch>
              <a:fillRect/>
            </a:stretch>
          </p:blipFill>
          <p:spPr>
            <a:xfrm>
              <a:off x="8640140" y="657069"/>
              <a:ext cx="3420000" cy="3420000"/>
            </a:xfrm>
            <a:prstGeom prst="rect">
              <a:avLst/>
            </a:prstGeom>
          </p:spPr>
        </p:pic>
        <p:sp>
          <p:nvSpPr>
            <p:cNvPr id="14" name="TextBox 13">
              <a:extLst>
                <a:ext uri="{FF2B5EF4-FFF2-40B4-BE49-F238E27FC236}">
                  <a16:creationId xmlns:a16="http://schemas.microsoft.com/office/drawing/2014/main" xmlns="" id="{1A434DC1-88FE-4EC5-AC4F-2E55E8A3758B}"/>
                </a:ext>
              </a:extLst>
            </p:cNvPr>
            <p:cNvSpPr txBox="1"/>
            <p:nvPr/>
          </p:nvSpPr>
          <p:spPr>
            <a:xfrm>
              <a:off x="9299646" y="1829718"/>
              <a:ext cx="2061507" cy="1120891"/>
            </a:xfrm>
            <a:prstGeom prst="rect">
              <a:avLst/>
            </a:prstGeom>
            <a:noFill/>
          </p:spPr>
          <p:txBody>
            <a:bodyPr wrap="square" rtlCol="0">
              <a:spAutoFit/>
            </a:bodyPr>
            <a:lstStyle/>
            <a:p>
              <a:pPr algn="ctr">
                <a:defRPr/>
              </a:pPr>
              <a:r>
                <a:rPr lang="en-US" sz="2800" b="1" dirty="0" err="1">
                  <a:solidFill>
                    <a:srgbClr val="ED2525"/>
                  </a:solidFill>
                </a:rPr>
                <a:t>Viết</a:t>
              </a:r>
              <a:r>
                <a:rPr lang="en-US" sz="2800" b="1" dirty="0">
                  <a:solidFill>
                    <a:srgbClr val="ED2525"/>
                  </a:solidFill>
                </a:rPr>
                <a:t> </a:t>
              </a:r>
              <a:r>
                <a:rPr lang="en-US" sz="2800" b="1" dirty="0" err="1">
                  <a:solidFill>
                    <a:srgbClr val="ED2525"/>
                  </a:solidFill>
                </a:rPr>
                <a:t>vào</a:t>
              </a:r>
              <a:r>
                <a:rPr lang="en-US" sz="2800" b="1" dirty="0">
                  <a:solidFill>
                    <a:srgbClr val="ED2525"/>
                  </a:solidFill>
                </a:rPr>
                <a:t> </a:t>
              </a:r>
              <a:r>
                <a:rPr lang="en-US" sz="2800" b="1" dirty="0" err="1">
                  <a:solidFill>
                    <a:srgbClr val="ED2525"/>
                  </a:solidFill>
                </a:rPr>
                <a:t>vở</a:t>
              </a:r>
              <a:r>
                <a:rPr lang="en-US" sz="2800" b="1" dirty="0">
                  <a:solidFill>
                    <a:srgbClr val="ED2525"/>
                  </a:solidFill>
                </a:rPr>
                <a:t> </a:t>
              </a:r>
              <a:r>
                <a:rPr lang="en-US" sz="2800" b="1" dirty="0" err="1">
                  <a:solidFill>
                    <a:srgbClr val="ED2525"/>
                  </a:solidFill>
                </a:rPr>
                <a:t>tập</a:t>
              </a:r>
              <a:r>
                <a:rPr lang="en-US" sz="2800" b="1" dirty="0">
                  <a:solidFill>
                    <a:srgbClr val="ED2525"/>
                  </a:solidFill>
                </a:rPr>
                <a:t> </a:t>
              </a:r>
              <a:r>
                <a:rPr lang="en-US" sz="2800" b="1" dirty="0" err="1">
                  <a:solidFill>
                    <a:srgbClr val="ED2525"/>
                  </a:solidFill>
                </a:rPr>
                <a:t>viết</a:t>
              </a:r>
              <a:endParaRPr lang="en-US" sz="2800" b="1" dirty="0">
                <a:solidFill>
                  <a:srgbClr val="ED2525"/>
                </a:solidFill>
              </a:endParaRPr>
            </a:p>
          </p:txBody>
        </p:sp>
      </p:grpSp>
      <p:grpSp>
        <p:nvGrpSpPr>
          <p:cNvPr id="15" name="Group 14">
            <a:extLst>
              <a:ext uri="{FF2B5EF4-FFF2-40B4-BE49-F238E27FC236}">
                <a16:creationId xmlns:a16="http://schemas.microsoft.com/office/drawing/2014/main" xmlns="" id="{D2D05CB5-EB5F-47FA-8486-B5EF4F7A01F3}"/>
              </a:ext>
            </a:extLst>
          </p:cNvPr>
          <p:cNvGrpSpPr/>
          <p:nvPr/>
        </p:nvGrpSpPr>
        <p:grpSpPr>
          <a:xfrm>
            <a:off x="9645444" y="3608998"/>
            <a:ext cx="1970465" cy="2960429"/>
            <a:chOff x="8966239" y="2223000"/>
            <a:chExt cx="2709761" cy="4176000"/>
          </a:xfrm>
        </p:grpSpPr>
        <p:pic>
          <p:nvPicPr>
            <p:cNvPr id="16" name="Picture 15">
              <a:extLst>
                <a:ext uri="{FF2B5EF4-FFF2-40B4-BE49-F238E27FC236}">
                  <a16:creationId xmlns:a16="http://schemas.microsoft.com/office/drawing/2014/main" xmlns="" id="{54780DD3-0916-465D-BF77-7D0B2ECE1078}"/>
                </a:ext>
              </a:extLst>
            </p:cNvPr>
            <p:cNvPicPr>
              <a:picLocks noChangeAspect="1"/>
            </p:cNvPicPr>
            <p:nvPr/>
          </p:nvPicPr>
          <p:blipFill>
            <a:blip r:embed="rId5"/>
            <a:stretch>
              <a:fillRect/>
            </a:stretch>
          </p:blipFill>
          <p:spPr>
            <a:xfrm>
              <a:off x="8966239" y="2223000"/>
              <a:ext cx="2709761" cy="4176000"/>
            </a:xfrm>
            <a:prstGeom prst="rect">
              <a:avLst/>
            </a:prstGeom>
          </p:spPr>
        </p:pic>
        <p:pic>
          <p:nvPicPr>
            <p:cNvPr id="17" name="图片 9">
              <a:extLst>
                <a:ext uri="{FF2B5EF4-FFF2-40B4-BE49-F238E27FC236}">
                  <a16:creationId xmlns:a16="http://schemas.microsoft.com/office/drawing/2014/main" xmlns="" id="{D60E21F9-1721-4497-8067-0388CB9A3C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grpSp>
        <p:nvGrpSpPr>
          <p:cNvPr id="18" name="Group 17">
            <a:extLst>
              <a:ext uri="{FF2B5EF4-FFF2-40B4-BE49-F238E27FC236}">
                <a16:creationId xmlns:a16="http://schemas.microsoft.com/office/drawing/2014/main" xmlns="" id="{D4951687-982F-4766-84F6-A7E769E965BD}"/>
              </a:ext>
            </a:extLst>
          </p:cNvPr>
          <p:cNvGrpSpPr/>
          <p:nvPr/>
        </p:nvGrpSpPr>
        <p:grpSpPr>
          <a:xfrm>
            <a:off x="1452866" y="3476941"/>
            <a:ext cx="2799190" cy="2960428"/>
            <a:chOff x="0" y="3798000"/>
            <a:chExt cx="2953684" cy="3060000"/>
          </a:xfrm>
        </p:grpSpPr>
        <p:pic>
          <p:nvPicPr>
            <p:cNvPr id="19" name="Picture 18" descr="Graphical user interface, application&#10;&#10;Description automatically generated">
              <a:extLst>
                <a:ext uri="{FF2B5EF4-FFF2-40B4-BE49-F238E27FC236}">
                  <a16:creationId xmlns:a16="http://schemas.microsoft.com/office/drawing/2014/main" xmlns="" id="{D35894D7-3ACC-4923-95DF-02C8C34D15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0" name="TextBox 19">
              <a:extLst>
                <a:ext uri="{FF2B5EF4-FFF2-40B4-BE49-F238E27FC236}">
                  <a16:creationId xmlns:a16="http://schemas.microsoft.com/office/drawing/2014/main" xmlns="" id="{1B280779-C3CE-468C-A8C3-0C8AAA1C67D3}"/>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pic>
        <p:nvPicPr>
          <p:cNvPr id="21" name="Picture 2" descr="https://f48-zpg-r.zdn.vn/2525195748866123984/4fc4f27f26a8faf6a3b9.jpg">
            <a:extLst>
              <a:ext uri="{FF2B5EF4-FFF2-40B4-BE49-F238E27FC236}">
                <a16:creationId xmlns:a16="http://schemas.microsoft.com/office/drawing/2014/main" xmlns="" id="{C0B76A6A-A4AA-4843-9B1D-81DACBF1F8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753" y="2106811"/>
            <a:ext cx="11518491" cy="14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801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14:bounceEnd="40000">
                                          <p:cBhvr additive="base">
                                            <p:cTn id="22"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750" fill="hold"/>
                                            <p:tgtEl>
                                              <p:spTgt spid="18"/>
                                            </p:tgtEl>
                                            <p:attrNameLst>
                                              <p:attrName>ppt_x</p:attrName>
                                            </p:attrNameLst>
                                          </p:cBhvr>
                                          <p:tavLst>
                                            <p:tav tm="0">
                                              <p:val>
                                                <p:strVal val="#ppt_x"/>
                                              </p:val>
                                            </p:tav>
                                            <p:tav tm="100000">
                                              <p:val>
                                                <p:strVal val="#ppt_x"/>
                                              </p:val>
                                            </p:tav>
                                          </p:tavLst>
                                        </p:anim>
                                        <p:anim calcmode="lin" valueType="num">
                                          <p:cBhvr additive="base">
                                            <p:cTn id="23"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9"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03C61321-1C5F-49FD-A53F-9BFED6B5E803}"/>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3" name="Picture 2">
            <a:extLst>
              <a:ext uri="{FF2B5EF4-FFF2-40B4-BE49-F238E27FC236}">
                <a16:creationId xmlns:a16="http://schemas.microsoft.com/office/drawing/2014/main" xmlns="" id="{3814FB9E-C2B4-449A-A427-6A6FF2CA78F6}"/>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xmlns="" id="{92C2251C-5872-4DA2-8502-2995F3EBB70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xmlns="" id="{A259A4D4-696A-4C45-8C40-C8D97151790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xmlns="" id="{2F845003-0435-4E90-B009-22C77918961C}"/>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181873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xmlns="" id="{7B5862ED-6EEE-0F9B-F37B-5ECBEDAFF3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xmlns=""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166425" y="639000"/>
            <a:ext cx="10025575" cy="3243887"/>
          </a:xfrm>
          <a:prstGeom prst="rect">
            <a:avLst/>
          </a:prstGeom>
        </p:spPr>
      </p:pic>
      <p:sp>
        <p:nvSpPr>
          <p:cNvPr id="18" name="TextBox 17">
            <a:extLst>
              <a:ext uri="{FF2B5EF4-FFF2-40B4-BE49-F238E27FC236}">
                <a16:creationId xmlns:a16="http://schemas.microsoft.com/office/drawing/2014/main" xmlns="" id="{E8388BED-869E-5E75-06FC-F79425219CE7}"/>
              </a:ext>
            </a:extLst>
          </p:cNvPr>
          <p:cNvSpPr txBox="1"/>
          <p:nvPr/>
        </p:nvSpPr>
        <p:spPr>
          <a:xfrm>
            <a:off x="6545595" y="997242"/>
            <a:ext cx="2131680" cy="707886"/>
          </a:xfrm>
          <a:prstGeom prst="rect">
            <a:avLst/>
          </a:prstGeom>
          <a:noFill/>
        </p:spPr>
        <p:txBody>
          <a:bodyPr wrap="square" rtlCol="0">
            <a:spAutoFit/>
          </a:bodyPr>
          <a:lstStyle/>
          <a:p>
            <a:pPr>
              <a:defRPr/>
            </a:pPr>
            <a:r>
              <a:rPr lang="en-US" sz="4000" b="1" dirty="0" err="1">
                <a:solidFill>
                  <a:srgbClr val="FF0000"/>
                </a:solidFill>
              </a:rPr>
              <a:t>Dặn</a:t>
            </a:r>
            <a:r>
              <a:rPr lang="en-US" sz="4000" b="1" dirty="0">
                <a:solidFill>
                  <a:srgbClr val="FF0000"/>
                </a:solidFill>
              </a:rPr>
              <a:t> </a:t>
            </a:r>
            <a:r>
              <a:rPr lang="en-US" sz="4000" b="1" dirty="0" err="1">
                <a:solidFill>
                  <a:srgbClr val="FF0000"/>
                </a:solidFill>
              </a:rPr>
              <a:t>dò</a:t>
            </a:r>
            <a:endParaRPr lang="en-US" sz="4000" b="1" dirty="0">
              <a:solidFill>
                <a:srgbClr val="FF0000"/>
              </a:solidFill>
            </a:endParaRPr>
          </a:p>
        </p:txBody>
      </p:sp>
      <p:sp>
        <p:nvSpPr>
          <p:cNvPr id="19" name="TextBox 18">
            <a:extLst>
              <a:ext uri="{FF2B5EF4-FFF2-40B4-BE49-F238E27FC236}">
                <a16:creationId xmlns:a16="http://schemas.microsoft.com/office/drawing/2014/main" xmlns="" id="{FAD79EC6-7074-637B-81EC-14F0E6C7DE12}"/>
              </a:ext>
            </a:extLst>
          </p:cNvPr>
          <p:cNvSpPr txBox="1"/>
          <p:nvPr/>
        </p:nvSpPr>
        <p:spPr>
          <a:xfrm>
            <a:off x="3162300" y="1705128"/>
            <a:ext cx="7601509"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Luyện</a:t>
            </a:r>
            <a:r>
              <a:rPr lang="en-US" sz="3200" b="1" dirty="0">
                <a:solidFill>
                  <a:srgbClr val="003399"/>
                </a:solidFill>
              </a:rPr>
              <a:t> </a:t>
            </a:r>
            <a:r>
              <a:rPr lang="en-US" sz="3200" b="1" dirty="0" err="1">
                <a:solidFill>
                  <a:srgbClr val="003399"/>
                </a:solidFill>
              </a:rPr>
              <a:t>viết</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chữ</a:t>
            </a:r>
            <a:r>
              <a:rPr lang="en-US" sz="3200" b="1" dirty="0">
                <a:solidFill>
                  <a:srgbClr val="003399"/>
                </a:solidFill>
              </a:rPr>
              <a:t> </a:t>
            </a:r>
            <a:r>
              <a:rPr lang="en-US" sz="3200" b="1" dirty="0" err="1">
                <a:solidFill>
                  <a:srgbClr val="003399"/>
                </a:solidFill>
              </a:rPr>
              <a:t>hoa</a:t>
            </a:r>
            <a:r>
              <a:rPr lang="en-US" sz="3200" b="1" dirty="0">
                <a:solidFill>
                  <a:srgbClr val="003399"/>
                </a:solidFill>
              </a:rPr>
              <a:t> </a:t>
            </a:r>
            <a:r>
              <a:rPr lang="en-US" sz="3200" b="1" dirty="0" err="1">
                <a:solidFill>
                  <a:srgbClr val="003399"/>
                </a:solidFill>
              </a:rPr>
              <a:t>đã</a:t>
            </a:r>
            <a:r>
              <a:rPr lang="en-US" sz="3200" b="1" dirty="0">
                <a:solidFill>
                  <a:srgbClr val="003399"/>
                </a:solidFill>
              </a:rPr>
              <a:t> </a:t>
            </a:r>
            <a:r>
              <a:rPr lang="en-US" sz="3200" b="1" dirty="0" err="1">
                <a:solidFill>
                  <a:srgbClr val="003399"/>
                </a:solidFill>
              </a:rPr>
              <a:t>học</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bài</a:t>
            </a:r>
            <a:r>
              <a:rPr lang="en-US" sz="3200" b="1" dirty="0">
                <a:solidFill>
                  <a:srgbClr val="003399"/>
                </a:solidFill>
              </a:rPr>
              <a:t>.</a:t>
            </a:r>
          </a:p>
        </p:txBody>
      </p:sp>
      <p:sp>
        <p:nvSpPr>
          <p:cNvPr id="20" name="TextBox 19">
            <a:extLst>
              <a:ext uri="{FF2B5EF4-FFF2-40B4-BE49-F238E27FC236}">
                <a16:creationId xmlns:a16="http://schemas.microsoft.com/office/drawing/2014/main" xmlns="" id="{B5CB6574-4FF5-CCF2-A162-91EF6E3E2F82}"/>
              </a:ext>
            </a:extLst>
          </p:cNvPr>
          <p:cNvSpPr txBox="1"/>
          <p:nvPr/>
        </p:nvSpPr>
        <p:spPr>
          <a:xfrm>
            <a:off x="3143250" y="3167065"/>
            <a:ext cx="7620559" cy="584775"/>
          </a:xfrm>
          <a:prstGeom prst="rect">
            <a:avLst/>
          </a:prstGeom>
          <a:noFill/>
        </p:spPr>
        <p:txBody>
          <a:bodyPr wrap="square" rtlCol="0">
            <a:spAutoFit/>
          </a:bodyPr>
          <a:lstStyle/>
          <a:p>
            <a:pPr>
              <a:defRPr/>
            </a:pPr>
            <a:endParaRPr lang="en-US" sz="3200" b="1" dirty="0">
              <a:solidFill>
                <a:srgbClr val="003399"/>
              </a:solidFill>
            </a:endParaRPr>
          </a:p>
        </p:txBody>
      </p:sp>
      <p:sp>
        <p:nvSpPr>
          <p:cNvPr id="21" name="TextBox 20">
            <a:extLst>
              <a:ext uri="{FF2B5EF4-FFF2-40B4-BE49-F238E27FC236}">
                <a16:creationId xmlns:a16="http://schemas.microsoft.com/office/drawing/2014/main" xmlns="" id="{5A7D3A4C-4389-BED3-37AC-B5A167D37BE4}"/>
              </a:ext>
            </a:extLst>
          </p:cNvPr>
          <p:cNvSpPr txBox="1"/>
          <p:nvPr/>
        </p:nvSpPr>
        <p:spPr>
          <a:xfrm>
            <a:off x="3124200" y="2436097"/>
            <a:ext cx="8619323"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Thực</a:t>
            </a:r>
            <a:r>
              <a:rPr lang="en-US" sz="3200" b="1" dirty="0">
                <a:solidFill>
                  <a:srgbClr val="003399"/>
                </a:solidFill>
              </a:rPr>
              <a:t> </a:t>
            </a:r>
            <a:r>
              <a:rPr lang="en-US" sz="3200" b="1" dirty="0" err="1">
                <a:solidFill>
                  <a:srgbClr val="003399"/>
                </a:solidFill>
              </a:rPr>
              <a:t>hiện</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phần</a:t>
            </a:r>
            <a:r>
              <a:rPr lang="en-US" sz="3200" b="1" dirty="0">
                <a:solidFill>
                  <a:srgbClr val="003399"/>
                </a:solidFill>
              </a:rPr>
              <a:t> </a:t>
            </a:r>
            <a:r>
              <a:rPr lang="en-US" sz="3200" b="1" dirty="0" err="1">
                <a:solidFill>
                  <a:srgbClr val="003399"/>
                </a:solidFill>
              </a:rPr>
              <a:t>viết</a:t>
            </a:r>
            <a:r>
              <a:rPr lang="en-US" sz="3200" b="1" dirty="0">
                <a:solidFill>
                  <a:srgbClr val="003399"/>
                </a:solidFill>
              </a:rPr>
              <a:t> ở </a:t>
            </a:r>
            <a:r>
              <a:rPr lang="en-US" sz="3200" b="1" dirty="0" err="1">
                <a:solidFill>
                  <a:srgbClr val="003399"/>
                </a:solidFill>
              </a:rPr>
              <a:t>nhà</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vở</a:t>
            </a:r>
            <a:r>
              <a:rPr lang="en-US" sz="3200" b="1" dirty="0">
                <a:solidFill>
                  <a:srgbClr val="003399"/>
                </a:solidFill>
              </a:rPr>
              <a:t> </a:t>
            </a:r>
            <a:r>
              <a:rPr lang="en-US" sz="3200" b="1" dirty="0" err="1">
                <a:solidFill>
                  <a:srgbClr val="003399"/>
                </a:solidFill>
              </a:rPr>
              <a:t>Tập</a:t>
            </a:r>
            <a:r>
              <a:rPr lang="en-US" sz="3200" b="1" dirty="0">
                <a:solidFill>
                  <a:srgbClr val="003399"/>
                </a:solidFill>
              </a:rPr>
              <a:t> </a:t>
            </a:r>
            <a:r>
              <a:rPr lang="en-US" sz="3200" b="1" dirty="0" err="1">
                <a:solidFill>
                  <a:srgbClr val="003399"/>
                </a:solidFill>
              </a:rPr>
              <a:t>viết</a:t>
            </a:r>
            <a:r>
              <a:rPr lang="en-US" sz="3200" b="1" dirty="0">
                <a:solidFill>
                  <a:srgbClr val="003399"/>
                </a:solidFill>
              </a:rPr>
              <a:t>.</a:t>
            </a:r>
          </a:p>
        </p:txBody>
      </p:sp>
      <p:pic>
        <p:nvPicPr>
          <p:cNvPr id="9" name="图片 8">
            <a:extLst>
              <a:ext uri="{FF2B5EF4-FFF2-40B4-BE49-F238E27FC236}">
                <a16:creationId xmlns:a16="http://schemas.microsoft.com/office/drawing/2014/main" xmlns="" id="{3AF022F1-BA8B-4488-A267-8E1A0EC1C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6895"/>
            <a:ext cx="3326296" cy="5101105"/>
          </a:xfrm>
          <a:prstGeom prst="rect">
            <a:avLst/>
          </a:prstGeom>
        </p:spPr>
      </p:pic>
    </p:spTree>
    <p:extLst>
      <p:ext uri="{BB962C8B-B14F-4D97-AF65-F5344CB8AC3E}">
        <p14:creationId xmlns:p14="http://schemas.microsoft.com/office/powerpoint/2010/main" val="20299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750"/>
                                        <p:tgtEl>
                                          <p:spTgt spid="17"/>
                                        </p:tgtEl>
                                      </p:cBhvr>
                                    </p:animEffect>
                                  </p:childTnLst>
                                </p:cTn>
                              </p:par>
                            </p:childTnLst>
                          </p:cTn>
                        </p:par>
                        <p:par>
                          <p:cTn id="8" fill="hold">
                            <p:stCondLst>
                              <p:cond delay="75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8"/>
                                        </p:tgtEl>
                                        <p:attrNameLst>
                                          <p:attrName>ppt_y</p:attrName>
                                        </p:attrNameLst>
                                      </p:cBhvr>
                                      <p:tavLst>
                                        <p:tav tm="0">
                                          <p:val>
                                            <p:strVal val="#ppt_y"/>
                                          </p:val>
                                        </p:tav>
                                        <p:tav tm="100000">
                                          <p:val>
                                            <p:strVal val="#ppt_y"/>
                                          </p:val>
                                        </p:tav>
                                      </p:tavLst>
                                    </p:anim>
                                    <p:anim calcmode="lin" valueType="num">
                                      <p:cBhvr>
                                        <p:cTn id="13"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nodePh="1">
                                  <p:stCondLst>
                                    <p:cond delay="0"/>
                                  </p:stCondLst>
                                  <p:endCondLst>
                                    <p:cond evt="begin" delay="0">
                                      <p:tn val="28"/>
                                    </p:cond>
                                  </p:end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1" presetID="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0-#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xmlns=""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000000"/>
              </a:solidFill>
            </a:endParaRPr>
          </a:p>
        </p:txBody>
      </p:sp>
      <p:pic>
        <p:nvPicPr>
          <p:cNvPr id="8" name="Picture 7">
            <a:extLst>
              <a:ext uri="{FF2B5EF4-FFF2-40B4-BE49-F238E27FC236}">
                <a16:creationId xmlns:a16="http://schemas.microsoft.com/office/drawing/2014/main" xmlns=""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xmlns=""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 name="Rectangle 1">
            <a:extLst>
              <a:ext uri="{FF2B5EF4-FFF2-40B4-BE49-F238E27FC236}">
                <a16:creationId xmlns:a16="http://schemas.microsoft.com/office/drawing/2014/main" xmlns="" id="{1921A657-B4F3-58C0-AB34-50003186944F}"/>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14654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303" name="Google Shape;1787;p45"/>
          <p:cNvSpPr/>
          <p:nvPr/>
        </p:nvSpPr>
        <p:spPr>
          <a:xfrm>
            <a:off x="-142574" y="-429137"/>
            <a:ext cx="5059913" cy="307323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8" name="Google Shape;3342;p77"/>
          <p:cNvGrpSpPr/>
          <p:nvPr/>
        </p:nvGrpSpPr>
        <p:grpSpPr>
          <a:xfrm>
            <a:off x="3330668" y="4896356"/>
            <a:ext cx="1133587" cy="1795209"/>
            <a:chOff x="2060950" y="1404748"/>
            <a:chExt cx="918366" cy="1454373"/>
          </a:xfrm>
        </p:grpSpPr>
        <p:sp>
          <p:nvSpPr>
            <p:cNvPr id="79" name="Google Shape;3343;p77"/>
            <p:cNvSpPr/>
            <p:nvPr/>
          </p:nvSpPr>
          <p:spPr>
            <a:xfrm>
              <a:off x="2187172" y="2160009"/>
              <a:ext cx="308295" cy="355110"/>
            </a:xfrm>
            <a:custGeom>
              <a:avLst/>
              <a:gdLst/>
              <a:ahLst/>
              <a:cxnLst/>
              <a:rect l="l" t="t" r="r" b="b"/>
              <a:pathLst>
                <a:path w="2081" h="2397" extrusionOk="0">
                  <a:moveTo>
                    <a:pt x="1976" y="0"/>
                  </a:moveTo>
                  <a:cubicBezTo>
                    <a:pt x="1808" y="0"/>
                    <a:pt x="1555" y="139"/>
                    <a:pt x="1161" y="588"/>
                  </a:cubicBezTo>
                  <a:cubicBezTo>
                    <a:pt x="1012" y="750"/>
                    <a:pt x="879" y="912"/>
                    <a:pt x="743" y="1074"/>
                  </a:cubicBezTo>
                  <a:cubicBezTo>
                    <a:pt x="649" y="1194"/>
                    <a:pt x="542" y="1317"/>
                    <a:pt x="445" y="1437"/>
                  </a:cubicBezTo>
                  <a:cubicBezTo>
                    <a:pt x="406" y="1492"/>
                    <a:pt x="380" y="1547"/>
                    <a:pt x="338" y="1573"/>
                  </a:cubicBezTo>
                  <a:cubicBezTo>
                    <a:pt x="283" y="1628"/>
                    <a:pt x="218" y="1641"/>
                    <a:pt x="150" y="1654"/>
                  </a:cubicBezTo>
                  <a:cubicBezTo>
                    <a:pt x="121" y="1667"/>
                    <a:pt x="69" y="1667"/>
                    <a:pt x="40" y="1709"/>
                  </a:cubicBezTo>
                  <a:cubicBezTo>
                    <a:pt x="1" y="1735"/>
                    <a:pt x="27" y="1774"/>
                    <a:pt x="56" y="1803"/>
                  </a:cubicBezTo>
                  <a:cubicBezTo>
                    <a:pt x="73" y="1807"/>
                    <a:pt x="89" y="1809"/>
                    <a:pt x="105" y="1809"/>
                  </a:cubicBezTo>
                  <a:cubicBezTo>
                    <a:pt x="137" y="1809"/>
                    <a:pt x="167" y="1803"/>
                    <a:pt x="202" y="1803"/>
                  </a:cubicBezTo>
                  <a:cubicBezTo>
                    <a:pt x="202" y="1803"/>
                    <a:pt x="218" y="1803"/>
                    <a:pt x="218" y="1816"/>
                  </a:cubicBezTo>
                  <a:cubicBezTo>
                    <a:pt x="231" y="1829"/>
                    <a:pt x="218" y="1842"/>
                    <a:pt x="218" y="1842"/>
                  </a:cubicBezTo>
                  <a:cubicBezTo>
                    <a:pt x="189" y="1884"/>
                    <a:pt x="163" y="1910"/>
                    <a:pt x="150" y="1936"/>
                  </a:cubicBezTo>
                  <a:cubicBezTo>
                    <a:pt x="121" y="1978"/>
                    <a:pt x="40" y="2072"/>
                    <a:pt x="69" y="2127"/>
                  </a:cubicBezTo>
                  <a:cubicBezTo>
                    <a:pt x="78" y="2136"/>
                    <a:pt x="100" y="2145"/>
                    <a:pt x="123" y="2145"/>
                  </a:cubicBezTo>
                  <a:cubicBezTo>
                    <a:pt x="132" y="2145"/>
                    <a:pt x="141" y="2144"/>
                    <a:pt x="150" y="2140"/>
                  </a:cubicBezTo>
                  <a:cubicBezTo>
                    <a:pt x="176" y="2127"/>
                    <a:pt x="202" y="2098"/>
                    <a:pt x="231" y="2085"/>
                  </a:cubicBezTo>
                  <a:cubicBezTo>
                    <a:pt x="244" y="2072"/>
                    <a:pt x="257" y="2059"/>
                    <a:pt x="270" y="2046"/>
                  </a:cubicBezTo>
                  <a:cubicBezTo>
                    <a:pt x="270" y="2033"/>
                    <a:pt x="283" y="2017"/>
                    <a:pt x="312" y="2017"/>
                  </a:cubicBezTo>
                  <a:cubicBezTo>
                    <a:pt x="325" y="2017"/>
                    <a:pt x="325" y="2046"/>
                    <a:pt x="312" y="2046"/>
                  </a:cubicBezTo>
                  <a:cubicBezTo>
                    <a:pt x="312" y="2059"/>
                    <a:pt x="312" y="2072"/>
                    <a:pt x="299" y="2085"/>
                  </a:cubicBezTo>
                  <a:cubicBezTo>
                    <a:pt x="283" y="2114"/>
                    <a:pt x="257" y="2153"/>
                    <a:pt x="244" y="2195"/>
                  </a:cubicBezTo>
                  <a:cubicBezTo>
                    <a:pt x="231" y="2221"/>
                    <a:pt x="231" y="2234"/>
                    <a:pt x="231" y="2260"/>
                  </a:cubicBezTo>
                  <a:cubicBezTo>
                    <a:pt x="218" y="2276"/>
                    <a:pt x="231" y="2289"/>
                    <a:pt x="244" y="2302"/>
                  </a:cubicBezTo>
                  <a:cubicBezTo>
                    <a:pt x="244" y="2315"/>
                    <a:pt x="257" y="2315"/>
                    <a:pt x="270" y="2315"/>
                  </a:cubicBezTo>
                  <a:cubicBezTo>
                    <a:pt x="299" y="2315"/>
                    <a:pt x="325" y="2315"/>
                    <a:pt x="338" y="2289"/>
                  </a:cubicBezTo>
                  <a:cubicBezTo>
                    <a:pt x="364" y="2276"/>
                    <a:pt x="393" y="2247"/>
                    <a:pt x="406" y="2221"/>
                  </a:cubicBezTo>
                  <a:cubicBezTo>
                    <a:pt x="432" y="2195"/>
                    <a:pt x="461" y="2166"/>
                    <a:pt x="474" y="2140"/>
                  </a:cubicBezTo>
                  <a:cubicBezTo>
                    <a:pt x="487" y="2127"/>
                    <a:pt x="487" y="2127"/>
                    <a:pt x="500" y="2127"/>
                  </a:cubicBezTo>
                  <a:cubicBezTo>
                    <a:pt x="500" y="2127"/>
                    <a:pt x="513" y="2127"/>
                    <a:pt x="513" y="2140"/>
                  </a:cubicBezTo>
                  <a:lnTo>
                    <a:pt x="513" y="2166"/>
                  </a:lnTo>
                  <a:cubicBezTo>
                    <a:pt x="513" y="2179"/>
                    <a:pt x="500" y="2208"/>
                    <a:pt x="487" y="2221"/>
                  </a:cubicBezTo>
                  <a:cubicBezTo>
                    <a:pt x="487" y="2247"/>
                    <a:pt x="474" y="2260"/>
                    <a:pt x="474" y="2289"/>
                  </a:cubicBezTo>
                  <a:cubicBezTo>
                    <a:pt x="461" y="2302"/>
                    <a:pt x="461" y="2328"/>
                    <a:pt x="461" y="2357"/>
                  </a:cubicBezTo>
                  <a:cubicBezTo>
                    <a:pt x="478" y="2382"/>
                    <a:pt x="500" y="2396"/>
                    <a:pt x="525" y="2396"/>
                  </a:cubicBezTo>
                  <a:cubicBezTo>
                    <a:pt x="538" y="2396"/>
                    <a:pt x="553" y="2392"/>
                    <a:pt x="568" y="2383"/>
                  </a:cubicBezTo>
                  <a:cubicBezTo>
                    <a:pt x="607" y="2357"/>
                    <a:pt x="675" y="2195"/>
                    <a:pt x="688" y="2179"/>
                  </a:cubicBezTo>
                  <a:cubicBezTo>
                    <a:pt x="769" y="2033"/>
                    <a:pt x="866" y="1910"/>
                    <a:pt x="960" y="1774"/>
                  </a:cubicBezTo>
                  <a:cubicBezTo>
                    <a:pt x="1122" y="1560"/>
                    <a:pt x="1459" y="1155"/>
                    <a:pt x="1595" y="1032"/>
                  </a:cubicBezTo>
                  <a:lnTo>
                    <a:pt x="2081" y="21"/>
                  </a:lnTo>
                  <a:cubicBezTo>
                    <a:pt x="2050" y="8"/>
                    <a:pt x="2016" y="0"/>
                    <a:pt x="1976"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3344;p77"/>
            <p:cNvSpPr/>
            <p:nvPr/>
          </p:nvSpPr>
          <p:spPr>
            <a:xfrm>
              <a:off x="2060950" y="1404748"/>
              <a:ext cx="918366" cy="872885"/>
            </a:xfrm>
            <a:custGeom>
              <a:avLst/>
              <a:gdLst/>
              <a:ahLst/>
              <a:cxnLst/>
              <a:rect l="l" t="t" r="r" b="b"/>
              <a:pathLst>
                <a:path w="6199" h="5892" extrusionOk="0">
                  <a:moveTo>
                    <a:pt x="3165" y="1"/>
                  </a:moveTo>
                  <a:cubicBezTo>
                    <a:pt x="2427" y="1"/>
                    <a:pt x="1551" y="232"/>
                    <a:pt x="973" y="894"/>
                  </a:cubicBezTo>
                  <a:cubicBezTo>
                    <a:pt x="30" y="1960"/>
                    <a:pt x="1" y="3201"/>
                    <a:pt x="827" y="3486"/>
                  </a:cubicBezTo>
                  <a:cubicBezTo>
                    <a:pt x="827" y="3486"/>
                    <a:pt x="124" y="4659"/>
                    <a:pt x="1135" y="5375"/>
                  </a:cubicBezTo>
                  <a:cubicBezTo>
                    <a:pt x="1632" y="5726"/>
                    <a:pt x="2482" y="5891"/>
                    <a:pt x="3312" y="5891"/>
                  </a:cubicBezTo>
                  <a:cubicBezTo>
                    <a:pt x="4175" y="5891"/>
                    <a:pt x="5017" y="5712"/>
                    <a:pt x="5415" y="5375"/>
                  </a:cubicBezTo>
                  <a:cubicBezTo>
                    <a:pt x="6199" y="4714"/>
                    <a:pt x="5564" y="3551"/>
                    <a:pt x="5415" y="3389"/>
                  </a:cubicBezTo>
                  <a:lnTo>
                    <a:pt x="5590" y="2297"/>
                  </a:lnTo>
                  <a:cubicBezTo>
                    <a:pt x="5590" y="2297"/>
                    <a:pt x="5713" y="1662"/>
                    <a:pt x="5428" y="1325"/>
                  </a:cubicBezTo>
                  <a:cubicBezTo>
                    <a:pt x="5227" y="1085"/>
                    <a:pt x="5011" y="1050"/>
                    <a:pt x="4904" y="1050"/>
                  </a:cubicBezTo>
                  <a:cubicBezTo>
                    <a:pt x="4861" y="1050"/>
                    <a:pt x="4835" y="1056"/>
                    <a:pt x="4835" y="1056"/>
                  </a:cubicBezTo>
                  <a:cubicBezTo>
                    <a:pt x="4835" y="1056"/>
                    <a:pt x="4903" y="570"/>
                    <a:pt x="4268" y="217"/>
                  </a:cubicBezTo>
                  <a:cubicBezTo>
                    <a:pt x="4021" y="88"/>
                    <a:pt x="3620" y="1"/>
                    <a:pt x="3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3345;p77"/>
            <p:cNvSpPr/>
            <p:nvPr/>
          </p:nvSpPr>
          <p:spPr>
            <a:xfrm>
              <a:off x="2377246" y="2078972"/>
              <a:ext cx="394220" cy="509924"/>
            </a:xfrm>
            <a:custGeom>
              <a:avLst/>
              <a:gdLst/>
              <a:ahLst/>
              <a:cxnLst/>
              <a:rect l="l" t="t" r="r" b="b"/>
              <a:pathLst>
                <a:path w="2661" h="3442" extrusionOk="0">
                  <a:moveTo>
                    <a:pt x="837" y="1"/>
                  </a:moveTo>
                  <a:cubicBezTo>
                    <a:pt x="837" y="1"/>
                    <a:pt x="837" y="244"/>
                    <a:pt x="811" y="458"/>
                  </a:cubicBezTo>
                  <a:cubicBezTo>
                    <a:pt x="798" y="701"/>
                    <a:pt x="526" y="879"/>
                    <a:pt x="312" y="1579"/>
                  </a:cubicBezTo>
                  <a:cubicBezTo>
                    <a:pt x="69" y="2389"/>
                    <a:pt x="1" y="3267"/>
                    <a:pt x="1" y="3267"/>
                  </a:cubicBezTo>
                  <a:cubicBezTo>
                    <a:pt x="1" y="3267"/>
                    <a:pt x="513" y="3442"/>
                    <a:pt x="1323" y="3442"/>
                  </a:cubicBezTo>
                  <a:cubicBezTo>
                    <a:pt x="2146" y="3442"/>
                    <a:pt x="2661" y="3267"/>
                    <a:pt x="2661" y="3267"/>
                  </a:cubicBezTo>
                  <a:cubicBezTo>
                    <a:pt x="2661" y="3267"/>
                    <a:pt x="2593" y="2389"/>
                    <a:pt x="2337" y="1579"/>
                  </a:cubicBezTo>
                  <a:cubicBezTo>
                    <a:pt x="2120" y="879"/>
                    <a:pt x="1864" y="701"/>
                    <a:pt x="1835" y="458"/>
                  </a:cubicBezTo>
                  <a:cubicBezTo>
                    <a:pt x="1822"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3346;p77"/>
            <p:cNvSpPr/>
            <p:nvPr/>
          </p:nvSpPr>
          <p:spPr>
            <a:xfrm>
              <a:off x="2499172" y="2078972"/>
              <a:ext cx="147999" cy="60148"/>
            </a:xfrm>
            <a:custGeom>
              <a:avLst/>
              <a:gdLst/>
              <a:ahLst/>
              <a:cxnLst/>
              <a:rect l="l" t="t" r="r" b="b"/>
              <a:pathLst>
                <a:path w="999" h="406" extrusionOk="0">
                  <a:moveTo>
                    <a:pt x="14" y="1"/>
                  </a:moveTo>
                  <a:cubicBezTo>
                    <a:pt x="14" y="1"/>
                    <a:pt x="14" y="202"/>
                    <a:pt x="1" y="393"/>
                  </a:cubicBezTo>
                  <a:cubicBezTo>
                    <a:pt x="95" y="406"/>
                    <a:pt x="202" y="406"/>
                    <a:pt x="299" y="406"/>
                  </a:cubicBezTo>
                  <a:cubicBezTo>
                    <a:pt x="526" y="406"/>
                    <a:pt x="837" y="325"/>
                    <a:pt x="999" y="244"/>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3347;p77"/>
            <p:cNvSpPr/>
            <p:nvPr/>
          </p:nvSpPr>
          <p:spPr>
            <a:xfrm>
              <a:off x="2319172" y="2562825"/>
              <a:ext cx="248295" cy="296295"/>
            </a:xfrm>
            <a:custGeom>
              <a:avLst/>
              <a:gdLst/>
              <a:ahLst/>
              <a:cxnLst/>
              <a:rect l="l" t="t" r="r" b="b"/>
              <a:pathLst>
                <a:path w="1676" h="2000" extrusionOk="0">
                  <a:moveTo>
                    <a:pt x="393" y="1"/>
                  </a:moveTo>
                  <a:lnTo>
                    <a:pt x="526" y="1689"/>
                  </a:lnTo>
                  <a:cubicBezTo>
                    <a:pt x="526" y="1689"/>
                    <a:pt x="270" y="1757"/>
                    <a:pt x="137" y="1838"/>
                  </a:cubicBezTo>
                  <a:cubicBezTo>
                    <a:pt x="1" y="1919"/>
                    <a:pt x="40" y="2000"/>
                    <a:pt x="623" y="2000"/>
                  </a:cubicBezTo>
                  <a:lnTo>
                    <a:pt x="1485" y="2000"/>
                  </a:lnTo>
                  <a:lnTo>
                    <a:pt x="1676"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3348;p77"/>
            <p:cNvSpPr/>
            <p:nvPr/>
          </p:nvSpPr>
          <p:spPr>
            <a:xfrm>
              <a:off x="2583173" y="2562825"/>
              <a:ext cx="245925" cy="296295"/>
            </a:xfrm>
            <a:custGeom>
              <a:avLst/>
              <a:gdLst/>
              <a:ahLst/>
              <a:cxnLst/>
              <a:rect l="l" t="t" r="r" b="b"/>
              <a:pathLst>
                <a:path w="1660" h="2000" extrusionOk="0">
                  <a:moveTo>
                    <a:pt x="1" y="1"/>
                  </a:moveTo>
                  <a:lnTo>
                    <a:pt x="176" y="2000"/>
                  </a:lnTo>
                  <a:lnTo>
                    <a:pt x="1041" y="2000"/>
                  </a:lnTo>
                  <a:cubicBezTo>
                    <a:pt x="1621" y="2000"/>
                    <a:pt x="1660" y="1919"/>
                    <a:pt x="1527" y="1838"/>
                  </a:cubicBezTo>
                  <a:cubicBezTo>
                    <a:pt x="1391" y="1757"/>
                    <a:pt x="1135" y="1689"/>
                    <a:pt x="1135" y="1689"/>
                  </a:cubicBezTo>
                  <a:lnTo>
                    <a:pt x="1271"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3349;p77"/>
            <p:cNvSpPr/>
            <p:nvPr/>
          </p:nvSpPr>
          <p:spPr>
            <a:xfrm>
              <a:off x="2379172" y="2582973"/>
              <a:ext cx="185925" cy="127851"/>
            </a:xfrm>
            <a:custGeom>
              <a:avLst/>
              <a:gdLst/>
              <a:ahLst/>
              <a:cxnLst/>
              <a:rect l="l" t="t" r="r" b="b"/>
              <a:pathLst>
                <a:path w="1255" h="863" extrusionOk="0">
                  <a:moveTo>
                    <a:pt x="1" y="1"/>
                  </a:moveTo>
                  <a:lnTo>
                    <a:pt x="56" y="730"/>
                  </a:lnTo>
                  <a:cubicBezTo>
                    <a:pt x="299" y="798"/>
                    <a:pt x="662" y="863"/>
                    <a:pt x="1174" y="863"/>
                  </a:cubicBezTo>
                  <a:lnTo>
                    <a:pt x="1255"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3350;p77"/>
            <p:cNvSpPr/>
            <p:nvPr/>
          </p:nvSpPr>
          <p:spPr>
            <a:xfrm>
              <a:off x="2583173" y="2582973"/>
              <a:ext cx="185925" cy="127851"/>
            </a:xfrm>
            <a:custGeom>
              <a:avLst/>
              <a:gdLst/>
              <a:ahLst/>
              <a:cxnLst/>
              <a:rect l="l" t="t" r="r" b="b"/>
              <a:pathLst>
                <a:path w="1255" h="863" extrusionOk="0">
                  <a:moveTo>
                    <a:pt x="1" y="1"/>
                  </a:moveTo>
                  <a:lnTo>
                    <a:pt x="82" y="863"/>
                  </a:lnTo>
                  <a:cubicBezTo>
                    <a:pt x="594" y="863"/>
                    <a:pt x="960" y="798"/>
                    <a:pt x="1203" y="730"/>
                  </a:cubicBezTo>
                  <a:lnTo>
                    <a:pt x="1255"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3351;p77"/>
            <p:cNvSpPr/>
            <p:nvPr/>
          </p:nvSpPr>
          <p:spPr>
            <a:xfrm>
              <a:off x="2605247" y="2812900"/>
              <a:ext cx="223851" cy="46222"/>
            </a:xfrm>
            <a:custGeom>
              <a:avLst/>
              <a:gdLst/>
              <a:ahLst/>
              <a:cxnLst/>
              <a:rect l="l" t="t" r="r" b="b"/>
              <a:pathLst>
                <a:path w="1511" h="312" extrusionOk="0">
                  <a:moveTo>
                    <a:pt x="1" y="1"/>
                  </a:moveTo>
                  <a:lnTo>
                    <a:pt x="27" y="312"/>
                  </a:lnTo>
                  <a:lnTo>
                    <a:pt x="892" y="312"/>
                  </a:lnTo>
                  <a:cubicBezTo>
                    <a:pt x="1472" y="312"/>
                    <a:pt x="1511" y="231"/>
                    <a:pt x="1378" y="150"/>
                  </a:cubicBezTo>
                  <a:cubicBezTo>
                    <a:pt x="1242" y="69"/>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3352;p77"/>
            <p:cNvSpPr/>
            <p:nvPr/>
          </p:nvSpPr>
          <p:spPr>
            <a:xfrm>
              <a:off x="2319172" y="2812900"/>
              <a:ext cx="224295" cy="46222"/>
            </a:xfrm>
            <a:custGeom>
              <a:avLst/>
              <a:gdLst/>
              <a:ahLst/>
              <a:cxnLst/>
              <a:rect l="l" t="t" r="r" b="b"/>
              <a:pathLst>
                <a:path w="1514" h="312" extrusionOk="0">
                  <a:moveTo>
                    <a:pt x="526" y="1"/>
                  </a:moveTo>
                  <a:cubicBezTo>
                    <a:pt x="526" y="1"/>
                    <a:pt x="270" y="69"/>
                    <a:pt x="137" y="150"/>
                  </a:cubicBezTo>
                  <a:cubicBezTo>
                    <a:pt x="1" y="231"/>
                    <a:pt x="40" y="312"/>
                    <a:pt x="623" y="312"/>
                  </a:cubicBezTo>
                  <a:lnTo>
                    <a:pt x="1485" y="312"/>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353;p77"/>
            <p:cNvSpPr/>
            <p:nvPr/>
          </p:nvSpPr>
          <p:spPr>
            <a:xfrm>
              <a:off x="2323024" y="2151713"/>
              <a:ext cx="172444" cy="207258"/>
            </a:xfrm>
            <a:custGeom>
              <a:avLst/>
              <a:gdLst/>
              <a:ahLst/>
              <a:cxnLst/>
              <a:rect l="l" t="t" r="r" b="b"/>
              <a:pathLst>
                <a:path w="1164" h="1399" extrusionOk="0">
                  <a:moveTo>
                    <a:pt x="984" y="0"/>
                  </a:moveTo>
                  <a:cubicBezTo>
                    <a:pt x="863" y="0"/>
                    <a:pt x="693" y="73"/>
                    <a:pt x="474" y="291"/>
                  </a:cubicBezTo>
                  <a:cubicBezTo>
                    <a:pt x="111" y="670"/>
                    <a:pt x="1" y="777"/>
                    <a:pt x="1" y="777"/>
                  </a:cubicBezTo>
                  <a:cubicBezTo>
                    <a:pt x="1" y="777"/>
                    <a:pt x="111" y="1237"/>
                    <a:pt x="623" y="1399"/>
                  </a:cubicBezTo>
                  <a:lnTo>
                    <a:pt x="1164" y="77"/>
                  </a:lnTo>
                  <a:cubicBezTo>
                    <a:pt x="1125" y="33"/>
                    <a:pt x="1065" y="0"/>
                    <a:pt x="984"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3354;p77"/>
            <p:cNvSpPr/>
            <p:nvPr/>
          </p:nvSpPr>
          <p:spPr>
            <a:xfrm>
              <a:off x="2653247" y="2160009"/>
              <a:ext cx="305925" cy="355110"/>
            </a:xfrm>
            <a:custGeom>
              <a:avLst/>
              <a:gdLst/>
              <a:ahLst/>
              <a:cxnLst/>
              <a:rect l="l" t="t" r="r" b="b"/>
              <a:pathLst>
                <a:path w="2065" h="2397" extrusionOk="0">
                  <a:moveTo>
                    <a:pt x="105" y="0"/>
                  </a:moveTo>
                  <a:cubicBezTo>
                    <a:pt x="66" y="0"/>
                    <a:pt x="32" y="8"/>
                    <a:pt x="1" y="21"/>
                  </a:cubicBezTo>
                  <a:lnTo>
                    <a:pt x="474" y="1032"/>
                  </a:lnTo>
                  <a:cubicBezTo>
                    <a:pt x="607" y="1155"/>
                    <a:pt x="879" y="1411"/>
                    <a:pt x="1135" y="1761"/>
                  </a:cubicBezTo>
                  <a:cubicBezTo>
                    <a:pt x="1229" y="1897"/>
                    <a:pt x="1310" y="2033"/>
                    <a:pt x="1391" y="2179"/>
                  </a:cubicBezTo>
                  <a:cubicBezTo>
                    <a:pt x="1391" y="2195"/>
                    <a:pt x="1472" y="2357"/>
                    <a:pt x="1511" y="2383"/>
                  </a:cubicBezTo>
                  <a:cubicBezTo>
                    <a:pt x="1526" y="2392"/>
                    <a:pt x="1540" y="2396"/>
                    <a:pt x="1553" y="2396"/>
                  </a:cubicBezTo>
                  <a:cubicBezTo>
                    <a:pt x="1578" y="2396"/>
                    <a:pt x="1598" y="2382"/>
                    <a:pt x="1608" y="2357"/>
                  </a:cubicBezTo>
                  <a:cubicBezTo>
                    <a:pt x="1621" y="2328"/>
                    <a:pt x="1621" y="2302"/>
                    <a:pt x="1608" y="2289"/>
                  </a:cubicBezTo>
                  <a:cubicBezTo>
                    <a:pt x="1608" y="2260"/>
                    <a:pt x="1592" y="2247"/>
                    <a:pt x="1592" y="2221"/>
                  </a:cubicBezTo>
                  <a:cubicBezTo>
                    <a:pt x="1579" y="2208"/>
                    <a:pt x="1566" y="2179"/>
                    <a:pt x="1566" y="2166"/>
                  </a:cubicBezTo>
                  <a:lnTo>
                    <a:pt x="1566" y="2140"/>
                  </a:lnTo>
                  <a:cubicBezTo>
                    <a:pt x="1566" y="2127"/>
                    <a:pt x="1579" y="2127"/>
                    <a:pt x="1579" y="2127"/>
                  </a:cubicBezTo>
                  <a:cubicBezTo>
                    <a:pt x="1592" y="2127"/>
                    <a:pt x="1592" y="2127"/>
                    <a:pt x="1592" y="2140"/>
                  </a:cubicBezTo>
                  <a:cubicBezTo>
                    <a:pt x="1621" y="2166"/>
                    <a:pt x="1647" y="2195"/>
                    <a:pt x="1660" y="2221"/>
                  </a:cubicBezTo>
                  <a:cubicBezTo>
                    <a:pt x="1689" y="2247"/>
                    <a:pt x="1702" y="2276"/>
                    <a:pt x="1728" y="2289"/>
                  </a:cubicBezTo>
                  <a:cubicBezTo>
                    <a:pt x="1754" y="2315"/>
                    <a:pt x="1783" y="2315"/>
                    <a:pt x="1809" y="2315"/>
                  </a:cubicBezTo>
                  <a:cubicBezTo>
                    <a:pt x="1822" y="2315"/>
                    <a:pt x="1835" y="2315"/>
                    <a:pt x="1835" y="2302"/>
                  </a:cubicBezTo>
                  <a:cubicBezTo>
                    <a:pt x="1851" y="2289"/>
                    <a:pt x="1851" y="2276"/>
                    <a:pt x="1851" y="2260"/>
                  </a:cubicBezTo>
                  <a:cubicBezTo>
                    <a:pt x="1851" y="2234"/>
                    <a:pt x="1835" y="2221"/>
                    <a:pt x="1835" y="2195"/>
                  </a:cubicBezTo>
                  <a:cubicBezTo>
                    <a:pt x="1822" y="2153"/>
                    <a:pt x="1796" y="2114"/>
                    <a:pt x="1770" y="2085"/>
                  </a:cubicBezTo>
                  <a:cubicBezTo>
                    <a:pt x="1770" y="2072"/>
                    <a:pt x="1770" y="2059"/>
                    <a:pt x="1754" y="2046"/>
                  </a:cubicBezTo>
                  <a:cubicBezTo>
                    <a:pt x="1754" y="2046"/>
                    <a:pt x="1754" y="2017"/>
                    <a:pt x="1770" y="2017"/>
                  </a:cubicBezTo>
                  <a:cubicBezTo>
                    <a:pt x="1783" y="2017"/>
                    <a:pt x="1796" y="2033"/>
                    <a:pt x="1809" y="2046"/>
                  </a:cubicBezTo>
                  <a:cubicBezTo>
                    <a:pt x="1822" y="2059"/>
                    <a:pt x="1835" y="2072"/>
                    <a:pt x="1851" y="2085"/>
                  </a:cubicBezTo>
                  <a:cubicBezTo>
                    <a:pt x="1877" y="2098"/>
                    <a:pt x="1903" y="2127"/>
                    <a:pt x="1932" y="2140"/>
                  </a:cubicBezTo>
                  <a:cubicBezTo>
                    <a:pt x="1940" y="2144"/>
                    <a:pt x="1947" y="2145"/>
                    <a:pt x="1954" y="2145"/>
                  </a:cubicBezTo>
                  <a:cubicBezTo>
                    <a:pt x="1972" y="2145"/>
                    <a:pt x="1988" y="2136"/>
                    <a:pt x="1997" y="2127"/>
                  </a:cubicBezTo>
                  <a:cubicBezTo>
                    <a:pt x="2039" y="2072"/>
                    <a:pt x="1958" y="1978"/>
                    <a:pt x="1932" y="1936"/>
                  </a:cubicBezTo>
                  <a:cubicBezTo>
                    <a:pt x="1916" y="1910"/>
                    <a:pt x="1890" y="1884"/>
                    <a:pt x="1864" y="1842"/>
                  </a:cubicBezTo>
                  <a:cubicBezTo>
                    <a:pt x="1864" y="1842"/>
                    <a:pt x="1851" y="1829"/>
                    <a:pt x="1864" y="1816"/>
                  </a:cubicBezTo>
                  <a:cubicBezTo>
                    <a:pt x="1864" y="1803"/>
                    <a:pt x="1864" y="1803"/>
                    <a:pt x="1877" y="1803"/>
                  </a:cubicBezTo>
                  <a:cubicBezTo>
                    <a:pt x="1903" y="1803"/>
                    <a:pt x="1936" y="1809"/>
                    <a:pt x="1968" y="1809"/>
                  </a:cubicBezTo>
                  <a:cubicBezTo>
                    <a:pt x="1983" y="1809"/>
                    <a:pt x="1999" y="1807"/>
                    <a:pt x="2013" y="1803"/>
                  </a:cubicBezTo>
                  <a:cubicBezTo>
                    <a:pt x="2052" y="1774"/>
                    <a:pt x="2065" y="1735"/>
                    <a:pt x="2039" y="1709"/>
                  </a:cubicBezTo>
                  <a:cubicBezTo>
                    <a:pt x="2013" y="1667"/>
                    <a:pt x="1958" y="1667"/>
                    <a:pt x="1916" y="1654"/>
                  </a:cubicBezTo>
                  <a:cubicBezTo>
                    <a:pt x="1864" y="1641"/>
                    <a:pt x="1796" y="1628"/>
                    <a:pt x="1741" y="1573"/>
                  </a:cubicBezTo>
                  <a:cubicBezTo>
                    <a:pt x="1702" y="1547"/>
                    <a:pt x="1660" y="1492"/>
                    <a:pt x="1634" y="1437"/>
                  </a:cubicBezTo>
                  <a:cubicBezTo>
                    <a:pt x="1527" y="1317"/>
                    <a:pt x="1430" y="1194"/>
                    <a:pt x="1336" y="1074"/>
                  </a:cubicBezTo>
                  <a:cubicBezTo>
                    <a:pt x="1203" y="912"/>
                    <a:pt x="1054" y="750"/>
                    <a:pt x="918" y="588"/>
                  </a:cubicBezTo>
                  <a:cubicBezTo>
                    <a:pt x="524" y="139"/>
                    <a:pt x="273" y="0"/>
                    <a:pt x="105"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3355;p77"/>
            <p:cNvSpPr/>
            <p:nvPr/>
          </p:nvSpPr>
          <p:spPr>
            <a:xfrm>
              <a:off x="2653247" y="2151713"/>
              <a:ext cx="171999" cy="207258"/>
            </a:xfrm>
            <a:custGeom>
              <a:avLst/>
              <a:gdLst/>
              <a:ahLst/>
              <a:cxnLst/>
              <a:rect l="l" t="t" r="r" b="b"/>
              <a:pathLst>
                <a:path w="1161" h="1399" extrusionOk="0">
                  <a:moveTo>
                    <a:pt x="179" y="0"/>
                  </a:moveTo>
                  <a:cubicBezTo>
                    <a:pt x="98" y="0"/>
                    <a:pt x="39" y="33"/>
                    <a:pt x="1" y="77"/>
                  </a:cubicBezTo>
                  <a:lnTo>
                    <a:pt x="526" y="1399"/>
                  </a:lnTo>
                  <a:cubicBezTo>
                    <a:pt x="1054" y="1237"/>
                    <a:pt x="1161" y="777"/>
                    <a:pt x="1161" y="777"/>
                  </a:cubicBezTo>
                  <a:cubicBezTo>
                    <a:pt x="1161" y="777"/>
                    <a:pt x="1041" y="670"/>
                    <a:pt x="688" y="291"/>
                  </a:cubicBezTo>
                  <a:cubicBezTo>
                    <a:pt x="470" y="73"/>
                    <a:pt x="301" y="0"/>
                    <a:pt x="179"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3356;p77"/>
            <p:cNvSpPr/>
            <p:nvPr/>
          </p:nvSpPr>
          <p:spPr>
            <a:xfrm>
              <a:off x="2259172" y="1561045"/>
              <a:ext cx="566072" cy="533924"/>
            </a:xfrm>
            <a:custGeom>
              <a:avLst/>
              <a:gdLst/>
              <a:ahLst/>
              <a:cxnLst/>
              <a:rect l="l" t="t" r="r" b="b"/>
              <a:pathLst>
                <a:path w="3821" h="3604" extrusionOk="0">
                  <a:moveTo>
                    <a:pt x="1919" y="1"/>
                  </a:moveTo>
                  <a:cubicBezTo>
                    <a:pt x="1310" y="1"/>
                    <a:pt x="445" y="202"/>
                    <a:pt x="231" y="1080"/>
                  </a:cubicBezTo>
                  <a:cubicBezTo>
                    <a:pt x="1" y="1958"/>
                    <a:pt x="40" y="2849"/>
                    <a:pt x="419" y="3199"/>
                  </a:cubicBezTo>
                  <a:cubicBezTo>
                    <a:pt x="785" y="3549"/>
                    <a:pt x="1391" y="3604"/>
                    <a:pt x="1919" y="3604"/>
                  </a:cubicBezTo>
                  <a:cubicBezTo>
                    <a:pt x="2431" y="3604"/>
                    <a:pt x="3037" y="3549"/>
                    <a:pt x="3416" y="3199"/>
                  </a:cubicBezTo>
                  <a:cubicBezTo>
                    <a:pt x="3782" y="2849"/>
                    <a:pt x="3821" y="1958"/>
                    <a:pt x="3604" y="1080"/>
                  </a:cubicBezTo>
                  <a:cubicBezTo>
                    <a:pt x="3377" y="202"/>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3357;p77"/>
            <p:cNvSpPr/>
            <p:nvPr/>
          </p:nvSpPr>
          <p:spPr>
            <a:xfrm>
              <a:off x="2060950" y="1404748"/>
              <a:ext cx="716293" cy="516442"/>
            </a:xfrm>
            <a:custGeom>
              <a:avLst/>
              <a:gdLst/>
              <a:ahLst/>
              <a:cxnLst/>
              <a:rect l="l" t="t" r="r" b="b"/>
              <a:pathLst>
                <a:path w="4835" h="3486" extrusionOk="0">
                  <a:moveTo>
                    <a:pt x="3165" y="1"/>
                  </a:moveTo>
                  <a:cubicBezTo>
                    <a:pt x="2427" y="1"/>
                    <a:pt x="1551" y="232"/>
                    <a:pt x="973" y="894"/>
                  </a:cubicBezTo>
                  <a:cubicBezTo>
                    <a:pt x="30" y="1960"/>
                    <a:pt x="1" y="3201"/>
                    <a:pt x="827" y="3486"/>
                  </a:cubicBezTo>
                  <a:cubicBezTo>
                    <a:pt x="2123" y="3363"/>
                    <a:pt x="1164" y="1581"/>
                    <a:pt x="2933" y="1202"/>
                  </a:cubicBezTo>
                  <a:cubicBezTo>
                    <a:pt x="3126" y="1162"/>
                    <a:pt x="3304" y="1145"/>
                    <a:pt x="3465" y="1145"/>
                  </a:cubicBezTo>
                  <a:cubicBezTo>
                    <a:pt x="3956" y="1145"/>
                    <a:pt x="4302" y="1300"/>
                    <a:pt x="4524" y="1432"/>
                  </a:cubicBezTo>
                  <a:lnTo>
                    <a:pt x="4835" y="1040"/>
                  </a:lnTo>
                  <a:lnTo>
                    <a:pt x="4835" y="975"/>
                  </a:lnTo>
                  <a:cubicBezTo>
                    <a:pt x="4822" y="813"/>
                    <a:pt x="4741" y="473"/>
                    <a:pt x="4268" y="217"/>
                  </a:cubicBezTo>
                  <a:cubicBezTo>
                    <a:pt x="4021" y="88"/>
                    <a:pt x="3620" y="1"/>
                    <a:pt x="3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3358;p77"/>
            <p:cNvSpPr/>
            <p:nvPr/>
          </p:nvSpPr>
          <p:spPr>
            <a:xfrm>
              <a:off x="2283172"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3359;p77"/>
            <p:cNvSpPr/>
            <p:nvPr/>
          </p:nvSpPr>
          <p:spPr>
            <a:xfrm>
              <a:off x="2679173" y="1898972"/>
              <a:ext cx="110074" cy="110074"/>
            </a:xfrm>
            <a:custGeom>
              <a:avLst/>
              <a:gdLst/>
              <a:ahLst/>
              <a:cxnLst/>
              <a:rect l="l" t="t" r="r" b="b"/>
              <a:pathLst>
                <a:path w="743" h="743" extrusionOk="0">
                  <a:moveTo>
                    <a:pt x="364" y="1"/>
                  </a:moveTo>
                  <a:cubicBezTo>
                    <a:pt x="163" y="1"/>
                    <a:pt x="1" y="163"/>
                    <a:pt x="1" y="364"/>
                  </a:cubicBezTo>
                  <a:cubicBezTo>
                    <a:pt x="1" y="581"/>
                    <a:pt x="163" y="743"/>
                    <a:pt x="364" y="743"/>
                  </a:cubicBezTo>
                  <a:cubicBezTo>
                    <a:pt x="581" y="743"/>
                    <a:pt x="743" y="581"/>
                    <a:pt x="743" y="364"/>
                  </a:cubicBezTo>
                  <a:cubicBezTo>
                    <a:pt x="743" y="163"/>
                    <a:pt x="581" y="1"/>
                    <a:pt x="36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3360;p77"/>
            <p:cNvSpPr/>
            <p:nvPr/>
          </p:nvSpPr>
          <p:spPr>
            <a:xfrm>
              <a:off x="2491024" y="1924750"/>
              <a:ext cx="71259" cy="29629"/>
            </a:xfrm>
            <a:custGeom>
              <a:avLst/>
              <a:gdLst/>
              <a:ahLst/>
              <a:cxnLst/>
              <a:rect l="l" t="t" r="r" b="b"/>
              <a:pathLst>
                <a:path w="481" h="200" extrusionOk="0">
                  <a:moveTo>
                    <a:pt x="232" y="1"/>
                  </a:moveTo>
                  <a:cubicBezTo>
                    <a:pt x="109" y="1"/>
                    <a:pt x="1" y="85"/>
                    <a:pt x="1" y="122"/>
                  </a:cubicBezTo>
                  <a:cubicBezTo>
                    <a:pt x="1" y="172"/>
                    <a:pt x="130" y="200"/>
                    <a:pt x="253" y="200"/>
                  </a:cubicBezTo>
                  <a:cubicBezTo>
                    <a:pt x="369" y="200"/>
                    <a:pt x="480" y="175"/>
                    <a:pt x="474" y="122"/>
                  </a:cubicBezTo>
                  <a:cubicBezTo>
                    <a:pt x="474" y="57"/>
                    <a:pt x="380" y="2"/>
                    <a:pt x="257" y="2"/>
                  </a:cubicBezTo>
                  <a:cubicBezTo>
                    <a:pt x="248" y="1"/>
                    <a:pt x="240" y="1"/>
                    <a:pt x="232"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361;p77"/>
            <p:cNvSpPr/>
            <p:nvPr/>
          </p:nvSpPr>
          <p:spPr>
            <a:xfrm>
              <a:off x="2489098" y="1920453"/>
              <a:ext cx="78370" cy="28148"/>
            </a:xfrm>
            <a:custGeom>
              <a:avLst/>
              <a:gdLst/>
              <a:ahLst/>
              <a:cxnLst/>
              <a:rect l="l" t="t" r="r" b="b"/>
              <a:pathLst>
                <a:path w="529" h="190" extrusionOk="0">
                  <a:moveTo>
                    <a:pt x="270" y="1"/>
                  </a:moveTo>
                  <a:cubicBezTo>
                    <a:pt x="150" y="1"/>
                    <a:pt x="28" y="58"/>
                    <a:pt x="1" y="167"/>
                  </a:cubicBezTo>
                  <a:lnTo>
                    <a:pt x="1" y="180"/>
                  </a:lnTo>
                  <a:cubicBezTo>
                    <a:pt x="82" y="112"/>
                    <a:pt x="150" y="44"/>
                    <a:pt x="270" y="44"/>
                  </a:cubicBezTo>
                  <a:cubicBezTo>
                    <a:pt x="380" y="44"/>
                    <a:pt x="432" y="99"/>
                    <a:pt x="487" y="180"/>
                  </a:cubicBezTo>
                  <a:cubicBezTo>
                    <a:pt x="493" y="186"/>
                    <a:pt x="504" y="190"/>
                    <a:pt x="513" y="190"/>
                  </a:cubicBezTo>
                  <a:cubicBezTo>
                    <a:pt x="522" y="190"/>
                    <a:pt x="529" y="186"/>
                    <a:pt x="529" y="180"/>
                  </a:cubicBezTo>
                  <a:cubicBezTo>
                    <a:pt x="508" y="58"/>
                    <a:pt x="390" y="1"/>
                    <a:pt x="27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3362;p77"/>
            <p:cNvSpPr/>
            <p:nvPr/>
          </p:nvSpPr>
          <p:spPr>
            <a:xfrm>
              <a:off x="2468950" y="1977194"/>
              <a:ext cx="163259" cy="45185"/>
            </a:xfrm>
            <a:custGeom>
              <a:avLst/>
              <a:gdLst/>
              <a:ahLst/>
              <a:cxnLst/>
              <a:rect l="l" t="t" r="r" b="b"/>
              <a:pathLst>
                <a:path w="1102" h="305" extrusionOk="0">
                  <a:moveTo>
                    <a:pt x="1055" y="0"/>
                  </a:moveTo>
                  <a:cubicBezTo>
                    <a:pt x="1045" y="0"/>
                    <a:pt x="1035" y="3"/>
                    <a:pt x="1028" y="11"/>
                  </a:cubicBezTo>
                  <a:cubicBezTo>
                    <a:pt x="878" y="179"/>
                    <a:pt x="651" y="253"/>
                    <a:pt x="423" y="253"/>
                  </a:cubicBezTo>
                  <a:cubicBezTo>
                    <a:pt x="282" y="253"/>
                    <a:pt x="141" y="225"/>
                    <a:pt x="17" y="173"/>
                  </a:cubicBezTo>
                  <a:cubicBezTo>
                    <a:pt x="1" y="173"/>
                    <a:pt x="1" y="202"/>
                    <a:pt x="17" y="202"/>
                  </a:cubicBezTo>
                  <a:cubicBezTo>
                    <a:pt x="131" y="271"/>
                    <a:pt x="273" y="304"/>
                    <a:pt x="420" y="304"/>
                  </a:cubicBezTo>
                  <a:cubicBezTo>
                    <a:pt x="669" y="304"/>
                    <a:pt x="930" y="209"/>
                    <a:pt x="1083" y="40"/>
                  </a:cubicBezTo>
                  <a:cubicBezTo>
                    <a:pt x="1101" y="19"/>
                    <a:pt x="1079" y="0"/>
                    <a:pt x="1055"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3363;p77"/>
            <p:cNvSpPr/>
            <p:nvPr/>
          </p:nvSpPr>
          <p:spPr>
            <a:xfrm>
              <a:off x="2617247" y="1964750"/>
              <a:ext cx="29926" cy="22963"/>
            </a:xfrm>
            <a:custGeom>
              <a:avLst/>
              <a:gdLst/>
              <a:ahLst/>
              <a:cxnLst/>
              <a:rect l="l" t="t" r="r" b="b"/>
              <a:pathLst>
                <a:path w="202" h="155" extrusionOk="0">
                  <a:moveTo>
                    <a:pt x="27" y="1"/>
                  </a:moveTo>
                  <a:cubicBezTo>
                    <a:pt x="1" y="43"/>
                    <a:pt x="27" y="95"/>
                    <a:pt x="53" y="124"/>
                  </a:cubicBezTo>
                  <a:cubicBezTo>
                    <a:pt x="74" y="143"/>
                    <a:pt x="108" y="155"/>
                    <a:pt x="141" y="155"/>
                  </a:cubicBezTo>
                  <a:cubicBezTo>
                    <a:pt x="153" y="155"/>
                    <a:pt x="165" y="153"/>
                    <a:pt x="176" y="150"/>
                  </a:cubicBezTo>
                  <a:cubicBezTo>
                    <a:pt x="189" y="150"/>
                    <a:pt x="202" y="137"/>
                    <a:pt x="189" y="124"/>
                  </a:cubicBezTo>
                  <a:cubicBezTo>
                    <a:pt x="182" y="117"/>
                    <a:pt x="173" y="117"/>
                    <a:pt x="163" y="117"/>
                  </a:cubicBezTo>
                  <a:cubicBezTo>
                    <a:pt x="152" y="117"/>
                    <a:pt x="142" y="117"/>
                    <a:pt x="134" y="111"/>
                  </a:cubicBezTo>
                  <a:cubicBezTo>
                    <a:pt x="69" y="111"/>
                    <a:pt x="53" y="56"/>
                    <a:pt x="40" y="14"/>
                  </a:cubicBezTo>
                  <a:cubicBezTo>
                    <a:pt x="40" y="1"/>
                    <a:pt x="27" y="1"/>
                    <a:pt x="27"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3364;p77"/>
            <p:cNvSpPr/>
            <p:nvPr/>
          </p:nvSpPr>
          <p:spPr>
            <a:xfrm>
              <a:off x="2585395" y="1768897"/>
              <a:ext cx="179851" cy="144296"/>
            </a:xfrm>
            <a:custGeom>
              <a:avLst/>
              <a:gdLst/>
              <a:ahLst/>
              <a:cxnLst/>
              <a:rect l="l" t="t" r="r" b="b"/>
              <a:pathLst>
                <a:path w="1214" h="974" extrusionOk="0">
                  <a:moveTo>
                    <a:pt x="608" y="1"/>
                  </a:moveTo>
                  <a:cubicBezTo>
                    <a:pt x="430" y="1"/>
                    <a:pt x="161" y="108"/>
                    <a:pt x="93" y="364"/>
                  </a:cubicBezTo>
                  <a:cubicBezTo>
                    <a:pt x="1" y="669"/>
                    <a:pt x="179" y="973"/>
                    <a:pt x="583" y="973"/>
                  </a:cubicBezTo>
                  <a:cubicBezTo>
                    <a:pt x="591" y="973"/>
                    <a:pt x="599" y="973"/>
                    <a:pt x="608" y="973"/>
                  </a:cubicBezTo>
                  <a:cubicBezTo>
                    <a:pt x="1065" y="947"/>
                    <a:pt x="1214" y="688"/>
                    <a:pt x="1175" y="432"/>
                  </a:cubicBezTo>
                  <a:cubicBezTo>
                    <a:pt x="1120" y="163"/>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3365;p77"/>
            <p:cNvSpPr/>
            <p:nvPr/>
          </p:nvSpPr>
          <p:spPr>
            <a:xfrm>
              <a:off x="2595173" y="1760305"/>
              <a:ext cx="180147" cy="89185"/>
            </a:xfrm>
            <a:custGeom>
              <a:avLst/>
              <a:gdLst/>
              <a:ahLst/>
              <a:cxnLst/>
              <a:rect l="l" t="t" r="r" b="b"/>
              <a:pathLst>
                <a:path w="1216" h="602" extrusionOk="0">
                  <a:moveTo>
                    <a:pt x="564" y="1"/>
                  </a:moveTo>
                  <a:cubicBezTo>
                    <a:pt x="440" y="1"/>
                    <a:pt x="319" y="30"/>
                    <a:pt x="218" y="98"/>
                  </a:cubicBezTo>
                  <a:cubicBezTo>
                    <a:pt x="69" y="195"/>
                    <a:pt x="27" y="315"/>
                    <a:pt x="1" y="477"/>
                  </a:cubicBezTo>
                  <a:cubicBezTo>
                    <a:pt x="1" y="477"/>
                    <a:pt x="7" y="483"/>
                    <a:pt x="11" y="483"/>
                  </a:cubicBezTo>
                  <a:cubicBezTo>
                    <a:pt x="12" y="483"/>
                    <a:pt x="14" y="481"/>
                    <a:pt x="14" y="477"/>
                  </a:cubicBezTo>
                  <a:cubicBezTo>
                    <a:pt x="86" y="250"/>
                    <a:pt x="328" y="107"/>
                    <a:pt x="561" y="107"/>
                  </a:cubicBezTo>
                  <a:cubicBezTo>
                    <a:pt x="591" y="107"/>
                    <a:pt x="620" y="109"/>
                    <a:pt x="649" y="114"/>
                  </a:cubicBezTo>
                  <a:cubicBezTo>
                    <a:pt x="756" y="140"/>
                    <a:pt x="866" y="195"/>
                    <a:pt x="931" y="276"/>
                  </a:cubicBezTo>
                  <a:cubicBezTo>
                    <a:pt x="1012" y="370"/>
                    <a:pt x="1028" y="490"/>
                    <a:pt x="1093" y="584"/>
                  </a:cubicBezTo>
                  <a:cubicBezTo>
                    <a:pt x="1102" y="593"/>
                    <a:pt x="1114" y="601"/>
                    <a:pt x="1126" y="601"/>
                  </a:cubicBezTo>
                  <a:cubicBezTo>
                    <a:pt x="1134" y="601"/>
                    <a:pt x="1142" y="596"/>
                    <a:pt x="1148" y="584"/>
                  </a:cubicBezTo>
                  <a:cubicBezTo>
                    <a:pt x="1216" y="451"/>
                    <a:pt x="1109" y="289"/>
                    <a:pt x="1012" y="195"/>
                  </a:cubicBezTo>
                  <a:cubicBezTo>
                    <a:pt x="918" y="85"/>
                    <a:pt x="769" y="17"/>
                    <a:pt x="636" y="4"/>
                  </a:cubicBezTo>
                  <a:cubicBezTo>
                    <a:pt x="612" y="2"/>
                    <a:pt x="588" y="1"/>
                    <a:pt x="56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3366;p77"/>
            <p:cNvSpPr/>
            <p:nvPr/>
          </p:nvSpPr>
          <p:spPr>
            <a:xfrm>
              <a:off x="2603469" y="1792897"/>
              <a:ext cx="119999" cy="120148"/>
            </a:xfrm>
            <a:custGeom>
              <a:avLst/>
              <a:gdLst/>
              <a:ahLst/>
              <a:cxnLst/>
              <a:rect l="l" t="t" r="r" b="b"/>
              <a:pathLst>
                <a:path w="810" h="811" extrusionOk="0">
                  <a:moveTo>
                    <a:pt x="405" y="1"/>
                  </a:moveTo>
                  <a:cubicBezTo>
                    <a:pt x="175" y="1"/>
                    <a:pt x="0" y="176"/>
                    <a:pt x="0" y="406"/>
                  </a:cubicBezTo>
                  <a:cubicBezTo>
                    <a:pt x="0" y="623"/>
                    <a:pt x="175" y="811"/>
                    <a:pt x="405" y="811"/>
                  </a:cubicBezTo>
                  <a:cubicBezTo>
                    <a:pt x="619" y="811"/>
                    <a:pt x="810" y="623"/>
                    <a:pt x="810" y="406"/>
                  </a:cubicBezTo>
                  <a:cubicBezTo>
                    <a:pt x="810" y="176"/>
                    <a:pt x="619" y="1"/>
                    <a:pt x="405"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3367;p77"/>
            <p:cNvSpPr/>
            <p:nvPr/>
          </p:nvSpPr>
          <p:spPr>
            <a:xfrm>
              <a:off x="2615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3368;p77"/>
            <p:cNvSpPr/>
            <p:nvPr/>
          </p:nvSpPr>
          <p:spPr>
            <a:xfrm>
              <a:off x="2309098" y="1768897"/>
              <a:ext cx="181777" cy="144296"/>
            </a:xfrm>
            <a:custGeom>
              <a:avLst/>
              <a:gdLst/>
              <a:ahLst/>
              <a:cxnLst/>
              <a:rect l="l" t="t" r="r" b="b"/>
              <a:pathLst>
                <a:path w="1227" h="974" extrusionOk="0">
                  <a:moveTo>
                    <a:pt x="610" y="1"/>
                  </a:moveTo>
                  <a:cubicBezTo>
                    <a:pt x="299" y="1"/>
                    <a:pt x="95" y="163"/>
                    <a:pt x="43" y="432"/>
                  </a:cubicBezTo>
                  <a:cubicBezTo>
                    <a:pt x="1" y="688"/>
                    <a:pt x="163" y="947"/>
                    <a:pt x="610" y="973"/>
                  </a:cubicBezTo>
                  <a:cubicBezTo>
                    <a:pt x="618" y="973"/>
                    <a:pt x="627" y="973"/>
                    <a:pt x="635" y="973"/>
                  </a:cubicBezTo>
                  <a:cubicBezTo>
                    <a:pt x="1036" y="973"/>
                    <a:pt x="1227" y="669"/>
                    <a:pt x="1135" y="364"/>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3369;p77"/>
            <p:cNvSpPr/>
            <p:nvPr/>
          </p:nvSpPr>
          <p:spPr>
            <a:xfrm>
              <a:off x="2299024" y="1760749"/>
              <a:ext cx="180147" cy="88592"/>
            </a:xfrm>
            <a:custGeom>
              <a:avLst/>
              <a:gdLst/>
              <a:ahLst/>
              <a:cxnLst/>
              <a:rect l="l" t="t" r="r" b="b"/>
              <a:pathLst>
                <a:path w="1216" h="598" extrusionOk="0">
                  <a:moveTo>
                    <a:pt x="665" y="1"/>
                  </a:moveTo>
                  <a:cubicBezTo>
                    <a:pt x="605" y="1"/>
                    <a:pt x="545" y="10"/>
                    <a:pt x="487" y="30"/>
                  </a:cubicBezTo>
                  <a:cubicBezTo>
                    <a:pt x="380" y="56"/>
                    <a:pt x="257" y="124"/>
                    <a:pt x="192" y="205"/>
                  </a:cubicBezTo>
                  <a:cubicBezTo>
                    <a:pt x="111" y="299"/>
                    <a:pt x="1" y="461"/>
                    <a:pt x="82" y="568"/>
                  </a:cubicBezTo>
                  <a:cubicBezTo>
                    <a:pt x="90" y="585"/>
                    <a:pt x="104" y="597"/>
                    <a:pt x="116" y="597"/>
                  </a:cubicBezTo>
                  <a:cubicBezTo>
                    <a:pt x="124" y="597"/>
                    <a:pt x="132" y="592"/>
                    <a:pt x="137" y="581"/>
                  </a:cubicBezTo>
                  <a:cubicBezTo>
                    <a:pt x="192" y="500"/>
                    <a:pt x="205" y="419"/>
                    <a:pt x="244" y="338"/>
                  </a:cubicBezTo>
                  <a:cubicBezTo>
                    <a:pt x="299" y="244"/>
                    <a:pt x="380" y="192"/>
                    <a:pt x="474" y="150"/>
                  </a:cubicBezTo>
                  <a:cubicBezTo>
                    <a:pt x="542" y="121"/>
                    <a:pt x="613" y="108"/>
                    <a:pt x="684" y="108"/>
                  </a:cubicBezTo>
                  <a:cubicBezTo>
                    <a:pt x="911" y="108"/>
                    <a:pt x="1131" y="247"/>
                    <a:pt x="1203" y="474"/>
                  </a:cubicBezTo>
                  <a:cubicBezTo>
                    <a:pt x="1207" y="478"/>
                    <a:pt x="1209" y="479"/>
                    <a:pt x="1211" y="479"/>
                  </a:cubicBezTo>
                  <a:cubicBezTo>
                    <a:pt x="1216" y="479"/>
                    <a:pt x="1216" y="470"/>
                    <a:pt x="1216" y="461"/>
                  </a:cubicBezTo>
                  <a:cubicBezTo>
                    <a:pt x="1190" y="299"/>
                    <a:pt x="1122" y="163"/>
                    <a:pt x="973" y="82"/>
                  </a:cubicBezTo>
                  <a:cubicBezTo>
                    <a:pt x="878" y="30"/>
                    <a:pt x="772" y="1"/>
                    <a:pt x="6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3370;p77"/>
            <p:cNvSpPr/>
            <p:nvPr/>
          </p:nvSpPr>
          <p:spPr>
            <a:xfrm>
              <a:off x="2351469" y="1792897"/>
              <a:ext cx="119999" cy="120148"/>
            </a:xfrm>
            <a:custGeom>
              <a:avLst/>
              <a:gdLst/>
              <a:ahLst/>
              <a:cxnLst/>
              <a:rect l="l" t="t" r="r" b="b"/>
              <a:pathLst>
                <a:path w="810" h="811" extrusionOk="0">
                  <a:moveTo>
                    <a:pt x="405" y="1"/>
                  </a:moveTo>
                  <a:cubicBezTo>
                    <a:pt x="188" y="1"/>
                    <a:pt x="0" y="176"/>
                    <a:pt x="0" y="406"/>
                  </a:cubicBezTo>
                  <a:cubicBezTo>
                    <a:pt x="0" y="623"/>
                    <a:pt x="188" y="811"/>
                    <a:pt x="405" y="811"/>
                  </a:cubicBezTo>
                  <a:cubicBezTo>
                    <a:pt x="632" y="811"/>
                    <a:pt x="810" y="623"/>
                    <a:pt x="810" y="406"/>
                  </a:cubicBezTo>
                  <a:cubicBezTo>
                    <a:pt x="810" y="176"/>
                    <a:pt x="632" y="1"/>
                    <a:pt x="405"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3371;p77"/>
            <p:cNvSpPr/>
            <p:nvPr/>
          </p:nvSpPr>
          <p:spPr>
            <a:xfrm>
              <a:off x="2363469" y="1826972"/>
              <a:ext cx="37926" cy="40000"/>
            </a:xfrm>
            <a:custGeom>
              <a:avLst/>
              <a:gdLst/>
              <a:ahLst/>
              <a:cxnLst/>
              <a:rect l="l" t="t" r="r" b="b"/>
              <a:pathLst>
                <a:path w="256" h="270" extrusionOk="0">
                  <a:moveTo>
                    <a:pt x="120" y="1"/>
                  </a:moveTo>
                  <a:cubicBezTo>
                    <a:pt x="52" y="1"/>
                    <a:pt x="0" y="69"/>
                    <a:pt x="0" y="134"/>
                  </a:cubicBezTo>
                  <a:cubicBezTo>
                    <a:pt x="0" y="202"/>
                    <a:pt x="52" y="270"/>
                    <a:pt x="120" y="270"/>
                  </a:cubicBezTo>
                  <a:cubicBezTo>
                    <a:pt x="201" y="270"/>
                    <a:pt x="256" y="202"/>
                    <a:pt x="256" y="134"/>
                  </a:cubicBezTo>
                  <a:cubicBezTo>
                    <a:pt x="256" y="69"/>
                    <a:pt x="201" y="1"/>
                    <a:pt x="1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3372;p77"/>
            <p:cNvSpPr/>
            <p:nvPr/>
          </p:nvSpPr>
          <p:spPr>
            <a:xfrm>
              <a:off x="2631173" y="1664749"/>
              <a:ext cx="100000" cy="52444"/>
            </a:xfrm>
            <a:custGeom>
              <a:avLst/>
              <a:gdLst/>
              <a:ahLst/>
              <a:cxnLst/>
              <a:rect l="l" t="t" r="r" b="b"/>
              <a:pathLst>
                <a:path w="675" h="354" extrusionOk="0">
                  <a:moveTo>
                    <a:pt x="121" y="1"/>
                  </a:moveTo>
                  <a:cubicBezTo>
                    <a:pt x="95" y="1"/>
                    <a:pt x="69" y="1"/>
                    <a:pt x="56" y="14"/>
                  </a:cubicBezTo>
                  <a:cubicBezTo>
                    <a:pt x="27" y="30"/>
                    <a:pt x="14" y="56"/>
                    <a:pt x="1" y="82"/>
                  </a:cubicBezTo>
                  <a:cubicBezTo>
                    <a:pt x="1" y="137"/>
                    <a:pt x="40" y="163"/>
                    <a:pt x="95" y="176"/>
                  </a:cubicBezTo>
                  <a:cubicBezTo>
                    <a:pt x="137" y="176"/>
                    <a:pt x="163" y="192"/>
                    <a:pt x="202" y="192"/>
                  </a:cubicBezTo>
                  <a:cubicBezTo>
                    <a:pt x="231" y="192"/>
                    <a:pt x="257" y="205"/>
                    <a:pt x="283" y="205"/>
                  </a:cubicBezTo>
                  <a:cubicBezTo>
                    <a:pt x="364" y="218"/>
                    <a:pt x="461" y="257"/>
                    <a:pt x="526" y="299"/>
                  </a:cubicBezTo>
                  <a:cubicBezTo>
                    <a:pt x="568" y="312"/>
                    <a:pt x="594" y="338"/>
                    <a:pt x="636" y="354"/>
                  </a:cubicBezTo>
                  <a:cubicBezTo>
                    <a:pt x="649" y="354"/>
                    <a:pt x="662" y="354"/>
                    <a:pt x="675" y="338"/>
                  </a:cubicBezTo>
                  <a:lnTo>
                    <a:pt x="675" y="312"/>
                  </a:lnTo>
                  <a:cubicBezTo>
                    <a:pt x="662" y="257"/>
                    <a:pt x="636" y="231"/>
                    <a:pt x="607" y="192"/>
                  </a:cubicBezTo>
                  <a:cubicBezTo>
                    <a:pt x="568" y="150"/>
                    <a:pt x="513" y="111"/>
                    <a:pt x="461" y="82"/>
                  </a:cubicBezTo>
                  <a:cubicBezTo>
                    <a:pt x="364" y="30"/>
                    <a:pt x="244" y="1"/>
                    <a:pt x="121"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3373;p77"/>
            <p:cNvSpPr/>
            <p:nvPr/>
          </p:nvSpPr>
          <p:spPr>
            <a:xfrm>
              <a:off x="2357098" y="1668156"/>
              <a:ext cx="102370" cy="44741"/>
            </a:xfrm>
            <a:custGeom>
              <a:avLst/>
              <a:gdLst/>
              <a:ahLst/>
              <a:cxnLst/>
              <a:rect l="l" t="t" r="r" b="b"/>
              <a:pathLst>
                <a:path w="691" h="302" extrusionOk="0">
                  <a:moveTo>
                    <a:pt x="505" y="1"/>
                  </a:moveTo>
                  <a:cubicBezTo>
                    <a:pt x="414" y="1"/>
                    <a:pt x="324" y="20"/>
                    <a:pt x="244" y="59"/>
                  </a:cubicBezTo>
                  <a:cubicBezTo>
                    <a:pt x="189" y="88"/>
                    <a:pt x="124" y="114"/>
                    <a:pt x="82" y="153"/>
                  </a:cubicBezTo>
                  <a:cubicBezTo>
                    <a:pt x="56" y="195"/>
                    <a:pt x="27" y="221"/>
                    <a:pt x="14" y="263"/>
                  </a:cubicBezTo>
                  <a:cubicBezTo>
                    <a:pt x="1" y="276"/>
                    <a:pt x="14" y="289"/>
                    <a:pt x="14" y="289"/>
                  </a:cubicBezTo>
                  <a:cubicBezTo>
                    <a:pt x="14" y="302"/>
                    <a:pt x="43" y="302"/>
                    <a:pt x="56" y="302"/>
                  </a:cubicBezTo>
                  <a:cubicBezTo>
                    <a:pt x="95" y="302"/>
                    <a:pt x="124" y="289"/>
                    <a:pt x="150" y="263"/>
                  </a:cubicBezTo>
                  <a:cubicBezTo>
                    <a:pt x="231" y="221"/>
                    <a:pt x="325" y="208"/>
                    <a:pt x="406" y="195"/>
                  </a:cubicBezTo>
                  <a:cubicBezTo>
                    <a:pt x="432" y="195"/>
                    <a:pt x="461" y="182"/>
                    <a:pt x="487" y="182"/>
                  </a:cubicBezTo>
                  <a:lnTo>
                    <a:pt x="594" y="182"/>
                  </a:lnTo>
                  <a:cubicBezTo>
                    <a:pt x="649" y="169"/>
                    <a:pt x="691" y="153"/>
                    <a:pt x="691" y="101"/>
                  </a:cubicBezTo>
                  <a:cubicBezTo>
                    <a:pt x="691" y="72"/>
                    <a:pt x="675" y="33"/>
                    <a:pt x="649" y="20"/>
                  </a:cubicBezTo>
                  <a:cubicBezTo>
                    <a:pt x="636" y="7"/>
                    <a:pt x="610" y="7"/>
                    <a:pt x="594" y="7"/>
                  </a:cubicBezTo>
                  <a:cubicBezTo>
                    <a:pt x="564" y="3"/>
                    <a:pt x="534" y="1"/>
                    <a:pt x="50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3374;p77"/>
            <p:cNvSpPr/>
            <p:nvPr/>
          </p:nvSpPr>
          <p:spPr>
            <a:xfrm>
              <a:off x="2771469" y="1466971"/>
              <a:ext cx="37926" cy="96148"/>
            </a:xfrm>
            <a:custGeom>
              <a:avLst/>
              <a:gdLst/>
              <a:ahLst/>
              <a:cxnLst/>
              <a:rect l="l" t="t" r="r" b="b"/>
              <a:pathLst>
                <a:path w="256" h="649" extrusionOk="0">
                  <a:moveTo>
                    <a:pt x="94" y="1"/>
                  </a:moveTo>
                  <a:cubicBezTo>
                    <a:pt x="81" y="1"/>
                    <a:pt x="81" y="14"/>
                    <a:pt x="94" y="14"/>
                  </a:cubicBezTo>
                  <a:cubicBezTo>
                    <a:pt x="175" y="82"/>
                    <a:pt x="175" y="257"/>
                    <a:pt x="162" y="338"/>
                  </a:cubicBezTo>
                  <a:cubicBezTo>
                    <a:pt x="162" y="432"/>
                    <a:pt x="120" y="487"/>
                    <a:pt x="52" y="555"/>
                  </a:cubicBezTo>
                  <a:cubicBezTo>
                    <a:pt x="26" y="581"/>
                    <a:pt x="26" y="581"/>
                    <a:pt x="13" y="620"/>
                  </a:cubicBezTo>
                  <a:cubicBezTo>
                    <a:pt x="0" y="636"/>
                    <a:pt x="26" y="649"/>
                    <a:pt x="52" y="649"/>
                  </a:cubicBezTo>
                  <a:cubicBezTo>
                    <a:pt x="214" y="594"/>
                    <a:pt x="256" y="364"/>
                    <a:pt x="227" y="215"/>
                  </a:cubicBezTo>
                  <a:cubicBezTo>
                    <a:pt x="214" y="150"/>
                    <a:pt x="175" y="14"/>
                    <a:pt x="9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375;p77"/>
            <p:cNvSpPr/>
            <p:nvPr/>
          </p:nvSpPr>
          <p:spPr>
            <a:xfrm>
              <a:off x="2775173" y="1537638"/>
              <a:ext cx="70222" cy="25185"/>
            </a:xfrm>
            <a:custGeom>
              <a:avLst/>
              <a:gdLst/>
              <a:ahLst/>
              <a:cxnLst/>
              <a:rect l="l" t="t" r="r" b="b"/>
              <a:pathLst>
                <a:path w="474" h="170" extrusionOk="0">
                  <a:moveTo>
                    <a:pt x="310" y="0"/>
                  </a:moveTo>
                  <a:cubicBezTo>
                    <a:pt x="203" y="0"/>
                    <a:pt x="80" y="43"/>
                    <a:pt x="40" y="91"/>
                  </a:cubicBezTo>
                  <a:cubicBezTo>
                    <a:pt x="27" y="104"/>
                    <a:pt x="1" y="130"/>
                    <a:pt x="14" y="143"/>
                  </a:cubicBezTo>
                  <a:cubicBezTo>
                    <a:pt x="18" y="162"/>
                    <a:pt x="31" y="170"/>
                    <a:pt x="47" y="170"/>
                  </a:cubicBezTo>
                  <a:cubicBezTo>
                    <a:pt x="89" y="170"/>
                    <a:pt x="154" y="126"/>
                    <a:pt x="163" y="117"/>
                  </a:cubicBezTo>
                  <a:cubicBezTo>
                    <a:pt x="219" y="99"/>
                    <a:pt x="308" y="73"/>
                    <a:pt x="380" y="73"/>
                  </a:cubicBezTo>
                  <a:cubicBezTo>
                    <a:pt x="412" y="73"/>
                    <a:pt x="440" y="78"/>
                    <a:pt x="461" y="91"/>
                  </a:cubicBezTo>
                  <a:cubicBezTo>
                    <a:pt x="474" y="91"/>
                    <a:pt x="474" y="91"/>
                    <a:pt x="474" y="78"/>
                  </a:cubicBezTo>
                  <a:cubicBezTo>
                    <a:pt x="451" y="22"/>
                    <a:pt x="385" y="0"/>
                    <a:pt x="31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376;p77"/>
            <p:cNvSpPr/>
            <p:nvPr/>
          </p:nvSpPr>
          <p:spPr>
            <a:xfrm>
              <a:off x="2807469" y="1741194"/>
              <a:ext cx="147851" cy="190814"/>
            </a:xfrm>
            <a:custGeom>
              <a:avLst/>
              <a:gdLst/>
              <a:ahLst/>
              <a:cxnLst/>
              <a:rect l="l" t="t" r="r" b="b"/>
              <a:pathLst>
                <a:path w="998" h="1288" extrusionOk="0">
                  <a:moveTo>
                    <a:pt x="478" y="1"/>
                  </a:moveTo>
                  <a:cubicBezTo>
                    <a:pt x="241" y="1"/>
                    <a:pt x="43" y="208"/>
                    <a:pt x="0" y="376"/>
                  </a:cubicBezTo>
                  <a:lnTo>
                    <a:pt x="26" y="1160"/>
                  </a:lnTo>
                  <a:cubicBezTo>
                    <a:pt x="89" y="1247"/>
                    <a:pt x="188" y="1287"/>
                    <a:pt x="298" y="1287"/>
                  </a:cubicBezTo>
                  <a:cubicBezTo>
                    <a:pt x="494" y="1287"/>
                    <a:pt x="724" y="1159"/>
                    <a:pt x="836" y="943"/>
                  </a:cubicBezTo>
                  <a:cubicBezTo>
                    <a:pt x="998" y="606"/>
                    <a:pt x="930" y="146"/>
                    <a:pt x="619" y="26"/>
                  </a:cubicBezTo>
                  <a:cubicBezTo>
                    <a:pt x="571" y="8"/>
                    <a:pt x="524" y="1"/>
                    <a:pt x="478"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377;p77"/>
            <p:cNvSpPr/>
            <p:nvPr/>
          </p:nvSpPr>
          <p:spPr>
            <a:xfrm>
              <a:off x="2803469" y="1797786"/>
              <a:ext cx="121925" cy="76000"/>
            </a:xfrm>
            <a:custGeom>
              <a:avLst/>
              <a:gdLst/>
              <a:ahLst/>
              <a:cxnLst/>
              <a:rect l="l" t="t" r="r" b="b"/>
              <a:pathLst>
                <a:path w="823" h="513" extrusionOk="0">
                  <a:moveTo>
                    <a:pt x="371" y="0"/>
                  </a:moveTo>
                  <a:cubicBezTo>
                    <a:pt x="216" y="0"/>
                    <a:pt x="61" y="69"/>
                    <a:pt x="11" y="224"/>
                  </a:cubicBezTo>
                  <a:cubicBezTo>
                    <a:pt x="1" y="234"/>
                    <a:pt x="17" y="255"/>
                    <a:pt x="30" y="255"/>
                  </a:cubicBezTo>
                  <a:cubicBezTo>
                    <a:pt x="34" y="255"/>
                    <a:pt x="37" y="253"/>
                    <a:pt x="40" y="250"/>
                  </a:cubicBezTo>
                  <a:cubicBezTo>
                    <a:pt x="92" y="211"/>
                    <a:pt x="134" y="156"/>
                    <a:pt x="189" y="130"/>
                  </a:cubicBezTo>
                  <a:cubicBezTo>
                    <a:pt x="238" y="98"/>
                    <a:pt x="289" y="83"/>
                    <a:pt x="345" y="83"/>
                  </a:cubicBezTo>
                  <a:cubicBezTo>
                    <a:pt x="364" y="83"/>
                    <a:pt x="383" y="85"/>
                    <a:pt x="403" y="88"/>
                  </a:cubicBezTo>
                  <a:cubicBezTo>
                    <a:pt x="432" y="130"/>
                    <a:pt x="458" y="169"/>
                    <a:pt x="458" y="237"/>
                  </a:cubicBezTo>
                  <a:cubicBezTo>
                    <a:pt x="445" y="305"/>
                    <a:pt x="416" y="373"/>
                    <a:pt x="377" y="412"/>
                  </a:cubicBezTo>
                  <a:cubicBezTo>
                    <a:pt x="351" y="454"/>
                    <a:pt x="296" y="467"/>
                    <a:pt x="254" y="493"/>
                  </a:cubicBezTo>
                  <a:cubicBezTo>
                    <a:pt x="254" y="493"/>
                    <a:pt x="241" y="493"/>
                    <a:pt x="254" y="509"/>
                  </a:cubicBezTo>
                  <a:cubicBezTo>
                    <a:pt x="266" y="512"/>
                    <a:pt x="279" y="513"/>
                    <a:pt x="291" y="513"/>
                  </a:cubicBezTo>
                  <a:cubicBezTo>
                    <a:pt x="462" y="513"/>
                    <a:pt x="574" y="268"/>
                    <a:pt x="526" y="117"/>
                  </a:cubicBezTo>
                  <a:lnTo>
                    <a:pt x="526" y="117"/>
                  </a:lnTo>
                  <a:cubicBezTo>
                    <a:pt x="633" y="169"/>
                    <a:pt x="727" y="266"/>
                    <a:pt x="714" y="386"/>
                  </a:cubicBezTo>
                  <a:cubicBezTo>
                    <a:pt x="714" y="390"/>
                    <a:pt x="715" y="392"/>
                    <a:pt x="717" y="392"/>
                  </a:cubicBezTo>
                  <a:cubicBezTo>
                    <a:pt x="721" y="392"/>
                    <a:pt x="727" y="386"/>
                    <a:pt x="727" y="386"/>
                  </a:cubicBezTo>
                  <a:cubicBezTo>
                    <a:pt x="823" y="146"/>
                    <a:pt x="597" y="0"/>
                    <a:pt x="371"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378;p77"/>
            <p:cNvSpPr/>
            <p:nvPr/>
          </p:nvSpPr>
          <p:spPr>
            <a:xfrm>
              <a:off x="2789099" y="1742971"/>
              <a:ext cx="76000" cy="102814"/>
            </a:xfrm>
            <a:custGeom>
              <a:avLst/>
              <a:gdLst/>
              <a:ahLst/>
              <a:cxnLst/>
              <a:rect l="l" t="t" r="r" b="b"/>
              <a:pathLst>
                <a:path w="513" h="694" extrusionOk="0">
                  <a:moveTo>
                    <a:pt x="513" y="1"/>
                  </a:moveTo>
                  <a:lnTo>
                    <a:pt x="56" y="14"/>
                  </a:lnTo>
                  <a:cubicBezTo>
                    <a:pt x="82" y="150"/>
                    <a:pt x="1" y="581"/>
                    <a:pt x="56" y="675"/>
                  </a:cubicBezTo>
                  <a:cubicBezTo>
                    <a:pt x="65" y="687"/>
                    <a:pt x="79" y="693"/>
                    <a:pt x="95" y="693"/>
                  </a:cubicBezTo>
                  <a:cubicBezTo>
                    <a:pt x="205" y="693"/>
                    <a:pt x="457" y="434"/>
                    <a:pt x="51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379;p77"/>
            <p:cNvSpPr/>
            <p:nvPr/>
          </p:nvSpPr>
          <p:spPr>
            <a:xfrm>
              <a:off x="2315469" y="2562825"/>
              <a:ext cx="517924" cy="128296"/>
            </a:xfrm>
            <a:custGeom>
              <a:avLst/>
              <a:gdLst/>
              <a:ahLst/>
              <a:cxnLst/>
              <a:rect l="l" t="t" r="r" b="b"/>
              <a:pathLst>
                <a:path w="3496" h="866" extrusionOk="0">
                  <a:moveTo>
                    <a:pt x="418" y="1"/>
                  </a:moveTo>
                  <a:lnTo>
                    <a:pt x="0" y="500"/>
                  </a:lnTo>
                  <a:cubicBezTo>
                    <a:pt x="0" y="500"/>
                    <a:pt x="295" y="866"/>
                    <a:pt x="1740" y="866"/>
                  </a:cubicBezTo>
                  <a:cubicBezTo>
                    <a:pt x="3198" y="866"/>
                    <a:pt x="3496" y="500"/>
                    <a:pt x="3496" y="500"/>
                  </a:cubicBezTo>
                  <a:lnTo>
                    <a:pt x="3078" y="1"/>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380;p77"/>
            <p:cNvSpPr/>
            <p:nvPr/>
          </p:nvSpPr>
          <p:spPr>
            <a:xfrm>
              <a:off x="2377246" y="2162972"/>
              <a:ext cx="394220" cy="425924"/>
            </a:xfrm>
            <a:custGeom>
              <a:avLst/>
              <a:gdLst/>
              <a:ahLst/>
              <a:cxnLst/>
              <a:rect l="l" t="t" r="r" b="b"/>
              <a:pathLst>
                <a:path w="2661" h="2875" extrusionOk="0">
                  <a:moveTo>
                    <a:pt x="798" y="1"/>
                  </a:moveTo>
                  <a:cubicBezTo>
                    <a:pt x="717" y="189"/>
                    <a:pt x="500" y="406"/>
                    <a:pt x="312" y="1012"/>
                  </a:cubicBezTo>
                  <a:cubicBezTo>
                    <a:pt x="69" y="1822"/>
                    <a:pt x="1" y="2700"/>
                    <a:pt x="1" y="2700"/>
                  </a:cubicBezTo>
                  <a:cubicBezTo>
                    <a:pt x="1" y="2700"/>
                    <a:pt x="513" y="2875"/>
                    <a:pt x="1323" y="2875"/>
                  </a:cubicBezTo>
                  <a:cubicBezTo>
                    <a:pt x="2146" y="2875"/>
                    <a:pt x="2661" y="2700"/>
                    <a:pt x="2661" y="2700"/>
                  </a:cubicBezTo>
                  <a:cubicBezTo>
                    <a:pt x="2661" y="2700"/>
                    <a:pt x="2593" y="1822"/>
                    <a:pt x="2337" y="1012"/>
                  </a:cubicBezTo>
                  <a:cubicBezTo>
                    <a:pt x="2159" y="406"/>
                    <a:pt x="1932" y="189"/>
                    <a:pt x="1864" y="1"/>
                  </a:cubicBezTo>
                  <a:cubicBezTo>
                    <a:pt x="1864" y="1"/>
                    <a:pt x="1770" y="231"/>
                    <a:pt x="1323" y="231"/>
                  </a:cubicBezTo>
                  <a:cubicBezTo>
                    <a:pt x="879" y="231"/>
                    <a:pt x="798" y="1"/>
                    <a:pt x="798" y="1"/>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381;p77"/>
            <p:cNvSpPr/>
            <p:nvPr/>
          </p:nvSpPr>
          <p:spPr>
            <a:xfrm>
              <a:off x="2459469" y="2146676"/>
              <a:ext cx="113777" cy="77333"/>
            </a:xfrm>
            <a:custGeom>
              <a:avLst/>
              <a:gdLst/>
              <a:ahLst/>
              <a:cxnLst/>
              <a:rect l="l" t="t" r="r" b="b"/>
              <a:pathLst>
                <a:path w="768" h="522" extrusionOk="0">
                  <a:moveTo>
                    <a:pt x="256" y="1"/>
                  </a:moveTo>
                  <a:cubicBezTo>
                    <a:pt x="256" y="1"/>
                    <a:pt x="0" y="82"/>
                    <a:pt x="13" y="286"/>
                  </a:cubicBezTo>
                  <a:cubicBezTo>
                    <a:pt x="21" y="401"/>
                    <a:pt x="170" y="521"/>
                    <a:pt x="365" y="521"/>
                  </a:cubicBezTo>
                  <a:cubicBezTo>
                    <a:pt x="489" y="521"/>
                    <a:pt x="632" y="472"/>
                    <a:pt x="768" y="341"/>
                  </a:cubicBezTo>
                  <a:lnTo>
                    <a:pt x="256" y="1"/>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382;p77"/>
            <p:cNvSpPr/>
            <p:nvPr/>
          </p:nvSpPr>
          <p:spPr>
            <a:xfrm>
              <a:off x="2573098" y="2146676"/>
              <a:ext cx="116296" cy="77333"/>
            </a:xfrm>
            <a:custGeom>
              <a:avLst/>
              <a:gdLst/>
              <a:ahLst/>
              <a:cxnLst/>
              <a:rect l="l" t="t" r="r" b="b"/>
              <a:pathLst>
                <a:path w="785" h="522" extrusionOk="0">
                  <a:moveTo>
                    <a:pt x="513" y="1"/>
                  </a:moveTo>
                  <a:lnTo>
                    <a:pt x="1" y="341"/>
                  </a:lnTo>
                  <a:cubicBezTo>
                    <a:pt x="137" y="472"/>
                    <a:pt x="280" y="521"/>
                    <a:pt x="405" y="521"/>
                  </a:cubicBezTo>
                  <a:cubicBezTo>
                    <a:pt x="601" y="521"/>
                    <a:pt x="754" y="401"/>
                    <a:pt x="772" y="286"/>
                  </a:cubicBezTo>
                  <a:cubicBezTo>
                    <a:pt x="785" y="82"/>
                    <a:pt x="513" y="1"/>
                    <a:pt x="513"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 name="Google Shape;3383;p77"/>
          <p:cNvGrpSpPr/>
          <p:nvPr/>
        </p:nvGrpSpPr>
        <p:grpSpPr>
          <a:xfrm>
            <a:off x="5346409" y="4823962"/>
            <a:ext cx="1005036" cy="1825748"/>
            <a:chOff x="3337247" y="3072011"/>
            <a:chExt cx="814221" cy="1479114"/>
          </a:xfrm>
        </p:grpSpPr>
        <p:sp>
          <p:nvSpPr>
            <p:cNvPr id="120" name="Google Shape;3384;p77"/>
            <p:cNvSpPr/>
            <p:nvPr/>
          </p:nvSpPr>
          <p:spPr>
            <a:xfrm>
              <a:off x="3841247" y="3094678"/>
              <a:ext cx="26074" cy="68296"/>
            </a:xfrm>
            <a:custGeom>
              <a:avLst/>
              <a:gdLst/>
              <a:ahLst/>
              <a:cxnLst/>
              <a:rect l="l" t="t" r="r" b="b"/>
              <a:pathLst>
                <a:path w="176" h="461" extrusionOk="0">
                  <a:moveTo>
                    <a:pt x="163" y="1"/>
                  </a:moveTo>
                  <a:cubicBezTo>
                    <a:pt x="14" y="17"/>
                    <a:pt x="1" y="341"/>
                    <a:pt x="53" y="422"/>
                  </a:cubicBezTo>
                  <a:cubicBezTo>
                    <a:pt x="69" y="435"/>
                    <a:pt x="82" y="461"/>
                    <a:pt x="108" y="461"/>
                  </a:cubicBezTo>
                  <a:cubicBezTo>
                    <a:pt x="163" y="461"/>
                    <a:pt x="121" y="341"/>
                    <a:pt x="121" y="312"/>
                  </a:cubicBezTo>
                  <a:cubicBezTo>
                    <a:pt x="108" y="231"/>
                    <a:pt x="121" y="69"/>
                    <a:pt x="176" y="17"/>
                  </a:cubicBezTo>
                  <a:cubicBezTo>
                    <a:pt x="176" y="17"/>
                    <a:pt x="176" y="1"/>
                    <a:pt x="163" y="1"/>
                  </a:cubicBezTo>
                  <a:close/>
                </a:path>
              </a:pathLst>
            </a:custGeom>
            <a:solidFill>
              <a:srgbClr val="894E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385;p77"/>
            <p:cNvSpPr/>
            <p:nvPr/>
          </p:nvSpPr>
          <p:spPr>
            <a:xfrm>
              <a:off x="3833099" y="3072011"/>
              <a:ext cx="318369" cy="241629"/>
            </a:xfrm>
            <a:custGeom>
              <a:avLst/>
              <a:gdLst/>
              <a:ahLst/>
              <a:cxnLst/>
              <a:rect l="l" t="t" r="r" b="b"/>
              <a:pathLst>
                <a:path w="2149" h="1631" extrusionOk="0">
                  <a:moveTo>
                    <a:pt x="868" y="1"/>
                  </a:moveTo>
                  <a:cubicBezTo>
                    <a:pt x="609" y="1"/>
                    <a:pt x="378" y="103"/>
                    <a:pt x="244" y="303"/>
                  </a:cubicBezTo>
                  <a:cubicBezTo>
                    <a:pt x="1" y="656"/>
                    <a:pt x="299" y="1032"/>
                    <a:pt x="756" y="1343"/>
                  </a:cubicBezTo>
                  <a:cubicBezTo>
                    <a:pt x="1020" y="1514"/>
                    <a:pt x="1283" y="1630"/>
                    <a:pt x="1506" y="1630"/>
                  </a:cubicBezTo>
                  <a:cubicBezTo>
                    <a:pt x="1672" y="1630"/>
                    <a:pt x="1815" y="1566"/>
                    <a:pt x="1919" y="1411"/>
                  </a:cubicBezTo>
                  <a:cubicBezTo>
                    <a:pt x="2149" y="1045"/>
                    <a:pt x="1971" y="507"/>
                    <a:pt x="1514" y="209"/>
                  </a:cubicBezTo>
                  <a:cubicBezTo>
                    <a:pt x="1307" y="69"/>
                    <a:pt x="1079" y="1"/>
                    <a:pt x="868" y="1"/>
                  </a:cubicBezTo>
                  <a:close/>
                </a:path>
              </a:pathLst>
            </a:custGeom>
            <a:solidFill>
              <a:srgbClr val="894E4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386;p77"/>
            <p:cNvSpPr/>
            <p:nvPr/>
          </p:nvSpPr>
          <p:spPr>
            <a:xfrm>
              <a:off x="3375173" y="3854087"/>
              <a:ext cx="305925" cy="354961"/>
            </a:xfrm>
            <a:custGeom>
              <a:avLst/>
              <a:gdLst/>
              <a:ahLst/>
              <a:cxnLst/>
              <a:rect l="l" t="t" r="r" b="b"/>
              <a:pathLst>
                <a:path w="2065" h="2396" extrusionOk="0">
                  <a:moveTo>
                    <a:pt x="1973" y="1"/>
                  </a:moveTo>
                  <a:cubicBezTo>
                    <a:pt x="1813" y="1"/>
                    <a:pt x="1559" y="144"/>
                    <a:pt x="1161" y="587"/>
                  </a:cubicBezTo>
                  <a:cubicBezTo>
                    <a:pt x="1012" y="749"/>
                    <a:pt x="879" y="911"/>
                    <a:pt x="743" y="1073"/>
                  </a:cubicBezTo>
                  <a:cubicBezTo>
                    <a:pt x="636" y="1193"/>
                    <a:pt x="542" y="1316"/>
                    <a:pt x="445" y="1452"/>
                  </a:cubicBezTo>
                  <a:cubicBezTo>
                    <a:pt x="406" y="1491"/>
                    <a:pt x="380" y="1546"/>
                    <a:pt x="325" y="1585"/>
                  </a:cubicBezTo>
                  <a:cubicBezTo>
                    <a:pt x="283" y="1627"/>
                    <a:pt x="218" y="1640"/>
                    <a:pt x="150" y="1653"/>
                  </a:cubicBezTo>
                  <a:cubicBezTo>
                    <a:pt x="108" y="1666"/>
                    <a:pt x="69" y="1666"/>
                    <a:pt x="27" y="1708"/>
                  </a:cubicBezTo>
                  <a:cubicBezTo>
                    <a:pt x="1" y="1734"/>
                    <a:pt x="14" y="1789"/>
                    <a:pt x="56" y="1802"/>
                  </a:cubicBezTo>
                  <a:cubicBezTo>
                    <a:pt x="69" y="1806"/>
                    <a:pt x="84" y="1808"/>
                    <a:pt x="99" y="1808"/>
                  </a:cubicBezTo>
                  <a:cubicBezTo>
                    <a:pt x="130" y="1808"/>
                    <a:pt x="163" y="1802"/>
                    <a:pt x="189" y="1802"/>
                  </a:cubicBezTo>
                  <a:cubicBezTo>
                    <a:pt x="202" y="1802"/>
                    <a:pt x="218" y="1815"/>
                    <a:pt x="218" y="1815"/>
                  </a:cubicBezTo>
                  <a:lnTo>
                    <a:pt x="218" y="1841"/>
                  </a:lnTo>
                  <a:cubicBezTo>
                    <a:pt x="176" y="1883"/>
                    <a:pt x="163" y="1909"/>
                    <a:pt x="150" y="1938"/>
                  </a:cubicBezTo>
                  <a:cubicBezTo>
                    <a:pt x="121" y="1977"/>
                    <a:pt x="27" y="2071"/>
                    <a:pt x="69" y="2126"/>
                  </a:cubicBezTo>
                  <a:cubicBezTo>
                    <a:pt x="78" y="2135"/>
                    <a:pt x="100" y="2144"/>
                    <a:pt x="118" y="2144"/>
                  </a:cubicBezTo>
                  <a:cubicBezTo>
                    <a:pt x="126" y="2144"/>
                    <a:pt x="132" y="2143"/>
                    <a:pt x="137" y="2139"/>
                  </a:cubicBezTo>
                  <a:cubicBezTo>
                    <a:pt x="176" y="2126"/>
                    <a:pt x="202" y="2113"/>
                    <a:pt x="231" y="2084"/>
                  </a:cubicBezTo>
                  <a:cubicBezTo>
                    <a:pt x="244" y="2071"/>
                    <a:pt x="257" y="2058"/>
                    <a:pt x="257" y="2045"/>
                  </a:cubicBezTo>
                  <a:cubicBezTo>
                    <a:pt x="270" y="2045"/>
                    <a:pt x="283" y="2019"/>
                    <a:pt x="299" y="2019"/>
                  </a:cubicBezTo>
                  <a:cubicBezTo>
                    <a:pt x="312" y="2019"/>
                    <a:pt x="312" y="2045"/>
                    <a:pt x="312" y="2045"/>
                  </a:cubicBezTo>
                  <a:cubicBezTo>
                    <a:pt x="312" y="2058"/>
                    <a:pt x="312" y="2071"/>
                    <a:pt x="299" y="2084"/>
                  </a:cubicBezTo>
                  <a:cubicBezTo>
                    <a:pt x="283" y="2126"/>
                    <a:pt x="257" y="2152"/>
                    <a:pt x="244" y="2194"/>
                  </a:cubicBezTo>
                  <a:cubicBezTo>
                    <a:pt x="231" y="2220"/>
                    <a:pt x="218" y="2233"/>
                    <a:pt x="218" y="2262"/>
                  </a:cubicBezTo>
                  <a:cubicBezTo>
                    <a:pt x="218" y="2275"/>
                    <a:pt x="218" y="2301"/>
                    <a:pt x="231" y="2301"/>
                  </a:cubicBezTo>
                  <a:cubicBezTo>
                    <a:pt x="244" y="2314"/>
                    <a:pt x="257" y="2314"/>
                    <a:pt x="270" y="2314"/>
                  </a:cubicBezTo>
                  <a:cubicBezTo>
                    <a:pt x="278" y="2317"/>
                    <a:pt x="285" y="2319"/>
                    <a:pt x="292" y="2319"/>
                  </a:cubicBezTo>
                  <a:cubicBezTo>
                    <a:pt x="312" y="2319"/>
                    <a:pt x="328" y="2307"/>
                    <a:pt x="338" y="2288"/>
                  </a:cubicBezTo>
                  <a:cubicBezTo>
                    <a:pt x="364" y="2275"/>
                    <a:pt x="393" y="2246"/>
                    <a:pt x="406" y="2220"/>
                  </a:cubicBezTo>
                  <a:cubicBezTo>
                    <a:pt x="432" y="2194"/>
                    <a:pt x="445" y="2165"/>
                    <a:pt x="474" y="2139"/>
                  </a:cubicBezTo>
                  <a:cubicBezTo>
                    <a:pt x="474" y="2126"/>
                    <a:pt x="487" y="2126"/>
                    <a:pt x="487" y="2126"/>
                  </a:cubicBezTo>
                  <a:cubicBezTo>
                    <a:pt x="500" y="2126"/>
                    <a:pt x="500" y="2126"/>
                    <a:pt x="513" y="2139"/>
                  </a:cubicBezTo>
                  <a:lnTo>
                    <a:pt x="513" y="2165"/>
                  </a:lnTo>
                  <a:cubicBezTo>
                    <a:pt x="500" y="2181"/>
                    <a:pt x="500" y="2207"/>
                    <a:pt x="487" y="2220"/>
                  </a:cubicBezTo>
                  <a:cubicBezTo>
                    <a:pt x="474" y="2246"/>
                    <a:pt x="474" y="2262"/>
                    <a:pt x="461" y="2288"/>
                  </a:cubicBezTo>
                  <a:cubicBezTo>
                    <a:pt x="461" y="2314"/>
                    <a:pt x="445" y="2327"/>
                    <a:pt x="461" y="2356"/>
                  </a:cubicBezTo>
                  <a:cubicBezTo>
                    <a:pt x="469" y="2381"/>
                    <a:pt x="494" y="2395"/>
                    <a:pt x="522" y="2395"/>
                  </a:cubicBezTo>
                  <a:cubicBezTo>
                    <a:pt x="537" y="2395"/>
                    <a:pt x="553" y="2391"/>
                    <a:pt x="568" y="2382"/>
                  </a:cubicBezTo>
                  <a:cubicBezTo>
                    <a:pt x="594" y="2356"/>
                    <a:pt x="675" y="2207"/>
                    <a:pt x="688" y="2181"/>
                  </a:cubicBezTo>
                  <a:cubicBezTo>
                    <a:pt x="769" y="2032"/>
                    <a:pt x="866" y="1909"/>
                    <a:pt x="960" y="1776"/>
                  </a:cubicBezTo>
                  <a:cubicBezTo>
                    <a:pt x="1109" y="1559"/>
                    <a:pt x="1459" y="1154"/>
                    <a:pt x="1595" y="1031"/>
                  </a:cubicBezTo>
                  <a:lnTo>
                    <a:pt x="2065" y="20"/>
                  </a:lnTo>
                  <a:cubicBezTo>
                    <a:pt x="2038" y="8"/>
                    <a:pt x="2008" y="1"/>
                    <a:pt x="1973"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387;p77"/>
            <p:cNvSpPr/>
            <p:nvPr/>
          </p:nvSpPr>
          <p:spPr>
            <a:xfrm>
              <a:off x="3841247" y="3854087"/>
              <a:ext cx="305925" cy="354961"/>
            </a:xfrm>
            <a:custGeom>
              <a:avLst/>
              <a:gdLst/>
              <a:ahLst/>
              <a:cxnLst/>
              <a:rect l="l" t="t" r="r" b="b"/>
              <a:pathLst>
                <a:path w="2065" h="2396" extrusionOk="0">
                  <a:moveTo>
                    <a:pt x="94" y="1"/>
                  </a:moveTo>
                  <a:cubicBezTo>
                    <a:pt x="59" y="1"/>
                    <a:pt x="28" y="8"/>
                    <a:pt x="1" y="20"/>
                  </a:cubicBezTo>
                  <a:lnTo>
                    <a:pt x="474" y="1031"/>
                  </a:lnTo>
                  <a:cubicBezTo>
                    <a:pt x="607" y="1154"/>
                    <a:pt x="879" y="1410"/>
                    <a:pt x="1122" y="1760"/>
                  </a:cubicBezTo>
                  <a:cubicBezTo>
                    <a:pt x="1216" y="1896"/>
                    <a:pt x="1297" y="2032"/>
                    <a:pt x="1378" y="2181"/>
                  </a:cubicBezTo>
                  <a:cubicBezTo>
                    <a:pt x="1391" y="2207"/>
                    <a:pt x="1472" y="2356"/>
                    <a:pt x="1511" y="2382"/>
                  </a:cubicBezTo>
                  <a:cubicBezTo>
                    <a:pt x="1521" y="2391"/>
                    <a:pt x="1534" y="2395"/>
                    <a:pt x="1548" y="2395"/>
                  </a:cubicBezTo>
                  <a:cubicBezTo>
                    <a:pt x="1572" y="2395"/>
                    <a:pt x="1598" y="2381"/>
                    <a:pt x="1608" y="2356"/>
                  </a:cubicBezTo>
                  <a:cubicBezTo>
                    <a:pt x="1621" y="2327"/>
                    <a:pt x="1608" y="2314"/>
                    <a:pt x="1608" y="2288"/>
                  </a:cubicBezTo>
                  <a:cubicBezTo>
                    <a:pt x="1592" y="2262"/>
                    <a:pt x="1592" y="2246"/>
                    <a:pt x="1579" y="2220"/>
                  </a:cubicBezTo>
                  <a:cubicBezTo>
                    <a:pt x="1579" y="2207"/>
                    <a:pt x="1566" y="2181"/>
                    <a:pt x="1566" y="2165"/>
                  </a:cubicBezTo>
                  <a:cubicBezTo>
                    <a:pt x="1553" y="2152"/>
                    <a:pt x="1553" y="2152"/>
                    <a:pt x="1566" y="2139"/>
                  </a:cubicBezTo>
                  <a:cubicBezTo>
                    <a:pt x="1566" y="2126"/>
                    <a:pt x="1566" y="2126"/>
                    <a:pt x="1579" y="2126"/>
                  </a:cubicBezTo>
                  <a:cubicBezTo>
                    <a:pt x="1579" y="2126"/>
                    <a:pt x="1592" y="2126"/>
                    <a:pt x="1592" y="2139"/>
                  </a:cubicBezTo>
                  <a:cubicBezTo>
                    <a:pt x="1621" y="2165"/>
                    <a:pt x="1634" y="2194"/>
                    <a:pt x="1660" y="2220"/>
                  </a:cubicBezTo>
                  <a:cubicBezTo>
                    <a:pt x="1689" y="2246"/>
                    <a:pt x="1702" y="2275"/>
                    <a:pt x="1728" y="2288"/>
                  </a:cubicBezTo>
                  <a:cubicBezTo>
                    <a:pt x="1747" y="2307"/>
                    <a:pt x="1768" y="2319"/>
                    <a:pt x="1787" y="2319"/>
                  </a:cubicBezTo>
                  <a:cubicBezTo>
                    <a:pt x="1795" y="2319"/>
                    <a:pt x="1802" y="2317"/>
                    <a:pt x="1809" y="2314"/>
                  </a:cubicBezTo>
                  <a:cubicBezTo>
                    <a:pt x="1809" y="2314"/>
                    <a:pt x="1822" y="2314"/>
                    <a:pt x="1835" y="2301"/>
                  </a:cubicBezTo>
                  <a:cubicBezTo>
                    <a:pt x="1851" y="2301"/>
                    <a:pt x="1851" y="2275"/>
                    <a:pt x="1851" y="2262"/>
                  </a:cubicBezTo>
                  <a:cubicBezTo>
                    <a:pt x="1851" y="2233"/>
                    <a:pt x="1835" y="2220"/>
                    <a:pt x="1835" y="2194"/>
                  </a:cubicBezTo>
                  <a:cubicBezTo>
                    <a:pt x="1809" y="2152"/>
                    <a:pt x="1796" y="2126"/>
                    <a:pt x="1770" y="2084"/>
                  </a:cubicBezTo>
                  <a:cubicBezTo>
                    <a:pt x="1770" y="2071"/>
                    <a:pt x="1754" y="2058"/>
                    <a:pt x="1754" y="2045"/>
                  </a:cubicBezTo>
                  <a:cubicBezTo>
                    <a:pt x="1754" y="2045"/>
                    <a:pt x="1754" y="2019"/>
                    <a:pt x="1770" y="2019"/>
                  </a:cubicBezTo>
                  <a:cubicBezTo>
                    <a:pt x="1783" y="2019"/>
                    <a:pt x="1796" y="2045"/>
                    <a:pt x="1809" y="2045"/>
                  </a:cubicBezTo>
                  <a:cubicBezTo>
                    <a:pt x="1822" y="2058"/>
                    <a:pt x="1835" y="2071"/>
                    <a:pt x="1851" y="2084"/>
                  </a:cubicBezTo>
                  <a:cubicBezTo>
                    <a:pt x="1864" y="2113"/>
                    <a:pt x="1903" y="2126"/>
                    <a:pt x="1932" y="2139"/>
                  </a:cubicBezTo>
                  <a:cubicBezTo>
                    <a:pt x="1936" y="2143"/>
                    <a:pt x="1942" y="2144"/>
                    <a:pt x="1949" y="2144"/>
                  </a:cubicBezTo>
                  <a:cubicBezTo>
                    <a:pt x="1965" y="2144"/>
                    <a:pt x="1988" y="2135"/>
                    <a:pt x="1997" y="2126"/>
                  </a:cubicBezTo>
                  <a:cubicBezTo>
                    <a:pt x="2039" y="2071"/>
                    <a:pt x="1958" y="1977"/>
                    <a:pt x="1932" y="1938"/>
                  </a:cubicBezTo>
                  <a:cubicBezTo>
                    <a:pt x="1903" y="1909"/>
                    <a:pt x="1890" y="1883"/>
                    <a:pt x="1864" y="1841"/>
                  </a:cubicBezTo>
                  <a:cubicBezTo>
                    <a:pt x="1851" y="1841"/>
                    <a:pt x="1851" y="1828"/>
                    <a:pt x="1851" y="1815"/>
                  </a:cubicBezTo>
                  <a:cubicBezTo>
                    <a:pt x="1864" y="1815"/>
                    <a:pt x="1864" y="1802"/>
                    <a:pt x="1877" y="1802"/>
                  </a:cubicBezTo>
                  <a:cubicBezTo>
                    <a:pt x="1903" y="1802"/>
                    <a:pt x="1936" y="1808"/>
                    <a:pt x="1968" y="1808"/>
                  </a:cubicBezTo>
                  <a:cubicBezTo>
                    <a:pt x="1983" y="1808"/>
                    <a:pt x="1999" y="1806"/>
                    <a:pt x="2013" y="1802"/>
                  </a:cubicBezTo>
                  <a:cubicBezTo>
                    <a:pt x="2052" y="1789"/>
                    <a:pt x="2065" y="1734"/>
                    <a:pt x="2039" y="1708"/>
                  </a:cubicBezTo>
                  <a:cubicBezTo>
                    <a:pt x="2013" y="1666"/>
                    <a:pt x="1958" y="1666"/>
                    <a:pt x="1916" y="1653"/>
                  </a:cubicBezTo>
                  <a:cubicBezTo>
                    <a:pt x="1851" y="1640"/>
                    <a:pt x="1796" y="1627"/>
                    <a:pt x="1741" y="1585"/>
                  </a:cubicBezTo>
                  <a:cubicBezTo>
                    <a:pt x="1702" y="1546"/>
                    <a:pt x="1660" y="1491"/>
                    <a:pt x="1621" y="1452"/>
                  </a:cubicBezTo>
                  <a:cubicBezTo>
                    <a:pt x="1527" y="1316"/>
                    <a:pt x="1430" y="1193"/>
                    <a:pt x="1323" y="1073"/>
                  </a:cubicBezTo>
                  <a:cubicBezTo>
                    <a:pt x="1187" y="911"/>
                    <a:pt x="1054" y="749"/>
                    <a:pt x="918" y="587"/>
                  </a:cubicBezTo>
                  <a:cubicBezTo>
                    <a:pt x="509" y="144"/>
                    <a:pt x="255" y="1"/>
                    <a:pt x="9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388;p77"/>
            <p:cNvSpPr/>
            <p:nvPr/>
          </p:nvSpPr>
          <p:spPr>
            <a:xfrm>
              <a:off x="3565247" y="3769050"/>
              <a:ext cx="394220" cy="509924"/>
            </a:xfrm>
            <a:custGeom>
              <a:avLst/>
              <a:gdLst/>
              <a:ahLst/>
              <a:cxnLst/>
              <a:rect l="l" t="t" r="r" b="b"/>
              <a:pathLst>
                <a:path w="2661" h="3442" extrusionOk="0">
                  <a:moveTo>
                    <a:pt x="837" y="1"/>
                  </a:moveTo>
                  <a:cubicBezTo>
                    <a:pt x="837" y="1"/>
                    <a:pt x="837" y="257"/>
                    <a:pt x="824" y="471"/>
                  </a:cubicBezTo>
                  <a:cubicBezTo>
                    <a:pt x="798" y="701"/>
                    <a:pt x="539" y="876"/>
                    <a:pt x="325" y="1579"/>
                  </a:cubicBezTo>
                  <a:cubicBezTo>
                    <a:pt x="69" y="2389"/>
                    <a:pt x="1" y="3280"/>
                    <a:pt x="1" y="3280"/>
                  </a:cubicBezTo>
                  <a:cubicBezTo>
                    <a:pt x="1" y="3280"/>
                    <a:pt x="513" y="3442"/>
                    <a:pt x="1323" y="3442"/>
                  </a:cubicBezTo>
                  <a:cubicBezTo>
                    <a:pt x="2146" y="3442"/>
                    <a:pt x="2661" y="3280"/>
                    <a:pt x="2661" y="3280"/>
                  </a:cubicBezTo>
                  <a:cubicBezTo>
                    <a:pt x="2661" y="3280"/>
                    <a:pt x="2593" y="2389"/>
                    <a:pt x="2337" y="1579"/>
                  </a:cubicBezTo>
                  <a:cubicBezTo>
                    <a:pt x="2120" y="876"/>
                    <a:pt x="1864" y="701"/>
                    <a:pt x="1835" y="471"/>
                  </a:cubicBezTo>
                  <a:cubicBezTo>
                    <a:pt x="1822" y="257"/>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389;p77"/>
            <p:cNvSpPr/>
            <p:nvPr/>
          </p:nvSpPr>
          <p:spPr>
            <a:xfrm>
              <a:off x="3337247" y="3129938"/>
              <a:ext cx="782071" cy="584738"/>
            </a:xfrm>
            <a:custGeom>
              <a:avLst/>
              <a:gdLst/>
              <a:ahLst/>
              <a:cxnLst/>
              <a:rect l="l" t="t" r="r" b="b"/>
              <a:pathLst>
                <a:path w="5279" h="3947" extrusionOk="0">
                  <a:moveTo>
                    <a:pt x="2573" y="0"/>
                  </a:moveTo>
                  <a:cubicBezTo>
                    <a:pt x="2073" y="0"/>
                    <a:pt x="1546" y="144"/>
                    <a:pt x="1122" y="508"/>
                  </a:cubicBezTo>
                  <a:cubicBezTo>
                    <a:pt x="1" y="1480"/>
                    <a:pt x="607" y="2977"/>
                    <a:pt x="837" y="3032"/>
                  </a:cubicBezTo>
                  <a:cubicBezTo>
                    <a:pt x="837" y="3032"/>
                    <a:pt x="2721" y="3946"/>
                    <a:pt x="3858" y="3946"/>
                  </a:cubicBezTo>
                  <a:cubicBezTo>
                    <a:pt x="4009" y="3946"/>
                    <a:pt x="4146" y="3930"/>
                    <a:pt x="4265" y="3894"/>
                  </a:cubicBezTo>
                  <a:cubicBezTo>
                    <a:pt x="5279" y="3586"/>
                    <a:pt x="5143" y="1788"/>
                    <a:pt x="4900" y="1331"/>
                  </a:cubicBezTo>
                  <a:cubicBezTo>
                    <a:pt x="4669" y="855"/>
                    <a:pt x="4363" y="832"/>
                    <a:pt x="4273" y="832"/>
                  </a:cubicBezTo>
                  <a:cubicBezTo>
                    <a:pt x="4263" y="832"/>
                    <a:pt x="4256" y="832"/>
                    <a:pt x="4252" y="832"/>
                  </a:cubicBezTo>
                  <a:cubicBezTo>
                    <a:pt x="4143" y="387"/>
                    <a:pt x="3394" y="0"/>
                    <a:pt x="2573" y="0"/>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390;p77"/>
            <p:cNvSpPr/>
            <p:nvPr/>
          </p:nvSpPr>
          <p:spPr>
            <a:xfrm>
              <a:off x="3687173" y="3769050"/>
              <a:ext cx="147999" cy="60148"/>
            </a:xfrm>
            <a:custGeom>
              <a:avLst/>
              <a:gdLst/>
              <a:ahLst/>
              <a:cxnLst/>
              <a:rect l="l" t="t" r="r" b="b"/>
              <a:pathLst>
                <a:path w="999" h="406" extrusionOk="0">
                  <a:moveTo>
                    <a:pt x="14" y="1"/>
                  </a:moveTo>
                  <a:cubicBezTo>
                    <a:pt x="14" y="1"/>
                    <a:pt x="14" y="202"/>
                    <a:pt x="1" y="406"/>
                  </a:cubicBezTo>
                  <a:lnTo>
                    <a:pt x="299" y="406"/>
                  </a:lnTo>
                  <a:cubicBezTo>
                    <a:pt x="526" y="406"/>
                    <a:pt x="837" y="338"/>
                    <a:pt x="999" y="244"/>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391;p77"/>
            <p:cNvSpPr/>
            <p:nvPr/>
          </p:nvSpPr>
          <p:spPr>
            <a:xfrm>
              <a:off x="3507173" y="4214977"/>
              <a:ext cx="509924" cy="336147"/>
            </a:xfrm>
            <a:custGeom>
              <a:avLst/>
              <a:gdLst/>
              <a:ahLst/>
              <a:cxnLst/>
              <a:rect l="l" t="t" r="r" b="b"/>
              <a:pathLst>
                <a:path w="3442" h="2269" extrusionOk="0">
                  <a:moveTo>
                    <a:pt x="726" y="1"/>
                  </a:moveTo>
                  <a:cubicBezTo>
                    <a:pt x="536" y="1"/>
                    <a:pt x="393" y="68"/>
                    <a:pt x="393" y="270"/>
                  </a:cubicBezTo>
                  <a:cubicBezTo>
                    <a:pt x="393" y="863"/>
                    <a:pt x="526" y="1945"/>
                    <a:pt x="526" y="1945"/>
                  </a:cubicBezTo>
                  <a:cubicBezTo>
                    <a:pt x="526" y="1945"/>
                    <a:pt x="270" y="2026"/>
                    <a:pt x="137" y="2094"/>
                  </a:cubicBezTo>
                  <a:cubicBezTo>
                    <a:pt x="1" y="2175"/>
                    <a:pt x="40" y="2269"/>
                    <a:pt x="636" y="2269"/>
                  </a:cubicBezTo>
                  <a:lnTo>
                    <a:pt x="1485" y="2269"/>
                  </a:lnTo>
                  <a:lnTo>
                    <a:pt x="1621" y="730"/>
                  </a:lnTo>
                  <a:lnTo>
                    <a:pt x="1822" y="730"/>
                  </a:lnTo>
                  <a:lnTo>
                    <a:pt x="1958" y="2269"/>
                  </a:lnTo>
                  <a:lnTo>
                    <a:pt x="2823" y="2269"/>
                  </a:lnTo>
                  <a:cubicBezTo>
                    <a:pt x="3403" y="2269"/>
                    <a:pt x="3442" y="2175"/>
                    <a:pt x="3309" y="2094"/>
                  </a:cubicBezTo>
                  <a:cubicBezTo>
                    <a:pt x="3173" y="2026"/>
                    <a:pt x="2917" y="1945"/>
                    <a:pt x="2917" y="1945"/>
                  </a:cubicBezTo>
                  <a:cubicBezTo>
                    <a:pt x="2917" y="1945"/>
                    <a:pt x="3053" y="863"/>
                    <a:pt x="3053" y="270"/>
                  </a:cubicBezTo>
                  <a:cubicBezTo>
                    <a:pt x="3053" y="68"/>
                    <a:pt x="2912" y="1"/>
                    <a:pt x="2724" y="1"/>
                  </a:cubicBezTo>
                  <a:cubicBezTo>
                    <a:pt x="2347" y="1"/>
                    <a:pt x="1783" y="270"/>
                    <a:pt x="1783" y="270"/>
                  </a:cubicBezTo>
                  <a:lnTo>
                    <a:pt x="1783" y="364"/>
                  </a:lnTo>
                  <a:lnTo>
                    <a:pt x="1660" y="364"/>
                  </a:lnTo>
                  <a:lnTo>
                    <a:pt x="1676" y="270"/>
                  </a:lnTo>
                  <a:cubicBezTo>
                    <a:pt x="1676" y="270"/>
                    <a:pt x="1106" y="1"/>
                    <a:pt x="726"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392;p77"/>
            <p:cNvSpPr/>
            <p:nvPr/>
          </p:nvSpPr>
          <p:spPr>
            <a:xfrm>
              <a:off x="3793247" y="4502978"/>
              <a:ext cx="223851" cy="48148"/>
            </a:xfrm>
            <a:custGeom>
              <a:avLst/>
              <a:gdLst/>
              <a:ahLst/>
              <a:cxnLst/>
              <a:rect l="l" t="t" r="r" b="b"/>
              <a:pathLst>
                <a:path w="1511" h="325" extrusionOk="0">
                  <a:moveTo>
                    <a:pt x="1" y="1"/>
                  </a:moveTo>
                  <a:lnTo>
                    <a:pt x="27" y="325"/>
                  </a:lnTo>
                  <a:lnTo>
                    <a:pt x="892" y="325"/>
                  </a:lnTo>
                  <a:cubicBezTo>
                    <a:pt x="1472" y="325"/>
                    <a:pt x="1511" y="231"/>
                    <a:pt x="1378" y="150"/>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393;p77"/>
            <p:cNvSpPr/>
            <p:nvPr/>
          </p:nvSpPr>
          <p:spPr>
            <a:xfrm>
              <a:off x="3507173" y="4502978"/>
              <a:ext cx="224295" cy="48148"/>
            </a:xfrm>
            <a:custGeom>
              <a:avLst/>
              <a:gdLst/>
              <a:ahLst/>
              <a:cxnLst/>
              <a:rect l="l" t="t" r="r" b="b"/>
              <a:pathLst>
                <a:path w="1514" h="325" extrusionOk="0">
                  <a:moveTo>
                    <a:pt x="526" y="1"/>
                  </a:moveTo>
                  <a:cubicBezTo>
                    <a:pt x="526" y="1"/>
                    <a:pt x="270" y="82"/>
                    <a:pt x="137" y="150"/>
                  </a:cubicBezTo>
                  <a:cubicBezTo>
                    <a:pt x="1" y="231"/>
                    <a:pt x="40" y="325"/>
                    <a:pt x="636"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394;p77"/>
            <p:cNvSpPr/>
            <p:nvPr/>
          </p:nvSpPr>
          <p:spPr>
            <a:xfrm>
              <a:off x="3449099" y="3250679"/>
              <a:ext cx="564146" cy="534368"/>
            </a:xfrm>
            <a:custGeom>
              <a:avLst/>
              <a:gdLst/>
              <a:ahLst/>
              <a:cxnLst/>
              <a:rect l="l" t="t" r="r" b="b"/>
              <a:pathLst>
                <a:path w="3808" h="3607" extrusionOk="0">
                  <a:moveTo>
                    <a:pt x="1906" y="1"/>
                  </a:moveTo>
                  <a:cubicBezTo>
                    <a:pt x="1297" y="1"/>
                    <a:pt x="448" y="205"/>
                    <a:pt x="218" y="1083"/>
                  </a:cubicBezTo>
                  <a:cubicBezTo>
                    <a:pt x="1" y="1961"/>
                    <a:pt x="27" y="2865"/>
                    <a:pt x="406" y="3202"/>
                  </a:cubicBezTo>
                  <a:cubicBezTo>
                    <a:pt x="772" y="3552"/>
                    <a:pt x="1378" y="3607"/>
                    <a:pt x="1906" y="3607"/>
                  </a:cubicBezTo>
                  <a:cubicBezTo>
                    <a:pt x="2418" y="3607"/>
                    <a:pt x="3024" y="3552"/>
                    <a:pt x="3403" y="3202"/>
                  </a:cubicBezTo>
                  <a:cubicBezTo>
                    <a:pt x="3769" y="2865"/>
                    <a:pt x="3808" y="1961"/>
                    <a:pt x="3591" y="1083"/>
                  </a:cubicBezTo>
                  <a:cubicBezTo>
                    <a:pt x="3364" y="205"/>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395;p77"/>
            <p:cNvSpPr/>
            <p:nvPr/>
          </p:nvSpPr>
          <p:spPr>
            <a:xfrm>
              <a:off x="3473099"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68" y="756"/>
                    <a:pt x="743" y="581"/>
                    <a:pt x="743" y="377"/>
                  </a:cubicBezTo>
                  <a:cubicBezTo>
                    <a:pt x="743" y="176"/>
                    <a:pt x="568"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396;p77"/>
            <p:cNvSpPr/>
            <p:nvPr/>
          </p:nvSpPr>
          <p:spPr>
            <a:xfrm>
              <a:off x="3867173" y="3589050"/>
              <a:ext cx="110074" cy="112000"/>
            </a:xfrm>
            <a:custGeom>
              <a:avLst/>
              <a:gdLst/>
              <a:ahLst/>
              <a:cxnLst/>
              <a:rect l="l" t="t" r="r" b="b"/>
              <a:pathLst>
                <a:path w="743" h="756" extrusionOk="0">
                  <a:moveTo>
                    <a:pt x="364" y="1"/>
                  </a:moveTo>
                  <a:cubicBezTo>
                    <a:pt x="163" y="1"/>
                    <a:pt x="1" y="176"/>
                    <a:pt x="1" y="377"/>
                  </a:cubicBezTo>
                  <a:cubicBezTo>
                    <a:pt x="1" y="581"/>
                    <a:pt x="163" y="756"/>
                    <a:pt x="364" y="756"/>
                  </a:cubicBezTo>
                  <a:cubicBezTo>
                    <a:pt x="581" y="756"/>
                    <a:pt x="743" y="581"/>
                    <a:pt x="743" y="377"/>
                  </a:cubicBezTo>
                  <a:cubicBezTo>
                    <a:pt x="743" y="176"/>
                    <a:pt x="581" y="1"/>
                    <a:pt x="36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397;p77"/>
            <p:cNvSpPr/>
            <p:nvPr/>
          </p:nvSpPr>
          <p:spPr>
            <a:xfrm>
              <a:off x="3665099" y="3666828"/>
              <a:ext cx="135999" cy="52148"/>
            </a:xfrm>
            <a:custGeom>
              <a:avLst/>
              <a:gdLst/>
              <a:ahLst/>
              <a:cxnLst/>
              <a:rect l="l" t="t" r="r" b="b"/>
              <a:pathLst>
                <a:path w="918" h="352" extrusionOk="0">
                  <a:moveTo>
                    <a:pt x="918" y="1"/>
                  </a:moveTo>
                  <a:cubicBezTo>
                    <a:pt x="918" y="1"/>
                    <a:pt x="837" y="1"/>
                    <a:pt x="487" y="14"/>
                  </a:cubicBezTo>
                  <a:cubicBezTo>
                    <a:pt x="244" y="27"/>
                    <a:pt x="1" y="43"/>
                    <a:pt x="1" y="43"/>
                  </a:cubicBezTo>
                  <a:cubicBezTo>
                    <a:pt x="1" y="43"/>
                    <a:pt x="78" y="351"/>
                    <a:pt x="434" y="351"/>
                  </a:cubicBezTo>
                  <a:cubicBezTo>
                    <a:pt x="443" y="351"/>
                    <a:pt x="452" y="351"/>
                    <a:pt x="461" y="351"/>
                  </a:cubicBezTo>
                  <a:cubicBezTo>
                    <a:pt x="905" y="338"/>
                    <a:pt x="918" y="1"/>
                    <a:pt x="918" y="1"/>
                  </a:cubicBezTo>
                  <a:close/>
                </a:path>
              </a:pathLst>
            </a:custGeom>
            <a:solidFill>
              <a:srgbClr val="8E32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398;p77"/>
            <p:cNvSpPr/>
            <p:nvPr/>
          </p:nvSpPr>
          <p:spPr>
            <a:xfrm>
              <a:off x="3691025" y="3694680"/>
              <a:ext cx="80296" cy="24148"/>
            </a:xfrm>
            <a:custGeom>
              <a:avLst/>
              <a:gdLst/>
              <a:ahLst/>
              <a:cxnLst/>
              <a:rect l="l" t="t" r="r" b="b"/>
              <a:pathLst>
                <a:path w="542" h="163" extrusionOk="0">
                  <a:moveTo>
                    <a:pt x="257" y="1"/>
                  </a:moveTo>
                  <a:cubicBezTo>
                    <a:pt x="150" y="1"/>
                    <a:pt x="69" y="30"/>
                    <a:pt x="1" y="82"/>
                  </a:cubicBezTo>
                  <a:cubicBezTo>
                    <a:pt x="69" y="137"/>
                    <a:pt x="163" y="163"/>
                    <a:pt x="286" y="163"/>
                  </a:cubicBezTo>
                  <a:cubicBezTo>
                    <a:pt x="393" y="163"/>
                    <a:pt x="474" y="137"/>
                    <a:pt x="542" y="111"/>
                  </a:cubicBezTo>
                  <a:cubicBezTo>
                    <a:pt x="474" y="43"/>
                    <a:pt x="367" y="1"/>
                    <a:pt x="257" y="1"/>
                  </a:cubicBezTo>
                  <a:close/>
                </a:path>
              </a:pathLst>
            </a:custGeom>
            <a:solidFill>
              <a:srgbClr val="EE7B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399;p77"/>
            <p:cNvSpPr/>
            <p:nvPr/>
          </p:nvSpPr>
          <p:spPr>
            <a:xfrm>
              <a:off x="3425099" y="3220901"/>
              <a:ext cx="612145" cy="243999"/>
            </a:xfrm>
            <a:custGeom>
              <a:avLst/>
              <a:gdLst/>
              <a:ahLst/>
              <a:cxnLst/>
              <a:rect l="l" t="t" r="r" b="b"/>
              <a:pathLst>
                <a:path w="4132" h="1647" extrusionOk="0">
                  <a:moveTo>
                    <a:pt x="2068" y="1"/>
                  </a:moveTo>
                  <a:cubicBezTo>
                    <a:pt x="1" y="1"/>
                    <a:pt x="205" y="1647"/>
                    <a:pt x="205" y="1647"/>
                  </a:cubicBezTo>
                  <a:cubicBezTo>
                    <a:pt x="879" y="1514"/>
                    <a:pt x="1284" y="1012"/>
                    <a:pt x="1459" y="756"/>
                  </a:cubicBezTo>
                  <a:lnTo>
                    <a:pt x="1459" y="756"/>
                  </a:lnTo>
                  <a:cubicBezTo>
                    <a:pt x="1433" y="973"/>
                    <a:pt x="1391" y="1365"/>
                    <a:pt x="1404" y="1433"/>
                  </a:cubicBezTo>
                  <a:cubicBezTo>
                    <a:pt x="1404" y="1485"/>
                    <a:pt x="1744" y="1498"/>
                    <a:pt x="2068" y="1498"/>
                  </a:cubicBezTo>
                  <a:cubicBezTo>
                    <a:pt x="2392" y="1498"/>
                    <a:pt x="2716" y="1485"/>
                    <a:pt x="2729" y="1433"/>
                  </a:cubicBezTo>
                  <a:cubicBezTo>
                    <a:pt x="2729" y="1365"/>
                    <a:pt x="2700" y="973"/>
                    <a:pt x="2674" y="756"/>
                  </a:cubicBezTo>
                  <a:lnTo>
                    <a:pt x="2674" y="756"/>
                  </a:lnTo>
                  <a:cubicBezTo>
                    <a:pt x="2849" y="1012"/>
                    <a:pt x="3254" y="1514"/>
                    <a:pt x="3931" y="1647"/>
                  </a:cubicBezTo>
                  <a:cubicBezTo>
                    <a:pt x="3931" y="1647"/>
                    <a:pt x="4132" y="1"/>
                    <a:pt x="2068"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400;p77"/>
            <p:cNvSpPr/>
            <p:nvPr/>
          </p:nvSpPr>
          <p:spPr>
            <a:xfrm>
              <a:off x="3679025" y="3602828"/>
              <a:ext cx="72148" cy="29481"/>
            </a:xfrm>
            <a:custGeom>
              <a:avLst/>
              <a:gdLst/>
              <a:ahLst/>
              <a:cxnLst/>
              <a:rect l="l" t="t" r="r" b="b"/>
              <a:pathLst>
                <a:path w="487" h="199" extrusionOk="0">
                  <a:moveTo>
                    <a:pt x="232" y="1"/>
                  </a:moveTo>
                  <a:cubicBezTo>
                    <a:pt x="109" y="1"/>
                    <a:pt x="1" y="85"/>
                    <a:pt x="1" y="122"/>
                  </a:cubicBezTo>
                  <a:cubicBezTo>
                    <a:pt x="1" y="171"/>
                    <a:pt x="132" y="198"/>
                    <a:pt x="258" y="198"/>
                  </a:cubicBezTo>
                  <a:cubicBezTo>
                    <a:pt x="375" y="198"/>
                    <a:pt x="487" y="175"/>
                    <a:pt x="487" y="122"/>
                  </a:cubicBezTo>
                  <a:cubicBezTo>
                    <a:pt x="474" y="54"/>
                    <a:pt x="380" y="2"/>
                    <a:pt x="257" y="2"/>
                  </a:cubicBezTo>
                  <a:cubicBezTo>
                    <a:pt x="248" y="1"/>
                    <a:pt x="240" y="1"/>
                    <a:pt x="232"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401;p77"/>
            <p:cNvSpPr/>
            <p:nvPr/>
          </p:nvSpPr>
          <p:spPr>
            <a:xfrm>
              <a:off x="3677099" y="3598531"/>
              <a:ext cx="78370" cy="28148"/>
            </a:xfrm>
            <a:custGeom>
              <a:avLst/>
              <a:gdLst/>
              <a:ahLst/>
              <a:cxnLst/>
              <a:rect l="l" t="t" r="r" b="b"/>
              <a:pathLst>
                <a:path w="529" h="190" extrusionOk="0">
                  <a:moveTo>
                    <a:pt x="273" y="1"/>
                  </a:moveTo>
                  <a:cubicBezTo>
                    <a:pt x="152" y="1"/>
                    <a:pt x="28" y="57"/>
                    <a:pt x="1" y="164"/>
                  </a:cubicBezTo>
                  <a:cubicBezTo>
                    <a:pt x="95" y="112"/>
                    <a:pt x="150" y="44"/>
                    <a:pt x="270" y="44"/>
                  </a:cubicBezTo>
                  <a:cubicBezTo>
                    <a:pt x="380" y="44"/>
                    <a:pt x="432" y="99"/>
                    <a:pt x="487" y="180"/>
                  </a:cubicBezTo>
                  <a:cubicBezTo>
                    <a:pt x="493" y="186"/>
                    <a:pt x="504" y="190"/>
                    <a:pt x="513" y="190"/>
                  </a:cubicBezTo>
                  <a:cubicBezTo>
                    <a:pt x="522" y="190"/>
                    <a:pt x="529" y="186"/>
                    <a:pt x="529" y="180"/>
                  </a:cubicBezTo>
                  <a:cubicBezTo>
                    <a:pt x="514" y="58"/>
                    <a:pt x="395" y="1"/>
                    <a:pt x="27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402;p77"/>
            <p:cNvSpPr/>
            <p:nvPr/>
          </p:nvSpPr>
          <p:spPr>
            <a:xfrm>
              <a:off x="3773395" y="3458975"/>
              <a:ext cx="181777" cy="144296"/>
            </a:xfrm>
            <a:custGeom>
              <a:avLst/>
              <a:gdLst/>
              <a:ahLst/>
              <a:cxnLst/>
              <a:rect l="l" t="t" r="r" b="b"/>
              <a:pathLst>
                <a:path w="1227" h="974" extrusionOk="0">
                  <a:moveTo>
                    <a:pt x="608" y="1"/>
                  </a:moveTo>
                  <a:cubicBezTo>
                    <a:pt x="430" y="1"/>
                    <a:pt x="161" y="108"/>
                    <a:pt x="93" y="364"/>
                  </a:cubicBezTo>
                  <a:cubicBezTo>
                    <a:pt x="1" y="681"/>
                    <a:pt x="179" y="973"/>
                    <a:pt x="582" y="973"/>
                  </a:cubicBezTo>
                  <a:cubicBezTo>
                    <a:pt x="590" y="973"/>
                    <a:pt x="599" y="973"/>
                    <a:pt x="608" y="973"/>
                  </a:cubicBezTo>
                  <a:cubicBezTo>
                    <a:pt x="1065" y="960"/>
                    <a:pt x="1227" y="688"/>
                    <a:pt x="1175" y="445"/>
                  </a:cubicBezTo>
                  <a:cubicBezTo>
                    <a:pt x="1120" y="176"/>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403;p77"/>
            <p:cNvSpPr/>
            <p:nvPr/>
          </p:nvSpPr>
          <p:spPr>
            <a:xfrm>
              <a:off x="3783173" y="3450531"/>
              <a:ext cx="180147" cy="88889"/>
            </a:xfrm>
            <a:custGeom>
              <a:avLst/>
              <a:gdLst/>
              <a:ahLst/>
              <a:cxnLst/>
              <a:rect l="l" t="t" r="r" b="b"/>
              <a:pathLst>
                <a:path w="1216" h="600" extrusionOk="0">
                  <a:moveTo>
                    <a:pt x="579" y="0"/>
                  </a:moveTo>
                  <a:cubicBezTo>
                    <a:pt x="449" y="0"/>
                    <a:pt x="322" y="37"/>
                    <a:pt x="218" y="97"/>
                  </a:cubicBezTo>
                  <a:cubicBezTo>
                    <a:pt x="69" y="191"/>
                    <a:pt x="27" y="314"/>
                    <a:pt x="1" y="476"/>
                  </a:cubicBezTo>
                  <a:cubicBezTo>
                    <a:pt x="1" y="482"/>
                    <a:pt x="4" y="486"/>
                    <a:pt x="7" y="486"/>
                  </a:cubicBezTo>
                  <a:cubicBezTo>
                    <a:pt x="11" y="486"/>
                    <a:pt x="14" y="482"/>
                    <a:pt x="14" y="476"/>
                  </a:cubicBezTo>
                  <a:cubicBezTo>
                    <a:pt x="84" y="265"/>
                    <a:pt x="318" y="115"/>
                    <a:pt x="546" y="115"/>
                  </a:cubicBezTo>
                  <a:cubicBezTo>
                    <a:pt x="580" y="115"/>
                    <a:pt x="615" y="119"/>
                    <a:pt x="649" y="126"/>
                  </a:cubicBezTo>
                  <a:cubicBezTo>
                    <a:pt x="756" y="139"/>
                    <a:pt x="866" y="207"/>
                    <a:pt x="931" y="288"/>
                  </a:cubicBezTo>
                  <a:cubicBezTo>
                    <a:pt x="1012" y="382"/>
                    <a:pt x="1028" y="489"/>
                    <a:pt x="1093" y="583"/>
                  </a:cubicBezTo>
                  <a:cubicBezTo>
                    <a:pt x="1102" y="590"/>
                    <a:pt x="1115" y="599"/>
                    <a:pt x="1127" y="599"/>
                  </a:cubicBezTo>
                  <a:cubicBezTo>
                    <a:pt x="1135" y="599"/>
                    <a:pt x="1143" y="595"/>
                    <a:pt x="1148" y="583"/>
                  </a:cubicBezTo>
                  <a:cubicBezTo>
                    <a:pt x="1216" y="463"/>
                    <a:pt x="1109" y="288"/>
                    <a:pt x="1012" y="191"/>
                  </a:cubicBezTo>
                  <a:cubicBezTo>
                    <a:pt x="918" y="97"/>
                    <a:pt x="769" y="29"/>
                    <a:pt x="636" y="3"/>
                  </a:cubicBezTo>
                  <a:cubicBezTo>
                    <a:pt x="617" y="1"/>
                    <a:pt x="598" y="0"/>
                    <a:pt x="57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404;p77"/>
            <p:cNvSpPr/>
            <p:nvPr/>
          </p:nvSpPr>
          <p:spPr>
            <a:xfrm>
              <a:off x="3791321"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33" y="811"/>
                    <a:pt x="811" y="636"/>
                    <a:pt x="811" y="406"/>
                  </a:cubicBezTo>
                  <a:cubicBezTo>
                    <a:pt x="811" y="176"/>
                    <a:pt x="633"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405;p77"/>
            <p:cNvSpPr/>
            <p:nvPr/>
          </p:nvSpPr>
          <p:spPr>
            <a:xfrm>
              <a:off x="3800951" y="3518976"/>
              <a:ext cx="38518" cy="38074"/>
            </a:xfrm>
            <a:custGeom>
              <a:avLst/>
              <a:gdLst/>
              <a:ahLst/>
              <a:cxnLst/>
              <a:rect l="l" t="t" r="r" b="b"/>
              <a:pathLst>
                <a:path w="260" h="257" extrusionOk="0">
                  <a:moveTo>
                    <a:pt x="137" y="1"/>
                  </a:moveTo>
                  <a:cubicBezTo>
                    <a:pt x="56" y="1"/>
                    <a:pt x="1" y="53"/>
                    <a:pt x="1" y="121"/>
                  </a:cubicBezTo>
                  <a:cubicBezTo>
                    <a:pt x="1" y="202"/>
                    <a:pt x="56" y="257"/>
                    <a:pt x="137" y="257"/>
                  </a:cubicBezTo>
                  <a:cubicBezTo>
                    <a:pt x="205" y="257"/>
                    <a:pt x="260" y="202"/>
                    <a:pt x="260" y="121"/>
                  </a:cubicBezTo>
                  <a:cubicBezTo>
                    <a:pt x="260" y="53"/>
                    <a:pt x="205"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406;p77"/>
            <p:cNvSpPr/>
            <p:nvPr/>
          </p:nvSpPr>
          <p:spPr>
            <a:xfrm>
              <a:off x="3497099" y="3458975"/>
              <a:ext cx="181777" cy="144296"/>
            </a:xfrm>
            <a:custGeom>
              <a:avLst/>
              <a:gdLst/>
              <a:ahLst/>
              <a:cxnLst/>
              <a:rect l="l" t="t" r="r" b="b"/>
              <a:pathLst>
                <a:path w="1227" h="974" extrusionOk="0">
                  <a:moveTo>
                    <a:pt x="610" y="1"/>
                  </a:moveTo>
                  <a:cubicBezTo>
                    <a:pt x="299" y="1"/>
                    <a:pt x="95" y="176"/>
                    <a:pt x="56" y="445"/>
                  </a:cubicBezTo>
                  <a:cubicBezTo>
                    <a:pt x="1" y="688"/>
                    <a:pt x="163" y="960"/>
                    <a:pt x="610" y="973"/>
                  </a:cubicBezTo>
                  <a:cubicBezTo>
                    <a:pt x="619" y="973"/>
                    <a:pt x="627" y="973"/>
                    <a:pt x="636" y="973"/>
                  </a:cubicBezTo>
                  <a:cubicBezTo>
                    <a:pt x="1036" y="973"/>
                    <a:pt x="1227" y="681"/>
                    <a:pt x="1135" y="364"/>
                  </a:cubicBezTo>
                  <a:cubicBezTo>
                    <a:pt x="1054" y="108"/>
                    <a:pt x="798"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407;p77"/>
            <p:cNvSpPr/>
            <p:nvPr/>
          </p:nvSpPr>
          <p:spPr>
            <a:xfrm>
              <a:off x="3487025" y="3451568"/>
              <a:ext cx="180147" cy="87851"/>
            </a:xfrm>
            <a:custGeom>
              <a:avLst/>
              <a:gdLst/>
              <a:ahLst/>
              <a:cxnLst/>
              <a:rect l="l" t="t" r="r" b="b"/>
              <a:pathLst>
                <a:path w="1216" h="593" extrusionOk="0">
                  <a:moveTo>
                    <a:pt x="663" y="1"/>
                  </a:moveTo>
                  <a:cubicBezTo>
                    <a:pt x="604" y="1"/>
                    <a:pt x="544" y="8"/>
                    <a:pt x="487" y="22"/>
                  </a:cubicBezTo>
                  <a:cubicBezTo>
                    <a:pt x="380" y="64"/>
                    <a:pt x="273" y="119"/>
                    <a:pt x="192" y="213"/>
                  </a:cubicBezTo>
                  <a:cubicBezTo>
                    <a:pt x="111" y="294"/>
                    <a:pt x="1" y="456"/>
                    <a:pt x="82" y="576"/>
                  </a:cubicBezTo>
                  <a:cubicBezTo>
                    <a:pt x="89" y="583"/>
                    <a:pt x="103" y="592"/>
                    <a:pt x="115" y="592"/>
                  </a:cubicBezTo>
                  <a:cubicBezTo>
                    <a:pt x="123" y="592"/>
                    <a:pt x="132" y="588"/>
                    <a:pt x="137" y="576"/>
                  </a:cubicBezTo>
                  <a:cubicBezTo>
                    <a:pt x="192" y="508"/>
                    <a:pt x="205" y="414"/>
                    <a:pt x="244" y="333"/>
                  </a:cubicBezTo>
                  <a:cubicBezTo>
                    <a:pt x="299" y="252"/>
                    <a:pt x="380" y="200"/>
                    <a:pt x="474" y="158"/>
                  </a:cubicBezTo>
                  <a:cubicBezTo>
                    <a:pt x="546" y="123"/>
                    <a:pt x="623" y="107"/>
                    <a:pt x="698" y="107"/>
                  </a:cubicBezTo>
                  <a:cubicBezTo>
                    <a:pt x="920" y="107"/>
                    <a:pt x="1133" y="247"/>
                    <a:pt x="1203" y="469"/>
                  </a:cubicBezTo>
                  <a:cubicBezTo>
                    <a:pt x="1207" y="473"/>
                    <a:pt x="1210" y="475"/>
                    <a:pt x="1212" y="475"/>
                  </a:cubicBezTo>
                  <a:cubicBezTo>
                    <a:pt x="1216" y="475"/>
                    <a:pt x="1216" y="469"/>
                    <a:pt x="1216" y="469"/>
                  </a:cubicBezTo>
                  <a:cubicBezTo>
                    <a:pt x="1190" y="294"/>
                    <a:pt x="1122" y="171"/>
                    <a:pt x="973" y="77"/>
                  </a:cubicBezTo>
                  <a:cubicBezTo>
                    <a:pt x="877" y="25"/>
                    <a:pt x="770" y="1"/>
                    <a:pt x="66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408;p77"/>
            <p:cNvSpPr/>
            <p:nvPr/>
          </p:nvSpPr>
          <p:spPr>
            <a:xfrm>
              <a:off x="3541247" y="3482975"/>
              <a:ext cx="120148" cy="120148"/>
            </a:xfrm>
            <a:custGeom>
              <a:avLst/>
              <a:gdLst/>
              <a:ahLst/>
              <a:cxnLst/>
              <a:rect l="l" t="t" r="r" b="b"/>
              <a:pathLst>
                <a:path w="811" h="811" extrusionOk="0">
                  <a:moveTo>
                    <a:pt x="406" y="1"/>
                  </a:moveTo>
                  <a:cubicBezTo>
                    <a:pt x="176" y="1"/>
                    <a:pt x="1" y="176"/>
                    <a:pt x="1" y="406"/>
                  </a:cubicBezTo>
                  <a:cubicBezTo>
                    <a:pt x="1" y="636"/>
                    <a:pt x="176" y="811"/>
                    <a:pt x="406" y="811"/>
                  </a:cubicBezTo>
                  <a:cubicBezTo>
                    <a:pt x="620" y="811"/>
                    <a:pt x="811" y="636"/>
                    <a:pt x="811" y="406"/>
                  </a:cubicBezTo>
                  <a:cubicBezTo>
                    <a:pt x="811" y="176"/>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409;p77"/>
            <p:cNvSpPr/>
            <p:nvPr/>
          </p:nvSpPr>
          <p:spPr>
            <a:xfrm>
              <a:off x="3551321" y="3518976"/>
              <a:ext cx="38074" cy="38074"/>
            </a:xfrm>
            <a:custGeom>
              <a:avLst/>
              <a:gdLst/>
              <a:ahLst/>
              <a:cxnLst/>
              <a:rect l="l" t="t" r="r" b="b"/>
              <a:pathLst>
                <a:path w="257" h="257" extrusionOk="0">
                  <a:moveTo>
                    <a:pt x="134" y="1"/>
                  </a:moveTo>
                  <a:cubicBezTo>
                    <a:pt x="66" y="1"/>
                    <a:pt x="1" y="53"/>
                    <a:pt x="1" y="121"/>
                  </a:cubicBezTo>
                  <a:cubicBezTo>
                    <a:pt x="1" y="202"/>
                    <a:pt x="66" y="257"/>
                    <a:pt x="134" y="257"/>
                  </a:cubicBezTo>
                  <a:cubicBezTo>
                    <a:pt x="202" y="257"/>
                    <a:pt x="257" y="202"/>
                    <a:pt x="257" y="121"/>
                  </a:cubicBezTo>
                  <a:cubicBezTo>
                    <a:pt x="257" y="53"/>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410;p77"/>
            <p:cNvSpPr/>
            <p:nvPr/>
          </p:nvSpPr>
          <p:spPr>
            <a:xfrm>
              <a:off x="3865247" y="3386975"/>
              <a:ext cx="100000" cy="52000"/>
            </a:xfrm>
            <a:custGeom>
              <a:avLst/>
              <a:gdLst/>
              <a:ahLst/>
              <a:cxnLst/>
              <a:rect l="l" t="t" r="r" b="b"/>
              <a:pathLst>
                <a:path w="675" h="351" extrusionOk="0">
                  <a:moveTo>
                    <a:pt x="108" y="1"/>
                  </a:moveTo>
                  <a:cubicBezTo>
                    <a:pt x="95" y="1"/>
                    <a:pt x="69" y="14"/>
                    <a:pt x="40" y="14"/>
                  </a:cubicBezTo>
                  <a:cubicBezTo>
                    <a:pt x="27" y="27"/>
                    <a:pt x="1" y="53"/>
                    <a:pt x="1" y="95"/>
                  </a:cubicBezTo>
                  <a:cubicBezTo>
                    <a:pt x="1" y="150"/>
                    <a:pt x="40" y="163"/>
                    <a:pt x="82" y="176"/>
                  </a:cubicBezTo>
                  <a:cubicBezTo>
                    <a:pt x="121" y="176"/>
                    <a:pt x="163" y="189"/>
                    <a:pt x="189" y="189"/>
                  </a:cubicBezTo>
                  <a:cubicBezTo>
                    <a:pt x="215" y="202"/>
                    <a:pt x="244" y="202"/>
                    <a:pt x="270" y="202"/>
                  </a:cubicBezTo>
                  <a:cubicBezTo>
                    <a:pt x="364" y="231"/>
                    <a:pt x="445" y="257"/>
                    <a:pt x="526" y="296"/>
                  </a:cubicBezTo>
                  <a:cubicBezTo>
                    <a:pt x="555" y="325"/>
                    <a:pt x="594" y="338"/>
                    <a:pt x="620" y="351"/>
                  </a:cubicBezTo>
                  <a:cubicBezTo>
                    <a:pt x="636" y="351"/>
                    <a:pt x="662" y="351"/>
                    <a:pt x="662" y="338"/>
                  </a:cubicBezTo>
                  <a:cubicBezTo>
                    <a:pt x="675" y="325"/>
                    <a:pt x="675" y="325"/>
                    <a:pt x="675" y="312"/>
                  </a:cubicBezTo>
                  <a:cubicBezTo>
                    <a:pt x="662" y="270"/>
                    <a:pt x="636" y="231"/>
                    <a:pt x="607" y="202"/>
                  </a:cubicBezTo>
                  <a:cubicBezTo>
                    <a:pt x="568" y="150"/>
                    <a:pt x="513" y="121"/>
                    <a:pt x="458" y="82"/>
                  </a:cubicBezTo>
                  <a:cubicBezTo>
                    <a:pt x="351" y="27"/>
                    <a:pt x="231" y="1"/>
                    <a:pt x="108"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411;p77"/>
            <p:cNvSpPr/>
            <p:nvPr/>
          </p:nvSpPr>
          <p:spPr>
            <a:xfrm>
              <a:off x="3500951" y="3387420"/>
              <a:ext cx="102370" cy="45778"/>
            </a:xfrm>
            <a:custGeom>
              <a:avLst/>
              <a:gdLst/>
              <a:ahLst/>
              <a:cxnLst/>
              <a:rect l="l" t="t" r="r" b="b"/>
              <a:pathLst>
                <a:path w="691" h="309" extrusionOk="0">
                  <a:moveTo>
                    <a:pt x="487" y="1"/>
                  </a:moveTo>
                  <a:cubicBezTo>
                    <a:pt x="398" y="1"/>
                    <a:pt x="312" y="25"/>
                    <a:pt x="231" y="66"/>
                  </a:cubicBezTo>
                  <a:cubicBezTo>
                    <a:pt x="179" y="92"/>
                    <a:pt x="124" y="118"/>
                    <a:pt x="69" y="160"/>
                  </a:cubicBezTo>
                  <a:cubicBezTo>
                    <a:pt x="43" y="186"/>
                    <a:pt x="17" y="228"/>
                    <a:pt x="1" y="267"/>
                  </a:cubicBezTo>
                  <a:lnTo>
                    <a:pt x="1" y="293"/>
                  </a:lnTo>
                  <a:cubicBezTo>
                    <a:pt x="1" y="309"/>
                    <a:pt x="30" y="309"/>
                    <a:pt x="43" y="309"/>
                  </a:cubicBezTo>
                  <a:cubicBezTo>
                    <a:pt x="82" y="309"/>
                    <a:pt x="111" y="280"/>
                    <a:pt x="150" y="267"/>
                  </a:cubicBezTo>
                  <a:cubicBezTo>
                    <a:pt x="231" y="228"/>
                    <a:pt x="312" y="199"/>
                    <a:pt x="406" y="199"/>
                  </a:cubicBezTo>
                  <a:cubicBezTo>
                    <a:pt x="435" y="186"/>
                    <a:pt x="461" y="186"/>
                    <a:pt x="487" y="186"/>
                  </a:cubicBezTo>
                  <a:cubicBezTo>
                    <a:pt x="516" y="186"/>
                    <a:pt x="555" y="186"/>
                    <a:pt x="597" y="173"/>
                  </a:cubicBezTo>
                  <a:cubicBezTo>
                    <a:pt x="636" y="173"/>
                    <a:pt x="691" y="160"/>
                    <a:pt x="691" y="105"/>
                  </a:cubicBezTo>
                  <a:cubicBezTo>
                    <a:pt x="691" y="66"/>
                    <a:pt x="678" y="37"/>
                    <a:pt x="649" y="24"/>
                  </a:cubicBezTo>
                  <a:cubicBezTo>
                    <a:pt x="623" y="11"/>
                    <a:pt x="610" y="11"/>
                    <a:pt x="584" y="11"/>
                  </a:cubicBezTo>
                  <a:cubicBezTo>
                    <a:pt x="551" y="4"/>
                    <a:pt x="519" y="1"/>
                    <a:pt x="487"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412;p77"/>
            <p:cNvSpPr/>
            <p:nvPr/>
          </p:nvSpPr>
          <p:spPr>
            <a:xfrm>
              <a:off x="3995321"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9" y="1280"/>
                  </a:cubicBezTo>
                  <a:cubicBezTo>
                    <a:pt x="495" y="1280"/>
                    <a:pt x="725" y="1152"/>
                    <a:pt x="837"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413;p77"/>
            <p:cNvSpPr/>
            <p:nvPr/>
          </p:nvSpPr>
          <p:spPr>
            <a:xfrm>
              <a:off x="3991025" y="3488753"/>
              <a:ext cx="122370" cy="74814"/>
            </a:xfrm>
            <a:custGeom>
              <a:avLst/>
              <a:gdLst/>
              <a:ahLst/>
              <a:cxnLst/>
              <a:rect l="l" t="t" r="r" b="b"/>
              <a:pathLst>
                <a:path w="826" h="505" extrusionOk="0">
                  <a:moveTo>
                    <a:pt x="375" y="1"/>
                  </a:moveTo>
                  <a:cubicBezTo>
                    <a:pt x="220" y="1"/>
                    <a:pt x="64" y="71"/>
                    <a:pt x="14" y="231"/>
                  </a:cubicBezTo>
                  <a:cubicBezTo>
                    <a:pt x="1" y="231"/>
                    <a:pt x="30" y="257"/>
                    <a:pt x="43" y="257"/>
                  </a:cubicBezTo>
                  <a:cubicBezTo>
                    <a:pt x="95" y="218"/>
                    <a:pt x="137" y="163"/>
                    <a:pt x="192" y="124"/>
                  </a:cubicBezTo>
                  <a:cubicBezTo>
                    <a:pt x="257" y="95"/>
                    <a:pt x="325" y="82"/>
                    <a:pt x="406" y="82"/>
                  </a:cubicBezTo>
                  <a:cubicBezTo>
                    <a:pt x="435" y="137"/>
                    <a:pt x="461" y="163"/>
                    <a:pt x="461" y="244"/>
                  </a:cubicBezTo>
                  <a:cubicBezTo>
                    <a:pt x="448" y="299"/>
                    <a:pt x="419" y="367"/>
                    <a:pt x="380" y="419"/>
                  </a:cubicBezTo>
                  <a:cubicBezTo>
                    <a:pt x="354" y="448"/>
                    <a:pt x="299" y="461"/>
                    <a:pt x="257" y="487"/>
                  </a:cubicBezTo>
                  <a:lnTo>
                    <a:pt x="257" y="500"/>
                  </a:lnTo>
                  <a:cubicBezTo>
                    <a:pt x="270" y="503"/>
                    <a:pt x="284" y="504"/>
                    <a:pt x="297" y="504"/>
                  </a:cubicBezTo>
                  <a:cubicBezTo>
                    <a:pt x="466" y="504"/>
                    <a:pt x="577" y="262"/>
                    <a:pt x="529" y="124"/>
                  </a:cubicBezTo>
                  <a:lnTo>
                    <a:pt x="529" y="124"/>
                  </a:lnTo>
                  <a:cubicBezTo>
                    <a:pt x="636" y="163"/>
                    <a:pt x="730" y="257"/>
                    <a:pt x="717" y="380"/>
                  </a:cubicBezTo>
                  <a:cubicBezTo>
                    <a:pt x="717" y="386"/>
                    <a:pt x="720" y="390"/>
                    <a:pt x="723" y="390"/>
                  </a:cubicBezTo>
                  <a:cubicBezTo>
                    <a:pt x="727" y="390"/>
                    <a:pt x="730" y="386"/>
                    <a:pt x="730" y="380"/>
                  </a:cubicBezTo>
                  <a:cubicBezTo>
                    <a:pt x="826" y="148"/>
                    <a:pt x="600" y="1"/>
                    <a:pt x="375"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414;p77"/>
            <p:cNvSpPr/>
            <p:nvPr/>
          </p:nvSpPr>
          <p:spPr>
            <a:xfrm>
              <a:off x="3977099" y="3433049"/>
              <a:ext cx="76000" cy="104592"/>
            </a:xfrm>
            <a:custGeom>
              <a:avLst/>
              <a:gdLst/>
              <a:ahLst/>
              <a:cxnLst/>
              <a:rect l="l" t="t" r="r" b="b"/>
              <a:pathLst>
                <a:path w="513" h="706" extrusionOk="0">
                  <a:moveTo>
                    <a:pt x="513" y="1"/>
                  </a:moveTo>
                  <a:lnTo>
                    <a:pt x="69" y="27"/>
                  </a:lnTo>
                  <a:cubicBezTo>
                    <a:pt x="95" y="147"/>
                    <a:pt x="1" y="594"/>
                    <a:pt x="69" y="688"/>
                  </a:cubicBezTo>
                  <a:cubicBezTo>
                    <a:pt x="76" y="700"/>
                    <a:pt x="88" y="706"/>
                    <a:pt x="102" y="706"/>
                  </a:cubicBezTo>
                  <a:cubicBezTo>
                    <a:pt x="203" y="706"/>
                    <a:pt x="456" y="436"/>
                    <a:pt x="513"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415;p77"/>
            <p:cNvSpPr/>
            <p:nvPr/>
          </p:nvSpPr>
          <p:spPr>
            <a:xfrm>
              <a:off x="3565247" y="3853050"/>
              <a:ext cx="394220" cy="425924"/>
            </a:xfrm>
            <a:custGeom>
              <a:avLst/>
              <a:gdLst/>
              <a:ahLst/>
              <a:cxnLst/>
              <a:rect l="l" t="t" r="r" b="b"/>
              <a:pathLst>
                <a:path w="2661" h="2875" extrusionOk="0">
                  <a:moveTo>
                    <a:pt x="798" y="1"/>
                  </a:moveTo>
                  <a:cubicBezTo>
                    <a:pt x="717" y="202"/>
                    <a:pt x="500" y="406"/>
                    <a:pt x="325" y="1012"/>
                  </a:cubicBezTo>
                  <a:cubicBezTo>
                    <a:pt x="69" y="1822"/>
                    <a:pt x="1" y="2269"/>
                    <a:pt x="1" y="2713"/>
                  </a:cubicBezTo>
                  <a:cubicBezTo>
                    <a:pt x="1" y="2713"/>
                    <a:pt x="513" y="2875"/>
                    <a:pt x="1323" y="2875"/>
                  </a:cubicBezTo>
                  <a:cubicBezTo>
                    <a:pt x="2146" y="2875"/>
                    <a:pt x="2661" y="2713"/>
                    <a:pt x="2661" y="2713"/>
                  </a:cubicBezTo>
                  <a:cubicBezTo>
                    <a:pt x="2661" y="2269"/>
                    <a:pt x="2593" y="1822"/>
                    <a:pt x="2337" y="1012"/>
                  </a:cubicBezTo>
                  <a:cubicBezTo>
                    <a:pt x="2159" y="406"/>
                    <a:pt x="1932" y="202"/>
                    <a:pt x="1864" y="1"/>
                  </a:cubicBezTo>
                  <a:cubicBezTo>
                    <a:pt x="1864" y="14"/>
                    <a:pt x="1770" y="228"/>
                    <a:pt x="1323" y="228"/>
                  </a:cubicBezTo>
                  <a:cubicBezTo>
                    <a:pt x="879" y="228"/>
                    <a:pt x="798" y="14"/>
                    <a:pt x="79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2" name="Google Shape;3416;p77"/>
          <p:cNvGrpSpPr/>
          <p:nvPr/>
        </p:nvGrpSpPr>
        <p:grpSpPr>
          <a:xfrm>
            <a:off x="7084369" y="4918053"/>
            <a:ext cx="952919" cy="1731753"/>
            <a:chOff x="4613100" y="1458082"/>
            <a:chExt cx="771999" cy="1402966"/>
          </a:xfrm>
        </p:grpSpPr>
        <p:sp>
          <p:nvSpPr>
            <p:cNvPr id="153" name="Google Shape;3417;p77"/>
            <p:cNvSpPr/>
            <p:nvPr/>
          </p:nvSpPr>
          <p:spPr>
            <a:xfrm>
              <a:off x="4803174" y="2080898"/>
              <a:ext cx="394220" cy="509924"/>
            </a:xfrm>
            <a:custGeom>
              <a:avLst/>
              <a:gdLst/>
              <a:ahLst/>
              <a:cxnLst/>
              <a:rect l="l" t="t" r="r" b="b"/>
              <a:pathLst>
                <a:path w="2661" h="3442" extrusionOk="0">
                  <a:moveTo>
                    <a:pt x="837" y="1"/>
                  </a:moveTo>
                  <a:cubicBezTo>
                    <a:pt x="837" y="1"/>
                    <a:pt x="837" y="244"/>
                    <a:pt x="811" y="461"/>
                  </a:cubicBezTo>
                  <a:cubicBezTo>
                    <a:pt x="798" y="704"/>
                    <a:pt x="526" y="866"/>
                    <a:pt x="312" y="1566"/>
                  </a:cubicBezTo>
                  <a:cubicBezTo>
                    <a:pt x="69" y="2389"/>
                    <a:pt x="1" y="3267"/>
                    <a:pt x="1" y="3267"/>
                  </a:cubicBezTo>
                  <a:cubicBezTo>
                    <a:pt x="1" y="3267"/>
                    <a:pt x="513" y="3442"/>
                    <a:pt x="1323" y="3442"/>
                  </a:cubicBezTo>
                  <a:cubicBezTo>
                    <a:pt x="2133" y="3442"/>
                    <a:pt x="2661" y="3267"/>
                    <a:pt x="2661" y="3267"/>
                  </a:cubicBezTo>
                  <a:cubicBezTo>
                    <a:pt x="2661" y="3267"/>
                    <a:pt x="2593" y="2389"/>
                    <a:pt x="2337" y="1566"/>
                  </a:cubicBezTo>
                  <a:cubicBezTo>
                    <a:pt x="2120" y="866"/>
                    <a:pt x="1864" y="704"/>
                    <a:pt x="1838" y="461"/>
                  </a:cubicBezTo>
                  <a:cubicBezTo>
                    <a:pt x="1822" y="244"/>
                    <a:pt x="1809" y="1"/>
                    <a:pt x="180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418;p77"/>
            <p:cNvSpPr/>
            <p:nvPr/>
          </p:nvSpPr>
          <p:spPr>
            <a:xfrm>
              <a:off x="4635766" y="1465045"/>
              <a:ext cx="696590" cy="652442"/>
            </a:xfrm>
            <a:custGeom>
              <a:avLst/>
              <a:gdLst/>
              <a:ahLst/>
              <a:cxnLst/>
              <a:rect l="l" t="t" r="r" b="b"/>
              <a:pathLst>
                <a:path w="4702" h="4404" extrusionOk="0">
                  <a:moveTo>
                    <a:pt x="1789" y="1"/>
                  </a:moveTo>
                  <a:cubicBezTo>
                    <a:pt x="751" y="1"/>
                    <a:pt x="1" y="797"/>
                    <a:pt x="10" y="1566"/>
                  </a:cubicBezTo>
                  <a:cubicBezTo>
                    <a:pt x="10" y="2402"/>
                    <a:pt x="441" y="2457"/>
                    <a:pt x="441" y="2457"/>
                  </a:cubicBezTo>
                  <a:lnTo>
                    <a:pt x="2372" y="4359"/>
                  </a:lnTo>
                  <a:cubicBezTo>
                    <a:pt x="2372" y="4359"/>
                    <a:pt x="2553" y="4404"/>
                    <a:pt x="2853" y="4404"/>
                  </a:cubicBezTo>
                  <a:cubicBezTo>
                    <a:pt x="3097" y="4404"/>
                    <a:pt x="3421" y="4374"/>
                    <a:pt x="3791" y="4265"/>
                  </a:cubicBezTo>
                  <a:cubicBezTo>
                    <a:pt x="4614" y="4009"/>
                    <a:pt x="4601" y="3011"/>
                    <a:pt x="4653" y="1903"/>
                  </a:cubicBezTo>
                  <a:cubicBezTo>
                    <a:pt x="4701" y="1055"/>
                    <a:pt x="4211" y="410"/>
                    <a:pt x="3464" y="410"/>
                  </a:cubicBezTo>
                  <a:cubicBezTo>
                    <a:pt x="3365" y="410"/>
                    <a:pt x="3263" y="421"/>
                    <a:pt x="3156" y="445"/>
                  </a:cubicBezTo>
                  <a:cubicBezTo>
                    <a:pt x="2674" y="131"/>
                    <a:pt x="2208" y="1"/>
                    <a:pt x="178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419;p77"/>
            <p:cNvSpPr/>
            <p:nvPr/>
          </p:nvSpPr>
          <p:spPr>
            <a:xfrm>
              <a:off x="5055174" y="1458082"/>
              <a:ext cx="64000" cy="86370"/>
            </a:xfrm>
            <a:custGeom>
              <a:avLst/>
              <a:gdLst/>
              <a:ahLst/>
              <a:cxnLst/>
              <a:rect l="l" t="t" r="r" b="b"/>
              <a:pathLst>
                <a:path w="432" h="583" extrusionOk="0">
                  <a:moveTo>
                    <a:pt x="34" y="1"/>
                  </a:moveTo>
                  <a:cubicBezTo>
                    <a:pt x="23" y="1"/>
                    <a:pt x="12" y="2"/>
                    <a:pt x="1" y="6"/>
                  </a:cubicBezTo>
                  <a:cubicBezTo>
                    <a:pt x="1" y="6"/>
                    <a:pt x="1" y="19"/>
                    <a:pt x="14" y="19"/>
                  </a:cubicBezTo>
                  <a:cubicBezTo>
                    <a:pt x="108" y="32"/>
                    <a:pt x="218" y="168"/>
                    <a:pt x="257" y="249"/>
                  </a:cubicBezTo>
                  <a:cubicBezTo>
                    <a:pt x="299" y="330"/>
                    <a:pt x="283" y="398"/>
                    <a:pt x="270" y="492"/>
                  </a:cubicBezTo>
                  <a:lnTo>
                    <a:pt x="270" y="573"/>
                  </a:lnTo>
                  <a:cubicBezTo>
                    <a:pt x="276" y="579"/>
                    <a:pt x="287" y="583"/>
                    <a:pt x="297" y="583"/>
                  </a:cubicBezTo>
                  <a:cubicBezTo>
                    <a:pt x="308" y="583"/>
                    <a:pt x="318" y="579"/>
                    <a:pt x="325" y="573"/>
                  </a:cubicBezTo>
                  <a:cubicBezTo>
                    <a:pt x="432" y="437"/>
                    <a:pt x="351" y="223"/>
                    <a:pt x="244" y="113"/>
                  </a:cubicBezTo>
                  <a:cubicBezTo>
                    <a:pt x="196" y="68"/>
                    <a:pt x="109" y="1"/>
                    <a:pt x="34"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420;p77"/>
            <p:cNvSpPr/>
            <p:nvPr/>
          </p:nvSpPr>
          <p:spPr>
            <a:xfrm>
              <a:off x="5096952" y="1491711"/>
              <a:ext cx="56296" cy="50370"/>
            </a:xfrm>
            <a:custGeom>
              <a:avLst/>
              <a:gdLst/>
              <a:ahLst/>
              <a:cxnLst/>
              <a:rect l="l" t="t" r="r" b="b"/>
              <a:pathLst>
                <a:path w="380" h="340" extrusionOk="0">
                  <a:moveTo>
                    <a:pt x="303" y="1"/>
                  </a:moveTo>
                  <a:cubicBezTo>
                    <a:pt x="178" y="1"/>
                    <a:pt x="14" y="188"/>
                    <a:pt x="1" y="278"/>
                  </a:cubicBezTo>
                  <a:cubicBezTo>
                    <a:pt x="1" y="291"/>
                    <a:pt x="1" y="320"/>
                    <a:pt x="17" y="333"/>
                  </a:cubicBezTo>
                  <a:cubicBezTo>
                    <a:pt x="24" y="338"/>
                    <a:pt x="30" y="340"/>
                    <a:pt x="37" y="340"/>
                  </a:cubicBezTo>
                  <a:cubicBezTo>
                    <a:pt x="82" y="340"/>
                    <a:pt x="126" y="237"/>
                    <a:pt x="137" y="226"/>
                  </a:cubicBezTo>
                  <a:cubicBezTo>
                    <a:pt x="179" y="158"/>
                    <a:pt x="286" y="48"/>
                    <a:pt x="367" y="35"/>
                  </a:cubicBezTo>
                  <a:cubicBezTo>
                    <a:pt x="380" y="35"/>
                    <a:pt x="367" y="22"/>
                    <a:pt x="367" y="22"/>
                  </a:cubicBezTo>
                  <a:cubicBezTo>
                    <a:pt x="348" y="7"/>
                    <a:pt x="326" y="1"/>
                    <a:pt x="303"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421;p77"/>
            <p:cNvSpPr/>
            <p:nvPr/>
          </p:nvSpPr>
          <p:spPr>
            <a:xfrm>
              <a:off x="4613100" y="2149935"/>
              <a:ext cx="308295" cy="353776"/>
            </a:xfrm>
            <a:custGeom>
              <a:avLst/>
              <a:gdLst/>
              <a:ahLst/>
              <a:cxnLst/>
              <a:rect l="l" t="t" r="r" b="b"/>
              <a:pathLst>
                <a:path w="2081" h="2388" extrusionOk="0">
                  <a:moveTo>
                    <a:pt x="1976" y="0"/>
                  </a:moveTo>
                  <a:cubicBezTo>
                    <a:pt x="1808" y="0"/>
                    <a:pt x="1555" y="139"/>
                    <a:pt x="1161" y="588"/>
                  </a:cubicBezTo>
                  <a:cubicBezTo>
                    <a:pt x="1015" y="750"/>
                    <a:pt x="879" y="912"/>
                    <a:pt x="743" y="1074"/>
                  </a:cubicBezTo>
                  <a:cubicBezTo>
                    <a:pt x="649" y="1194"/>
                    <a:pt x="542" y="1317"/>
                    <a:pt x="448" y="1437"/>
                  </a:cubicBezTo>
                  <a:cubicBezTo>
                    <a:pt x="406" y="1492"/>
                    <a:pt x="380" y="1534"/>
                    <a:pt x="338" y="1573"/>
                  </a:cubicBezTo>
                  <a:cubicBezTo>
                    <a:pt x="286" y="1615"/>
                    <a:pt x="218" y="1641"/>
                    <a:pt x="150" y="1654"/>
                  </a:cubicBezTo>
                  <a:cubicBezTo>
                    <a:pt x="108" y="1667"/>
                    <a:pt x="69" y="1667"/>
                    <a:pt x="43" y="1696"/>
                  </a:cubicBezTo>
                  <a:cubicBezTo>
                    <a:pt x="1" y="1735"/>
                    <a:pt x="14" y="1777"/>
                    <a:pt x="56" y="1790"/>
                  </a:cubicBezTo>
                  <a:cubicBezTo>
                    <a:pt x="82" y="1803"/>
                    <a:pt x="105" y="1806"/>
                    <a:pt x="129" y="1806"/>
                  </a:cubicBezTo>
                  <a:cubicBezTo>
                    <a:pt x="153" y="1806"/>
                    <a:pt x="177" y="1803"/>
                    <a:pt x="205" y="1803"/>
                  </a:cubicBezTo>
                  <a:cubicBezTo>
                    <a:pt x="205" y="1803"/>
                    <a:pt x="218" y="1803"/>
                    <a:pt x="218" y="1816"/>
                  </a:cubicBezTo>
                  <a:cubicBezTo>
                    <a:pt x="231" y="1816"/>
                    <a:pt x="218" y="1829"/>
                    <a:pt x="218" y="1842"/>
                  </a:cubicBezTo>
                  <a:cubicBezTo>
                    <a:pt x="189" y="1884"/>
                    <a:pt x="163" y="1910"/>
                    <a:pt x="150" y="1939"/>
                  </a:cubicBezTo>
                  <a:cubicBezTo>
                    <a:pt x="124" y="1978"/>
                    <a:pt x="43" y="2059"/>
                    <a:pt x="69" y="2114"/>
                  </a:cubicBezTo>
                  <a:cubicBezTo>
                    <a:pt x="78" y="2133"/>
                    <a:pt x="104" y="2145"/>
                    <a:pt x="126" y="2145"/>
                  </a:cubicBezTo>
                  <a:cubicBezTo>
                    <a:pt x="135" y="2145"/>
                    <a:pt x="143" y="2143"/>
                    <a:pt x="150" y="2140"/>
                  </a:cubicBezTo>
                  <a:cubicBezTo>
                    <a:pt x="176" y="2127"/>
                    <a:pt x="205" y="2101"/>
                    <a:pt x="231" y="2085"/>
                  </a:cubicBezTo>
                  <a:cubicBezTo>
                    <a:pt x="244" y="2072"/>
                    <a:pt x="257" y="2059"/>
                    <a:pt x="270" y="2046"/>
                  </a:cubicBezTo>
                  <a:cubicBezTo>
                    <a:pt x="270" y="2033"/>
                    <a:pt x="286" y="2020"/>
                    <a:pt x="312" y="2020"/>
                  </a:cubicBezTo>
                  <a:cubicBezTo>
                    <a:pt x="325" y="2020"/>
                    <a:pt x="325" y="2033"/>
                    <a:pt x="312" y="2046"/>
                  </a:cubicBezTo>
                  <a:cubicBezTo>
                    <a:pt x="312" y="2059"/>
                    <a:pt x="312" y="2072"/>
                    <a:pt x="299" y="2072"/>
                  </a:cubicBezTo>
                  <a:cubicBezTo>
                    <a:pt x="286" y="2114"/>
                    <a:pt x="257" y="2153"/>
                    <a:pt x="244" y="2195"/>
                  </a:cubicBezTo>
                  <a:cubicBezTo>
                    <a:pt x="231" y="2221"/>
                    <a:pt x="231" y="2234"/>
                    <a:pt x="231" y="2263"/>
                  </a:cubicBezTo>
                  <a:cubicBezTo>
                    <a:pt x="218" y="2276"/>
                    <a:pt x="231" y="2289"/>
                    <a:pt x="231" y="2302"/>
                  </a:cubicBezTo>
                  <a:cubicBezTo>
                    <a:pt x="244" y="2315"/>
                    <a:pt x="257" y="2315"/>
                    <a:pt x="270" y="2315"/>
                  </a:cubicBezTo>
                  <a:cubicBezTo>
                    <a:pt x="299" y="2315"/>
                    <a:pt x="325" y="2302"/>
                    <a:pt x="338" y="2289"/>
                  </a:cubicBezTo>
                  <a:cubicBezTo>
                    <a:pt x="367" y="2263"/>
                    <a:pt x="393" y="2247"/>
                    <a:pt x="406" y="2221"/>
                  </a:cubicBezTo>
                  <a:cubicBezTo>
                    <a:pt x="432" y="2195"/>
                    <a:pt x="461" y="2153"/>
                    <a:pt x="474" y="2140"/>
                  </a:cubicBezTo>
                  <a:cubicBezTo>
                    <a:pt x="487" y="2127"/>
                    <a:pt x="487" y="2127"/>
                    <a:pt x="500" y="2127"/>
                  </a:cubicBezTo>
                  <a:cubicBezTo>
                    <a:pt x="500" y="2127"/>
                    <a:pt x="513" y="2127"/>
                    <a:pt x="513" y="2140"/>
                  </a:cubicBezTo>
                  <a:lnTo>
                    <a:pt x="513" y="2153"/>
                  </a:lnTo>
                  <a:cubicBezTo>
                    <a:pt x="500" y="2182"/>
                    <a:pt x="500" y="2195"/>
                    <a:pt x="487" y="2221"/>
                  </a:cubicBezTo>
                  <a:cubicBezTo>
                    <a:pt x="487" y="2234"/>
                    <a:pt x="474" y="2263"/>
                    <a:pt x="474" y="2276"/>
                  </a:cubicBezTo>
                  <a:cubicBezTo>
                    <a:pt x="461" y="2302"/>
                    <a:pt x="461" y="2328"/>
                    <a:pt x="461" y="2357"/>
                  </a:cubicBezTo>
                  <a:cubicBezTo>
                    <a:pt x="475" y="2378"/>
                    <a:pt x="494" y="2388"/>
                    <a:pt x="515" y="2388"/>
                  </a:cubicBezTo>
                  <a:cubicBezTo>
                    <a:pt x="532" y="2388"/>
                    <a:pt x="550" y="2382"/>
                    <a:pt x="568" y="2370"/>
                  </a:cubicBezTo>
                  <a:cubicBezTo>
                    <a:pt x="594" y="2344"/>
                    <a:pt x="675" y="2195"/>
                    <a:pt x="691" y="2182"/>
                  </a:cubicBezTo>
                  <a:cubicBezTo>
                    <a:pt x="772" y="2033"/>
                    <a:pt x="866" y="1897"/>
                    <a:pt x="960" y="1777"/>
                  </a:cubicBezTo>
                  <a:cubicBezTo>
                    <a:pt x="1109" y="1560"/>
                    <a:pt x="1459" y="1142"/>
                    <a:pt x="1595" y="1019"/>
                  </a:cubicBezTo>
                  <a:lnTo>
                    <a:pt x="2081" y="21"/>
                  </a:lnTo>
                  <a:cubicBezTo>
                    <a:pt x="2050" y="8"/>
                    <a:pt x="2016" y="0"/>
                    <a:pt x="1976"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422;p77"/>
            <p:cNvSpPr/>
            <p:nvPr/>
          </p:nvSpPr>
          <p:spPr>
            <a:xfrm>
              <a:off x="5079174" y="2149935"/>
              <a:ext cx="305925" cy="353776"/>
            </a:xfrm>
            <a:custGeom>
              <a:avLst/>
              <a:gdLst/>
              <a:ahLst/>
              <a:cxnLst/>
              <a:rect l="l" t="t" r="r" b="b"/>
              <a:pathLst>
                <a:path w="2065" h="2388" extrusionOk="0">
                  <a:moveTo>
                    <a:pt x="105" y="0"/>
                  </a:moveTo>
                  <a:cubicBezTo>
                    <a:pt x="66" y="0"/>
                    <a:pt x="32" y="8"/>
                    <a:pt x="1" y="21"/>
                  </a:cubicBezTo>
                  <a:lnTo>
                    <a:pt x="474" y="1019"/>
                  </a:lnTo>
                  <a:cubicBezTo>
                    <a:pt x="607" y="1142"/>
                    <a:pt x="879" y="1398"/>
                    <a:pt x="1135" y="1761"/>
                  </a:cubicBezTo>
                  <a:cubicBezTo>
                    <a:pt x="1229" y="1884"/>
                    <a:pt x="1310" y="2033"/>
                    <a:pt x="1378" y="2182"/>
                  </a:cubicBezTo>
                  <a:cubicBezTo>
                    <a:pt x="1391" y="2195"/>
                    <a:pt x="1472" y="2344"/>
                    <a:pt x="1514" y="2370"/>
                  </a:cubicBezTo>
                  <a:cubicBezTo>
                    <a:pt x="1531" y="2382"/>
                    <a:pt x="1550" y="2388"/>
                    <a:pt x="1565" y="2388"/>
                  </a:cubicBezTo>
                  <a:cubicBezTo>
                    <a:pt x="1585" y="2388"/>
                    <a:pt x="1601" y="2378"/>
                    <a:pt x="1608" y="2357"/>
                  </a:cubicBezTo>
                  <a:cubicBezTo>
                    <a:pt x="1621" y="2328"/>
                    <a:pt x="1621" y="2302"/>
                    <a:pt x="1608" y="2276"/>
                  </a:cubicBezTo>
                  <a:cubicBezTo>
                    <a:pt x="1608" y="2263"/>
                    <a:pt x="1595" y="2234"/>
                    <a:pt x="1579" y="2221"/>
                  </a:cubicBezTo>
                  <a:cubicBezTo>
                    <a:pt x="1579" y="2195"/>
                    <a:pt x="1566" y="2182"/>
                    <a:pt x="1566" y="2153"/>
                  </a:cubicBezTo>
                  <a:lnTo>
                    <a:pt x="1566" y="2140"/>
                  </a:lnTo>
                  <a:cubicBezTo>
                    <a:pt x="1566" y="2127"/>
                    <a:pt x="1566" y="2127"/>
                    <a:pt x="1579" y="2127"/>
                  </a:cubicBezTo>
                  <a:cubicBezTo>
                    <a:pt x="1595" y="2127"/>
                    <a:pt x="1595" y="2127"/>
                    <a:pt x="1595" y="2140"/>
                  </a:cubicBezTo>
                  <a:cubicBezTo>
                    <a:pt x="1621" y="2153"/>
                    <a:pt x="1647" y="2195"/>
                    <a:pt x="1660" y="2221"/>
                  </a:cubicBezTo>
                  <a:cubicBezTo>
                    <a:pt x="1689" y="2247"/>
                    <a:pt x="1702" y="2263"/>
                    <a:pt x="1728" y="2289"/>
                  </a:cubicBezTo>
                  <a:cubicBezTo>
                    <a:pt x="1757" y="2302"/>
                    <a:pt x="1783" y="2315"/>
                    <a:pt x="1809" y="2315"/>
                  </a:cubicBezTo>
                  <a:cubicBezTo>
                    <a:pt x="1822" y="2315"/>
                    <a:pt x="1838" y="2315"/>
                    <a:pt x="1838" y="2302"/>
                  </a:cubicBezTo>
                  <a:cubicBezTo>
                    <a:pt x="1851" y="2289"/>
                    <a:pt x="1851" y="2276"/>
                    <a:pt x="1851" y="2263"/>
                  </a:cubicBezTo>
                  <a:cubicBezTo>
                    <a:pt x="1851" y="2234"/>
                    <a:pt x="1838" y="2221"/>
                    <a:pt x="1838" y="2195"/>
                  </a:cubicBezTo>
                  <a:cubicBezTo>
                    <a:pt x="1822" y="2153"/>
                    <a:pt x="1796" y="2114"/>
                    <a:pt x="1770" y="2072"/>
                  </a:cubicBezTo>
                  <a:cubicBezTo>
                    <a:pt x="1770" y="2072"/>
                    <a:pt x="1757" y="2059"/>
                    <a:pt x="1757" y="2046"/>
                  </a:cubicBezTo>
                  <a:cubicBezTo>
                    <a:pt x="1757" y="2033"/>
                    <a:pt x="1757" y="2020"/>
                    <a:pt x="1770" y="2020"/>
                  </a:cubicBezTo>
                  <a:cubicBezTo>
                    <a:pt x="1783" y="2020"/>
                    <a:pt x="1796" y="2033"/>
                    <a:pt x="1809" y="2046"/>
                  </a:cubicBezTo>
                  <a:cubicBezTo>
                    <a:pt x="1822" y="2059"/>
                    <a:pt x="1838" y="2072"/>
                    <a:pt x="1851" y="2085"/>
                  </a:cubicBezTo>
                  <a:cubicBezTo>
                    <a:pt x="1877" y="2101"/>
                    <a:pt x="1903" y="2127"/>
                    <a:pt x="1932" y="2140"/>
                  </a:cubicBezTo>
                  <a:cubicBezTo>
                    <a:pt x="1935" y="2143"/>
                    <a:pt x="1941" y="2145"/>
                    <a:pt x="1947" y="2145"/>
                  </a:cubicBezTo>
                  <a:cubicBezTo>
                    <a:pt x="1964" y="2145"/>
                    <a:pt x="1988" y="2133"/>
                    <a:pt x="2000" y="2114"/>
                  </a:cubicBezTo>
                  <a:cubicBezTo>
                    <a:pt x="2039" y="2059"/>
                    <a:pt x="1958" y="1978"/>
                    <a:pt x="1932" y="1939"/>
                  </a:cubicBezTo>
                  <a:cubicBezTo>
                    <a:pt x="1903" y="1910"/>
                    <a:pt x="1890" y="1884"/>
                    <a:pt x="1864" y="1842"/>
                  </a:cubicBezTo>
                  <a:cubicBezTo>
                    <a:pt x="1864" y="1829"/>
                    <a:pt x="1851" y="1816"/>
                    <a:pt x="1864" y="1816"/>
                  </a:cubicBezTo>
                  <a:cubicBezTo>
                    <a:pt x="1864" y="1803"/>
                    <a:pt x="1864" y="1803"/>
                    <a:pt x="1877" y="1803"/>
                  </a:cubicBezTo>
                  <a:cubicBezTo>
                    <a:pt x="1898" y="1803"/>
                    <a:pt x="1921" y="1806"/>
                    <a:pt x="1945" y="1806"/>
                  </a:cubicBezTo>
                  <a:cubicBezTo>
                    <a:pt x="1968" y="1806"/>
                    <a:pt x="1992" y="1803"/>
                    <a:pt x="2013" y="1790"/>
                  </a:cubicBezTo>
                  <a:cubicBezTo>
                    <a:pt x="2052" y="1777"/>
                    <a:pt x="2065" y="1735"/>
                    <a:pt x="2039" y="1696"/>
                  </a:cubicBezTo>
                  <a:cubicBezTo>
                    <a:pt x="2013" y="1667"/>
                    <a:pt x="1958" y="1667"/>
                    <a:pt x="1919" y="1654"/>
                  </a:cubicBezTo>
                  <a:cubicBezTo>
                    <a:pt x="1864" y="1641"/>
                    <a:pt x="1796" y="1615"/>
                    <a:pt x="1741" y="1573"/>
                  </a:cubicBezTo>
                  <a:cubicBezTo>
                    <a:pt x="1702" y="1534"/>
                    <a:pt x="1660" y="1492"/>
                    <a:pt x="1634" y="1437"/>
                  </a:cubicBezTo>
                  <a:cubicBezTo>
                    <a:pt x="1527" y="1317"/>
                    <a:pt x="1433" y="1194"/>
                    <a:pt x="1336" y="1074"/>
                  </a:cubicBezTo>
                  <a:cubicBezTo>
                    <a:pt x="1203" y="912"/>
                    <a:pt x="1054" y="750"/>
                    <a:pt x="918" y="588"/>
                  </a:cubicBezTo>
                  <a:cubicBezTo>
                    <a:pt x="524" y="139"/>
                    <a:pt x="272" y="0"/>
                    <a:pt x="105"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423;p77"/>
            <p:cNvSpPr/>
            <p:nvPr/>
          </p:nvSpPr>
          <p:spPr>
            <a:xfrm>
              <a:off x="5145100" y="2050676"/>
              <a:ext cx="131851" cy="144148"/>
            </a:xfrm>
            <a:custGeom>
              <a:avLst/>
              <a:gdLst/>
              <a:ahLst/>
              <a:cxnLst/>
              <a:rect l="l" t="t" r="r" b="b"/>
              <a:pathLst>
                <a:path w="890" h="973" extrusionOk="0">
                  <a:moveTo>
                    <a:pt x="511" y="0"/>
                  </a:moveTo>
                  <a:cubicBezTo>
                    <a:pt x="508" y="0"/>
                    <a:pt x="505" y="0"/>
                    <a:pt x="502" y="1"/>
                  </a:cubicBezTo>
                  <a:cubicBezTo>
                    <a:pt x="405" y="1"/>
                    <a:pt x="217" y="98"/>
                    <a:pt x="136" y="286"/>
                  </a:cubicBezTo>
                  <a:cubicBezTo>
                    <a:pt x="1" y="580"/>
                    <a:pt x="322" y="973"/>
                    <a:pt x="494" y="973"/>
                  </a:cubicBezTo>
                  <a:cubicBezTo>
                    <a:pt x="511" y="973"/>
                    <a:pt x="527" y="968"/>
                    <a:pt x="541" y="960"/>
                  </a:cubicBezTo>
                  <a:cubicBezTo>
                    <a:pt x="703" y="866"/>
                    <a:pt x="797" y="610"/>
                    <a:pt x="839" y="435"/>
                  </a:cubicBezTo>
                  <a:cubicBezTo>
                    <a:pt x="889" y="199"/>
                    <a:pt x="613" y="0"/>
                    <a:pt x="511"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424;p77"/>
            <p:cNvSpPr/>
            <p:nvPr/>
          </p:nvSpPr>
          <p:spPr>
            <a:xfrm>
              <a:off x="5149396" y="2149046"/>
              <a:ext cx="129925" cy="146073"/>
            </a:xfrm>
            <a:custGeom>
              <a:avLst/>
              <a:gdLst/>
              <a:ahLst/>
              <a:cxnLst/>
              <a:rect l="l" t="t" r="r" b="b"/>
              <a:pathLst>
                <a:path w="877" h="986" extrusionOk="0">
                  <a:moveTo>
                    <a:pt x="497" y="0"/>
                  </a:moveTo>
                  <a:cubicBezTo>
                    <a:pt x="493" y="0"/>
                    <a:pt x="489" y="0"/>
                    <a:pt x="486" y="1"/>
                  </a:cubicBezTo>
                  <a:cubicBezTo>
                    <a:pt x="392" y="14"/>
                    <a:pt x="214" y="108"/>
                    <a:pt x="133" y="296"/>
                  </a:cubicBezTo>
                  <a:cubicBezTo>
                    <a:pt x="0" y="590"/>
                    <a:pt x="309" y="986"/>
                    <a:pt x="488" y="986"/>
                  </a:cubicBezTo>
                  <a:cubicBezTo>
                    <a:pt x="506" y="986"/>
                    <a:pt x="523" y="982"/>
                    <a:pt x="538" y="973"/>
                  </a:cubicBezTo>
                  <a:cubicBezTo>
                    <a:pt x="687" y="876"/>
                    <a:pt x="781" y="620"/>
                    <a:pt x="823" y="445"/>
                  </a:cubicBezTo>
                  <a:cubicBezTo>
                    <a:pt x="876" y="210"/>
                    <a:pt x="600" y="0"/>
                    <a:pt x="497"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425;p77"/>
            <p:cNvSpPr/>
            <p:nvPr/>
          </p:nvSpPr>
          <p:spPr>
            <a:xfrm>
              <a:off x="4925100" y="2080898"/>
              <a:ext cx="147999" cy="60148"/>
            </a:xfrm>
            <a:custGeom>
              <a:avLst/>
              <a:gdLst/>
              <a:ahLst/>
              <a:cxnLst/>
              <a:rect l="l" t="t" r="r" b="b"/>
              <a:pathLst>
                <a:path w="999" h="406" extrusionOk="0">
                  <a:moveTo>
                    <a:pt x="14" y="1"/>
                  </a:moveTo>
                  <a:cubicBezTo>
                    <a:pt x="14" y="1"/>
                    <a:pt x="14" y="189"/>
                    <a:pt x="1" y="393"/>
                  </a:cubicBezTo>
                  <a:cubicBezTo>
                    <a:pt x="95" y="406"/>
                    <a:pt x="205" y="406"/>
                    <a:pt x="299" y="406"/>
                  </a:cubicBezTo>
                  <a:cubicBezTo>
                    <a:pt x="529" y="406"/>
                    <a:pt x="837" y="325"/>
                    <a:pt x="999" y="231"/>
                  </a:cubicBezTo>
                  <a:cubicBezTo>
                    <a:pt x="986" y="56"/>
                    <a:pt x="999" y="1"/>
                    <a:pt x="999"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426;p77"/>
            <p:cNvSpPr/>
            <p:nvPr/>
          </p:nvSpPr>
          <p:spPr>
            <a:xfrm>
              <a:off x="4745100" y="2564751"/>
              <a:ext cx="246369" cy="296295"/>
            </a:xfrm>
            <a:custGeom>
              <a:avLst/>
              <a:gdLst/>
              <a:ahLst/>
              <a:cxnLst/>
              <a:rect l="l" t="t" r="r" b="b"/>
              <a:pathLst>
                <a:path w="1663" h="2000" extrusionOk="0">
                  <a:moveTo>
                    <a:pt x="393" y="1"/>
                  </a:moveTo>
                  <a:lnTo>
                    <a:pt x="529" y="1676"/>
                  </a:lnTo>
                  <a:cubicBezTo>
                    <a:pt x="529" y="1676"/>
                    <a:pt x="270" y="1757"/>
                    <a:pt x="137" y="1838"/>
                  </a:cubicBezTo>
                  <a:cubicBezTo>
                    <a:pt x="1" y="1906"/>
                    <a:pt x="43" y="2000"/>
                    <a:pt x="623" y="2000"/>
                  </a:cubicBezTo>
                  <a:lnTo>
                    <a:pt x="1485" y="2000"/>
                  </a:lnTo>
                  <a:lnTo>
                    <a:pt x="1663"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427;p77"/>
            <p:cNvSpPr/>
            <p:nvPr/>
          </p:nvSpPr>
          <p:spPr>
            <a:xfrm>
              <a:off x="5007174" y="2564751"/>
              <a:ext cx="248295" cy="296295"/>
            </a:xfrm>
            <a:custGeom>
              <a:avLst/>
              <a:gdLst/>
              <a:ahLst/>
              <a:cxnLst/>
              <a:rect l="l" t="t" r="r" b="b"/>
              <a:pathLst>
                <a:path w="1676" h="2000" extrusionOk="0">
                  <a:moveTo>
                    <a:pt x="1" y="1"/>
                  </a:moveTo>
                  <a:lnTo>
                    <a:pt x="189" y="2000"/>
                  </a:lnTo>
                  <a:lnTo>
                    <a:pt x="1041" y="2000"/>
                  </a:lnTo>
                  <a:cubicBezTo>
                    <a:pt x="1634" y="2000"/>
                    <a:pt x="1676" y="1906"/>
                    <a:pt x="1540" y="1838"/>
                  </a:cubicBezTo>
                  <a:cubicBezTo>
                    <a:pt x="1404" y="1757"/>
                    <a:pt x="1148" y="1676"/>
                    <a:pt x="1148" y="1676"/>
                  </a:cubicBezTo>
                  <a:lnTo>
                    <a:pt x="1284"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428;p77"/>
            <p:cNvSpPr/>
            <p:nvPr/>
          </p:nvSpPr>
          <p:spPr>
            <a:xfrm>
              <a:off x="4805100" y="2584899"/>
              <a:ext cx="186370" cy="128296"/>
            </a:xfrm>
            <a:custGeom>
              <a:avLst/>
              <a:gdLst/>
              <a:ahLst/>
              <a:cxnLst/>
              <a:rect l="l" t="t" r="r" b="b"/>
              <a:pathLst>
                <a:path w="1258" h="866" extrusionOk="0">
                  <a:moveTo>
                    <a:pt x="1" y="1"/>
                  </a:moveTo>
                  <a:lnTo>
                    <a:pt x="56" y="730"/>
                  </a:lnTo>
                  <a:cubicBezTo>
                    <a:pt x="299" y="798"/>
                    <a:pt x="662" y="850"/>
                    <a:pt x="1177" y="866"/>
                  </a:cubicBezTo>
                  <a:lnTo>
                    <a:pt x="1258"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429;p77"/>
            <p:cNvSpPr/>
            <p:nvPr/>
          </p:nvSpPr>
          <p:spPr>
            <a:xfrm>
              <a:off x="5009100" y="2584899"/>
              <a:ext cx="186370" cy="128296"/>
            </a:xfrm>
            <a:custGeom>
              <a:avLst/>
              <a:gdLst/>
              <a:ahLst/>
              <a:cxnLst/>
              <a:rect l="l" t="t" r="r" b="b"/>
              <a:pathLst>
                <a:path w="1258" h="866" extrusionOk="0">
                  <a:moveTo>
                    <a:pt x="1" y="1"/>
                  </a:moveTo>
                  <a:lnTo>
                    <a:pt x="82" y="866"/>
                  </a:lnTo>
                  <a:cubicBezTo>
                    <a:pt x="594" y="850"/>
                    <a:pt x="960" y="798"/>
                    <a:pt x="1203" y="730"/>
                  </a:cubicBezTo>
                  <a:lnTo>
                    <a:pt x="1258"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430;p77"/>
            <p:cNvSpPr/>
            <p:nvPr/>
          </p:nvSpPr>
          <p:spPr>
            <a:xfrm>
              <a:off x="4741248" y="2164898"/>
              <a:ext cx="518072" cy="528146"/>
            </a:xfrm>
            <a:custGeom>
              <a:avLst/>
              <a:gdLst/>
              <a:ahLst/>
              <a:cxnLst/>
              <a:rect l="l" t="t" r="r" b="b"/>
              <a:pathLst>
                <a:path w="3497" h="3565" extrusionOk="0">
                  <a:moveTo>
                    <a:pt x="1216" y="1"/>
                  </a:moveTo>
                  <a:cubicBezTo>
                    <a:pt x="1216" y="1"/>
                    <a:pt x="202" y="1498"/>
                    <a:pt x="1" y="3199"/>
                  </a:cubicBezTo>
                  <a:cubicBezTo>
                    <a:pt x="1" y="3199"/>
                    <a:pt x="257" y="3565"/>
                    <a:pt x="1741" y="3565"/>
                  </a:cubicBezTo>
                  <a:cubicBezTo>
                    <a:pt x="3228" y="3565"/>
                    <a:pt x="3497" y="3199"/>
                    <a:pt x="3497" y="3199"/>
                  </a:cubicBezTo>
                  <a:cubicBezTo>
                    <a:pt x="3280" y="1498"/>
                    <a:pt x="2282" y="1"/>
                    <a:pt x="2282" y="1"/>
                  </a:cubicBezTo>
                  <a:lnTo>
                    <a:pt x="1741" y="218"/>
                  </a:lnTo>
                  <a:lnTo>
                    <a:pt x="1216" y="1"/>
                  </a:ln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431;p77"/>
            <p:cNvSpPr/>
            <p:nvPr/>
          </p:nvSpPr>
          <p:spPr>
            <a:xfrm>
              <a:off x="5031174" y="2812900"/>
              <a:ext cx="224295" cy="48148"/>
            </a:xfrm>
            <a:custGeom>
              <a:avLst/>
              <a:gdLst/>
              <a:ahLst/>
              <a:cxnLst/>
              <a:rect l="l" t="t" r="r" b="b"/>
              <a:pathLst>
                <a:path w="1514" h="325" extrusionOk="0">
                  <a:moveTo>
                    <a:pt x="1" y="1"/>
                  </a:moveTo>
                  <a:lnTo>
                    <a:pt x="27" y="325"/>
                  </a:lnTo>
                  <a:lnTo>
                    <a:pt x="879" y="325"/>
                  </a:lnTo>
                  <a:cubicBezTo>
                    <a:pt x="1472" y="325"/>
                    <a:pt x="1514" y="231"/>
                    <a:pt x="1378" y="163"/>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432;p77"/>
            <p:cNvSpPr/>
            <p:nvPr/>
          </p:nvSpPr>
          <p:spPr>
            <a:xfrm>
              <a:off x="4745100" y="2812900"/>
              <a:ext cx="224295" cy="48148"/>
            </a:xfrm>
            <a:custGeom>
              <a:avLst/>
              <a:gdLst/>
              <a:ahLst/>
              <a:cxnLst/>
              <a:rect l="l" t="t" r="r" b="b"/>
              <a:pathLst>
                <a:path w="1514" h="325" extrusionOk="0">
                  <a:moveTo>
                    <a:pt x="529" y="1"/>
                  </a:moveTo>
                  <a:cubicBezTo>
                    <a:pt x="529" y="1"/>
                    <a:pt x="270" y="82"/>
                    <a:pt x="137" y="163"/>
                  </a:cubicBezTo>
                  <a:cubicBezTo>
                    <a:pt x="1" y="231"/>
                    <a:pt x="43"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433;p77"/>
            <p:cNvSpPr/>
            <p:nvPr/>
          </p:nvSpPr>
          <p:spPr>
            <a:xfrm>
              <a:off x="4685100" y="1562971"/>
              <a:ext cx="566072" cy="533924"/>
            </a:xfrm>
            <a:custGeom>
              <a:avLst/>
              <a:gdLst/>
              <a:ahLst/>
              <a:cxnLst/>
              <a:rect l="l" t="t" r="r" b="b"/>
              <a:pathLst>
                <a:path w="3821" h="3604" extrusionOk="0">
                  <a:moveTo>
                    <a:pt x="1919" y="1"/>
                  </a:moveTo>
                  <a:cubicBezTo>
                    <a:pt x="1310" y="1"/>
                    <a:pt x="448" y="189"/>
                    <a:pt x="231" y="1080"/>
                  </a:cubicBezTo>
                  <a:cubicBezTo>
                    <a:pt x="1" y="1958"/>
                    <a:pt x="43" y="2849"/>
                    <a:pt x="419" y="3199"/>
                  </a:cubicBezTo>
                  <a:cubicBezTo>
                    <a:pt x="785" y="3536"/>
                    <a:pt x="1391" y="3604"/>
                    <a:pt x="1919" y="3604"/>
                  </a:cubicBezTo>
                  <a:cubicBezTo>
                    <a:pt x="2431" y="3604"/>
                    <a:pt x="3040" y="3536"/>
                    <a:pt x="3416" y="3199"/>
                  </a:cubicBezTo>
                  <a:cubicBezTo>
                    <a:pt x="3782" y="2849"/>
                    <a:pt x="3821" y="1958"/>
                    <a:pt x="3607" y="1080"/>
                  </a:cubicBezTo>
                  <a:cubicBezTo>
                    <a:pt x="3377" y="189"/>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434;p77"/>
            <p:cNvSpPr/>
            <p:nvPr/>
          </p:nvSpPr>
          <p:spPr>
            <a:xfrm>
              <a:off x="4709100"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435;p77"/>
            <p:cNvSpPr/>
            <p:nvPr/>
          </p:nvSpPr>
          <p:spPr>
            <a:xfrm>
              <a:off x="5103174" y="1898972"/>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436;p77"/>
            <p:cNvSpPr/>
            <p:nvPr/>
          </p:nvSpPr>
          <p:spPr>
            <a:xfrm>
              <a:off x="4981248" y="1560897"/>
              <a:ext cx="291999" cy="244147"/>
            </a:xfrm>
            <a:custGeom>
              <a:avLst/>
              <a:gdLst/>
              <a:ahLst/>
              <a:cxnLst/>
              <a:rect l="l" t="t" r="r" b="b"/>
              <a:pathLst>
                <a:path w="1971" h="1648" extrusionOk="0">
                  <a:moveTo>
                    <a:pt x="259" y="1"/>
                  </a:moveTo>
                  <a:cubicBezTo>
                    <a:pt x="103" y="1"/>
                    <a:pt x="1" y="15"/>
                    <a:pt x="1" y="15"/>
                  </a:cubicBezTo>
                  <a:cubicBezTo>
                    <a:pt x="1" y="15"/>
                    <a:pt x="312" y="877"/>
                    <a:pt x="1689" y="1648"/>
                  </a:cubicBezTo>
                  <a:cubicBezTo>
                    <a:pt x="1689" y="1648"/>
                    <a:pt x="1971" y="877"/>
                    <a:pt x="1430" y="378"/>
                  </a:cubicBezTo>
                  <a:cubicBezTo>
                    <a:pt x="1081" y="55"/>
                    <a:pt x="566" y="1"/>
                    <a:pt x="25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437;p77"/>
            <p:cNvSpPr/>
            <p:nvPr/>
          </p:nvSpPr>
          <p:spPr>
            <a:xfrm>
              <a:off x="4687026" y="1560897"/>
              <a:ext cx="294369" cy="237925"/>
            </a:xfrm>
            <a:custGeom>
              <a:avLst/>
              <a:gdLst/>
              <a:ahLst/>
              <a:cxnLst/>
              <a:rect l="l" t="t" r="r" b="b"/>
              <a:pathLst>
                <a:path w="1987" h="1606" extrusionOk="0">
                  <a:moveTo>
                    <a:pt x="1729" y="1"/>
                  </a:moveTo>
                  <a:cubicBezTo>
                    <a:pt x="1421" y="1"/>
                    <a:pt x="905" y="55"/>
                    <a:pt x="555" y="378"/>
                  </a:cubicBezTo>
                  <a:cubicBezTo>
                    <a:pt x="14" y="877"/>
                    <a:pt x="1" y="1606"/>
                    <a:pt x="1" y="1606"/>
                  </a:cubicBezTo>
                  <a:cubicBezTo>
                    <a:pt x="1715" y="1081"/>
                    <a:pt x="1987" y="15"/>
                    <a:pt x="1987" y="15"/>
                  </a:cubicBezTo>
                  <a:cubicBezTo>
                    <a:pt x="1987" y="15"/>
                    <a:pt x="1885" y="1"/>
                    <a:pt x="1729"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438;p77"/>
            <p:cNvSpPr/>
            <p:nvPr/>
          </p:nvSpPr>
          <p:spPr>
            <a:xfrm>
              <a:off x="4916952" y="1924898"/>
              <a:ext cx="71111" cy="30222"/>
            </a:xfrm>
            <a:custGeom>
              <a:avLst/>
              <a:gdLst/>
              <a:ahLst/>
              <a:cxnLst/>
              <a:rect l="l" t="t" r="r" b="b"/>
              <a:pathLst>
                <a:path w="480" h="204" extrusionOk="0">
                  <a:moveTo>
                    <a:pt x="260" y="1"/>
                  </a:moveTo>
                  <a:cubicBezTo>
                    <a:pt x="124" y="1"/>
                    <a:pt x="1" y="82"/>
                    <a:pt x="1" y="121"/>
                  </a:cubicBezTo>
                  <a:cubicBezTo>
                    <a:pt x="1" y="172"/>
                    <a:pt x="137" y="204"/>
                    <a:pt x="263" y="204"/>
                  </a:cubicBezTo>
                  <a:cubicBezTo>
                    <a:pt x="375" y="204"/>
                    <a:pt x="480" y="179"/>
                    <a:pt x="474" y="121"/>
                  </a:cubicBezTo>
                  <a:cubicBezTo>
                    <a:pt x="474" y="69"/>
                    <a:pt x="380" y="14"/>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439;p77"/>
            <p:cNvSpPr/>
            <p:nvPr/>
          </p:nvSpPr>
          <p:spPr>
            <a:xfrm>
              <a:off x="4915026" y="1921490"/>
              <a:ext cx="78370" cy="28889"/>
            </a:xfrm>
            <a:custGeom>
              <a:avLst/>
              <a:gdLst/>
              <a:ahLst/>
              <a:cxnLst/>
              <a:rect l="l" t="t" r="r" b="b"/>
              <a:pathLst>
                <a:path w="529" h="195" extrusionOk="0">
                  <a:moveTo>
                    <a:pt x="280" y="0"/>
                  </a:moveTo>
                  <a:cubicBezTo>
                    <a:pt x="157" y="0"/>
                    <a:pt x="29" y="61"/>
                    <a:pt x="1" y="173"/>
                  </a:cubicBezTo>
                  <a:cubicBezTo>
                    <a:pt x="82" y="118"/>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440;p77"/>
            <p:cNvSpPr/>
            <p:nvPr/>
          </p:nvSpPr>
          <p:spPr>
            <a:xfrm>
              <a:off x="4895470" y="1979268"/>
              <a:ext cx="162666" cy="45037"/>
            </a:xfrm>
            <a:custGeom>
              <a:avLst/>
              <a:gdLst/>
              <a:ahLst/>
              <a:cxnLst/>
              <a:rect l="l" t="t" r="r" b="b"/>
              <a:pathLst>
                <a:path w="1098" h="304" extrusionOk="0">
                  <a:moveTo>
                    <a:pt x="1053" y="1"/>
                  </a:moveTo>
                  <a:cubicBezTo>
                    <a:pt x="1043" y="1"/>
                    <a:pt x="1032" y="4"/>
                    <a:pt x="1024" y="13"/>
                  </a:cubicBezTo>
                  <a:cubicBezTo>
                    <a:pt x="874" y="179"/>
                    <a:pt x="643" y="247"/>
                    <a:pt x="414" y="247"/>
                  </a:cubicBezTo>
                  <a:cubicBezTo>
                    <a:pt x="273" y="247"/>
                    <a:pt x="132" y="221"/>
                    <a:pt x="13" y="175"/>
                  </a:cubicBezTo>
                  <a:cubicBezTo>
                    <a:pt x="10" y="172"/>
                    <a:pt x="8" y="170"/>
                    <a:pt x="7" y="170"/>
                  </a:cubicBezTo>
                  <a:cubicBezTo>
                    <a:pt x="1" y="170"/>
                    <a:pt x="3" y="191"/>
                    <a:pt x="13" y="201"/>
                  </a:cubicBezTo>
                  <a:cubicBezTo>
                    <a:pt x="128" y="270"/>
                    <a:pt x="271" y="303"/>
                    <a:pt x="417" y="303"/>
                  </a:cubicBezTo>
                  <a:cubicBezTo>
                    <a:pt x="666" y="303"/>
                    <a:pt x="926" y="208"/>
                    <a:pt x="1079" y="39"/>
                  </a:cubicBezTo>
                  <a:cubicBezTo>
                    <a:pt x="1097" y="21"/>
                    <a:pt x="1077" y="1"/>
                    <a:pt x="105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441;p77"/>
            <p:cNvSpPr/>
            <p:nvPr/>
          </p:nvSpPr>
          <p:spPr>
            <a:xfrm>
              <a:off x="5043174" y="1966676"/>
              <a:ext cx="29926" cy="22815"/>
            </a:xfrm>
            <a:custGeom>
              <a:avLst/>
              <a:gdLst/>
              <a:ahLst/>
              <a:cxnLst/>
              <a:rect l="l" t="t" r="r" b="b"/>
              <a:pathLst>
                <a:path w="202" h="154" extrusionOk="0">
                  <a:moveTo>
                    <a:pt x="27" y="1"/>
                  </a:moveTo>
                  <a:cubicBezTo>
                    <a:pt x="1" y="30"/>
                    <a:pt x="27" y="82"/>
                    <a:pt x="56" y="111"/>
                  </a:cubicBezTo>
                  <a:cubicBezTo>
                    <a:pt x="77" y="132"/>
                    <a:pt x="118" y="153"/>
                    <a:pt x="153" y="153"/>
                  </a:cubicBezTo>
                  <a:cubicBezTo>
                    <a:pt x="161" y="153"/>
                    <a:pt x="169" y="152"/>
                    <a:pt x="176" y="150"/>
                  </a:cubicBezTo>
                  <a:cubicBezTo>
                    <a:pt x="189" y="150"/>
                    <a:pt x="202" y="124"/>
                    <a:pt x="189" y="111"/>
                  </a:cubicBezTo>
                  <a:lnTo>
                    <a:pt x="137" y="111"/>
                  </a:lnTo>
                  <a:cubicBezTo>
                    <a:pt x="69" y="98"/>
                    <a:pt x="56" y="56"/>
                    <a:pt x="4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3442;p77"/>
            <p:cNvSpPr/>
            <p:nvPr/>
          </p:nvSpPr>
          <p:spPr>
            <a:xfrm>
              <a:off x="5011322" y="1768897"/>
              <a:ext cx="179851" cy="144296"/>
            </a:xfrm>
            <a:custGeom>
              <a:avLst/>
              <a:gdLst/>
              <a:ahLst/>
              <a:cxnLst/>
              <a:rect l="l" t="t" r="r" b="b"/>
              <a:pathLst>
                <a:path w="1214" h="974" extrusionOk="0">
                  <a:moveTo>
                    <a:pt x="608" y="1"/>
                  </a:moveTo>
                  <a:cubicBezTo>
                    <a:pt x="433" y="1"/>
                    <a:pt x="161" y="108"/>
                    <a:pt x="93" y="380"/>
                  </a:cubicBezTo>
                  <a:cubicBezTo>
                    <a:pt x="1" y="681"/>
                    <a:pt x="182" y="973"/>
                    <a:pt x="582" y="973"/>
                  </a:cubicBezTo>
                  <a:cubicBezTo>
                    <a:pt x="590" y="973"/>
                    <a:pt x="599" y="973"/>
                    <a:pt x="608" y="973"/>
                  </a:cubicBezTo>
                  <a:cubicBezTo>
                    <a:pt x="1065" y="960"/>
                    <a:pt x="1214" y="688"/>
                    <a:pt x="1175" y="445"/>
                  </a:cubicBezTo>
                  <a:cubicBezTo>
                    <a:pt x="1120" y="176"/>
                    <a:pt x="919" y="14"/>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3443;p77"/>
            <p:cNvSpPr/>
            <p:nvPr/>
          </p:nvSpPr>
          <p:spPr>
            <a:xfrm>
              <a:off x="5021100" y="1762231"/>
              <a:ext cx="180147" cy="88444"/>
            </a:xfrm>
            <a:custGeom>
              <a:avLst/>
              <a:gdLst/>
              <a:ahLst/>
              <a:cxnLst/>
              <a:rect l="l" t="t" r="r" b="b"/>
              <a:pathLst>
                <a:path w="1216" h="597" extrusionOk="0">
                  <a:moveTo>
                    <a:pt x="568" y="1"/>
                  </a:moveTo>
                  <a:cubicBezTo>
                    <a:pt x="442" y="1"/>
                    <a:pt x="320" y="32"/>
                    <a:pt x="218" y="101"/>
                  </a:cubicBezTo>
                  <a:cubicBezTo>
                    <a:pt x="69" y="182"/>
                    <a:pt x="27" y="302"/>
                    <a:pt x="1" y="464"/>
                  </a:cubicBezTo>
                  <a:cubicBezTo>
                    <a:pt x="1" y="477"/>
                    <a:pt x="14" y="477"/>
                    <a:pt x="14" y="477"/>
                  </a:cubicBezTo>
                  <a:cubicBezTo>
                    <a:pt x="84" y="255"/>
                    <a:pt x="318" y="103"/>
                    <a:pt x="546" y="103"/>
                  </a:cubicBezTo>
                  <a:cubicBezTo>
                    <a:pt x="581" y="103"/>
                    <a:pt x="615" y="107"/>
                    <a:pt x="649" y="114"/>
                  </a:cubicBezTo>
                  <a:cubicBezTo>
                    <a:pt x="743" y="140"/>
                    <a:pt x="866" y="195"/>
                    <a:pt x="934" y="276"/>
                  </a:cubicBezTo>
                  <a:cubicBezTo>
                    <a:pt x="1015" y="370"/>
                    <a:pt x="1015" y="490"/>
                    <a:pt x="1096" y="587"/>
                  </a:cubicBezTo>
                  <a:cubicBezTo>
                    <a:pt x="1102" y="593"/>
                    <a:pt x="1112" y="597"/>
                    <a:pt x="1122" y="597"/>
                  </a:cubicBezTo>
                  <a:cubicBezTo>
                    <a:pt x="1132" y="597"/>
                    <a:pt x="1141" y="593"/>
                    <a:pt x="1148" y="587"/>
                  </a:cubicBezTo>
                  <a:cubicBezTo>
                    <a:pt x="1216" y="451"/>
                    <a:pt x="1109" y="276"/>
                    <a:pt x="1015" y="182"/>
                  </a:cubicBezTo>
                  <a:cubicBezTo>
                    <a:pt x="918" y="85"/>
                    <a:pt x="772" y="20"/>
                    <a:pt x="636" y="4"/>
                  </a:cubicBezTo>
                  <a:cubicBezTo>
                    <a:pt x="613" y="2"/>
                    <a:pt x="591" y="1"/>
                    <a:pt x="56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3444;p77"/>
            <p:cNvSpPr/>
            <p:nvPr/>
          </p:nvSpPr>
          <p:spPr>
            <a:xfrm>
              <a:off x="5029248" y="1792897"/>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3445;p77"/>
            <p:cNvSpPr/>
            <p:nvPr/>
          </p:nvSpPr>
          <p:spPr>
            <a:xfrm>
              <a:off x="5036952" y="1828897"/>
              <a:ext cx="40444" cy="38074"/>
            </a:xfrm>
            <a:custGeom>
              <a:avLst/>
              <a:gdLst/>
              <a:ahLst/>
              <a:cxnLst/>
              <a:rect l="l" t="t" r="r" b="b"/>
              <a:pathLst>
                <a:path w="273" h="257" extrusionOk="0">
                  <a:moveTo>
                    <a:pt x="137" y="1"/>
                  </a:moveTo>
                  <a:cubicBezTo>
                    <a:pt x="69" y="1"/>
                    <a:pt x="1" y="56"/>
                    <a:pt x="1" y="137"/>
                  </a:cubicBezTo>
                  <a:cubicBezTo>
                    <a:pt x="1" y="202"/>
                    <a:pt x="69" y="257"/>
                    <a:pt x="137" y="257"/>
                  </a:cubicBezTo>
                  <a:cubicBezTo>
                    <a:pt x="205" y="257"/>
                    <a:pt x="273" y="202"/>
                    <a:pt x="273" y="137"/>
                  </a:cubicBezTo>
                  <a:cubicBezTo>
                    <a:pt x="273" y="56"/>
                    <a:pt x="205"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446;p77"/>
            <p:cNvSpPr/>
            <p:nvPr/>
          </p:nvSpPr>
          <p:spPr>
            <a:xfrm>
              <a:off x="4735026" y="1768897"/>
              <a:ext cx="181777" cy="144296"/>
            </a:xfrm>
            <a:custGeom>
              <a:avLst/>
              <a:gdLst/>
              <a:ahLst/>
              <a:cxnLst/>
              <a:rect l="l" t="t" r="r" b="b"/>
              <a:pathLst>
                <a:path w="1227" h="974" extrusionOk="0">
                  <a:moveTo>
                    <a:pt x="610" y="1"/>
                  </a:moveTo>
                  <a:cubicBezTo>
                    <a:pt x="299" y="14"/>
                    <a:pt x="95" y="176"/>
                    <a:pt x="43" y="445"/>
                  </a:cubicBezTo>
                  <a:cubicBezTo>
                    <a:pt x="1" y="688"/>
                    <a:pt x="163" y="960"/>
                    <a:pt x="610" y="973"/>
                  </a:cubicBezTo>
                  <a:cubicBezTo>
                    <a:pt x="619" y="973"/>
                    <a:pt x="627" y="973"/>
                    <a:pt x="636" y="973"/>
                  </a:cubicBezTo>
                  <a:cubicBezTo>
                    <a:pt x="1036" y="973"/>
                    <a:pt x="1227" y="681"/>
                    <a:pt x="1135" y="380"/>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447;p77"/>
            <p:cNvSpPr/>
            <p:nvPr/>
          </p:nvSpPr>
          <p:spPr>
            <a:xfrm>
              <a:off x="4724951" y="1761638"/>
              <a:ext cx="180147" cy="89185"/>
            </a:xfrm>
            <a:custGeom>
              <a:avLst/>
              <a:gdLst/>
              <a:ahLst/>
              <a:cxnLst/>
              <a:rect l="l" t="t" r="r" b="b"/>
              <a:pathLst>
                <a:path w="1216" h="602" extrusionOk="0">
                  <a:moveTo>
                    <a:pt x="669" y="0"/>
                  </a:moveTo>
                  <a:cubicBezTo>
                    <a:pt x="608" y="0"/>
                    <a:pt x="546" y="9"/>
                    <a:pt x="487" y="24"/>
                  </a:cubicBezTo>
                  <a:cubicBezTo>
                    <a:pt x="380" y="63"/>
                    <a:pt x="260" y="118"/>
                    <a:pt x="192" y="212"/>
                  </a:cubicBezTo>
                  <a:cubicBezTo>
                    <a:pt x="111" y="306"/>
                    <a:pt x="1" y="455"/>
                    <a:pt x="82" y="575"/>
                  </a:cubicBezTo>
                  <a:cubicBezTo>
                    <a:pt x="93" y="586"/>
                    <a:pt x="109" y="602"/>
                    <a:pt x="122" y="602"/>
                  </a:cubicBezTo>
                  <a:cubicBezTo>
                    <a:pt x="128" y="602"/>
                    <a:pt x="133" y="599"/>
                    <a:pt x="137" y="591"/>
                  </a:cubicBezTo>
                  <a:cubicBezTo>
                    <a:pt x="192" y="510"/>
                    <a:pt x="205" y="413"/>
                    <a:pt x="244" y="348"/>
                  </a:cubicBezTo>
                  <a:cubicBezTo>
                    <a:pt x="299" y="251"/>
                    <a:pt x="380" y="199"/>
                    <a:pt x="461" y="157"/>
                  </a:cubicBezTo>
                  <a:cubicBezTo>
                    <a:pt x="536" y="123"/>
                    <a:pt x="614" y="108"/>
                    <a:pt x="690" y="108"/>
                  </a:cubicBezTo>
                  <a:cubicBezTo>
                    <a:pt x="919" y="108"/>
                    <a:pt x="1132" y="248"/>
                    <a:pt x="1203" y="481"/>
                  </a:cubicBezTo>
                  <a:cubicBezTo>
                    <a:pt x="1203" y="485"/>
                    <a:pt x="1204" y="486"/>
                    <a:pt x="1206" y="486"/>
                  </a:cubicBezTo>
                  <a:cubicBezTo>
                    <a:pt x="1209" y="486"/>
                    <a:pt x="1216" y="477"/>
                    <a:pt x="1216" y="468"/>
                  </a:cubicBezTo>
                  <a:cubicBezTo>
                    <a:pt x="1190" y="306"/>
                    <a:pt x="1122" y="170"/>
                    <a:pt x="973" y="76"/>
                  </a:cubicBezTo>
                  <a:cubicBezTo>
                    <a:pt x="880" y="24"/>
                    <a:pt x="775" y="0"/>
                    <a:pt x="66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448;p77"/>
            <p:cNvSpPr/>
            <p:nvPr/>
          </p:nvSpPr>
          <p:spPr>
            <a:xfrm>
              <a:off x="4777248" y="1792897"/>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449;p77"/>
            <p:cNvSpPr/>
            <p:nvPr/>
          </p:nvSpPr>
          <p:spPr>
            <a:xfrm>
              <a:off x="4789248" y="1828897"/>
              <a:ext cx="38074" cy="38074"/>
            </a:xfrm>
            <a:custGeom>
              <a:avLst/>
              <a:gdLst/>
              <a:ahLst/>
              <a:cxnLst/>
              <a:rect l="l" t="t" r="r" b="b"/>
              <a:pathLst>
                <a:path w="257" h="257" extrusionOk="0">
                  <a:moveTo>
                    <a:pt x="121" y="1"/>
                  </a:moveTo>
                  <a:cubicBezTo>
                    <a:pt x="53" y="1"/>
                    <a:pt x="1" y="56"/>
                    <a:pt x="1" y="137"/>
                  </a:cubicBezTo>
                  <a:cubicBezTo>
                    <a:pt x="1" y="202"/>
                    <a:pt x="53" y="257"/>
                    <a:pt x="121" y="257"/>
                  </a:cubicBezTo>
                  <a:cubicBezTo>
                    <a:pt x="189" y="257"/>
                    <a:pt x="257" y="202"/>
                    <a:pt x="257" y="137"/>
                  </a:cubicBezTo>
                  <a:cubicBezTo>
                    <a:pt x="257" y="56"/>
                    <a:pt x="189"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450;p77"/>
            <p:cNvSpPr/>
            <p:nvPr/>
          </p:nvSpPr>
          <p:spPr>
            <a:xfrm>
              <a:off x="5057100" y="1658675"/>
              <a:ext cx="100000" cy="50963"/>
            </a:xfrm>
            <a:custGeom>
              <a:avLst/>
              <a:gdLst/>
              <a:ahLst/>
              <a:cxnLst/>
              <a:rect l="l" t="t" r="r" b="b"/>
              <a:pathLst>
                <a:path w="675" h="344" extrusionOk="0">
                  <a:moveTo>
                    <a:pt x="156" y="0"/>
                  </a:moveTo>
                  <a:cubicBezTo>
                    <a:pt x="140" y="0"/>
                    <a:pt x="124" y="1"/>
                    <a:pt x="108" y="3"/>
                  </a:cubicBezTo>
                  <a:cubicBezTo>
                    <a:pt x="95" y="3"/>
                    <a:pt x="69" y="3"/>
                    <a:pt x="43" y="16"/>
                  </a:cubicBezTo>
                  <a:cubicBezTo>
                    <a:pt x="27" y="29"/>
                    <a:pt x="1" y="55"/>
                    <a:pt x="1" y="84"/>
                  </a:cubicBezTo>
                  <a:cubicBezTo>
                    <a:pt x="1" y="136"/>
                    <a:pt x="43" y="165"/>
                    <a:pt x="95" y="178"/>
                  </a:cubicBezTo>
                  <a:cubicBezTo>
                    <a:pt x="124" y="178"/>
                    <a:pt x="163" y="178"/>
                    <a:pt x="205" y="191"/>
                  </a:cubicBezTo>
                  <a:cubicBezTo>
                    <a:pt x="231" y="191"/>
                    <a:pt x="244" y="191"/>
                    <a:pt x="270" y="204"/>
                  </a:cubicBezTo>
                  <a:cubicBezTo>
                    <a:pt x="367" y="217"/>
                    <a:pt x="448" y="246"/>
                    <a:pt x="529" y="298"/>
                  </a:cubicBezTo>
                  <a:cubicBezTo>
                    <a:pt x="555" y="314"/>
                    <a:pt x="594" y="340"/>
                    <a:pt x="623" y="340"/>
                  </a:cubicBezTo>
                  <a:cubicBezTo>
                    <a:pt x="629" y="340"/>
                    <a:pt x="639" y="343"/>
                    <a:pt x="649" y="343"/>
                  </a:cubicBezTo>
                  <a:cubicBezTo>
                    <a:pt x="659" y="343"/>
                    <a:pt x="668" y="340"/>
                    <a:pt x="675" y="327"/>
                  </a:cubicBezTo>
                  <a:lnTo>
                    <a:pt x="675" y="314"/>
                  </a:lnTo>
                  <a:cubicBezTo>
                    <a:pt x="662" y="259"/>
                    <a:pt x="636" y="233"/>
                    <a:pt x="610" y="191"/>
                  </a:cubicBezTo>
                  <a:cubicBezTo>
                    <a:pt x="568" y="152"/>
                    <a:pt x="513" y="110"/>
                    <a:pt x="461" y="84"/>
                  </a:cubicBezTo>
                  <a:cubicBezTo>
                    <a:pt x="365" y="36"/>
                    <a:pt x="262" y="0"/>
                    <a:pt x="156"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451;p77"/>
            <p:cNvSpPr/>
            <p:nvPr/>
          </p:nvSpPr>
          <p:spPr>
            <a:xfrm>
              <a:off x="4769100" y="1658379"/>
              <a:ext cx="102370" cy="46815"/>
            </a:xfrm>
            <a:custGeom>
              <a:avLst/>
              <a:gdLst/>
              <a:ahLst/>
              <a:cxnLst/>
              <a:rect l="l" t="t" r="r" b="b"/>
              <a:pathLst>
                <a:path w="691" h="316" extrusionOk="0">
                  <a:moveTo>
                    <a:pt x="496" y="0"/>
                  </a:moveTo>
                  <a:cubicBezTo>
                    <a:pt x="404" y="0"/>
                    <a:pt x="313" y="17"/>
                    <a:pt x="231" y="57"/>
                  </a:cubicBezTo>
                  <a:cubicBezTo>
                    <a:pt x="176" y="86"/>
                    <a:pt x="124" y="125"/>
                    <a:pt x="69" y="167"/>
                  </a:cubicBezTo>
                  <a:cubicBezTo>
                    <a:pt x="43" y="193"/>
                    <a:pt x="14" y="219"/>
                    <a:pt x="1" y="274"/>
                  </a:cubicBezTo>
                  <a:lnTo>
                    <a:pt x="1" y="300"/>
                  </a:lnTo>
                  <a:cubicBezTo>
                    <a:pt x="1" y="316"/>
                    <a:pt x="27" y="316"/>
                    <a:pt x="43" y="316"/>
                  </a:cubicBezTo>
                  <a:cubicBezTo>
                    <a:pt x="82" y="300"/>
                    <a:pt x="108" y="287"/>
                    <a:pt x="150" y="274"/>
                  </a:cubicBezTo>
                  <a:cubicBezTo>
                    <a:pt x="231" y="235"/>
                    <a:pt x="312" y="206"/>
                    <a:pt x="406" y="193"/>
                  </a:cubicBezTo>
                  <a:lnTo>
                    <a:pt x="487" y="193"/>
                  </a:lnTo>
                  <a:cubicBezTo>
                    <a:pt x="513" y="180"/>
                    <a:pt x="555" y="180"/>
                    <a:pt x="594" y="180"/>
                  </a:cubicBezTo>
                  <a:cubicBezTo>
                    <a:pt x="636" y="180"/>
                    <a:pt x="691" y="154"/>
                    <a:pt x="691" y="99"/>
                  </a:cubicBezTo>
                  <a:cubicBezTo>
                    <a:pt x="691" y="73"/>
                    <a:pt x="675" y="44"/>
                    <a:pt x="649" y="31"/>
                  </a:cubicBezTo>
                  <a:cubicBezTo>
                    <a:pt x="623" y="18"/>
                    <a:pt x="610" y="5"/>
                    <a:pt x="581" y="5"/>
                  </a:cubicBezTo>
                  <a:cubicBezTo>
                    <a:pt x="553" y="2"/>
                    <a:pt x="524" y="0"/>
                    <a:pt x="496"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452;p77"/>
            <p:cNvSpPr/>
            <p:nvPr/>
          </p:nvSpPr>
          <p:spPr>
            <a:xfrm>
              <a:off x="5233248" y="1742527"/>
              <a:ext cx="147999" cy="190221"/>
            </a:xfrm>
            <a:custGeom>
              <a:avLst/>
              <a:gdLst/>
              <a:ahLst/>
              <a:cxnLst/>
              <a:rect l="l" t="t" r="r" b="b"/>
              <a:pathLst>
                <a:path w="999" h="1284" extrusionOk="0">
                  <a:moveTo>
                    <a:pt x="471" y="0"/>
                  </a:moveTo>
                  <a:cubicBezTo>
                    <a:pt x="238" y="0"/>
                    <a:pt x="44" y="211"/>
                    <a:pt x="1" y="367"/>
                  </a:cubicBezTo>
                  <a:lnTo>
                    <a:pt x="27" y="1151"/>
                  </a:lnTo>
                  <a:cubicBezTo>
                    <a:pt x="89" y="1242"/>
                    <a:pt x="188" y="1284"/>
                    <a:pt x="297" y="1284"/>
                  </a:cubicBezTo>
                  <a:cubicBezTo>
                    <a:pt x="493" y="1284"/>
                    <a:pt x="720" y="1150"/>
                    <a:pt x="824" y="934"/>
                  </a:cubicBezTo>
                  <a:cubicBezTo>
                    <a:pt x="999" y="597"/>
                    <a:pt x="931" y="153"/>
                    <a:pt x="620" y="30"/>
                  </a:cubicBezTo>
                  <a:cubicBezTo>
                    <a:pt x="569" y="9"/>
                    <a:pt x="519" y="0"/>
                    <a:pt x="471" y="0"/>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453;p77"/>
            <p:cNvSpPr/>
            <p:nvPr/>
          </p:nvSpPr>
          <p:spPr>
            <a:xfrm>
              <a:off x="5229396" y="1798823"/>
              <a:ext cx="120888" cy="75407"/>
            </a:xfrm>
            <a:custGeom>
              <a:avLst/>
              <a:gdLst/>
              <a:ahLst/>
              <a:cxnLst/>
              <a:rect l="l" t="t" r="r" b="b"/>
              <a:pathLst>
                <a:path w="816" h="509" extrusionOk="0">
                  <a:moveTo>
                    <a:pt x="366" y="1"/>
                  </a:moveTo>
                  <a:cubicBezTo>
                    <a:pt x="214" y="1"/>
                    <a:pt x="63" y="71"/>
                    <a:pt x="14" y="230"/>
                  </a:cubicBezTo>
                  <a:cubicBezTo>
                    <a:pt x="1" y="240"/>
                    <a:pt x="9" y="262"/>
                    <a:pt x="20" y="262"/>
                  </a:cubicBezTo>
                  <a:cubicBezTo>
                    <a:pt x="22" y="262"/>
                    <a:pt x="25" y="261"/>
                    <a:pt x="27" y="259"/>
                  </a:cubicBezTo>
                  <a:cubicBezTo>
                    <a:pt x="95" y="217"/>
                    <a:pt x="134" y="162"/>
                    <a:pt x="189" y="136"/>
                  </a:cubicBezTo>
                  <a:cubicBezTo>
                    <a:pt x="239" y="107"/>
                    <a:pt x="288" y="91"/>
                    <a:pt x="343" y="91"/>
                  </a:cubicBezTo>
                  <a:cubicBezTo>
                    <a:pt x="362" y="91"/>
                    <a:pt x="382" y="93"/>
                    <a:pt x="403" y="97"/>
                  </a:cubicBezTo>
                  <a:cubicBezTo>
                    <a:pt x="432" y="136"/>
                    <a:pt x="458" y="178"/>
                    <a:pt x="458" y="243"/>
                  </a:cubicBezTo>
                  <a:cubicBezTo>
                    <a:pt x="445" y="311"/>
                    <a:pt x="419" y="379"/>
                    <a:pt x="377" y="421"/>
                  </a:cubicBezTo>
                  <a:cubicBezTo>
                    <a:pt x="351" y="460"/>
                    <a:pt x="296" y="460"/>
                    <a:pt x="257" y="486"/>
                  </a:cubicBezTo>
                  <a:cubicBezTo>
                    <a:pt x="257" y="486"/>
                    <a:pt x="241" y="502"/>
                    <a:pt x="257" y="502"/>
                  </a:cubicBezTo>
                  <a:cubicBezTo>
                    <a:pt x="273" y="506"/>
                    <a:pt x="289" y="508"/>
                    <a:pt x="304" y="508"/>
                  </a:cubicBezTo>
                  <a:cubicBezTo>
                    <a:pt x="467" y="508"/>
                    <a:pt x="576" y="271"/>
                    <a:pt x="526" y="123"/>
                  </a:cubicBezTo>
                  <a:lnTo>
                    <a:pt x="526" y="123"/>
                  </a:lnTo>
                  <a:cubicBezTo>
                    <a:pt x="633" y="162"/>
                    <a:pt x="714" y="259"/>
                    <a:pt x="714" y="392"/>
                  </a:cubicBezTo>
                  <a:lnTo>
                    <a:pt x="727" y="392"/>
                  </a:lnTo>
                  <a:cubicBezTo>
                    <a:pt x="815" y="151"/>
                    <a:pt x="589" y="1"/>
                    <a:pt x="366"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454;p77"/>
            <p:cNvSpPr/>
            <p:nvPr/>
          </p:nvSpPr>
          <p:spPr>
            <a:xfrm>
              <a:off x="5215026" y="1742971"/>
              <a:ext cx="76444" cy="104740"/>
            </a:xfrm>
            <a:custGeom>
              <a:avLst/>
              <a:gdLst/>
              <a:ahLst/>
              <a:cxnLst/>
              <a:rect l="l" t="t" r="r" b="b"/>
              <a:pathLst>
                <a:path w="516" h="707" extrusionOk="0">
                  <a:moveTo>
                    <a:pt x="516" y="1"/>
                  </a:moveTo>
                  <a:lnTo>
                    <a:pt x="56" y="27"/>
                  </a:lnTo>
                  <a:cubicBezTo>
                    <a:pt x="82" y="163"/>
                    <a:pt x="1" y="594"/>
                    <a:pt x="56" y="688"/>
                  </a:cubicBezTo>
                  <a:cubicBezTo>
                    <a:pt x="63" y="700"/>
                    <a:pt x="75" y="706"/>
                    <a:pt x="91" y="706"/>
                  </a:cubicBezTo>
                  <a:cubicBezTo>
                    <a:pt x="195" y="706"/>
                    <a:pt x="457" y="445"/>
                    <a:pt x="516"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455;p77"/>
            <p:cNvSpPr/>
            <p:nvPr/>
          </p:nvSpPr>
          <p:spPr>
            <a:xfrm>
              <a:off x="4885248" y="2149046"/>
              <a:ext cx="113925" cy="75407"/>
            </a:xfrm>
            <a:custGeom>
              <a:avLst/>
              <a:gdLst/>
              <a:ahLst/>
              <a:cxnLst/>
              <a:rect l="l" t="t" r="r" b="b"/>
              <a:pathLst>
                <a:path w="769" h="509" extrusionOk="0">
                  <a:moveTo>
                    <a:pt x="257" y="1"/>
                  </a:moveTo>
                  <a:cubicBezTo>
                    <a:pt x="257" y="1"/>
                    <a:pt x="1" y="82"/>
                    <a:pt x="14" y="270"/>
                  </a:cubicBezTo>
                  <a:cubicBezTo>
                    <a:pt x="22" y="391"/>
                    <a:pt x="168" y="509"/>
                    <a:pt x="359" y="509"/>
                  </a:cubicBezTo>
                  <a:cubicBezTo>
                    <a:pt x="485" y="509"/>
                    <a:pt x="630" y="458"/>
                    <a:pt x="769" y="325"/>
                  </a:cubicBezTo>
                  <a:lnTo>
                    <a:pt x="257" y="1"/>
                  </a:lnTo>
                  <a:close/>
                </a:path>
              </a:pathLst>
            </a:custGeom>
            <a:solidFill>
              <a:srgbClr val="F7F9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456;p77"/>
            <p:cNvSpPr/>
            <p:nvPr/>
          </p:nvSpPr>
          <p:spPr>
            <a:xfrm>
              <a:off x="4999026" y="2149046"/>
              <a:ext cx="116296" cy="75407"/>
            </a:xfrm>
            <a:custGeom>
              <a:avLst/>
              <a:gdLst/>
              <a:ahLst/>
              <a:cxnLst/>
              <a:rect l="l" t="t" r="r" b="b"/>
              <a:pathLst>
                <a:path w="785" h="509" extrusionOk="0">
                  <a:moveTo>
                    <a:pt x="516" y="1"/>
                  </a:moveTo>
                  <a:lnTo>
                    <a:pt x="1" y="325"/>
                  </a:lnTo>
                  <a:cubicBezTo>
                    <a:pt x="141" y="458"/>
                    <a:pt x="286" y="509"/>
                    <a:pt x="413" y="509"/>
                  </a:cubicBezTo>
                  <a:cubicBezTo>
                    <a:pt x="605" y="509"/>
                    <a:pt x="754" y="391"/>
                    <a:pt x="772" y="270"/>
                  </a:cubicBezTo>
                  <a:cubicBezTo>
                    <a:pt x="785" y="82"/>
                    <a:pt x="516" y="1"/>
                    <a:pt x="516" y="1"/>
                  </a:cubicBezTo>
                  <a:close/>
                </a:path>
              </a:pathLst>
            </a:custGeom>
            <a:solidFill>
              <a:srgbClr val="F7F9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3" name="Google Shape;3457;p77"/>
          <p:cNvGrpSpPr/>
          <p:nvPr/>
        </p:nvGrpSpPr>
        <p:grpSpPr>
          <a:xfrm>
            <a:off x="7833756" y="4893733"/>
            <a:ext cx="1016923" cy="1802889"/>
            <a:chOff x="3349247" y="1398526"/>
            <a:chExt cx="823851" cy="1460596"/>
          </a:xfrm>
        </p:grpSpPr>
        <p:sp>
          <p:nvSpPr>
            <p:cNvPr id="194" name="Google Shape;3458;p77"/>
            <p:cNvSpPr/>
            <p:nvPr/>
          </p:nvSpPr>
          <p:spPr>
            <a:xfrm>
              <a:off x="3589247" y="2078972"/>
              <a:ext cx="396146" cy="509924"/>
            </a:xfrm>
            <a:custGeom>
              <a:avLst/>
              <a:gdLst/>
              <a:ahLst/>
              <a:cxnLst/>
              <a:rect l="l" t="t" r="r" b="b"/>
              <a:pathLst>
                <a:path w="2674" h="3442" extrusionOk="0">
                  <a:moveTo>
                    <a:pt x="850" y="1"/>
                  </a:moveTo>
                  <a:cubicBezTo>
                    <a:pt x="850" y="1"/>
                    <a:pt x="837" y="244"/>
                    <a:pt x="824" y="458"/>
                  </a:cubicBezTo>
                  <a:cubicBezTo>
                    <a:pt x="811" y="701"/>
                    <a:pt x="539" y="863"/>
                    <a:pt x="325" y="1579"/>
                  </a:cubicBezTo>
                  <a:cubicBezTo>
                    <a:pt x="82" y="2389"/>
                    <a:pt x="1" y="3267"/>
                    <a:pt x="1" y="3267"/>
                  </a:cubicBezTo>
                  <a:cubicBezTo>
                    <a:pt x="1" y="3267"/>
                    <a:pt x="526" y="3442"/>
                    <a:pt x="1336" y="3442"/>
                  </a:cubicBezTo>
                  <a:cubicBezTo>
                    <a:pt x="2146" y="3442"/>
                    <a:pt x="2674" y="3267"/>
                    <a:pt x="2674" y="3267"/>
                  </a:cubicBezTo>
                  <a:cubicBezTo>
                    <a:pt x="2674" y="3267"/>
                    <a:pt x="2593" y="2389"/>
                    <a:pt x="2350" y="1579"/>
                  </a:cubicBezTo>
                  <a:cubicBezTo>
                    <a:pt x="2133" y="863"/>
                    <a:pt x="1864" y="701"/>
                    <a:pt x="1851" y="458"/>
                  </a:cubicBezTo>
                  <a:cubicBezTo>
                    <a:pt x="1835"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459;p77"/>
            <p:cNvSpPr/>
            <p:nvPr/>
          </p:nvSpPr>
          <p:spPr>
            <a:xfrm>
              <a:off x="3906284" y="1608897"/>
              <a:ext cx="221184" cy="413035"/>
            </a:xfrm>
            <a:custGeom>
              <a:avLst/>
              <a:gdLst/>
              <a:ahLst/>
              <a:cxnLst/>
              <a:rect l="l" t="t" r="r" b="b"/>
              <a:pathLst>
                <a:path w="1493" h="2788" extrusionOk="0">
                  <a:moveTo>
                    <a:pt x="922" y="1"/>
                  </a:moveTo>
                  <a:cubicBezTo>
                    <a:pt x="906" y="1"/>
                    <a:pt x="897" y="2"/>
                    <a:pt x="897" y="2"/>
                  </a:cubicBezTo>
                  <a:cubicBezTo>
                    <a:pt x="897" y="2"/>
                    <a:pt x="0" y="2787"/>
                    <a:pt x="518" y="2787"/>
                  </a:cubicBezTo>
                  <a:cubicBezTo>
                    <a:pt x="531" y="2787"/>
                    <a:pt x="545" y="2786"/>
                    <a:pt x="560" y="2782"/>
                  </a:cubicBezTo>
                  <a:cubicBezTo>
                    <a:pt x="1169" y="2646"/>
                    <a:pt x="1477" y="1998"/>
                    <a:pt x="1493" y="893"/>
                  </a:cubicBezTo>
                  <a:cubicBezTo>
                    <a:pt x="1493" y="53"/>
                    <a:pt x="1036" y="1"/>
                    <a:pt x="922"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460;p77"/>
            <p:cNvSpPr/>
            <p:nvPr/>
          </p:nvSpPr>
          <p:spPr>
            <a:xfrm>
              <a:off x="4025099" y="1522675"/>
              <a:ext cx="38074" cy="97185"/>
            </a:xfrm>
            <a:custGeom>
              <a:avLst/>
              <a:gdLst/>
              <a:ahLst/>
              <a:cxnLst/>
              <a:rect l="l" t="t" r="r" b="b"/>
              <a:pathLst>
                <a:path w="257" h="656" extrusionOk="0">
                  <a:moveTo>
                    <a:pt x="95" y="1"/>
                  </a:moveTo>
                  <a:cubicBezTo>
                    <a:pt x="82" y="1"/>
                    <a:pt x="82" y="17"/>
                    <a:pt x="82" y="30"/>
                  </a:cubicBezTo>
                  <a:cubicBezTo>
                    <a:pt x="163" y="82"/>
                    <a:pt x="176" y="260"/>
                    <a:pt x="163" y="354"/>
                  </a:cubicBezTo>
                  <a:cubicBezTo>
                    <a:pt x="150" y="435"/>
                    <a:pt x="108" y="487"/>
                    <a:pt x="56" y="555"/>
                  </a:cubicBezTo>
                  <a:cubicBezTo>
                    <a:pt x="27" y="597"/>
                    <a:pt x="27" y="584"/>
                    <a:pt x="1" y="623"/>
                  </a:cubicBezTo>
                  <a:cubicBezTo>
                    <a:pt x="1" y="642"/>
                    <a:pt x="14" y="655"/>
                    <a:pt x="28" y="655"/>
                  </a:cubicBezTo>
                  <a:cubicBezTo>
                    <a:pt x="33" y="655"/>
                    <a:pt x="39" y="653"/>
                    <a:pt x="43" y="649"/>
                  </a:cubicBezTo>
                  <a:cubicBezTo>
                    <a:pt x="205" y="597"/>
                    <a:pt x="257" y="380"/>
                    <a:pt x="231" y="231"/>
                  </a:cubicBezTo>
                  <a:cubicBezTo>
                    <a:pt x="205" y="150"/>
                    <a:pt x="176" y="30"/>
                    <a:pt x="95"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3461;p77"/>
            <p:cNvSpPr/>
            <p:nvPr/>
          </p:nvSpPr>
          <p:spPr>
            <a:xfrm>
              <a:off x="4028951" y="1593934"/>
              <a:ext cx="70222" cy="25778"/>
            </a:xfrm>
            <a:custGeom>
              <a:avLst/>
              <a:gdLst/>
              <a:ahLst/>
              <a:cxnLst/>
              <a:rect l="l" t="t" r="r" b="b"/>
              <a:pathLst>
                <a:path w="474" h="174" extrusionOk="0">
                  <a:moveTo>
                    <a:pt x="297" y="0"/>
                  </a:moveTo>
                  <a:cubicBezTo>
                    <a:pt x="190" y="0"/>
                    <a:pt x="69" y="41"/>
                    <a:pt x="30" y="87"/>
                  </a:cubicBezTo>
                  <a:cubicBezTo>
                    <a:pt x="17" y="103"/>
                    <a:pt x="1" y="129"/>
                    <a:pt x="1" y="155"/>
                  </a:cubicBezTo>
                  <a:cubicBezTo>
                    <a:pt x="8" y="169"/>
                    <a:pt x="21" y="174"/>
                    <a:pt x="35" y="174"/>
                  </a:cubicBezTo>
                  <a:cubicBezTo>
                    <a:pt x="79" y="174"/>
                    <a:pt x="143" y="129"/>
                    <a:pt x="163" y="129"/>
                  </a:cubicBezTo>
                  <a:cubicBezTo>
                    <a:pt x="206" y="102"/>
                    <a:pt x="289" y="82"/>
                    <a:pt x="360" y="82"/>
                  </a:cubicBezTo>
                  <a:cubicBezTo>
                    <a:pt x="400" y="82"/>
                    <a:pt x="436" y="88"/>
                    <a:pt x="461" y="103"/>
                  </a:cubicBezTo>
                  <a:cubicBezTo>
                    <a:pt x="474" y="103"/>
                    <a:pt x="474" y="87"/>
                    <a:pt x="474" y="87"/>
                  </a:cubicBezTo>
                  <a:cubicBezTo>
                    <a:pt x="451" y="24"/>
                    <a:pt x="378" y="0"/>
                    <a:pt x="297" y="0"/>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3462;p77"/>
            <p:cNvSpPr/>
            <p:nvPr/>
          </p:nvSpPr>
          <p:spPr>
            <a:xfrm>
              <a:off x="3401099" y="2162083"/>
              <a:ext cx="308295" cy="355554"/>
            </a:xfrm>
            <a:custGeom>
              <a:avLst/>
              <a:gdLst/>
              <a:ahLst/>
              <a:cxnLst/>
              <a:rect l="l" t="t" r="r" b="b"/>
              <a:pathLst>
                <a:path w="2081" h="2400" extrusionOk="0">
                  <a:moveTo>
                    <a:pt x="1982" y="1"/>
                  </a:moveTo>
                  <a:cubicBezTo>
                    <a:pt x="1814" y="1"/>
                    <a:pt x="1559" y="146"/>
                    <a:pt x="1161" y="600"/>
                  </a:cubicBezTo>
                  <a:cubicBezTo>
                    <a:pt x="1015" y="762"/>
                    <a:pt x="879" y="911"/>
                    <a:pt x="743" y="1086"/>
                  </a:cubicBezTo>
                  <a:cubicBezTo>
                    <a:pt x="636" y="1209"/>
                    <a:pt x="542" y="1329"/>
                    <a:pt x="448" y="1452"/>
                  </a:cubicBezTo>
                  <a:cubicBezTo>
                    <a:pt x="406" y="1504"/>
                    <a:pt x="380" y="1546"/>
                    <a:pt x="325" y="1585"/>
                  </a:cubicBezTo>
                  <a:cubicBezTo>
                    <a:pt x="286" y="1627"/>
                    <a:pt x="218" y="1640"/>
                    <a:pt x="150" y="1666"/>
                  </a:cubicBezTo>
                  <a:cubicBezTo>
                    <a:pt x="108" y="1679"/>
                    <a:pt x="69" y="1679"/>
                    <a:pt x="43" y="1708"/>
                  </a:cubicBezTo>
                  <a:cubicBezTo>
                    <a:pt x="1" y="1747"/>
                    <a:pt x="14" y="1789"/>
                    <a:pt x="56" y="1802"/>
                  </a:cubicBezTo>
                  <a:cubicBezTo>
                    <a:pt x="95" y="1815"/>
                    <a:pt x="150" y="1815"/>
                    <a:pt x="205" y="1815"/>
                  </a:cubicBezTo>
                  <a:cubicBezTo>
                    <a:pt x="205" y="1815"/>
                    <a:pt x="218" y="1815"/>
                    <a:pt x="218" y="1828"/>
                  </a:cubicBezTo>
                  <a:lnTo>
                    <a:pt x="218" y="1857"/>
                  </a:lnTo>
                  <a:cubicBezTo>
                    <a:pt x="176" y="1896"/>
                    <a:pt x="163" y="1922"/>
                    <a:pt x="150" y="1938"/>
                  </a:cubicBezTo>
                  <a:cubicBezTo>
                    <a:pt x="124" y="1990"/>
                    <a:pt x="27" y="2071"/>
                    <a:pt x="69" y="2126"/>
                  </a:cubicBezTo>
                  <a:cubicBezTo>
                    <a:pt x="78" y="2145"/>
                    <a:pt x="104" y="2157"/>
                    <a:pt x="121" y="2157"/>
                  </a:cubicBezTo>
                  <a:cubicBezTo>
                    <a:pt x="128" y="2157"/>
                    <a:pt x="133" y="2155"/>
                    <a:pt x="137" y="2152"/>
                  </a:cubicBezTo>
                  <a:cubicBezTo>
                    <a:pt x="176" y="2139"/>
                    <a:pt x="205" y="2113"/>
                    <a:pt x="231" y="2084"/>
                  </a:cubicBezTo>
                  <a:cubicBezTo>
                    <a:pt x="244" y="2084"/>
                    <a:pt x="257" y="2071"/>
                    <a:pt x="270" y="2058"/>
                  </a:cubicBezTo>
                  <a:cubicBezTo>
                    <a:pt x="270" y="2045"/>
                    <a:pt x="286" y="2032"/>
                    <a:pt x="299" y="2032"/>
                  </a:cubicBezTo>
                  <a:cubicBezTo>
                    <a:pt x="312" y="2032"/>
                    <a:pt x="312" y="2045"/>
                    <a:pt x="312" y="2058"/>
                  </a:cubicBezTo>
                  <a:cubicBezTo>
                    <a:pt x="312" y="2071"/>
                    <a:pt x="312" y="2084"/>
                    <a:pt x="299" y="2084"/>
                  </a:cubicBezTo>
                  <a:cubicBezTo>
                    <a:pt x="286" y="2126"/>
                    <a:pt x="257" y="2165"/>
                    <a:pt x="244" y="2207"/>
                  </a:cubicBezTo>
                  <a:cubicBezTo>
                    <a:pt x="231" y="2220"/>
                    <a:pt x="231" y="2246"/>
                    <a:pt x="218" y="2275"/>
                  </a:cubicBezTo>
                  <a:cubicBezTo>
                    <a:pt x="218" y="2288"/>
                    <a:pt x="218" y="2301"/>
                    <a:pt x="231" y="2314"/>
                  </a:cubicBezTo>
                  <a:cubicBezTo>
                    <a:pt x="244" y="2327"/>
                    <a:pt x="257" y="2327"/>
                    <a:pt x="270" y="2327"/>
                  </a:cubicBezTo>
                  <a:cubicBezTo>
                    <a:pt x="299" y="2327"/>
                    <a:pt x="325" y="2314"/>
                    <a:pt x="338" y="2301"/>
                  </a:cubicBezTo>
                  <a:cubicBezTo>
                    <a:pt x="367" y="2275"/>
                    <a:pt x="393" y="2246"/>
                    <a:pt x="406" y="2233"/>
                  </a:cubicBezTo>
                  <a:cubicBezTo>
                    <a:pt x="432" y="2194"/>
                    <a:pt x="448" y="2165"/>
                    <a:pt x="474" y="2139"/>
                  </a:cubicBezTo>
                  <a:lnTo>
                    <a:pt x="487" y="2139"/>
                  </a:lnTo>
                  <a:cubicBezTo>
                    <a:pt x="491" y="2135"/>
                    <a:pt x="494" y="2133"/>
                    <a:pt x="498" y="2133"/>
                  </a:cubicBezTo>
                  <a:cubicBezTo>
                    <a:pt x="506" y="2133"/>
                    <a:pt x="513" y="2143"/>
                    <a:pt x="513" y="2152"/>
                  </a:cubicBezTo>
                  <a:lnTo>
                    <a:pt x="513" y="2165"/>
                  </a:lnTo>
                  <a:cubicBezTo>
                    <a:pt x="500" y="2194"/>
                    <a:pt x="500" y="2207"/>
                    <a:pt x="487" y="2233"/>
                  </a:cubicBezTo>
                  <a:cubicBezTo>
                    <a:pt x="474" y="2246"/>
                    <a:pt x="474" y="2275"/>
                    <a:pt x="461" y="2288"/>
                  </a:cubicBezTo>
                  <a:lnTo>
                    <a:pt x="461" y="2369"/>
                  </a:lnTo>
                  <a:cubicBezTo>
                    <a:pt x="468" y="2390"/>
                    <a:pt x="488" y="2400"/>
                    <a:pt x="511" y="2400"/>
                  </a:cubicBezTo>
                  <a:cubicBezTo>
                    <a:pt x="530" y="2400"/>
                    <a:pt x="550" y="2393"/>
                    <a:pt x="568" y="2382"/>
                  </a:cubicBezTo>
                  <a:cubicBezTo>
                    <a:pt x="594" y="2356"/>
                    <a:pt x="675" y="2207"/>
                    <a:pt x="691" y="2181"/>
                  </a:cubicBezTo>
                  <a:cubicBezTo>
                    <a:pt x="772" y="2045"/>
                    <a:pt x="866" y="1909"/>
                    <a:pt x="960" y="1776"/>
                  </a:cubicBezTo>
                  <a:cubicBezTo>
                    <a:pt x="1109" y="1572"/>
                    <a:pt x="1459" y="1154"/>
                    <a:pt x="1595" y="1031"/>
                  </a:cubicBezTo>
                  <a:lnTo>
                    <a:pt x="2081" y="20"/>
                  </a:lnTo>
                  <a:cubicBezTo>
                    <a:pt x="2052" y="8"/>
                    <a:pt x="2019" y="1"/>
                    <a:pt x="198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3463;p77"/>
            <p:cNvSpPr/>
            <p:nvPr/>
          </p:nvSpPr>
          <p:spPr>
            <a:xfrm>
              <a:off x="3867173" y="2162083"/>
              <a:ext cx="305925" cy="355554"/>
            </a:xfrm>
            <a:custGeom>
              <a:avLst/>
              <a:gdLst/>
              <a:ahLst/>
              <a:cxnLst/>
              <a:rect l="l" t="t" r="r" b="b"/>
              <a:pathLst>
                <a:path w="2065" h="2400" extrusionOk="0">
                  <a:moveTo>
                    <a:pt x="94" y="1"/>
                  </a:moveTo>
                  <a:cubicBezTo>
                    <a:pt x="58" y="1"/>
                    <a:pt x="28" y="8"/>
                    <a:pt x="1" y="20"/>
                  </a:cubicBezTo>
                  <a:lnTo>
                    <a:pt x="474" y="1031"/>
                  </a:lnTo>
                  <a:cubicBezTo>
                    <a:pt x="607" y="1154"/>
                    <a:pt x="879" y="1410"/>
                    <a:pt x="1122" y="1760"/>
                  </a:cubicBezTo>
                  <a:cubicBezTo>
                    <a:pt x="1216" y="1896"/>
                    <a:pt x="1310" y="2045"/>
                    <a:pt x="1378" y="2181"/>
                  </a:cubicBezTo>
                  <a:cubicBezTo>
                    <a:pt x="1391" y="2207"/>
                    <a:pt x="1472" y="2356"/>
                    <a:pt x="1514" y="2382"/>
                  </a:cubicBezTo>
                  <a:cubicBezTo>
                    <a:pt x="1526" y="2393"/>
                    <a:pt x="1543" y="2400"/>
                    <a:pt x="1560" y="2400"/>
                  </a:cubicBezTo>
                  <a:cubicBezTo>
                    <a:pt x="1581" y="2400"/>
                    <a:pt x="1601" y="2390"/>
                    <a:pt x="1608" y="2369"/>
                  </a:cubicBezTo>
                  <a:cubicBezTo>
                    <a:pt x="1621" y="2343"/>
                    <a:pt x="1608" y="2314"/>
                    <a:pt x="1608" y="2288"/>
                  </a:cubicBezTo>
                  <a:cubicBezTo>
                    <a:pt x="1595" y="2275"/>
                    <a:pt x="1595" y="2246"/>
                    <a:pt x="1579" y="2233"/>
                  </a:cubicBezTo>
                  <a:cubicBezTo>
                    <a:pt x="1579" y="2207"/>
                    <a:pt x="1566" y="2194"/>
                    <a:pt x="1566" y="2165"/>
                  </a:cubicBezTo>
                  <a:cubicBezTo>
                    <a:pt x="1566" y="2165"/>
                    <a:pt x="1553" y="2152"/>
                    <a:pt x="1566" y="2152"/>
                  </a:cubicBezTo>
                  <a:cubicBezTo>
                    <a:pt x="1566" y="2143"/>
                    <a:pt x="1566" y="2133"/>
                    <a:pt x="1570" y="2133"/>
                  </a:cubicBezTo>
                  <a:cubicBezTo>
                    <a:pt x="1572" y="2133"/>
                    <a:pt x="1575" y="2135"/>
                    <a:pt x="1579" y="2139"/>
                  </a:cubicBezTo>
                  <a:lnTo>
                    <a:pt x="1595" y="2139"/>
                  </a:lnTo>
                  <a:cubicBezTo>
                    <a:pt x="1621" y="2165"/>
                    <a:pt x="1647" y="2194"/>
                    <a:pt x="1660" y="2233"/>
                  </a:cubicBezTo>
                  <a:cubicBezTo>
                    <a:pt x="1689" y="2246"/>
                    <a:pt x="1702" y="2275"/>
                    <a:pt x="1728" y="2301"/>
                  </a:cubicBezTo>
                  <a:cubicBezTo>
                    <a:pt x="1757" y="2314"/>
                    <a:pt x="1783" y="2327"/>
                    <a:pt x="1809" y="2327"/>
                  </a:cubicBezTo>
                  <a:cubicBezTo>
                    <a:pt x="1809" y="2327"/>
                    <a:pt x="1822" y="2327"/>
                    <a:pt x="1838" y="2314"/>
                  </a:cubicBezTo>
                  <a:cubicBezTo>
                    <a:pt x="1851" y="2301"/>
                    <a:pt x="1851" y="2288"/>
                    <a:pt x="1851" y="2275"/>
                  </a:cubicBezTo>
                  <a:cubicBezTo>
                    <a:pt x="1851" y="2246"/>
                    <a:pt x="1838" y="2220"/>
                    <a:pt x="1838" y="2207"/>
                  </a:cubicBezTo>
                  <a:cubicBezTo>
                    <a:pt x="1822" y="2165"/>
                    <a:pt x="1796" y="2126"/>
                    <a:pt x="1770" y="2084"/>
                  </a:cubicBezTo>
                  <a:cubicBezTo>
                    <a:pt x="1770" y="2084"/>
                    <a:pt x="1757" y="2071"/>
                    <a:pt x="1757" y="2058"/>
                  </a:cubicBezTo>
                  <a:cubicBezTo>
                    <a:pt x="1757" y="2045"/>
                    <a:pt x="1757" y="2032"/>
                    <a:pt x="1770" y="2032"/>
                  </a:cubicBezTo>
                  <a:cubicBezTo>
                    <a:pt x="1783" y="2032"/>
                    <a:pt x="1796" y="2045"/>
                    <a:pt x="1809" y="2058"/>
                  </a:cubicBezTo>
                  <a:cubicBezTo>
                    <a:pt x="1822" y="2071"/>
                    <a:pt x="1838" y="2084"/>
                    <a:pt x="1851" y="2084"/>
                  </a:cubicBezTo>
                  <a:cubicBezTo>
                    <a:pt x="1877" y="2113"/>
                    <a:pt x="1903" y="2139"/>
                    <a:pt x="1932" y="2152"/>
                  </a:cubicBezTo>
                  <a:cubicBezTo>
                    <a:pt x="1935" y="2155"/>
                    <a:pt x="1941" y="2157"/>
                    <a:pt x="1947" y="2157"/>
                  </a:cubicBezTo>
                  <a:cubicBezTo>
                    <a:pt x="1964" y="2157"/>
                    <a:pt x="1988" y="2145"/>
                    <a:pt x="2000" y="2126"/>
                  </a:cubicBezTo>
                  <a:cubicBezTo>
                    <a:pt x="2039" y="2071"/>
                    <a:pt x="1958" y="1990"/>
                    <a:pt x="1932" y="1938"/>
                  </a:cubicBezTo>
                  <a:cubicBezTo>
                    <a:pt x="1903" y="1922"/>
                    <a:pt x="1890" y="1896"/>
                    <a:pt x="1864" y="1857"/>
                  </a:cubicBezTo>
                  <a:cubicBezTo>
                    <a:pt x="1851" y="1841"/>
                    <a:pt x="1851" y="1828"/>
                    <a:pt x="1851" y="1828"/>
                  </a:cubicBezTo>
                  <a:cubicBezTo>
                    <a:pt x="1864" y="1815"/>
                    <a:pt x="1864" y="1815"/>
                    <a:pt x="1877" y="1815"/>
                  </a:cubicBezTo>
                  <a:cubicBezTo>
                    <a:pt x="1919" y="1815"/>
                    <a:pt x="1971" y="1815"/>
                    <a:pt x="2013" y="1802"/>
                  </a:cubicBezTo>
                  <a:cubicBezTo>
                    <a:pt x="2052" y="1789"/>
                    <a:pt x="2065" y="1747"/>
                    <a:pt x="2039" y="1708"/>
                  </a:cubicBezTo>
                  <a:cubicBezTo>
                    <a:pt x="2013" y="1679"/>
                    <a:pt x="1958" y="1679"/>
                    <a:pt x="1919" y="1666"/>
                  </a:cubicBezTo>
                  <a:cubicBezTo>
                    <a:pt x="1864" y="1640"/>
                    <a:pt x="1796" y="1627"/>
                    <a:pt x="1741" y="1585"/>
                  </a:cubicBezTo>
                  <a:cubicBezTo>
                    <a:pt x="1702" y="1546"/>
                    <a:pt x="1660" y="1504"/>
                    <a:pt x="1621" y="1452"/>
                  </a:cubicBezTo>
                  <a:cubicBezTo>
                    <a:pt x="1527" y="1329"/>
                    <a:pt x="1433" y="1209"/>
                    <a:pt x="1323" y="1086"/>
                  </a:cubicBezTo>
                  <a:cubicBezTo>
                    <a:pt x="1190" y="911"/>
                    <a:pt x="1054" y="762"/>
                    <a:pt x="918" y="600"/>
                  </a:cubicBezTo>
                  <a:cubicBezTo>
                    <a:pt x="509" y="146"/>
                    <a:pt x="254" y="1"/>
                    <a:pt x="9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3464;p77"/>
            <p:cNvSpPr/>
            <p:nvPr/>
          </p:nvSpPr>
          <p:spPr>
            <a:xfrm>
              <a:off x="3711173" y="2078972"/>
              <a:ext cx="149925" cy="60148"/>
            </a:xfrm>
            <a:custGeom>
              <a:avLst/>
              <a:gdLst/>
              <a:ahLst/>
              <a:cxnLst/>
              <a:rect l="l" t="t" r="r" b="b"/>
              <a:pathLst>
                <a:path w="1012" h="406" extrusionOk="0">
                  <a:moveTo>
                    <a:pt x="27" y="1"/>
                  </a:moveTo>
                  <a:cubicBezTo>
                    <a:pt x="27" y="1"/>
                    <a:pt x="14" y="202"/>
                    <a:pt x="1" y="393"/>
                  </a:cubicBezTo>
                  <a:cubicBezTo>
                    <a:pt x="108" y="406"/>
                    <a:pt x="202" y="406"/>
                    <a:pt x="299" y="406"/>
                  </a:cubicBezTo>
                  <a:cubicBezTo>
                    <a:pt x="526" y="406"/>
                    <a:pt x="850" y="325"/>
                    <a:pt x="1012" y="244"/>
                  </a:cubicBezTo>
                  <a:cubicBezTo>
                    <a:pt x="999" y="53"/>
                    <a:pt x="999" y="1"/>
                    <a:pt x="999"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3465;p77"/>
            <p:cNvSpPr/>
            <p:nvPr/>
          </p:nvSpPr>
          <p:spPr>
            <a:xfrm>
              <a:off x="3533099" y="2523862"/>
              <a:ext cx="507998" cy="335258"/>
            </a:xfrm>
            <a:custGeom>
              <a:avLst/>
              <a:gdLst/>
              <a:ahLst/>
              <a:cxnLst/>
              <a:rect l="l" t="t" r="r" b="b"/>
              <a:pathLst>
                <a:path w="3429" h="2263" extrusionOk="0">
                  <a:moveTo>
                    <a:pt x="713" y="0"/>
                  </a:moveTo>
                  <a:cubicBezTo>
                    <a:pt x="523" y="0"/>
                    <a:pt x="380" y="66"/>
                    <a:pt x="380" y="264"/>
                  </a:cubicBezTo>
                  <a:cubicBezTo>
                    <a:pt x="380" y="873"/>
                    <a:pt x="529" y="1939"/>
                    <a:pt x="529" y="1939"/>
                  </a:cubicBezTo>
                  <a:cubicBezTo>
                    <a:pt x="529" y="1939"/>
                    <a:pt x="270" y="2020"/>
                    <a:pt x="137" y="2101"/>
                  </a:cubicBezTo>
                  <a:cubicBezTo>
                    <a:pt x="1" y="2169"/>
                    <a:pt x="27" y="2263"/>
                    <a:pt x="623" y="2263"/>
                  </a:cubicBezTo>
                  <a:lnTo>
                    <a:pt x="1485" y="2263"/>
                  </a:lnTo>
                  <a:lnTo>
                    <a:pt x="1621" y="724"/>
                  </a:lnTo>
                  <a:cubicBezTo>
                    <a:pt x="1655" y="730"/>
                    <a:pt x="1686" y="734"/>
                    <a:pt x="1716" y="734"/>
                  </a:cubicBezTo>
                  <a:cubicBezTo>
                    <a:pt x="1746" y="734"/>
                    <a:pt x="1776" y="730"/>
                    <a:pt x="1809" y="724"/>
                  </a:cubicBezTo>
                  <a:lnTo>
                    <a:pt x="1958" y="2263"/>
                  </a:lnTo>
                  <a:lnTo>
                    <a:pt x="2810" y="2263"/>
                  </a:lnTo>
                  <a:cubicBezTo>
                    <a:pt x="3403" y="2263"/>
                    <a:pt x="3429" y="2169"/>
                    <a:pt x="3296" y="2101"/>
                  </a:cubicBezTo>
                  <a:cubicBezTo>
                    <a:pt x="3173" y="2020"/>
                    <a:pt x="2904" y="1939"/>
                    <a:pt x="2904" y="1939"/>
                  </a:cubicBezTo>
                  <a:cubicBezTo>
                    <a:pt x="2917" y="1871"/>
                    <a:pt x="3053" y="844"/>
                    <a:pt x="3053" y="264"/>
                  </a:cubicBezTo>
                  <a:cubicBezTo>
                    <a:pt x="3053" y="66"/>
                    <a:pt x="2910" y="0"/>
                    <a:pt x="2720" y="0"/>
                  </a:cubicBezTo>
                  <a:cubicBezTo>
                    <a:pt x="2340" y="0"/>
                    <a:pt x="1770" y="264"/>
                    <a:pt x="1770" y="264"/>
                  </a:cubicBezTo>
                  <a:lnTo>
                    <a:pt x="1783" y="371"/>
                  </a:lnTo>
                  <a:lnTo>
                    <a:pt x="1647" y="371"/>
                  </a:lnTo>
                  <a:lnTo>
                    <a:pt x="1663" y="264"/>
                  </a:lnTo>
                  <a:cubicBezTo>
                    <a:pt x="1663" y="264"/>
                    <a:pt x="1093" y="0"/>
                    <a:pt x="713"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3466;p77"/>
            <p:cNvSpPr/>
            <p:nvPr/>
          </p:nvSpPr>
          <p:spPr>
            <a:xfrm>
              <a:off x="3817247" y="2810974"/>
              <a:ext cx="223851" cy="48148"/>
            </a:xfrm>
            <a:custGeom>
              <a:avLst/>
              <a:gdLst/>
              <a:ahLst/>
              <a:cxnLst/>
              <a:rect l="l" t="t" r="r" b="b"/>
              <a:pathLst>
                <a:path w="1511" h="325" extrusionOk="0">
                  <a:moveTo>
                    <a:pt x="1" y="1"/>
                  </a:moveTo>
                  <a:lnTo>
                    <a:pt x="40" y="325"/>
                  </a:lnTo>
                  <a:lnTo>
                    <a:pt x="892" y="325"/>
                  </a:lnTo>
                  <a:cubicBezTo>
                    <a:pt x="1485" y="325"/>
                    <a:pt x="1511" y="231"/>
                    <a:pt x="1378" y="163"/>
                  </a:cubicBezTo>
                  <a:cubicBezTo>
                    <a:pt x="1255"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3467;p77"/>
            <p:cNvSpPr/>
            <p:nvPr/>
          </p:nvSpPr>
          <p:spPr>
            <a:xfrm>
              <a:off x="3533099" y="2810974"/>
              <a:ext cx="224295" cy="48148"/>
            </a:xfrm>
            <a:custGeom>
              <a:avLst/>
              <a:gdLst/>
              <a:ahLst/>
              <a:cxnLst/>
              <a:rect l="l" t="t" r="r" b="b"/>
              <a:pathLst>
                <a:path w="1514" h="325" extrusionOk="0">
                  <a:moveTo>
                    <a:pt x="529" y="1"/>
                  </a:moveTo>
                  <a:cubicBezTo>
                    <a:pt x="529" y="1"/>
                    <a:pt x="270" y="82"/>
                    <a:pt x="137" y="163"/>
                  </a:cubicBezTo>
                  <a:cubicBezTo>
                    <a:pt x="1" y="231"/>
                    <a:pt x="27"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3468;p77"/>
            <p:cNvSpPr/>
            <p:nvPr/>
          </p:nvSpPr>
          <p:spPr>
            <a:xfrm>
              <a:off x="3536951" y="2151713"/>
              <a:ext cx="170518" cy="207258"/>
            </a:xfrm>
            <a:custGeom>
              <a:avLst/>
              <a:gdLst/>
              <a:ahLst/>
              <a:cxnLst/>
              <a:rect l="l" t="t" r="r" b="b"/>
              <a:pathLst>
                <a:path w="1151" h="1399" extrusionOk="0">
                  <a:moveTo>
                    <a:pt x="972" y="0"/>
                  </a:moveTo>
                  <a:cubicBezTo>
                    <a:pt x="852" y="0"/>
                    <a:pt x="686" y="73"/>
                    <a:pt x="474" y="291"/>
                  </a:cubicBezTo>
                  <a:cubicBezTo>
                    <a:pt x="111" y="657"/>
                    <a:pt x="1" y="777"/>
                    <a:pt x="1" y="777"/>
                  </a:cubicBezTo>
                  <a:cubicBezTo>
                    <a:pt x="1" y="777"/>
                    <a:pt x="111" y="1237"/>
                    <a:pt x="623" y="1399"/>
                  </a:cubicBezTo>
                  <a:lnTo>
                    <a:pt x="1151" y="77"/>
                  </a:lnTo>
                  <a:cubicBezTo>
                    <a:pt x="1112" y="33"/>
                    <a:pt x="1052" y="0"/>
                    <a:pt x="972"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3469;p77"/>
            <p:cNvSpPr/>
            <p:nvPr/>
          </p:nvSpPr>
          <p:spPr>
            <a:xfrm>
              <a:off x="3867173" y="2151713"/>
              <a:ext cx="170073" cy="207258"/>
            </a:xfrm>
            <a:custGeom>
              <a:avLst/>
              <a:gdLst/>
              <a:ahLst/>
              <a:cxnLst/>
              <a:rect l="l" t="t" r="r" b="b"/>
              <a:pathLst>
                <a:path w="1148" h="1399" extrusionOk="0">
                  <a:moveTo>
                    <a:pt x="178" y="0"/>
                  </a:moveTo>
                  <a:cubicBezTo>
                    <a:pt x="98" y="0"/>
                    <a:pt x="39" y="33"/>
                    <a:pt x="1" y="77"/>
                  </a:cubicBezTo>
                  <a:lnTo>
                    <a:pt x="526" y="1399"/>
                  </a:lnTo>
                  <a:cubicBezTo>
                    <a:pt x="1041" y="1237"/>
                    <a:pt x="1148" y="777"/>
                    <a:pt x="1148" y="777"/>
                  </a:cubicBezTo>
                  <a:cubicBezTo>
                    <a:pt x="1148" y="777"/>
                    <a:pt x="1041" y="657"/>
                    <a:pt x="675" y="291"/>
                  </a:cubicBezTo>
                  <a:cubicBezTo>
                    <a:pt x="465" y="73"/>
                    <a:pt x="298" y="0"/>
                    <a:pt x="178" y="0"/>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3470;p77"/>
            <p:cNvSpPr/>
            <p:nvPr/>
          </p:nvSpPr>
          <p:spPr>
            <a:xfrm>
              <a:off x="3473099" y="1561045"/>
              <a:ext cx="566072" cy="533924"/>
            </a:xfrm>
            <a:custGeom>
              <a:avLst/>
              <a:gdLst/>
              <a:ahLst/>
              <a:cxnLst/>
              <a:rect l="l" t="t" r="r" b="b"/>
              <a:pathLst>
                <a:path w="3821" h="3604" extrusionOk="0">
                  <a:moveTo>
                    <a:pt x="1906" y="1"/>
                  </a:moveTo>
                  <a:cubicBezTo>
                    <a:pt x="1297" y="1"/>
                    <a:pt x="448" y="202"/>
                    <a:pt x="231" y="1080"/>
                  </a:cubicBezTo>
                  <a:cubicBezTo>
                    <a:pt x="1" y="1958"/>
                    <a:pt x="43" y="2849"/>
                    <a:pt x="406" y="3199"/>
                  </a:cubicBezTo>
                  <a:cubicBezTo>
                    <a:pt x="785" y="3536"/>
                    <a:pt x="1391" y="3604"/>
                    <a:pt x="1906" y="3604"/>
                  </a:cubicBezTo>
                  <a:cubicBezTo>
                    <a:pt x="2431" y="3604"/>
                    <a:pt x="3040" y="3536"/>
                    <a:pt x="3403" y="3199"/>
                  </a:cubicBezTo>
                  <a:cubicBezTo>
                    <a:pt x="3782" y="2849"/>
                    <a:pt x="3821" y="1958"/>
                    <a:pt x="3591" y="1080"/>
                  </a:cubicBezTo>
                  <a:cubicBezTo>
                    <a:pt x="3377" y="202"/>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3471;p77"/>
            <p:cNvSpPr/>
            <p:nvPr/>
          </p:nvSpPr>
          <p:spPr>
            <a:xfrm>
              <a:off x="3349247" y="1398526"/>
              <a:ext cx="699997" cy="346517"/>
            </a:xfrm>
            <a:custGeom>
              <a:avLst/>
              <a:gdLst/>
              <a:ahLst/>
              <a:cxnLst/>
              <a:rect l="l" t="t" r="r" b="b"/>
              <a:pathLst>
                <a:path w="4725" h="2339" extrusionOk="0">
                  <a:moveTo>
                    <a:pt x="2698" y="1"/>
                  </a:moveTo>
                  <a:cubicBezTo>
                    <a:pt x="1891" y="1"/>
                    <a:pt x="1463" y="279"/>
                    <a:pt x="743" y="1043"/>
                  </a:cubicBezTo>
                  <a:cubicBezTo>
                    <a:pt x="649" y="1163"/>
                    <a:pt x="445" y="1244"/>
                    <a:pt x="296" y="1312"/>
                  </a:cubicBezTo>
                  <a:cubicBezTo>
                    <a:pt x="163" y="1367"/>
                    <a:pt x="27" y="1312"/>
                    <a:pt x="14" y="1503"/>
                  </a:cubicBezTo>
                  <a:cubicBezTo>
                    <a:pt x="1" y="1840"/>
                    <a:pt x="244" y="2151"/>
                    <a:pt x="555" y="2258"/>
                  </a:cubicBezTo>
                  <a:cubicBezTo>
                    <a:pt x="645" y="2289"/>
                    <a:pt x="732" y="2302"/>
                    <a:pt x="816" y="2302"/>
                  </a:cubicBezTo>
                  <a:cubicBezTo>
                    <a:pt x="1211" y="2302"/>
                    <a:pt x="1546" y="2000"/>
                    <a:pt x="1835" y="1746"/>
                  </a:cubicBezTo>
                  <a:cubicBezTo>
                    <a:pt x="2039" y="1584"/>
                    <a:pt x="2240" y="1422"/>
                    <a:pt x="2470" y="1312"/>
                  </a:cubicBezTo>
                  <a:cubicBezTo>
                    <a:pt x="2583" y="1265"/>
                    <a:pt x="2849" y="1202"/>
                    <a:pt x="3143" y="1202"/>
                  </a:cubicBezTo>
                  <a:cubicBezTo>
                    <a:pt x="3445" y="1202"/>
                    <a:pt x="3778" y="1269"/>
                    <a:pt x="4009" y="1487"/>
                  </a:cubicBezTo>
                  <a:cubicBezTo>
                    <a:pt x="4051" y="2096"/>
                    <a:pt x="4469" y="2339"/>
                    <a:pt x="4469" y="2339"/>
                  </a:cubicBezTo>
                  <a:cubicBezTo>
                    <a:pt x="4686" y="1811"/>
                    <a:pt x="4725" y="1163"/>
                    <a:pt x="4414" y="677"/>
                  </a:cubicBezTo>
                  <a:cubicBezTo>
                    <a:pt x="4171" y="314"/>
                    <a:pt x="3714" y="84"/>
                    <a:pt x="3348" y="45"/>
                  </a:cubicBezTo>
                  <a:cubicBezTo>
                    <a:pt x="3104" y="16"/>
                    <a:pt x="2890" y="1"/>
                    <a:pt x="2698"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3472;p77"/>
            <p:cNvSpPr/>
            <p:nvPr/>
          </p:nvSpPr>
          <p:spPr>
            <a:xfrm>
              <a:off x="3497099" y="1898972"/>
              <a:ext cx="110074" cy="110074"/>
            </a:xfrm>
            <a:custGeom>
              <a:avLst/>
              <a:gdLst/>
              <a:ahLst/>
              <a:cxnLst/>
              <a:rect l="l" t="t" r="r" b="b"/>
              <a:pathLst>
                <a:path w="743" h="743" extrusionOk="0">
                  <a:moveTo>
                    <a:pt x="380" y="1"/>
                  </a:moveTo>
                  <a:cubicBezTo>
                    <a:pt x="163" y="1"/>
                    <a:pt x="1" y="163"/>
                    <a:pt x="1" y="364"/>
                  </a:cubicBezTo>
                  <a:cubicBezTo>
                    <a:pt x="1" y="581"/>
                    <a:pt x="163" y="743"/>
                    <a:pt x="380" y="743"/>
                  </a:cubicBezTo>
                  <a:cubicBezTo>
                    <a:pt x="581" y="743"/>
                    <a:pt x="743" y="581"/>
                    <a:pt x="743" y="364"/>
                  </a:cubicBezTo>
                  <a:cubicBezTo>
                    <a:pt x="743"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3473;p77"/>
            <p:cNvSpPr/>
            <p:nvPr/>
          </p:nvSpPr>
          <p:spPr>
            <a:xfrm>
              <a:off x="3891173" y="1898972"/>
              <a:ext cx="112000" cy="110074"/>
            </a:xfrm>
            <a:custGeom>
              <a:avLst/>
              <a:gdLst/>
              <a:ahLst/>
              <a:cxnLst/>
              <a:rect l="l" t="t" r="r" b="b"/>
              <a:pathLst>
                <a:path w="756" h="743" extrusionOk="0">
                  <a:moveTo>
                    <a:pt x="380" y="1"/>
                  </a:moveTo>
                  <a:cubicBezTo>
                    <a:pt x="176" y="1"/>
                    <a:pt x="1" y="163"/>
                    <a:pt x="1" y="364"/>
                  </a:cubicBezTo>
                  <a:cubicBezTo>
                    <a:pt x="1" y="581"/>
                    <a:pt x="176" y="743"/>
                    <a:pt x="380" y="743"/>
                  </a:cubicBezTo>
                  <a:cubicBezTo>
                    <a:pt x="581" y="743"/>
                    <a:pt x="756" y="581"/>
                    <a:pt x="756" y="364"/>
                  </a:cubicBezTo>
                  <a:cubicBezTo>
                    <a:pt x="756" y="163"/>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3474;p77"/>
            <p:cNvSpPr/>
            <p:nvPr/>
          </p:nvSpPr>
          <p:spPr>
            <a:xfrm>
              <a:off x="3704951" y="1924750"/>
              <a:ext cx="70222" cy="29629"/>
            </a:xfrm>
            <a:custGeom>
              <a:avLst/>
              <a:gdLst/>
              <a:ahLst/>
              <a:cxnLst/>
              <a:rect l="l" t="t" r="r" b="b"/>
              <a:pathLst>
                <a:path w="474" h="200" extrusionOk="0">
                  <a:moveTo>
                    <a:pt x="234" y="1"/>
                  </a:moveTo>
                  <a:cubicBezTo>
                    <a:pt x="109" y="1"/>
                    <a:pt x="1" y="85"/>
                    <a:pt x="1" y="122"/>
                  </a:cubicBezTo>
                  <a:cubicBezTo>
                    <a:pt x="1" y="172"/>
                    <a:pt x="127" y="200"/>
                    <a:pt x="248" y="200"/>
                  </a:cubicBezTo>
                  <a:cubicBezTo>
                    <a:pt x="363" y="200"/>
                    <a:pt x="474" y="175"/>
                    <a:pt x="474" y="122"/>
                  </a:cubicBezTo>
                  <a:cubicBezTo>
                    <a:pt x="474" y="57"/>
                    <a:pt x="367" y="2"/>
                    <a:pt x="260" y="2"/>
                  </a:cubicBezTo>
                  <a:cubicBezTo>
                    <a:pt x="251" y="1"/>
                    <a:pt x="243" y="1"/>
                    <a:pt x="234"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3475;p77"/>
            <p:cNvSpPr/>
            <p:nvPr/>
          </p:nvSpPr>
          <p:spPr>
            <a:xfrm>
              <a:off x="3701099" y="1920453"/>
              <a:ext cx="78370" cy="28148"/>
            </a:xfrm>
            <a:custGeom>
              <a:avLst/>
              <a:gdLst/>
              <a:ahLst/>
              <a:cxnLst/>
              <a:rect l="l" t="t" r="r" b="b"/>
              <a:pathLst>
                <a:path w="529" h="190" extrusionOk="0">
                  <a:moveTo>
                    <a:pt x="280" y="1"/>
                  </a:moveTo>
                  <a:cubicBezTo>
                    <a:pt x="160" y="1"/>
                    <a:pt x="35" y="58"/>
                    <a:pt x="1" y="167"/>
                  </a:cubicBezTo>
                  <a:lnTo>
                    <a:pt x="14" y="167"/>
                  </a:lnTo>
                  <a:cubicBezTo>
                    <a:pt x="95" y="112"/>
                    <a:pt x="163" y="44"/>
                    <a:pt x="270" y="44"/>
                  </a:cubicBezTo>
                  <a:cubicBezTo>
                    <a:pt x="380" y="44"/>
                    <a:pt x="432" y="99"/>
                    <a:pt x="500" y="180"/>
                  </a:cubicBezTo>
                  <a:cubicBezTo>
                    <a:pt x="506" y="186"/>
                    <a:pt x="514" y="190"/>
                    <a:pt x="519" y="190"/>
                  </a:cubicBezTo>
                  <a:cubicBezTo>
                    <a:pt x="525" y="190"/>
                    <a:pt x="529" y="186"/>
                    <a:pt x="529" y="180"/>
                  </a:cubicBezTo>
                  <a:cubicBezTo>
                    <a:pt x="514" y="58"/>
                    <a:pt x="399" y="1"/>
                    <a:pt x="280"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3476;p77"/>
            <p:cNvSpPr/>
            <p:nvPr/>
          </p:nvSpPr>
          <p:spPr>
            <a:xfrm>
              <a:off x="3680951" y="1977194"/>
              <a:ext cx="165184" cy="45185"/>
            </a:xfrm>
            <a:custGeom>
              <a:avLst/>
              <a:gdLst/>
              <a:ahLst/>
              <a:cxnLst/>
              <a:rect l="l" t="t" r="r" b="b"/>
              <a:pathLst>
                <a:path w="1115" h="305" extrusionOk="0">
                  <a:moveTo>
                    <a:pt x="1069" y="0"/>
                  </a:moveTo>
                  <a:cubicBezTo>
                    <a:pt x="1060" y="0"/>
                    <a:pt x="1049" y="3"/>
                    <a:pt x="1041" y="11"/>
                  </a:cubicBezTo>
                  <a:cubicBezTo>
                    <a:pt x="891" y="179"/>
                    <a:pt x="659" y="253"/>
                    <a:pt x="430" y="253"/>
                  </a:cubicBezTo>
                  <a:cubicBezTo>
                    <a:pt x="289" y="253"/>
                    <a:pt x="149" y="225"/>
                    <a:pt x="30" y="173"/>
                  </a:cubicBezTo>
                  <a:cubicBezTo>
                    <a:pt x="1" y="173"/>
                    <a:pt x="1" y="202"/>
                    <a:pt x="17" y="202"/>
                  </a:cubicBezTo>
                  <a:cubicBezTo>
                    <a:pt x="131" y="271"/>
                    <a:pt x="275" y="304"/>
                    <a:pt x="424" y="304"/>
                  </a:cubicBezTo>
                  <a:cubicBezTo>
                    <a:pt x="677" y="304"/>
                    <a:pt x="943" y="209"/>
                    <a:pt x="1096" y="40"/>
                  </a:cubicBezTo>
                  <a:cubicBezTo>
                    <a:pt x="1114" y="19"/>
                    <a:pt x="1093" y="0"/>
                    <a:pt x="1069"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3477;p77"/>
            <p:cNvSpPr/>
            <p:nvPr/>
          </p:nvSpPr>
          <p:spPr>
            <a:xfrm>
              <a:off x="3829247" y="1964750"/>
              <a:ext cx="29926" cy="22815"/>
            </a:xfrm>
            <a:custGeom>
              <a:avLst/>
              <a:gdLst/>
              <a:ahLst/>
              <a:cxnLst/>
              <a:rect l="l" t="t" r="r" b="b"/>
              <a:pathLst>
                <a:path w="202" h="154" extrusionOk="0">
                  <a:moveTo>
                    <a:pt x="40" y="1"/>
                  </a:moveTo>
                  <a:lnTo>
                    <a:pt x="40" y="1"/>
                  </a:lnTo>
                  <a:cubicBezTo>
                    <a:pt x="1" y="43"/>
                    <a:pt x="40" y="95"/>
                    <a:pt x="69" y="111"/>
                  </a:cubicBezTo>
                  <a:cubicBezTo>
                    <a:pt x="90" y="132"/>
                    <a:pt x="120" y="153"/>
                    <a:pt x="153" y="153"/>
                  </a:cubicBezTo>
                  <a:cubicBezTo>
                    <a:pt x="161" y="153"/>
                    <a:pt x="168" y="152"/>
                    <a:pt x="176" y="150"/>
                  </a:cubicBezTo>
                  <a:cubicBezTo>
                    <a:pt x="189" y="150"/>
                    <a:pt x="202" y="137"/>
                    <a:pt x="189" y="124"/>
                  </a:cubicBezTo>
                  <a:cubicBezTo>
                    <a:pt x="182" y="117"/>
                    <a:pt x="173" y="117"/>
                    <a:pt x="163" y="117"/>
                  </a:cubicBezTo>
                  <a:cubicBezTo>
                    <a:pt x="152" y="117"/>
                    <a:pt x="142" y="117"/>
                    <a:pt x="134" y="111"/>
                  </a:cubicBezTo>
                  <a:cubicBezTo>
                    <a:pt x="82" y="95"/>
                    <a:pt x="69" y="56"/>
                    <a:pt x="53" y="14"/>
                  </a:cubicBezTo>
                  <a:lnTo>
                    <a:pt x="40" y="1"/>
                  </a:ln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3478;p77"/>
            <p:cNvSpPr/>
            <p:nvPr/>
          </p:nvSpPr>
          <p:spPr>
            <a:xfrm>
              <a:off x="3797395" y="1768897"/>
              <a:ext cx="181777" cy="144296"/>
            </a:xfrm>
            <a:custGeom>
              <a:avLst/>
              <a:gdLst/>
              <a:ahLst/>
              <a:cxnLst/>
              <a:rect l="l" t="t" r="r" b="b"/>
              <a:pathLst>
                <a:path w="1227" h="974" extrusionOk="0">
                  <a:moveTo>
                    <a:pt x="621" y="1"/>
                  </a:moveTo>
                  <a:cubicBezTo>
                    <a:pt x="430" y="1"/>
                    <a:pt x="174" y="108"/>
                    <a:pt x="93" y="364"/>
                  </a:cubicBezTo>
                  <a:cubicBezTo>
                    <a:pt x="1" y="669"/>
                    <a:pt x="195" y="973"/>
                    <a:pt x="596" y="973"/>
                  </a:cubicBezTo>
                  <a:cubicBezTo>
                    <a:pt x="604" y="973"/>
                    <a:pt x="613" y="973"/>
                    <a:pt x="621" y="973"/>
                  </a:cubicBezTo>
                  <a:cubicBezTo>
                    <a:pt x="1065" y="947"/>
                    <a:pt x="1227" y="688"/>
                    <a:pt x="1175" y="432"/>
                  </a:cubicBezTo>
                  <a:cubicBezTo>
                    <a:pt x="1133" y="163"/>
                    <a:pt x="932" y="1"/>
                    <a:pt x="6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3479;p77"/>
            <p:cNvSpPr/>
            <p:nvPr/>
          </p:nvSpPr>
          <p:spPr>
            <a:xfrm>
              <a:off x="3809099" y="1760305"/>
              <a:ext cx="178221" cy="88296"/>
            </a:xfrm>
            <a:custGeom>
              <a:avLst/>
              <a:gdLst/>
              <a:ahLst/>
              <a:cxnLst/>
              <a:rect l="l" t="t" r="r" b="b"/>
              <a:pathLst>
                <a:path w="1203" h="596" extrusionOk="0">
                  <a:moveTo>
                    <a:pt x="555" y="1"/>
                  </a:moveTo>
                  <a:cubicBezTo>
                    <a:pt x="436" y="1"/>
                    <a:pt x="306" y="30"/>
                    <a:pt x="205" y="98"/>
                  </a:cubicBezTo>
                  <a:cubicBezTo>
                    <a:pt x="69" y="195"/>
                    <a:pt x="27" y="315"/>
                    <a:pt x="1" y="477"/>
                  </a:cubicBezTo>
                  <a:cubicBezTo>
                    <a:pt x="1" y="477"/>
                    <a:pt x="1" y="483"/>
                    <a:pt x="5" y="483"/>
                  </a:cubicBezTo>
                  <a:cubicBezTo>
                    <a:pt x="7" y="483"/>
                    <a:pt x="10" y="481"/>
                    <a:pt x="14" y="477"/>
                  </a:cubicBezTo>
                  <a:cubicBezTo>
                    <a:pt x="86" y="250"/>
                    <a:pt x="318" y="107"/>
                    <a:pt x="548" y="107"/>
                  </a:cubicBezTo>
                  <a:cubicBezTo>
                    <a:pt x="578" y="107"/>
                    <a:pt x="607" y="109"/>
                    <a:pt x="636" y="114"/>
                  </a:cubicBezTo>
                  <a:cubicBezTo>
                    <a:pt x="743" y="140"/>
                    <a:pt x="853" y="195"/>
                    <a:pt x="934" y="276"/>
                  </a:cubicBezTo>
                  <a:cubicBezTo>
                    <a:pt x="999" y="370"/>
                    <a:pt x="1015" y="490"/>
                    <a:pt x="1080" y="584"/>
                  </a:cubicBezTo>
                  <a:cubicBezTo>
                    <a:pt x="1088" y="592"/>
                    <a:pt x="1102" y="596"/>
                    <a:pt x="1113" y="596"/>
                  </a:cubicBezTo>
                  <a:cubicBezTo>
                    <a:pt x="1125" y="596"/>
                    <a:pt x="1135" y="592"/>
                    <a:pt x="1135" y="584"/>
                  </a:cubicBezTo>
                  <a:cubicBezTo>
                    <a:pt x="1203" y="451"/>
                    <a:pt x="1109" y="276"/>
                    <a:pt x="1015" y="179"/>
                  </a:cubicBezTo>
                  <a:cubicBezTo>
                    <a:pt x="905" y="85"/>
                    <a:pt x="756" y="17"/>
                    <a:pt x="623" y="4"/>
                  </a:cubicBezTo>
                  <a:cubicBezTo>
                    <a:pt x="601" y="2"/>
                    <a:pt x="578" y="1"/>
                    <a:pt x="55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3480;p77"/>
            <p:cNvSpPr/>
            <p:nvPr/>
          </p:nvSpPr>
          <p:spPr>
            <a:xfrm>
              <a:off x="3815321" y="1792897"/>
              <a:ext cx="122074" cy="120148"/>
            </a:xfrm>
            <a:custGeom>
              <a:avLst/>
              <a:gdLst/>
              <a:ahLst/>
              <a:cxnLst/>
              <a:rect l="l" t="t" r="r" b="b"/>
              <a:pathLst>
                <a:path w="824" h="811" extrusionOk="0">
                  <a:moveTo>
                    <a:pt x="406" y="1"/>
                  </a:moveTo>
                  <a:cubicBezTo>
                    <a:pt x="189" y="1"/>
                    <a:pt x="1" y="176"/>
                    <a:pt x="1" y="406"/>
                  </a:cubicBezTo>
                  <a:cubicBezTo>
                    <a:pt x="1" y="623"/>
                    <a:pt x="189" y="811"/>
                    <a:pt x="406" y="811"/>
                  </a:cubicBezTo>
                  <a:cubicBezTo>
                    <a:pt x="633" y="811"/>
                    <a:pt x="824" y="623"/>
                    <a:pt x="824" y="406"/>
                  </a:cubicBezTo>
                  <a:cubicBezTo>
                    <a:pt x="824" y="176"/>
                    <a:pt x="633"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3481;p77"/>
            <p:cNvSpPr/>
            <p:nvPr/>
          </p:nvSpPr>
          <p:spPr>
            <a:xfrm>
              <a:off x="3829247" y="1826972"/>
              <a:ext cx="40000" cy="38074"/>
            </a:xfrm>
            <a:custGeom>
              <a:avLst/>
              <a:gdLst/>
              <a:ahLst/>
              <a:cxnLst/>
              <a:rect l="l" t="t" r="r" b="b"/>
              <a:pathLst>
                <a:path w="270" h="257" extrusionOk="0">
                  <a:moveTo>
                    <a:pt x="134" y="1"/>
                  </a:moveTo>
                  <a:cubicBezTo>
                    <a:pt x="69" y="1"/>
                    <a:pt x="1" y="69"/>
                    <a:pt x="1" y="134"/>
                  </a:cubicBezTo>
                  <a:cubicBezTo>
                    <a:pt x="1" y="202"/>
                    <a:pt x="69" y="257"/>
                    <a:pt x="134" y="257"/>
                  </a:cubicBezTo>
                  <a:cubicBezTo>
                    <a:pt x="202" y="257"/>
                    <a:pt x="270" y="202"/>
                    <a:pt x="270" y="134"/>
                  </a:cubicBezTo>
                  <a:cubicBezTo>
                    <a:pt x="270" y="69"/>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3482;p77"/>
            <p:cNvSpPr/>
            <p:nvPr/>
          </p:nvSpPr>
          <p:spPr>
            <a:xfrm>
              <a:off x="3521099" y="1768897"/>
              <a:ext cx="181777" cy="144296"/>
            </a:xfrm>
            <a:custGeom>
              <a:avLst/>
              <a:gdLst/>
              <a:ahLst/>
              <a:cxnLst/>
              <a:rect l="l" t="t" r="r" b="b"/>
              <a:pathLst>
                <a:path w="1227" h="974" extrusionOk="0">
                  <a:moveTo>
                    <a:pt x="623" y="1"/>
                  </a:moveTo>
                  <a:cubicBezTo>
                    <a:pt x="299" y="1"/>
                    <a:pt x="108" y="163"/>
                    <a:pt x="56" y="432"/>
                  </a:cubicBezTo>
                  <a:cubicBezTo>
                    <a:pt x="1" y="688"/>
                    <a:pt x="163" y="947"/>
                    <a:pt x="623" y="973"/>
                  </a:cubicBezTo>
                  <a:cubicBezTo>
                    <a:pt x="631" y="973"/>
                    <a:pt x="640" y="973"/>
                    <a:pt x="648" y="973"/>
                  </a:cubicBezTo>
                  <a:cubicBezTo>
                    <a:pt x="1048" y="973"/>
                    <a:pt x="1227" y="669"/>
                    <a:pt x="1135" y="364"/>
                  </a:cubicBezTo>
                  <a:cubicBezTo>
                    <a:pt x="1067" y="108"/>
                    <a:pt x="798" y="1"/>
                    <a:pt x="6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3483;p77"/>
            <p:cNvSpPr/>
            <p:nvPr/>
          </p:nvSpPr>
          <p:spPr>
            <a:xfrm>
              <a:off x="3512951" y="1760749"/>
              <a:ext cx="180147" cy="88000"/>
            </a:xfrm>
            <a:custGeom>
              <a:avLst/>
              <a:gdLst/>
              <a:ahLst/>
              <a:cxnLst/>
              <a:rect l="l" t="t" r="r" b="b"/>
              <a:pathLst>
                <a:path w="1216" h="594" extrusionOk="0">
                  <a:moveTo>
                    <a:pt x="660" y="1"/>
                  </a:moveTo>
                  <a:cubicBezTo>
                    <a:pt x="600" y="1"/>
                    <a:pt x="541" y="10"/>
                    <a:pt x="487" y="30"/>
                  </a:cubicBezTo>
                  <a:cubicBezTo>
                    <a:pt x="367" y="56"/>
                    <a:pt x="260" y="124"/>
                    <a:pt x="179" y="205"/>
                  </a:cubicBezTo>
                  <a:cubicBezTo>
                    <a:pt x="111" y="299"/>
                    <a:pt x="1" y="461"/>
                    <a:pt x="69" y="568"/>
                  </a:cubicBezTo>
                  <a:cubicBezTo>
                    <a:pt x="78" y="577"/>
                    <a:pt x="100" y="593"/>
                    <a:pt x="118" y="593"/>
                  </a:cubicBezTo>
                  <a:cubicBezTo>
                    <a:pt x="126" y="593"/>
                    <a:pt x="133" y="590"/>
                    <a:pt x="137" y="581"/>
                  </a:cubicBezTo>
                  <a:cubicBezTo>
                    <a:pt x="179" y="500"/>
                    <a:pt x="192" y="419"/>
                    <a:pt x="244" y="338"/>
                  </a:cubicBezTo>
                  <a:cubicBezTo>
                    <a:pt x="299" y="244"/>
                    <a:pt x="367" y="192"/>
                    <a:pt x="461" y="150"/>
                  </a:cubicBezTo>
                  <a:cubicBezTo>
                    <a:pt x="529" y="121"/>
                    <a:pt x="601" y="108"/>
                    <a:pt x="673" y="108"/>
                  </a:cubicBezTo>
                  <a:cubicBezTo>
                    <a:pt x="903" y="108"/>
                    <a:pt x="1131" y="247"/>
                    <a:pt x="1203" y="474"/>
                  </a:cubicBezTo>
                  <a:cubicBezTo>
                    <a:pt x="1203" y="478"/>
                    <a:pt x="1204" y="479"/>
                    <a:pt x="1206" y="479"/>
                  </a:cubicBezTo>
                  <a:cubicBezTo>
                    <a:pt x="1209" y="479"/>
                    <a:pt x="1216" y="470"/>
                    <a:pt x="1216" y="461"/>
                  </a:cubicBezTo>
                  <a:cubicBezTo>
                    <a:pt x="1190" y="299"/>
                    <a:pt x="1122" y="163"/>
                    <a:pt x="960" y="82"/>
                  </a:cubicBezTo>
                  <a:cubicBezTo>
                    <a:pt x="875" y="30"/>
                    <a:pt x="766" y="1"/>
                    <a:pt x="66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3484;p77"/>
            <p:cNvSpPr/>
            <p:nvPr/>
          </p:nvSpPr>
          <p:spPr>
            <a:xfrm>
              <a:off x="3565247" y="1792897"/>
              <a:ext cx="120148" cy="120148"/>
            </a:xfrm>
            <a:custGeom>
              <a:avLst/>
              <a:gdLst/>
              <a:ahLst/>
              <a:cxnLst/>
              <a:rect l="l" t="t" r="r" b="b"/>
              <a:pathLst>
                <a:path w="811" h="811" extrusionOk="0">
                  <a:moveTo>
                    <a:pt x="406" y="1"/>
                  </a:moveTo>
                  <a:cubicBezTo>
                    <a:pt x="176" y="1"/>
                    <a:pt x="1" y="176"/>
                    <a:pt x="1" y="406"/>
                  </a:cubicBezTo>
                  <a:cubicBezTo>
                    <a:pt x="1" y="623"/>
                    <a:pt x="176" y="811"/>
                    <a:pt x="406" y="811"/>
                  </a:cubicBezTo>
                  <a:cubicBezTo>
                    <a:pt x="636" y="811"/>
                    <a:pt x="811" y="623"/>
                    <a:pt x="811" y="406"/>
                  </a:cubicBezTo>
                  <a:cubicBezTo>
                    <a:pt x="811" y="176"/>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3485;p77"/>
            <p:cNvSpPr/>
            <p:nvPr/>
          </p:nvSpPr>
          <p:spPr>
            <a:xfrm>
              <a:off x="3577247" y="1826972"/>
              <a:ext cx="38074" cy="38074"/>
            </a:xfrm>
            <a:custGeom>
              <a:avLst/>
              <a:gdLst/>
              <a:ahLst/>
              <a:cxnLst/>
              <a:rect l="l" t="t" r="r" b="b"/>
              <a:pathLst>
                <a:path w="257" h="257" extrusionOk="0">
                  <a:moveTo>
                    <a:pt x="134" y="1"/>
                  </a:moveTo>
                  <a:cubicBezTo>
                    <a:pt x="53" y="1"/>
                    <a:pt x="1" y="69"/>
                    <a:pt x="1" y="134"/>
                  </a:cubicBezTo>
                  <a:cubicBezTo>
                    <a:pt x="1" y="202"/>
                    <a:pt x="53" y="257"/>
                    <a:pt x="134" y="257"/>
                  </a:cubicBezTo>
                  <a:cubicBezTo>
                    <a:pt x="202" y="257"/>
                    <a:pt x="257" y="202"/>
                    <a:pt x="257" y="134"/>
                  </a:cubicBezTo>
                  <a:cubicBezTo>
                    <a:pt x="257" y="69"/>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3486;p77"/>
            <p:cNvSpPr/>
            <p:nvPr/>
          </p:nvSpPr>
          <p:spPr>
            <a:xfrm>
              <a:off x="3843173" y="1690379"/>
              <a:ext cx="101925" cy="52296"/>
            </a:xfrm>
            <a:custGeom>
              <a:avLst/>
              <a:gdLst/>
              <a:ahLst/>
              <a:cxnLst/>
              <a:rect l="l" t="t" r="r" b="b"/>
              <a:pathLst>
                <a:path w="688" h="353" extrusionOk="0">
                  <a:moveTo>
                    <a:pt x="166" y="0"/>
                  </a:moveTo>
                  <a:cubicBezTo>
                    <a:pt x="151" y="0"/>
                    <a:pt x="136" y="1"/>
                    <a:pt x="121" y="3"/>
                  </a:cubicBezTo>
                  <a:cubicBezTo>
                    <a:pt x="95" y="3"/>
                    <a:pt x="82" y="3"/>
                    <a:pt x="56" y="19"/>
                  </a:cubicBezTo>
                  <a:cubicBezTo>
                    <a:pt x="27" y="32"/>
                    <a:pt x="14" y="58"/>
                    <a:pt x="14" y="84"/>
                  </a:cubicBezTo>
                  <a:cubicBezTo>
                    <a:pt x="1" y="139"/>
                    <a:pt x="56" y="165"/>
                    <a:pt x="95" y="181"/>
                  </a:cubicBezTo>
                  <a:cubicBezTo>
                    <a:pt x="137" y="181"/>
                    <a:pt x="176" y="181"/>
                    <a:pt x="202" y="194"/>
                  </a:cubicBezTo>
                  <a:cubicBezTo>
                    <a:pt x="231" y="194"/>
                    <a:pt x="257" y="194"/>
                    <a:pt x="283" y="207"/>
                  </a:cubicBezTo>
                  <a:cubicBezTo>
                    <a:pt x="380" y="220"/>
                    <a:pt x="461" y="262"/>
                    <a:pt x="542" y="301"/>
                  </a:cubicBezTo>
                  <a:cubicBezTo>
                    <a:pt x="568" y="314"/>
                    <a:pt x="594" y="343"/>
                    <a:pt x="636" y="343"/>
                  </a:cubicBezTo>
                  <a:cubicBezTo>
                    <a:pt x="642" y="349"/>
                    <a:pt x="652" y="353"/>
                    <a:pt x="660" y="353"/>
                  </a:cubicBezTo>
                  <a:cubicBezTo>
                    <a:pt x="668" y="353"/>
                    <a:pt x="675" y="349"/>
                    <a:pt x="675" y="343"/>
                  </a:cubicBezTo>
                  <a:cubicBezTo>
                    <a:pt x="675" y="327"/>
                    <a:pt x="688" y="314"/>
                    <a:pt x="675" y="314"/>
                  </a:cubicBezTo>
                  <a:cubicBezTo>
                    <a:pt x="675" y="262"/>
                    <a:pt x="649" y="233"/>
                    <a:pt x="623" y="194"/>
                  </a:cubicBezTo>
                  <a:cubicBezTo>
                    <a:pt x="568" y="152"/>
                    <a:pt x="526" y="113"/>
                    <a:pt x="474" y="84"/>
                  </a:cubicBezTo>
                  <a:cubicBezTo>
                    <a:pt x="377" y="38"/>
                    <a:pt x="273" y="0"/>
                    <a:pt x="166" y="0"/>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3487;p77"/>
            <p:cNvSpPr/>
            <p:nvPr/>
          </p:nvSpPr>
          <p:spPr>
            <a:xfrm>
              <a:off x="3555173" y="1690230"/>
              <a:ext cx="101925" cy="46666"/>
            </a:xfrm>
            <a:custGeom>
              <a:avLst/>
              <a:gdLst/>
              <a:ahLst/>
              <a:cxnLst/>
              <a:rect l="l" t="t" r="r" b="b"/>
              <a:pathLst>
                <a:path w="688" h="315" extrusionOk="0">
                  <a:moveTo>
                    <a:pt x="535" y="1"/>
                  </a:moveTo>
                  <a:cubicBezTo>
                    <a:pt x="434" y="1"/>
                    <a:pt x="333" y="26"/>
                    <a:pt x="244" y="59"/>
                  </a:cubicBezTo>
                  <a:cubicBezTo>
                    <a:pt x="189" y="85"/>
                    <a:pt x="121" y="127"/>
                    <a:pt x="82" y="166"/>
                  </a:cubicBezTo>
                  <a:cubicBezTo>
                    <a:pt x="56" y="195"/>
                    <a:pt x="27" y="221"/>
                    <a:pt x="14" y="276"/>
                  </a:cubicBezTo>
                  <a:cubicBezTo>
                    <a:pt x="1" y="276"/>
                    <a:pt x="14" y="289"/>
                    <a:pt x="14" y="302"/>
                  </a:cubicBezTo>
                  <a:cubicBezTo>
                    <a:pt x="14" y="315"/>
                    <a:pt x="40" y="315"/>
                    <a:pt x="56" y="315"/>
                  </a:cubicBezTo>
                  <a:cubicBezTo>
                    <a:pt x="95" y="302"/>
                    <a:pt x="121" y="289"/>
                    <a:pt x="150" y="276"/>
                  </a:cubicBezTo>
                  <a:cubicBezTo>
                    <a:pt x="231" y="234"/>
                    <a:pt x="325" y="208"/>
                    <a:pt x="406" y="195"/>
                  </a:cubicBezTo>
                  <a:lnTo>
                    <a:pt x="487" y="195"/>
                  </a:lnTo>
                  <a:cubicBezTo>
                    <a:pt x="526" y="182"/>
                    <a:pt x="568" y="182"/>
                    <a:pt x="594" y="182"/>
                  </a:cubicBezTo>
                  <a:cubicBezTo>
                    <a:pt x="649" y="182"/>
                    <a:pt x="688" y="153"/>
                    <a:pt x="688" y="101"/>
                  </a:cubicBezTo>
                  <a:cubicBezTo>
                    <a:pt x="688" y="72"/>
                    <a:pt x="675" y="46"/>
                    <a:pt x="649" y="33"/>
                  </a:cubicBezTo>
                  <a:cubicBezTo>
                    <a:pt x="636" y="20"/>
                    <a:pt x="607" y="4"/>
                    <a:pt x="594" y="4"/>
                  </a:cubicBezTo>
                  <a:cubicBezTo>
                    <a:pt x="574" y="2"/>
                    <a:pt x="554" y="1"/>
                    <a:pt x="535" y="1"/>
                  </a:cubicBezTo>
                  <a:close/>
                </a:path>
              </a:pathLst>
            </a:custGeom>
            <a:solidFill>
              <a:srgbClr val="7A41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3488;p77"/>
            <p:cNvSpPr/>
            <p:nvPr/>
          </p:nvSpPr>
          <p:spPr>
            <a:xfrm>
              <a:off x="4021247" y="1740305"/>
              <a:ext cx="147999" cy="191703"/>
            </a:xfrm>
            <a:custGeom>
              <a:avLst/>
              <a:gdLst/>
              <a:ahLst/>
              <a:cxnLst/>
              <a:rect l="l" t="t" r="r" b="b"/>
              <a:pathLst>
                <a:path w="999" h="1294" extrusionOk="0">
                  <a:moveTo>
                    <a:pt x="464" y="1"/>
                  </a:moveTo>
                  <a:cubicBezTo>
                    <a:pt x="228" y="1"/>
                    <a:pt x="44" y="214"/>
                    <a:pt x="1" y="369"/>
                  </a:cubicBezTo>
                  <a:lnTo>
                    <a:pt x="27" y="1166"/>
                  </a:lnTo>
                  <a:cubicBezTo>
                    <a:pt x="85" y="1253"/>
                    <a:pt x="183" y="1293"/>
                    <a:pt x="292" y="1293"/>
                  </a:cubicBezTo>
                  <a:cubicBezTo>
                    <a:pt x="488" y="1293"/>
                    <a:pt x="720" y="1165"/>
                    <a:pt x="824" y="949"/>
                  </a:cubicBezTo>
                  <a:cubicBezTo>
                    <a:pt x="999" y="599"/>
                    <a:pt x="918" y="152"/>
                    <a:pt x="620" y="32"/>
                  </a:cubicBezTo>
                  <a:cubicBezTo>
                    <a:pt x="566" y="10"/>
                    <a:pt x="514" y="1"/>
                    <a:pt x="464"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3489;p77"/>
            <p:cNvSpPr/>
            <p:nvPr/>
          </p:nvSpPr>
          <p:spPr>
            <a:xfrm>
              <a:off x="4016951" y="1797786"/>
              <a:ext cx="120444" cy="74222"/>
            </a:xfrm>
            <a:custGeom>
              <a:avLst/>
              <a:gdLst/>
              <a:ahLst/>
              <a:cxnLst/>
              <a:rect l="l" t="t" r="r" b="b"/>
              <a:pathLst>
                <a:path w="813" h="501" extrusionOk="0">
                  <a:moveTo>
                    <a:pt x="367" y="0"/>
                  </a:moveTo>
                  <a:cubicBezTo>
                    <a:pt x="212" y="0"/>
                    <a:pt x="56" y="69"/>
                    <a:pt x="1" y="224"/>
                  </a:cubicBezTo>
                  <a:cubicBezTo>
                    <a:pt x="1" y="234"/>
                    <a:pt x="11" y="255"/>
                    <a:pt x="22" y="255"/>
                  </a:cubicBezTo>
                  <a:cubicBezTo>
                    <a:pt x="24" y="255"/>
                    <a:pt x="27" y="253"/>
                    <a:pt x="30" y="250"/>
                  </a:cubicBezTo>
                  <a:cubicBezTo>
                    <a:pt x="82" y="211"/>
                    <a:pt x="124" y="156"/>
                    <a:pt x="192" y="130"/>
                  </a:cubicBezTo>
                  <a:cubicBezTo>
                    <a:pt x="243" y="98"/>
                    <a:pt x="293" y="83"/>
                    <a:pt x="343" y="83"/>
                  </a:cubicBezTo>
                  <a:cubicBezTo>
                    <a:pt x="360" y="83"/>
                    <a:pt x="376" y="85"/>
                    <a:pt x="393" y="88"/>
                  </a:cubicBezTo>
                  <a:cubicBezTo>
                    <a:pt x="435" y="130"/>
                    <a:pt x="461" y="169"/>
                    <a:pt x="448" y="237"/>
                  </a:cubicBezTo>
                  <a:cubicBezTo>
                    <a:pt x="448" y="305"/>
                    <a:pt x="422" y="373"/>
                    <a:pt x="380" y="412"/>
                  </a:cubicBezTo>
                  <a:cubicBezTo>
                    <a:pt x="341" y="454"/>
                    <a:pt x="299" y="467"/>
                    <a:pt x="260" y="480"/>
                  </a:cubicBezTo>
                  <a:lnTo>
                    <a:pt x="244" y="493"/>
                  </a:lnTo>
                  <a:cubicBezTo>
                    <a:pt x="262" y="498"/>
                    <a:pt x="280" y="500"/>
                    <a:pt x="297" y="500"/>
                  </a:cubicBezTo>
                  <a:cubicBezTo>
                    <a:pt x="471" y="500"/>
                    <a:pt x="578" y="264"/>
                    <a:pt x="516" y="117"/>
                  </a:cubicBezTo>
                  <a:lnTo>
                    <a:pt x="516" y="117"/>
                  </a:lnTo>
                  <a:cubicBezTo>
                    <a:pt x="623" y="169"/>
                    <a:pt x="717" y="250"/>
                    <a:pt x="717" y="386"/>
                  </a:cubicBezTo>
                  <a:cubicBezTo>
                    <a:pt x="813" y="146"/>
                    <a:pt x="592" y="0"/>
                    <a:pt x="367"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3490;p77"/>
            <p:cNvSpPr/>
            <p:nvPr/>
          </p:nvSpPr>
          <p:spPr>
            <a:xfrm>
              <a:off x="4003025" y="1742971"/>
              <a:ext cx="76444" cy="102814"/>
            </a:xfrm>
            <a:custGeom>
              <a:avLst/>
              <a:gdLst/>
              <a:ahLst/>
              <a:cxnLst/>
              <a:rect l="l" t="t" r="r" b="b"/>
              <a:pathLst>
                <a:path w="516" h="694" extrusionOk="0">
                  <a:moveTo>
                    <a:pt x="516" y="1"/>
                  </a:moveTo>
                  <a:lnTo>
                    <a:pt x="56" y="14"/>
                  </a:lnTo>
                  <a:cubicBezTo>
                    <a:pt x="82" y="150"/>
                    <a:pt x="1" y="581"/>
                    <a:pt x="56" y="675"/>
                  </a:cubicBezTo>
                  <a:cubicBezTo>
                    <a:pt x="63" y="687"/>
                    <a:pt x="75" y="693"/>
                    <a:pt x="91" y="693"/>
                  </a:cubicBezTo>
                  <a:cubicBezTo>
                    <a:pt x="196" y="693"/>
                    <a:pt x="457" y="434"/>
                    <a:pt x="516" y="1"/>
                  </a:cubicBezTo>
                  <a:close/>
                </a:path>
              </a:pathLst>
            </a:custGeom>
            <a:solidFill>
              <a:srgbClr val="AA5E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3491;p77"/>
            <p:cNvSpPr/>
            <p:nvPr/>
          </p:nvSpPr>
          <p:spPr>
            <a:xfrm>
              <a:off x="3589247" y="2162972"/>
              <a:ext cx="396146" cy="425924"/>
            </a:xfrm>
            <a:custGeom>
              <a:avLst/>
              <a:gdLst/>
              <a:ahLst/>
              <a:cxnLst/>
              <a:rect l="l" t="t" r="r" b="b"/>
              <a:pathLst>
                <a:path w="2674" h="2875" extrusionOk="0">
                  <a:moveTo>
                    <a:pt x="798" y="1"/>
                  </a:moveTo>
                  <a:cubicBezTo>
                    <a:pt x="730" y="189"/>
                    <a:pt x="513" y="406"/>
                    <a:pt x="325" y="1012"/>
                  </a:cubicBezTo>
                  <a:cubicBezTo>
                    <a:pt x="82" y="1822"/>
                    <a:pt x="1" y="2269"/>
                    <a:pt x="1" y="2700"/>
                  </a:cubicBezTo>
                  <a:cubicBezTo>
                    <a:pt x="1" y="2700"/>
                    <a:pt x="526" y="2875"/>
                    <a:pt x="1336" y="2875"/>
                  </a:cubicBezTo>
                  <a:cubicBezTo>
                    <a:pt x="2146" y="2875"/>
                    <a:pt x="2674" y="2700"/>
                    <a:pt x="2674" y="2700"/>
                  </a:cubicBezTo>
                  <a:cubicBezTo>
                    <a:pt x="2674" y="2256"/>
                    <a:pt x="2593" y="1822"/>
                    <a:pt x="2350" y="1012"/>
                  </a:cubicBezTo>
                  <a:cubicBezTo>
                    <a:pt x="2159" y="406"/>
                    <a:pt x="1945" y="189"/>
                    <a:pt x="1877" y="1"/>
                  </a:cubicBezTo>
                  <a:cubicBezTo>
                    <a:pt x="1864" y="1"/>
                    <a:pt x="1783" y="231"/>
                    <a:pt x="1336" y="231"/>
                  </a:cubicBezTo>
                  <a:cubicBezTo>
                    <a:pt x="892" y="231"/>
                    <a:pt x="798" y="1"/>
                    <a:pt x="798"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8" name="Google Shape;3492;p77"/>
          <p:cNvGrpSpPr/>
          <p:nvPr/>
        </p:nvGrpSpPr>
        <p:grpSpPr>
          <a:xfrm>
            <a:off x="6210451" y="4877176"/>
            <a:ext cx="952919" cy="1772533"/>
            <a:chOff x="4613100" y="3115123"/>
            <a:chExt cx="771999" cy="1436003"/>
          </a:xfrm>
        </p:grpSpPr>
        <p:sp>
          <p:nvSpPr>
            <p:cNvPr id="229" name="Google Shape;3493;p77"/>
            <p:cNvSpPr/>
            <p:nvPr/>
          </p:nvSpPr>
          <p:spPr>
            <a:xfrm>
              <a:off x="4801248" y="3769050"/>
              <a:ext cx="396146" cy="509924"/>
            </a:xfrm>
            <a:custGeom>
              <a:avLst/>
              <a:gdLst/>
              <a:ahLst/>
              <a:cxnLst/>
              <a:rect l="l" t="t" r="r" b="b"/>
              <a:pathLst>
                <a:path w="2674" h="3442" extrusionOk="0">
                  <a:moveTo>
                    <a:pt x="850" y="1"/>
                  </a:moveTo>
                  <a:cubicBezTo>
                    <a:pt x="850" y="1"/>
                    <a:pt x="850" y="257"/>
                    <a:pt x="824" y="471"/>
                  </a:cubicBezTo>
                  <a:cubicBezTo>
                    <a:pt x="811" y="701"/>
                    <a:pt x="539" y="876"/>
                    <a:pt x="325" y="1579"/>
                  </a:cubicBezTo>
                  <a:cubicBezTo>
                    <a:pt x="82" y="2389"/>
                    <a:pt x="1" y="3280"/>
                    <a:pt x="1" y="3280"/>
                  </a:cubicBezTo>
                  <a:cubicBezTo>
                    <a:pt x="1" y="3280"/>
                    <a:pt x="526" y="3442"/>
                    <a:pt x="1336" y="3442"/>
                  </a:cubicBezTo>
                  <a:cubicBezTo>
                    <a:pt x="2146" y="3442"/>
                    <a:pt x="2674" y="3280"/>
                    <a:pt x="2674" y="3280"/>
                  </a:cubicBezTo>
                  <a:cubicBezTo>
                    <a:pt x="2674" y="3280"/>
                    <a:pt x="2593" y="2389"/>
                    <a:pt x="2350" y="1579"/>
                  </a:cubicBezTo>
                  <a:cubicBezTo>
                    <a:pt x="2133" y="876"/>
                    <a:pt x="1864" y="701"/>
                    <a:pt x="1851" y="471"/>
                  </a:cubicBezTo>
                  <a:cubicBezTo>
                    <a:pt x="1835" y="257"/>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3494;p77"/>
            <p:cNvSpPr/>
            <p:nvPr/>
          </p:nvSpPr>
          <p:spPr>
            <a:xfrm>
              <a:off x="4615025" y="3115123"/>
              <a:ext cx="720145" cy="609923"/>
            </a:xfrm>
            <a:custGeom>
              <a:avLst/>
              <a:gdLst/>
              <a:ahLst/>
              <a:cxnLst/>
              <a:rect l="l" t="t" r="r" b="b"/>
              <a:pathLst>
                <a:path w="4861" h="4117" extrusionOk="0">
                  <a:moveTo>
                    <a:pt x="2441" y="0"/>
                  </a:moveTo>
                  <a:cubicBezTo>
                    <a:pt x="1968" y="0"/>
                    <a:pt x="1474" y="104"/>
                    <a:pt x="1083" y="404"/>
                  </a:cubicBezTo>
                  <a:cubicBezTo>
                    <a:pt x="1" y="1240"/>
                    <a:pt x="299" y="2403"/>
                    <a:pt x="568" y="2808"/>
                  </a:cubicBezTo>
                  <a:lnTo>
                    <a:pt x="3889" y="4117"/>
                  </a:lnTo>
                  <a:cubicBezTo>
                    <a:pt x="3889" y="4117"/>
                    <a:pt x="4469" y="4075"/>
                    <a:pt x="4660" y="3346"/>
                  </a:cubicBezTo>
                  <a:cubicBezTo>
                    <a:pt x="4848" y="2617"/>
                    <a:pt x="4861" y="1956"/>
                    <a:pt x="4728" y="1564"/>
                  </a:cubicBezTo>
                  <a:cubicBezTo>
                    <a:pt x="4605" y="1175"/>
                    <a:pt x="4323" y="1094"/>
                    <a:pt x="4323" y="1094"/>
                  </a:cubicBezTo>
                  <a:cubicBezTo>
                    <a:pt x="4323" y="1094"/>
                    <a:pt x="4456" y="822"/>
                    <a:pt x="4012" y="404"/>
                  </a:cubicBezTo>
                  <a:cubicBezTo>
                    <a:pt x="3832" y="242"/>
                    <a:pt x="3161" y="0"/>
                    <a:pt x="2441"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3495;p77"/>
            <p:cNvSpPr/>
            <p:nvPr/>
          </p:nvSpPr>
          <p:spPr>
            <a:xfrm>
              <a:off x="5191026" y="3433049"/>
              <a:ext cx="100444" cy="291999"/>
            </a:xfrm>
            <a:custGeom>
              <a:avLst/>
              <a:gdLst/>
              <a:ahLst/>
              <a:cxnLst/>
              <a:rect l="l" t="t" r="r" b="b"/>
              <a:pathLst>
                <a:path w="678" h="1971" extrusionOk="0">
                  <a:moveTo>
                    <a:pt x="163" y="1"/>
                  </a:moveTo>
                  <a:lnTo>
                    <a:pt x="1" y="1971"/>
                  </a:lnTo>
                  <a:cubicBezTo>
                    <a:pt x="257" y="1783"/>
                    <a:pt x="678" y="1524"/>
                    <a:pt x="67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3496;p77"/>
            <p:cNvSpPr/>
            <p:nvPr/>
          </p:nvSpPr>
          <p:spPr>
            <a:xfrm>
              <a:off x="4925100" y="3769050"/>
              <a:ext cx="147999" cy="62074"/>
            </a:xfrm>
            <a:custGeom>
              <a:avLst/>
              <a:gdLst/>
              <a:ahLst/>
              <a:cxnLst/>
              <a:rect l="l" t="t" r="r" b="b"/>
              <a:pathLst>
                <a:path w="999" h="419" extrusionOk="0">
                  <a:moveTo>
                    <a:pt x="14" y="1"/>
                  </a:moveTo>
                  <a:cubicBezTo>
                    <a:pt x="14" y="1"/>
                    <a:pt x="14" y="202"/>
                    <a:pt x="1" y="406"/>
                  </a:cubicBezTo>
                  <a:cubicBezTo>
                    <a:pt x="95" y="406"/>
                    <a:pt x="189" y="419"/>
                    <a:pt x="286" y="419"/>
                  </a:cubicBezTo>
                  <a:cubicBezTo>
                    <a:pt x="529" y="419"/>
                    <a:pt x="837" y="338"/>
                    <a:pt x="999" y="244"/>
                  </a:cubicBezTo>
                  <a:cubicBezTo>
                    <a:pt x="986" y="66"/>
                    <a:pt x="986" y="1"/>
                    <a:pt x="986" y="1"/>
                  </a:cubicBez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3497;p77"/>
            <p:cNvSpPr/>
            <p:nvPr/>
          </p:nvSpPr>
          <p:spPr>
            <a:xfrm>
              <a:off x="4613100" y="3854087"/>
              <a:ext cx="308295" cy="354961"/>
            </a:xfrm>
            <a:custGeom>
              <a:avLst/>
              <a:gdLst/>
              <a:ahLst/>
              <a:cxnLst/>
              <a:rect l="l" t="t" r="r" b="b"/>
              <a:pathLst>
                <a:path w="2081" h="2396" extrusionOk="0">
                  <a:moveTo>
                    <a:pt x="1981" y="1"/>
                  </a:moveTo>
                  <a:cubicBezTo>
                    <a:pt x="1813" y="1"/>
                    <a:pt x="1559" y="144"/>
                    <a:pt x="1161" y="587"/>
                  </a:cubicBezTo>
                  <a:cubicBezTo>
                    <a:pt x="1015" y="749"/>
                    <a:pt x="879" y="911"/>
                    <a:pt x="743" y="1073"/>
                  </a:cubicBezTo>
                  <a:cubicBezTo>
                    <a:pt x="649" y="1193"/>
                    <a:pt x="542" y="1316"/>
                    <a:pt x="448" y="1452"/>
                  </a:cubicBezTo>
                  <a:cubicBezTo>
                    <a:pt x="406" y="1491"/>
                    <a:pt x="380" y="1546"/>
                    <a:pt x="338" y="1585"/>
                  </a:cubicBezTo>
                  <a:cubicBezTo>
                    <a:pt x="286" y="1627"/>
                    <a:pt x="218" y="1640"/>
                    <a:pt x="150" y="1653"/>
                  </a:cubicBezTo>
                  <a:cubicBezTo>
                    <a:pt x="108" y="1666"/>
                    <a:pt x="69" y="1679"/>
                    <a:pt x="43" y="1708"/>
                  </a:cubicBezTo>
                  <a:cubicBezTo>
                    <a:pt x="1" y="1734"/>
                    <a:pt x="14" y="1789"/>
                    <a:pt x="56" y="1802"/>
                  </a:cubicBezTo>
                  <a:cubicBezTo>
                    <a:pt x="73" y="1806"/>
                    <a:pt x="89" y="1808"/>
                    <a:pt x="105" y="1808"/>
                  </a:cubicBezTo>
                  <a:cubicBezTo>
                    <a:pt x="137" y="1808"/>
                    <a:pt x="168" y="1802"/>
                    <a:pt x="205" y="1802"/>
                  </a:cubicBezTo>
                  <a:lnTo>
                    <a:pt x="218" y="1815"/>
                  </a:lnTo>
                  <a:cubicBezTo>
                    <a:pt x="231" y="1828"/>
                    <a:pt x="218" y="1841"/>
                    <a:pt x="218" y="1841"/>
                  </a:cubicBezTo>
                  <a:cubicBezTo>
                    <a:pt x="189" y="1896"/>
                    <a:pt x="163" y="1909"/>
                    <a:pt x="150" y="1938"/>
                  </a:cubicBezTo>
                  <a:cubicBezTo>
                    <a:pt x="124" y="1977"/>
                    <a:pt x="43" y="2071"/>
                    <a:pt x="69" y="2126"/>
                  </a:cubicBezTo>
                  <a:cubicBezTo>
                    <a:pt x="76" y="2141"/>
                    <a:pt x="94" y="2147"/>
                    <a:pt x="113" y="2147"/>
                  </a:cubicBezTo>
                  <a:cubicBezTo>
                    <a:pt x="126" y="2147"/>
                    <a:pt x="139" y="2144"/>
                    <a:pt x="150" y="2139"/>
                  </a:cubicBezTo>
                  <a:cubicBezTo>
                    <a:pt x="176" y="2126"/>
                    <a:pt x="205" y="2113"/>
                    <a:pt x="231" y="2084"/>
                  </a:cubicBezTo>
                  <a:cubicBezTo>
                    <a:pt x="244" y="2071"/>
                    <a:pt x="257" y="2058"/>
                    <a:pt x="270" y="2045"/>
                  </a:cubicBezTo>
                  <a:cubicBezTo>
                    <a:pt x="270" y="2045"/>
                    <a:pt x="286" y="2019"/>
                    <a:pt x="312" y="2019"/>
                  </a:cubicBezTo>
                  <a:cubicBezTo>
                    <a:pt x="325" y="2032"/>
                    <a:pt x="325" y="2045"/>
                    <a:pt x="312" y="2058"/>
                  </a:cubicBezTo>
                  <a:cubicBezTo>
                    <a:pt x="312" y="2058"/>
                    <a:pt x="312" y="2071"/>
                    <a:pt x="299" y="2084"/>
                  </a:cubicBezTo>
                  <a:cubicBezTo>
                    <a:pt x="286" y="2126"/>
                    <a:pt x="257" y="2165"/>
                    <a:pt x="244" y="2207"/>
                  </a:cubicBezTo>
                  <a:cubicBezTo>
                    <a:pt x="231" y="2220"/>
                    <a:pt x="231" y="2246"/>
                    <a:pt x="231" y="2262"/>
                  </a:cubicBezTo>
                  <a:cubicBezTo>
                    <a:pt x="218" y="2275"/>
                    <a:pt x="231" y="2301"/>
                    <a:pt x="231" y="2314"/>
                  </a:cubicBezTo>
                  <a:cubicBezTo>
                    <a:pt x="244" y="2314"/>
                    <a:pt x="257" y="2314"/>
                    <a:pt x="270" y="2327"/>
                  </a:cubicBezTo>
                  <a:cubicBezTo>
                    <a:pt x="299" y="2327"/>
                    <a:pt x="325" y="2314"/>
                    <a:pt x="338" y="2301"/>
                  </a:cubicBezTo>
                  <a:cubicBezTo>
                    <a:pt x="367" y="2275"/>
                    <a:pt x="393" y="2246"/>
                    <a:pt x="406" y="2220"/>
                  </a:cubicBezTo>
                  <a:cubicBezTo>
                    <a:pt x="432" y="2194"/>
                    <a:pt x="461" y="2165"/>
                    <a:pt x="474" y="2139"/>
                  </a:cubicBezTo>
                  <a:cubicBezTo>
                    <a:pt x="487" y="2139"/>
                    <a:pt x="487" y="2126"/>
                    <a:pt x="500" y="2126"/>
                  </a:cubicBezTo>
                  <a:lnTo>
                    <a:pt x="513" y="2139"/>
                  </a:lnTo>
                  <a:lnTo>
                    <a:pt x="513" y="2165"/>
                  </a:lnTo>
                  <a:cubicBezTo>
                    <a:pt x="500" y="2194"/>
                    <a:pt x="500" y="2207"/>
                    <a:pt x="487" y="2220"/>
                  </a:cubicBezTo>
                  <a:cubicBezTo>
                    <a:pt x="487" y="2246"/>
                    <a:pt x="474" y="2262"/>
                    <a:pt x="474" y="2288"/>
                  </a:cubicBezTo>
                  <a:cubicBezTo>
                    <a:pt x="461" y="2314"/>
                    <a:pt x="461" y="2343"/>
                    <a:pt x="461" y="2356"/>
                  </a:cubicBezTo>
                  <a:cubicBezTo>
                    <a:pt x="478" y="2381"/>
                    <a:pt x="501" y="2395"/>
                    <a:pt x="526" y="2395"/>
                  </a:cubicBezTo>
                  <a:cubicBezTo>
                    <a:pt x="540" y="2395"/>
                    <a:pt x="554" y="2391"/>
                    <a:pt x="568" y="2382"/>
                  </a:cubicBezTo>
                  <a:cubicBezTo>
                    <a:pt x="594" y="2356"/>
                    <a:pt x="675" y="2207"/>
                    <a:pt x="691" y="2181"/>
                  </a:cubicBezTo>
                  <a:cubicBezTo>
                    <a:pt x="772" y="2032"/>
                    <a:pt x="866" y="1909"/>
                    <a:pt x="960" y="1776"/>
                  </a:cubicBezTo>
                  <a:cubicBezTo>
                    <a:pt x="1109" y="1572"/>
                    <a:pt x="1459" y="1154"/>
                    <a:pt x="1595" y="1031"/>
                  </a:cubicBezTo>
                  <a:lnTo>
                    <a:pt x="2081" y="20"/>
                  </a:lnTo>
                  <a:cubicBezTo>
                    <a:pt x="2052" y="8"/>
                    <a:pt x="2019" y="1"/>
                    <a:pt x="1981"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3498;p77"/>
            <p:cNvSpPr/>
            <p:nvPr/>
          </p:nvSpPr>
          <p:spPr>
            <a:xfrm>
              <a:off x="5079174" y="3854087"/>
              <a:ext cx="305925" cy="354961"/>
            </a:xfrm>
            <a:custGeom>
              <a:avLst/>
              <a:gdLst/>
              <a:ahLst/>
              <a:cxnLst/>
              <a:rect l="l" t="t" r="r" b="b"/>
              <a:pathLst>
                <a:path w="2065" h="2396" extrusionOk="0">
                  <a:moveTo>
                    <a:pt x="100" y="1"/>
                  </a:moveTo>
                  <a:cubicBezTo>
                    <a:pt x="63" y="1"/>
                    <a:pt x="30" y="8"/>
                    <a:pt x="1" y="20"/>
                  </a:cubicBezTo>
                  <a:lnTo>
                    <a:pt x="474" y="1031"/>
                  </a:lnTo>
                  <a:cubicBezTo>
                    <a:pt x="607" y="1154"/>
                    <a:pt x="879" y="1410"/>
                    <a:pt x="1135" y="1760"/>
                  </a:cubicBezTo>
                  <a:cubicBezTo>
                    <a:pt x="1229" y="1896"/>
                    <a:pt x="1310" y="2032"/>
                    <a:pt x="1378" y="2181"/>
                  </a:cubicBezTo>
                  <a:cubicBezTo>
                    <a:pt x="1391" y="2207"/>
                    <a:pt x="1472" y="2356"/>
                    <a:pt x="1514" y="2382"/>
                  </a:cubicBezTo>
                  <a:cubicBezTo>
                    <a:pt x="1528" y="2391"/>
                    <a:pt x="1542" y="2395"/>
                    <a:pt x="1555" y="2395"/>
                  </a:cubicBezTo>
                  <a:cubicBezTo>
                    <a:pt x="1579" y="2395"/>
                    <a:pt x="1600" y="2381"/>
                    <a:pt x="1608" y="2356"/>
                  </a:cubicBezTo>
                  <a:cubicBezTo>
                    <a:pt x="1621" y="2343"/>
                    <a:pt x="1621" y="2314"/>
                    <a:pt x="1608" y="2288"/>
                  </a:cubicBezTo>
                  <a:cubicBezTo>
                    <a:pt x="1608" y="2262"/>
                    <a:pt x="1595" y="2246"/>
                    <a:pt x="1579" y="2220"/>
                  </a:cubicBezTo>
                  <a:cubicBezTo>
                    <a:pt x="1579" y="2207"/>
                    <a:pt x="1566" y="2194"/>
                    <a:pt x="1566" y="2165"/>
                  </a:cubicBezTo>
                  <a:lnTo>
                    <a:pt x="1566" y="2139"/>
                  </a:lnTo>
                  <a:cubicBezTo>
                    <a:pt x="1566" y="2139"/>
                    <a:pt x="1566" y="2126"/>
                    <a:pt x="1579" y="2126"/>
                  </a:cubicBezTo>
                  <a:cubicBezTo>
                    <a:pt x="1595" y="2126"/>
                    <a:pt x="1595" y="2139"/>
                    <a:pt x="1595" y="2139"/>
                  </a:cubicBezTo>
                  <a:cubicBezTo>
                    <a:pt x="1621" y="2165"/>
                    <a:pt x="1647" y="2194"/>
                    <a:pt x="1660" y="2220"/>
                  </a:cubicBezTo>
                  <a:cubicBezTo>
                    <a:pt x="1689" y="2246"/>
                    <a:pt x="1702" y="2275"/>
                    <a:pt x="1728" y="2301"/>
                  </a:cubicBezTo>
                  <a:cubicBezTo>
                    <a:pt x="1757" y="2314"/>
                    <a:pt x="1783" y="2327"/>
                    <a:pt x="1809" y="2327"/>
                  </a:cubicBezTo>
                  <a:cubicBezTo>
                    <a:pt x="1822" y="2314"/>
                    <a:pt x="1838" y="2314"/>
                    <a:pt x="1838" y="2314"/>
                  </a:cubicBezTo>
                  <a:cubicBezTo>
                    <a:pt x="1851" y="2301"/>
                    <a:pt x="1851" y="2275"/>
                    <a:pt x="1851" y="2262"/>
                  </a:cubicBezTo>
                  <a:cubicBezTo>
                    <a:pt x="1851" y="2246"/>
                    <a:pt x="1838" y="2220"/>
                    <a:pt x="1838" y="2207"/>
                  </a:cubicBezTo>
                  <a:cubicBezTo>
                    <a:pt x="1822" y="2165"/>
                    <a:pt x="1796" y="2126"/>
                    <a:pt x="1770" y="2084"/>
                  </a:cubicBezTo>
                  <a:cubicBezTo>
                    <a:pt x="1770" y="2071"/>
                    <a:pt x="1757" y="2058"/>
                    <a:pt x="1757" y="2058"/>
                  </a:cubicBezTo>
                  <a:cubicBezTo>
                    <a:pt x="1757" y="2045"/>
                    <a:pt x="1757" y="2032"/>
                    <a:pt x="1770" y="2019"/>
                  </a:cubicBezTo>
                  <a:cubicBezTo>
                    <a:pt x="1783" y="2019"/>
                    <a:pt x="1796" y="2045"/>
                    <a:pt x="1809" y="2045"/>
                  </a:cubicBezTo>
                  <a:cubicBezTo>
                    <a:pt x="1822" y="2058"/>
                    <a:pt x="1838" y="2071"/>
                    <a:pt x="1851" y="2084"/>
                  </a:cubicBezTo>
                  <a:cubicBezTo>
                    <a:pt x="1877" y="2113"/>
                    <a:pt x="1903" y="2126"/>
                    <a:pt x="1932" y="2139"/>
                  </a:cubicBezTo>
                  <a:cubicBezTo>
                    <a:pt x="1937" y="2144"/>
                    <a:pt x="1947" y="2147"/>
                    <a:pt x="1958" y="2147"/>
                  </a:cubicBezTo>
                  <a:cubicBezTo>
                    <a:pt x="1973" y="2147"/>
                    <a:pt x="1990" y="2141"/>
                    <a:pt x="2000" y="2126"/>
                  </a:cubicBezTo>
                  <a:cubicBezTo>
                    <a:pt x="2039" y="2071"/>
                    <a:pt x="1958" y="1977"/>
                    <a:pt x="1932" y="1938"/>
                  </a:cubicBezTo>
                  <a:cubicBezTo>
                    <a:pt x="1903" y="1909"/>
                    <a:pt x="1890" y="1896"/>
                    <a:pt x="1864" y="1841"/>
                  </a:cubicBezTo>
                  <a:cubicBezTo>
                    <a:pt x="1864" y="1841"/>
                    <a:pt x="1851" y="1828"/>
                    <a:pt x="1864" y="1815"/>
                  </a:cubicBezTo>
                  <a:cubicBezTo>
                    <a:pt x="1864" y="1815"/>
                    <a:pt x="1864" y="1802"/>
                    <a:pt x="1877" y="1802"/>
                  </a:cubicBezTo>
                  <a:cubicBezTo>
                    <a:pt x="1905" y="1802"/>
                    <a:pt x="1937" y="1808"/>
                    <a:pt x="1968" y="1808"/>
                  </a:cubicBezTo>
                  <a:cubicBezTo>
                    <a:pt x="1984" y="1808"/>
                    <a:pt x="1999" y="1806"/>
                    <a:pt x="2013" y="1802"/>
                  </a:cubicBezTo>
                  <a:cubicBezTo>
                    <a:pt x="2052" y="1789"/>
                    <a:pt x="2065" y="1734"/>
                    <a:pt x="2039" y="1708"/>
                  </a:cubicBezTo>
                  <a:cubicBezTo>
                    <a:pt x="2013" y="1679"/>
                    <a:pt x="1958" y="1666"/>
                    <a:pt x="1919" y="1653"/>
                  </a:cubicBezTo>
                  <a:cubicBezTo>
                    <a:pt x="1864" y="1640"/>
                    <a:pt x="1796" y="1627"/>
                    <a:pt x="1741" y="1585"/>
                  </a:cubicBezTo>
                  <a:cubicBezTo>
                    <a:pt x="1702" y="1546"/>
                    <a:pt x="1660" y="1491"/>
                    <a:pt x="1634" y="1452"/>
                  </a:cubicBezTo>
                  <a:cubicBezTo>
                    <a:pt x="1527" y="1316"/>
                    <a:pt x="1433" y="1193"/>
                    <a:pt x="1336" y="1073"/>
                  </a:cubicBezTo>
                  <a:cubicBezTo>
                    <a:pt x="1203" y="911"/>
                    <a:pt x="1054" y="749"/>
                    <a:pt x="918" y="587"/>
                  </a:cubicBezTo>
                  <a:cubicBezTo>
                    <a:pt x="520" y="144"/>
                    <a:pt x="267" y="1"/>
                    <a:pt x="100"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3499;p77"/>
            <p:cNvSpPr/>
            <p:nvPr/>
          </p:nvSpPr>
          <p:spPr>
            <a:xfrm>
              <a:off x="4928952" y="4310977"/>
              <a:ext cx="56296" cy="192147"/>
            </a:xfrm>
            <a:custGeom>
              <a:avLst/>
              <a:gdLst/>
              <a:ahLst/>
              <a:cxnLst/>
              <a:rect l="l" t="t" r="r" b="b"/>
              <a:pathLst>
                <a:path w="380" h="1297" extrusionOk="0">
                  <a:moveTo>
                    <a:pt x="111" y="1"/>
                  </a:moveTo>
                  <a:lnTo>
                    <a:pt x="1" y="1297"/>
                  </a:lnTo>
                  <a:lnTo>
                    <a:pt x="273" y="1297"/>
                  </a:lnTo>
                  <a:lnTo>
                    <a:pt x="380" y="82"/>
                  </a:lnTo>
                  <a:cubicBezTo>
                    <a:pt x="273" y="69"/>
                    <a:pt x="111" y="1"/>
                    <a:pt x="111"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3500;p77"/>
            <p:cNvSpPr/>
            <p:nvPr/>
          </p:nvSpPr>
          <p:spPr>
            <a:xfrm>
              <a:off x="4745100" y="4214977"/>
              <a:ext cx="507998" cy="336147"/>
            </a:xfrm>
            <a:custGeom>
              <a:avLst/>
              <a:gdLst/>
              <a:ahLst/>
              <a:cxnLst/>
              <a:rect l="l" t="t" r="r" b="b"/>
              <a:pathLst>
                <a:path w="3429" h="2269" extrusionOk="0">
                  <a:moveTo>
                    <a:pt x="713" y="1"/>
                  </a:moveTo>
                  <a:cubicBezTo>
                    <a:pt x="522" y="1"/>
                    <a:pt x="380" y="68"/>
                    <a:pt x="380" y="270"/>
                  </a:cubicBezTo>
                  <a:cubicBezTo>
                    <a:pt x="380" y="863"/>
                    <a:pt x="529" y="1945"/>
                    <a:pt x="529" y="1945"/>
                  </a:cubicBezTo>
                  <a:cubicBezTo>
                    <a:pt x="529" y="1945"/>
                    <a:pt x="270" y="2026"/>
                    <a:pt x="137" y="2094"/>
                  </a:cubicBezTo>
                  <a:cubicBezTo>
                    <a:pt x="1" y="2175"/>
                    <a:pt x="27" y="2269"/>
                    <a:pt x="623" y="2269"/>
                  </a:cubicBezTo>
                  <a:lnTo>
                    <a:pt x="1485" y="2269"/>
                  </a:lnTo>
                  <a:lnTo>
                    <a:pt x="1621" y="730"/>
                  </a:lnTo>
                  <a:cubicBezTo>
                    <a:pt x="1655" y="736"/>
                    <a:pt x="1689" y="740"/>
                    <a:pt x="1721" y="740"/>
                  </a:cubicBezTo>
                  <a:cubicBezTo>
                    <a:pt x="1753" y="740"/>
                    <a:pt x="1783" y="736"/>
                    <a:pt x="1809" y="730"/>
                  </a:cubicBezTo>
                  <a:lnTo>
                    <a:pt x="1958" y="2269"/>
                  </a:lnTo>
                  <a:lnTo>
                    <a:pt x="2810" y="2269"/>
                  </a:lnTo>
                  <a:cubicBezTo>
                    <a:pt x="3403" y="2269"/>
                    <a:pt x="3429" y="2175"/>
                    <a:pt x="3309" y="2094"/>
                  </a:cubicBezTo>
                  <a:cubicBezTo>
                    <a:pt x="3173" y="2026"/>
                    <a:pt x="2917" y="1945"/>
                    <a:pt x="2917" y="1945"/>
                  </a:cubicBezTo>
                  <a:cubicBezTo>
                    <a:pt x="2917" y="1877"/>
                    <a:pt x="3053" y="850"/>
                    <a:pt x="3053" y="270"/>
                  </a:cubicBezTo>
                  <a:cubicBezTo>
                    <a:pt x="3053" y="68"/>
                    <a:pt x="2910" y="1"/>
                    <a:pt x="2720" y="1"/>
                  </a:cubicBezTo>
                  <a:cubicBezTo>
                    <a:pt x="2340" y="1"/>
                    <a:pt x="1770" y="270"/>
                    <a:pt x="1770" y="270"/>
                  </a:cubicBezTo>
                  <a:lnTo>
                    <a:pt x="1783" y="377"/>
                  </a:lnTo>
                  <a:lnTo>
                    <a:pt x="1663" y="377"/>
                  </a:lnTo>
                  <a:lnTo>
                    <a:pt x="1663" y="270"/>
                  </a:lnTo>
                  <a:cubicBezTo>
                    <a:pt x="1663" y="270"/>
                    <a:pt x="1093" y="1"/>
                    <a:pt x="713"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3501;p77"/>
            <p:cNvSpPr/>
            <p:nvPr/>
          </p:nvSpPr>
          <p:spPr>
            <a:xfrm>
              <a:off x="4748951" y="3843273"/>
              <a:ext cx="170518" cy="205777"/>
            </a:xfrm>
            <a:custGeom>
              <a:avLst/>
              <a:gdLst/>
              <a:ahLst/>
              <a:cxnLst/>
              <a:rect l="l" t="t" r="r" b="b"/>
              <a:pathLst>
                <a:path w="1151" h="1389" extrusionOk="0">
                  <a:moveTo>
                    <a:pt x="990" y="0"/>
                  </a:moveTo>
                  <a:cubicBezTo>
                    <a:pt x="871" y="0"/>
                    <a:pt x="698" y="72"/>
                    <a:pt x="474" y="294"/>
                  </a:cubicBezTo>
                  <a:cubicBezTo>
                    <a:pt x="111" y="660"/>
                    <a:pt x="1" y="780"/>
                    <a:pt x="1" y="780"/>
                  </a:cubicBezTo>
                  <a:cubicBezTo>
                    <a:pt x="1" y="780"/>
                    <a:pt x="111" y="1240"/>
                    <a:pt x="623" y="1389"/>
                  </a:cubicBezTo>
                  <a:lnTo>
                    <a:pt x="1151" y="67"/>
                  </a:lnTo>
                  <a:cubicBezTo>
                    <a:pt x="1119" y="29"/>
                    <a:pt x="1066" y="0"/>
                    <a:pt x="990"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3502;p77"/>
            <p:cNvSpPr/>
            <p:nvPr/>
          </p:nvSpPr>
          <p:spPr>
            <a:xfrm>
              <a:off x="5079174" y="3843273"/>
              <a:ext cx="170073" cy="205777"/>
            </a:xfrm>
            <a:custGeom>
              <a:avLst/>
              <a:gdLst/>
              <a:ahLst/>
              <a:cxnLst/>
              <a:rect l="l" t="t" r="r" b="b"/>
              <a:pathLst>
                <a:path w="1148" h="1389" extrusionOk="0">
                  <a:moveTo>
                    <a:pt x="171" y="0"/>
                  </a:moveTo>
                  <a:cubicBezTo>
                    <a:pt x="94" y="0"/>
                    <a:pt x="37" y="29"/>
                    <a:pt x="1" y="67"/>
                  </a:cubicBezTo>
                  <a:lnTo>
                    <a:pt x="526" y="1389"/>
                  </a:lnTo>
                  <a:cubicBezTo>
                    <a:pt x="1041" y="1240"/>
                    <a:pt x="1148" y="780"/>
                    <a:pt x="1148" y="780"/>
                  </a:cubicBezTo>
                  <a:cubicBezTo>
                    <a:pt x="1148" y="780"/>
                    <a:pt x="1041" y="660"/>
                    <a:pt x="675" y="294"/>
                  </a:cubicBezTo>
                  <a:cubicBezTo>
                    <a:pt x="461" y="72"/>
                    <a:pt x="292" y="0"/>
                    <a:pt x="171"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3503;p77"/>
            <p:cNvSpPr/>
            <p:nvPr/>
          </p:nvSpPr>
          <p:spPr>
            <a:xfrm>
              <a:off x="4801248" y="3853050"/>
              <a:ext cx="396146" cy="425924"/>
            </a:xfrm>
            <a:custGeom>
              <a:avLst/>
              <a:gdLst/>
              <a:ahLst/>
              <a:cxnLst/>
              <a:rect l="l" t="t" r="r" b="b"/>
              <a:pathLst>
                <a:path w="2674" h="2875" extrusionOk="0">
                  <a:moveTo>
                    <a:pt x="798" y="1"/>
                  </a:moveTo>
                  <a:cubicBezTo>
                    <a:pt x="730" y="202"/>
                    <a:pt x="513" y="419"/>
                    <a:pt x="325" y="1012"/>
                  </a:cubicBezTo>
                  <a:cubicBezTo>
                    <a:pt x="82" y="1822"/>
                    <a:pt x="1" y="2269"/>
                    <a:pt x="1" y="2713"/>
                  </a:cubicBezTo>
                  <a:cubicBezTo>
                    <a:pt x="1" y="2713"/>
                    <a:pt x="526" y="2875"/>
                    <a:pt x="1336" y="2875"/>
                  </a:cubicBezTo>
                  <a:cubicBezTo>
                    <a:pt x="2146" y="2875"/>
                    <a:pt x="2674" y="2713"/>
                    <a:pt x="2674" y="2713"/>
                  </a:cubicBezTo>
                  <a:cubicBezTo>
                    <a:pt x="2674" y="2269"/>
                    <a:pt x="2593" y="1822"/>
                    <a:pt x="2350" y="1012"/>
                  </a:cubicBezTo>
                  <a:cubicBezTo>
                    <a:pt x="2159" y="419"/>
                    <a:pt x="1945" y="202"/>
                    <a:pt x="1877" y="1"/>
                  </a:cubicBezTo>
                  <a:cubicBezTo>
                    <a:pt x="1877" y="14"/>
                    <a:pt x="1783" y="228"/>
                    <a:pt x="1336" y="228"/>
                  </a:cubicBezTo>
                  <a:cubicBezTo>
                    <a:pt x="892" y="228"/>
                    <a:pt x="811" y="14"/>
                    <a:pt x="798"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3504;p77"/>
            <p:cNvSpPr/>
            <p:nvPr/>
          </p:nvSpPr>
          <p:spPr>
            <a:xfrm>
              <a:off x="5029248" y="4502978"/>
              <a:ext cx="223851" cy="48148"/>
            </a:xfrm>
            <a:custGeom>
              <a:avLst/>
              <a:gdLst/>
              <a:ahLst/>
              <a:cxnLst/>
              <a:rect l="l" t="t" r="r" b="b"/>
              <a:pathLst>
                <a:path w="1511" h="325" extrusionOk="0">
                  <a:moveTo>
                    <a:pt x="1" y="1"/>
                  </a:moveTo>
                  <a:lnTo>
                    <a:pt x="40" y="325"/>
                  </a:lnTo>
                  <a:lnTo>
                    <a:pt x="892" y="325"/>
                  </a:lnTo>
                  <a:cubicBezTo>
                    <a:pt x="1485" y="325"/>
                    <a:pt x="1511" y="231"/>
                    <a:pt x="1391" y="150"/>
                  </a:cubicBezTo>
                  <a:cubicBezTo>
                    <a:pt x="1255" y="82"/>
                    <a:pt x="999" y="1"/>
                    <a:pt x="99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3505;p77"/>
            <p:cNvSpPr/>
            <p:nvPr/>
          </p:nvSpPr>
          <p:spPr>
            <a:xfrm>
              <a:off x="4745100" y="4502978"/>
              <a:ext cx="224295" cy="48148"/>
            </a:xfrm>
            <a:custGeom>
              <a:avLst/>
              <a:gdLst/>
              <a:ahLst/>
              <a:cxnLst/>
              <a:rect l="l" t="t" r="r" b="b"/>
              <a:pathLst>
                <a:path w="1514" h="325" extrusionOk="0">
                  <a:moveTo>
                    <a:pt x="529" y="1"/>
                  </a:moveTo>
                  <a:cubicBezTo>
                    <a:pt x="529" y="1"/>
                    <a:pt x="270" y="82"/>
                    <a:pt x="137" y="150"/>
                  </a:cubicBezTo>
                  <a:cubicBezTo>
                    <a:pt x="1" y="231"/>
                    <a:pt x="27"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3506;p77"/>
            <p:cNvSpPr/>
            <p:nvPr/>
          </p:nvSpPr>
          <p:spPr>
            <a:xfrm>
              <a:off x="4685100" y="3253049"/>
              <a:ext cx="566072" cy="533924"/>
            </a:xfrm>
            <a:custGeom>
              <a:avLst/>
              <a:gdLst/>
              <a:ahLst/>
              <a:cxnLst/>
              <a:rect l="l" t="t" r="r" b="b"/>
              <a:pathLst>
                <a:path w="3821" h="3604" extrusionOk="0">
                  <a:moveTo>
                    <a:pt x="1906" y="1"/>
                  </a:moveTo>
                  <a:cubicBezTo>
                    <a:pt x="1310" y="1"/>
                    <a:pt x="448" y="189"/>
                    <a:pt x="231" y="1067"/>
                  </a:cubicBezTo>
                  <a:cubicBezTo>
                    <a:pt x="1" y="1958"/>
                    <a:pt x="43" y="2726"/>
                    <a:pt x="448" y="3118"/>
                  </a:cubicBezTo>
                  <a:cubicBezTo>
                    <a:pt x="824" y="3468"/>
                    <a:pt x="1391" y="3604"/>
                    <a:pt x="1906" y="3604"/>
                  </a:cubicBezTo>
                  <a:cubicBezTo>
                    <a:pt x="2431" y="3604"/>
                    <a:pt x="3040" y="3536"/>
                    <a:pt x="3416" y="3186"/>
                  </a:cubicBezTo>
                  <a:cubicBezTo>
                    <a:pt x="3782" y="2849"/>
                    <a:pt x="3821" y="1958"/>
                    <a:pt x="3591" y="1067"/>
                  </a:cubicBezTo>
                  <a:cubicBezTo>
                    <a:pt x="3377" y="189"/>
                    <a:pt x="2512" y="1"/>
                    <a:pt x="1906"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3507;p77"/>
            <p:cNvSpPr/>
            <p:nvPr/>
          </p:nvSpPr>
          <p:spPr>
            <a:xfrm>
              <a:off x="4721100"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3508;p77"/>
            <p:cNvSpPr/>
            <p:nvPr/>
          </p:nvSpPr>
          <p:spPr>
            <a:xfrm>
              <a:off x="5103174"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3509;p77"/>
            <p:cNvSpPr/>
            <p:nvPr/>
          </p:nvSpPr>
          <p:spPr>
            <a:xfrm>
              <a:off x="4901100" y="3680754"/>
              <a:ext cx="138370" cy="50074"/>
            </a:xfrm>
            <a:custGeom>
              <a:avLst/>
              <a:gdLst/>
              <a:ahLst/>
              <a:cxnLst/>
              <a:rect l="l" t="t" r="r" b="b"/>
              <a:pathLst>
                <a:path w="934" h="338" extrusionOk="0">
                  <a:moveTo>
                    <a:pt x="1" y="1"/>
                  </a:moveTo>
                  <a:cubicBezTo>
                    <a:pt x="1" y="1"/>
                    <a:pt x="27" y="338"/>
                    <a:pt x="474" y="338"/>
                  </a:cubicBezTo>
                  <a:cubicBezTo>
                    <a:pt x="853" y="338"/>
                    <a:pt x="934" y="14"/>
                    <a:pt x="934" y="14"/>
                  </a:cubicBezTo>
                  <a:cubicBezTo>
                    <a:pt x="934" y="14"/>
                    <a:pt x="691" y="14"/>
                    <a:pt x="432" y="1"/>
                  </a:cubicBezTo>
                  <a:close/>
                </a:path>
              </a:pathLst>
            </a:custGeom>
            <a:solidFill>
              <a:srgbClr val="8E32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3510;p77"/>
            <p:cNvSpPr/>
            <p:nvPr/>
          </p:nvSpPr>
          <p:spPr>
            <a:xfrm>
              <a:off x="4933248" y="3706680"/>
              <a:ext cx="79852" cy="24148"/>
            </a:xfrm>
            <a:custGeom>
              <a:avLst/>
              <a:gdLst/>
              <a:ahLst/>
              <a:cxnLst/>
              <a:rect l="l" t="t" r="r" b="b"/>
              <a:pathLst>
                <a:path w="539" h="163" extrusionOk="0">
                  <a:moveTo>
                    <a:pt x="283" y="1"/>
                  </a:moveTo>
                  <a:cubicBezTo>
                    <a:pt x="163" y="1"/>
                    <a:pt x="69" y="43"/>
                    <a:pt x="1" y="111"/>
                  </a:cubicBezTo>
                  <a:cubicBezTo>
                    <a:pt x="69" y="137"/>
                    <a:pt x="150" y="163"/>
                    <a:pt x="257" y="163"/>
                  </a:cubicBezTo>
                  <a:cubicBezTo>
                    <a:pt x="377" y="163"/>
                    <a:pt x="474" y="124"/>
                    <a:pt x="539" y="69"/>
                  </a:cubicBezTo>
                  <a:cubicBezTo>
                    <a:pt x="474" y="30"/>
                    <a:pt x="377" y="1"/>
                    <a:pt x="283" y="1"/>
                  </a:cubicBezTo>
                  <a:close/>
                </a:path>
              </a:pathLst>
            </a:custGeom>
            <a:solidFill>
              <a:srgbClr val="EE7BA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3511;p77"/>
            <p:cNvSpPr/>
            <p:nvPr/>
          </p:nvSpPr>
          <p:spPr>
            <a:xfrm>
              <a:off x="4916952"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53"/>
                    <a:pt x="380" y="1"/>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3512;p77"/>
            <p:cNvSpPr/>
            <p:nvPr/>
          </p:nvSpPr>
          <p:spPr>
            <a:xfrm>
              <a:off x="4913100" y="3611568"/>
              <a:ext cx="79555" cy="28889"/>
            </a:xfrm>
            <a:custGeom>
              <a:avLst/>
              <a:gdLst/>
              <a:ahLst/>
              <a:cxnLst/>
              <a:rect l="l" t="t" r="r" b="b"/>
              <a:pathLst>
                <a:path w="537" h="195" extrusionOk="0">
                  <a:moveTo>
                    <a:pt x="290" y="0"/>
                  </a:moveTo>
                  <a:cubicBezTo>
                    <a:pt x="167" y="0"/>
                    <a:pt x="36" y="61"/>
                    <a:pt x="1" y="173"/>
                  </a:cubicBezTo>
                  <a:lnTo>
                    <a:pt x="14" y="173"/>
                  </a:lnTo>
                  <a:cubicBezTo>
                    <a:pt x="95" y="105"/>
                    <a:pt x="163" y="50"/>
                    <a:pt x="270" y="50"/>
                  </a:cubicBezTo>
                  <a:cubicBezTo>
                    <a:pt x="380" y="50"/>
                    <a:pt x="448" y="105"/>
                    <a:pt x="500" y="186"/>
                  </a:cubicBezTo>
                  <a:cubicBezTo>
                    <a:pt x="505" y="191"/>
                    <a:pt x="513" y="194"/>
                    <a:pt x="520" y="194"/>
                  </a:cubicBezTo>
                  <a:cubicBezTo>
                    <a:pt x="530" y="194"/>
                    <a:pt x="537" y="188"/>
                    <a:pt x="529" y="173"/>
                  </a:cubicBezTo>
                  <a:cubicBezTo>
                    <a:pt x="515" y="55"/>
                    <a:pt x="406" y="0"/>
                    <a:pt x="29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3513;p77"/>
            <p:cNvSpPr/>
            <p:nvPr/>
          </p:nvSpPr>
          <p:spPr>
            <a:xfrm>
              <a:off x="5009396" y="3458975"/>
              <a:ext cx="181777" cy="144296"/>
            </a:xfrm>
            <a:custGeom>
              <a:avLst/>
              <a:gdLst/>
              <a:ahLst/>
              <a:cxnLst/>
              <a:rect l="l" t="t" r="r" b="b"/>
              <a:pathLst>
                <a:path w="1227" h="974" extrusionOk="0">
                  <a:moveTo>
                    <a:pt x="621" y="1"/>
                  </a:moveTo>
                  <a:cubicBezTo>
                    <a:pt x="446" y="1"/>
                    <a:pt x="174" y="108"/>
                    <a:pt x="93" y="364"/>
                  </a:cubicBezTo>
                  <a:cubicBezTo>
                    <a:pt x="1" y="681"/>
                    <a:pt x="195" y="973"/>
                    <a:pt x="595" y="973"/>
                  </a:cubicBezTo>
                  <a:cubicBezTo>
                    <a:pt x="603" y="973"/>
                    <a:pt x="612" y="973"/>
                    <a:pt x="621" y="973"/>
                  </a:cubicBezTo>
                  <a:cubicBezTo>
                    <a:pt x="1065" y="960"/>
                    <a:pt x="1227" y="688"/>
                    <a:pt x="1188" y="445"/>
                  </a:cubicBezTo>
                  <a:cubicBezTo>
                    <a:pt x="1133" y="176"/>
                    <a:pt x="932" y="1"/>
                    <a:pt x="6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3514;p77"/>
            <p:cNvSpPr/>
            <p:nvPr/>
          </p:nvSpPr>
          <p:spPr>
            <a:xfrm>
              <a:off x="5021100" y="3451568"/>
              <a:ext cx="178221" cy="88296"/>
            </a:xfrm>
            <a:custGeom>
              <a:avLst/>
              <a:gdLst/>
              <a:ahLst/>
              <a:cxnLst/>
              <a:rect l="l" t="t" r="r" b="b"/>
              <a:pathLst>
                <a:path w="1203" h="596" extrusionOk="0">
                  <a:moveTo>
                    <a:pt x="533" y="1"/>
                  </a:moveTo>
                  <a:cubicBezTo>
                    <a:pt x="421" y="1"/>
                    <a:pt x="302" y="36"/>
                    <a:pt x="218" y="90"/>
                  </a:cubicBezTo>
                  <a:cubicBezTo>
                    <a:pt x="69" y="184"/>
                    <a:pt x="27" y="307"/>
                    <a:pt x="1" y="469"/>
                  </a:cubicBezTo>
                  <a:cubicBezTo>
                    <a:pt x="1" y="482"/>
                    <a:pt x="14" y="482"/>
                    <a:pt x="14" y="482"/>
                  </a:cubicBezTo>
                  <a:cubicBezTo>
                    <a:pt x="84" y="260"/>
                    <a:pt x="308" y="108"/>
                    <a:pt x="542" y="108"/>
                  </a:cubicBezTo>
                  <a:cubicBezTo>
                    <a:pt x="578" y="108"/>
                    <a:pt x="613" y="112"/>
                    <a:pt x="649" y="119"/>
                  </a:cubicBezTo>
                  <a:cubicBezTo>
                    <a:pt x="743" y="145"/>
                    <a:pt x="866" y="200"/>
                    <a:pt x="934" y="281"/>
                  </a:cubicBezTo>
                  <a:cubicBezTo>
                    <a:pt x="999" y="375"/>
                    <a:pt x="1015" y="495"/>
                    <a:pt x="1096" y="576"/>
                  </a:cubicBezTo>
                  <a:cubicBezTo>
                    <a:pt x="1096" y="585"/>
                    <a:pt x="1115" y="596"/>
                    <a:pt x="1126" y="596"/>
                  </a:cubicBezTo>
                  <a:cubicBezTo>
                    <a:pt x="1131" y="596"/>
                    <a:pt x="1135" y="594"/>
                    <a:pt x="1135" y="589"/>
                  </a:cubicBezTo>
                  <a:cubicBezTo>
                    <a:pt x="1203" y="456"/>
                    <a:pt x="1109" y="281"/>
                    <a:pt x="1015" y="184"/>
                  </a:cubicBezTo>
                  <a:cubicBezTo>
                    <a:pt x="905" y="90"/>
                    <a:pt x="772" y="22"/>
                    <a:pt x="623" y="9"/>
                  </a:cubicBezTo>
                  <a:cubicBezTo>
                    <a:pt x="594" y="3"/>
                    <a:pt x="564" y="1"/>
                    <a:pt x="53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3515;p77"/>
            <p:cNvSpPr/>
            <p:nvPr/>
          </p:nvSpPr>
          <p:spPr>
            <a:xfrm>
              <a:off x="502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3516;p77"/>
            <p:cNvSpPr/>
            <p:nvPr/>
          </p:nvSpPr>
          <p:spPr>
            <a:xfrm>
              <a:off x="5041248" y="3518976"/>
              <a:ext cx="38074" cy="38074"/>
            </a:xfrm>
            <a:custGeom>
              <a:avLst/>
              <a:gdLst/>
              <a:ahLst/>
              <a:cxnLst/>
              <a:rect l="l" t="t" r="r" b="b"/>
              <a:pathLst>
                <a:path w="257" h="257" extrusionOk="0">
                  <a:moveTo>
                    <a:pt x="121" y="1"/>
                  </a:moveTo>
                  <a:cubicBezTo>
                    <a:pt x="53" y="1"/>
                    <a:pt x="1" y="53"/>
                    <a:pt x="1" y="121"/>
                  </a:cubicBezTo>
                  <a:cubicBezTo>
                    <a:pt x="1" y="202"/>
                    <a:pt x="53" y="257"/>
                    <a:pt x="121" y="257"/>
                  </a:cubicBezTo>
                  <a:cubicBezTo>
                    <a:pt x="202" y="257"/>
                    <a:pt x="257" y="202"/>
                    <a:pt x="257" y="121"/>
                  </a:cubicBezTo>
                  <a:cubicBezTo>
                    <a:pt x="257" y="53"/>
                    <a:pt x="202"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3517;p77"/>
            <p:cNvSpPr/>
            <p:nvPr/>
          </p:nvSpPr>
          <p:spPr>
            <a:xfrm>
              <a:off x="4745100" y="3458975"/>
              <a:ext cx="181777" cy="144296"/>
            </a:xfrm>
            <a:custGeom>
              <a:avLst/>
              <a:gdLst/>
              <a:ahLst/>
              <a:cxnLst/>
              <a:rect l="l" t="t" r="r" b="b"/>
              <a:pathLst>
                <a:path w="1227" h="974" extrusionOk="0">
                  <a:moveTo>
                    <a:pt x="610" y="1"/>
                  </a:moveTo>
                  <a:cubicBezTo>
                    <a:pt x="299" y="1"/>
                    <a:pt x="108" y="176"/>
                    <a:pt x="56" y="445"/>
                  </a:cubicBezTo>
                  <a:cubicBezTo>
                    <a:pt x="1" y="688"/>
                    <a:pt x="163" y="960"/>
                    <a:pt x="610" y="973"/>
                  </a:cubicBezTo>
                  <a:cubicBezTo>
                    <a:pt x="619" y="973"/>
                    <a:pt x="628" y="973"/>
                    <a:pt x="637" y="973"/>
                  </a:cubicBezTo>
                  <a:cubicBezTo>
                    <a:pt x="1049" y="973"/>
                    <a:pt x="1227" y="681"/>
                    <a:pt x="1135" y="364"/>
                  </a:cubicBezTo>
                  <a:cubicBezTo>
                    <a:pt x="1054" y="108"/>
                    <a:pt x="798"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3518;p77"/>
            <p:cNvSpPr/>
            <p:nvPr/>
          </p:nvSpPr>
          <p:spPr>
            <a:xfrm>
              <a:off x="4736951" y="3451568"/>
              <a:ext cx="180147" cy="88296"/>
            </a:xfrm>
            <a:custGeom>
              <a:avLst/>
              <a:gdLst/>
              <a:ahLst/>
              <a:cxnLst/>
              <a:rect l="l" t="t" r="r" b="b"/>
              <a:pathLst>
                <a:path w="1216" h="596" extrusionOk="0">
                  <a:moveTo>
                    <a:pt x="650" y="1"/>
                  </a:moveTo>
                  <a:cubicBezTo>
                    <a:pt x="591" y="1"/>
                    <a:pt x="531" y="8"/>
                    <a:pt x="474" y="22"/>
                  </a:cubicBezTo>
                  <a:cubicBezTo>
                    <a:pt x="367" y="64"/>
                    <a:pt x="260" y="119"/>
                    <a:pt x="179" y="213"/>
                  </a:cubicBezTo>
                  <a:cubicBezTo>
                    <a:pt x="98" y="294"/>
                    <a:pt x="1" y="456"/>
                    <a:pt x="69" y="576"/>
                  </a:cubicBezTo>
                  <a:cubicBezTo>
                    <a:pt x="78" y="585"/>
                    <a:pt x="95" y="596"/>
                    <a:pt x="109" y="596"/>
                  </a:cubicBezTo>
                  <a:cubicBezTo>
                    <a:pt x="115" y="596"/>
                    <a:pt x="120" y="594"/>
                    <a:pt x="124" y="589"/>
                  </a:cubicBezTo>
                  <a:cubicBezTo>
                    <a:pt x="179" y="508"/>
                    <a:pt x="192" y="414"/>
                    <a:pt x="244" y="333"/>
                  </a:cubicBezTo>
                  <a:cubicBezTo>
                    <a:pt x="286" y="252"/>
                    <a:pt x="367" y="200"/>
                    <a:pt x="461" y="158"/>
                  </a:cubicBezTo>
                  <a:cubicBezTo>
                    <a:pt x="533" y="123"/>
                    <a:pt x="609" y="107"/>
                    <a:pt x="684" y="107"/>
                  </a:cubicBezTo>
                  <a:cubicBezTo>
                    <a:pt x="907" y="107"/>
                    <a:pt x="1123" y="249"/>
                    <a:pt x="1203" y="482"/>
                  </a:cubicBezTo>
                  <a:cubicBezTo>
                    <a:pt x="1203" y="482"/>
                    <a:pt x="1216" y="482"/>
                    <a:pt x="1203" y="469"/>
                  </a:cubicBezTo>
                  <a:cubicBezTo>
                    <a:pt x="1177" y="294"/>
                    <a:pt x="1109" y="171"/>
                    <a:pt x="960" y="77"/>
                  </a:cubicBezTo>
                  <a:cubicBezTo>
                    <a:pt x="864" y="25"/>
                    <a:pt x="757" y="1"/>
                    <a:pt x="65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3519;p77"/>
            <p:cNvSpPr/>
            <p:nvPr/>
          </p:nvSpPr>
          <p:spPr>
            <a:xfrm>
              <a:off x="4789248"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3520;p77"/>
            <p:cNvSpPr/>
            <p:nvPr/>
          </p:nvSpPr>
          <p:spPr>
            <a:xfrm>
              <a:off x="4799322" y="3518976"/>
              <a:ext cx="40000" cy="38074"/>
            </a:xfrm>
            <a:custGeom>
              <a:avLst/>
              <a:gdLst/>
              <a:ahLst/>
              <a:cxnLst/>
              <a:rect l="l" t="t" r="r" b="b"/>
              <a:pathLst>
                <a:path w="270" h="257" extrusionOk="0">
                  <a:moveTo>
                    <a:pt x="134" y="1"/>
                  </a:moveTo>
                  <a:cubicBezTo>
                    <a:pt x="66" y="1"/>
                    <a:pt x="1" y="53"/>
                    <a:pt x="1" y="121"/>
                  </a:cubicBezTo>
                  <a:cubicBezTo>
                    <a:pt x="1" y="202"/>
                    <a:pt x="66" y="257"/>
                    <a:pt x="134" y="257"/>
                  </a:cubicBezTo>
                  <a:cubicBezTo>
                    <a:pt x="202" y="257"/>
                    <a:pt x="270" y="202"/>
                    <a:pt x="270" y="121"/>
                  </a:cubicBezTo>
                  <a:cubicBezTo>
                    <a:pt x="270" y="53"/>
                    <a:pt x="202" y="1"/>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3521;p77"/>
            <p:cNvSpPr/>
            <p:nvPr/>
          </p:nvSpPr>
          <p:spPr>
            <a:xfrm>
              <a:off x="5057100" y="3382234"/>
              <a:ext cx="100000" cy="50963"/>
            </a:xfrm>
            <a:custGeom>
              <a:avLst/>
              <a:gdLst/>
              <a:ahLst/>
              <a:cxnLst/>
              <a:rect l="l" t="t" r="r" b="b"/>
              <a:pathLst>
                <a:path w="675" h="344" extrusionOk="0">
                  <a:moveTo>
                    <a:pt x="165" y="1"/>
                  </a:moveTo>
                  <a:cubicBezTo>
                    <a:pt x="146" y="1"/>
                    <a:pt x="127" y="2"/>
                    <a:pt x="108" y="4"/>
                  </a:cubicBezTo>
                  <a:cubicBezTo>
                    <a:pt x="82" y="4"/>
                    <a:pt x="69" y="4"/>
                    <a:pt x="43" y="20"/>
                  </a:cubicBezTo>
                  <a:cubicBezTo>
                    <a:pt x="14" y="33"/>
                    <a:pt x="1" y="59"/>
                    <a:pt x="1" y="85"/>
                  </a:cubicBezTo>
                  <a:cubicBezTo>
                    <a:pt x="1" y="140"/>
                    <a:pt x="43" y="166"/>
                    <a:pt x="82" y="166"/>
                  </a:cubicBezTo>
                  <a:cubicBezTo>
                    <a:pt x="124" y="182"/>
                    <a:pt x="163" y="182"/>
                    <a:pt x="189" y="182"/>
                  </a:cubicBezTo>
                  <a:cubicBezTo>
                    <a:pt x="218" y="195"/>
                    <a:pt x="244" y="195"/>
                    <a:pt x="270" y="195"/>
                  </a:cubicBezTo>
                  <a:cubicBezTo>
                    <a:pt x="367" y="221"/>
                    <a:pt x="448" y="247"/>
                    <a:pt x="529" y="302"/>
                  </a:cubicBezTo>
                  <a:cubicBezTo>
                    <a:pt x="555" y="315"/>
                    <a:pt x="581" y="328"/>
                    <a:pt x="623" y="344"/>
                  </a:cubicBezTo>
                  <a:cubicBezTo>
                    <a:pt x="636" y="344"/>
                    <a:pt x="662" y="344"/>
                    <a:pt x="662" y="328"/>
                  </a:cubicBezTo>
                  <a:cubicBezTo>
                    <a:pt x="675" y="328"/>
                    <a:pt x="675" y="315"/>
                    <a:pt x="675" y="302"/>
                  </a:cubicBezTo>
                  <a:cubicBezTo>
                    <a:pt x="662" y="263"/>
                    <a:pt x="636" y="221"/>
                    <a:pt x="610" y="195"/>
                  </a:cubicBezTo>
                  <a:cubicBezTo>
                    <a:pt x="568" y="153"/>
                    <a:pt x="513" y="114"/>
                    <a:pt x="461" y="85"/>
                  </a:cubicBezTo>
                  <a:cubicBezTo>
                    <a:pt x="368" y="30"/>
                    <a:pt x="268" y="1"/>
                    <a:pt x="16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3522;p77"/>
            <p:cNvSpPr/>
            <p:nvPr/>
          </p:nvSpPr>
          <p:spPr>
            <a:xfrm>
              <a:off x="4769100" y="3382086"/>
              <a:ext cx="102370" cy="45481"/>
            </a:xfrm>
            <a:custGeom>
              <a:avLst/>
              <a:gdLst/>
              <a:ahLst/>
              <a:cxnLst/>
              <a:rect l="l" t="t" r="r" b="b"/>
              <a:pathLst>
                <a:path w="691" h="307" extrusionOk="0">
                  <a:moveTo>
                    <a:pt x="497" y="0"/>
                  </a:moveTo>
                  <a:cubicBezTo>
                    <a:pt x="404" y="0"/>
                    <a:pt x="313" y="18"/>
                    <a:pt x="231" y="60"/>
                  </a:cubicBezTo>
                  <a:cubicBezTo>
                    <a:pt x="176" y="86"/>
                    <a:pt x="124" y="115"/>
                    <a:pt x="69" y="154"/>
                  </a:cubicBezTo>
                  <a:cubicBezTo>
                    <a:pt x="43" y="196"/>
                    <a:pt x="14" y="222"/>
                    <a:pt x="1" y="264"/>
                  </a:cubicBezTo>
                  <a:lnTo>
                    <a:pt x="1" y="290"/>
                  </a:lnTo>
                  <a:cubicBezTo>
                    <a:pt x="1" y="303"/>
                    <a:pt x="7" y="306"/>
                    <a:pt x="16" y="306"/>
                  </a:cubicBezTo>
                  <a:cubicBezTo>
                    <a:pt x="24" y="306"/>
                    <a:pt x="35" y="303"/>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62" y="34"/>
                    <a:pt x="649" y="21"/>
                  </a:cubicBezTo>
                  <a:cubicBezTo>
                    <a:pt x="623" y="5"/>
                    <a:pt x="594" y="5"/>
                    <a:pt x="581" y="5"/>
                  </a:cubicBezTo>
                  <a:cubicBezTo>
                    <a:pt x="553" y="2"/>
                    <a:pt x="525" y="0"/>
                    <a:pt x="497"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3523;p77"/>
            <p:cNvSpPr/>
            <p:nvPr/>
          </p:nvSpPr>
          <p:spPr>
            <a:xfrm>
              <a:off x="5233248" y="3432309"/>
              <a:ext cx="147999" cy="189777"/>
            </a:xfrm>
            <a:custGeom>
              <a:avLst/>
              <a:gdLst/>
              <a:ahLst/>
              <a:cxnLst/>
              <a:rect l="l" t="t" r="r" b="b"/>
              <a:pathLst>
                <a:path w="999" h="1281" extrusionOk="0">
                  <a:moveTo>
                    <a:pt x="469" y="1"/>
                  </a:moveTo>
                  <a:cubicBezTo>
                    <a:pt x="237" y="1"/>
                    <a:pt x="44" y="214"/>
                    <a:pt x="1" y="369"/>
                  </a:cubicBezTo>
                  <a:lnTo>
                    <a:pt x="27" y="1153"/>
                  </a:lnTo>
                  <a:cubicBezTo>
                    <a:pt x="85" y="1240"/>
                    <a:pt x="183" y="1280"/>
                    <a:pt x="292" y="1280"/>
                  </a:cubicBezTo>
                  <a:cubicBezTo>
                    <a:pt x="488"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3524;p77"/>
            <p:cNvSpPr/>
            <p:nvPr/>
          </p:nvSpPr>
          <p:spPr>
            <a:xfrm>
              <a:off x="5228952" y="3488901"/>
              <a:ext cx="120592" cy="74963"/>
            </a:xfrm>
            <a:custGeom>
              <a:avLst/>
              <a:gdLst/>
              <a:ahLst/>
              <a:cxnLst/>
              <a:rect l="l" t="t" r="r" b="b"/>
              <a:pathLst>
                <a:path w="814" h="506" extrusionOk="0">
                  <a:moveTo>
                    <a:pt x="365" y="1"/>
                  </a:moveTo>
                  <a:cubicBezTo>
                    <a:pt x="211" y="1"/>
                    <a:pt x="56" y="71"/>
                    <a:pt x="1" y="230"/>
                  </a:cubicBezTo>
                  <a:cubicBezTo>
                    <a:pt x="1" y="243"/>
                    <a:pt x="17" y="256"/>
                    <a:pt x="30" y="256"/>
                  </a:cubicBezTo>
                  <a:cubicBezTo>
                    <a:pt x="82" y="217"/>
                    <a:pt x="137" y="162"/>
                    <a:pt x="192" y="123"/>
                  </a:cubicBezTo>
                  <a:cubicBezTo>
                    <a:pt x="260" y="94"/>
                    <a:pt x="325" y="81"/>
                    <a:pt x="393" y="81"/>
                  </a:cubicBezTo>
                  <a:cubicBezTo>
                    <a:pt x="435" y="136"/>
                    <a:pt x="461" y="175"/>
                    <a:pt x="461" y="243"/>
                  </a:cubicBezTo>
                  <a:cubicBezTo>
                    <a:pt x="448" y="298"/>
                    <a:pt x="422" y="366"/>
                    <a:pt x="380" y="418"/>
                  </a:cubicBezTo>
                  <a:cubicBezTo>
                    <a:pt x="341" y="447"/>
                    <a:pt x="299" y="460"/>
                    <a:pt x="260" y="486"/>
                  </a:cubicBezTo>
                  <a:cubicBezTo>
                    <a:pt x="244" y="486"/>
                    <a:pt x="244" y="499"/>
                    <a:pt x="260" y="499"/>
                  </a:cubicBezTo>
                  <a:cubicBezTo>
                    <a:pt x="276" y="504"/>
                    <a:pt x="292" y="506"/>
                    <a:pt x="308" y="506"/>
                  </a:cubicBezTo>
                  <a:cubicBezTo>
                    <a:pt x="470" y="506"/>
                    <a:pt x="578" y="259"/>
                    <a:pt x="516" y="123"/>
                  </a:cubicBezTo>
                  <a:lnTo>
                    <a:pt x="516" y="123"/>
                  </a:lnTo>
                  <a:cubicBezTo>
                    <a:pt x="623" y="162"/>
                    <a:pt x="717" y="256"/>
                    <a:pt x="717" y="392"/>
                  </a:cubicBezTo>
                  <a:cubicBezTo>
                    <a:pt x="813" y="151"/>
                    <a:pt x="590" y="1"/>
                    <a:pt x="365"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3525;p77"/>
            <p:cNvSpPr/>
            <p:nvPr/>
          </p:nvSpPr>
          <p:spPr>
            <a:xfrm>
              <a:off x="4657248" y="3154234"/>
              <a:ext cx="639997" cy="385332"/>
            </a:xfrm>
            <a:custGeom>
              <a:avLst/>
              <a:gdLst/>
              <a:ahLst/>
              <a:cxnLst/>
              <a:rect l="l" t="t" r="r" b="b"/>
              <a:pathLst>
                <a:path w="4320" h="2601" extrusionOk="0">
                  <a:moveTo>
                    <a:pt x="2155" y="1"/>
                  </a:moveTo>
                  <a:cubicBezTo>
                    <a:pt x="1465" y="1"/>
                    <a:pt x="882" y="206"/>
                    <a:pt x="513" y="733"/>
                  </a:cubicBezTo>
                  <a:cubicBezTo>
                    <a:pt x="1" y="1449"/>
                    <a:pt x="283" y="2544"/>
                    <a:pt x="283" y="2544"/>
                  </a:cubicBezTo>
                  <a:cubicBezTo>
                    <a:pt x="393" y="1274"/>
                    <a:pt x="782" y="1125"/>
                    <a:pt x="892" y="1005"/>
                  </a:cubicBezTo>
                  <a:cubicBezTo>
                    <a:pt x="1248" y="1149"/>
                    <a:pt x="1624" y="1220"/>
                    <a:pt x="2001" y="1220"/>
                  </a:cubicBezTo>
                  <a:cubicBezTo>
                    <a:pt x="2394" y="1220"/>
                    <a:pt x="2787" y="1143"/>
                    <a:pt x="3160" y="992"/>
                  </a:cubicBezTo>
                  <a:lnTo>
                    <a:pt x="3241" y="963"/>
                  </a:lnTo>
                  <a:cubicBezTo>
                    <a:pt x="3455" y="1598"/>
                    <a:pt x="3821" y="1909"/>
                    <a:pt x="3821" y="1909"/>
                  </a:cubicBezTo>
                  <a:cubicBezTo>
                    <a:pt x="3847" y="2045"/>
                    <a:pt x="3834" y="2489"/>
                    <a:pt x="3902" y="2583"/>
                  </a:cubicBezTo>
                  <a:cubicBezTo>
                    <a:pt x="3909" y="2594"/>
                    <a:pt x="3919" y="2600"/>
                    <a:pt x="3931" y="2600"/>
                  </a:cubicBezTo>
                  <a:cubicBezTo>
                    <a:pt x="4018" y="2600"/>
                    <a:pt x="4221" y="2320"/>
                    <a:pt x="4281" y="1883"/>
                  </a:cubicBezTo>
                  <a:cubicBezTo>
                    <a:pt x="4320" y="720"/>
                    <a:pt x="3591" y="195"/>
                    <a:pt x="2917" y="72"/>
                  </a:cubicBezTo>
                  <a:cubicBezTo>
                    <a:pt x="2653" y="26"/>
                    <a:pt x="2397" y="1"/>
                    <a:pt x="215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3526;p77"/>
            <p:cNvSpPr/>
            <p:nvPr/>
          </p:nvSpPr>
          <p:spPr>
            <a:xfrm>
              <a:off x="5247174" y="3252456"/>
              <a:ext cx="65926" cy="33037"/>
            </a:xfrm>
            <a:custGeom>
              <a:avLst/>
              <a:gdLst/>
              <a:ahLst/>
              <a:cxnLst/>
              <a:rect l="l" t="t" r="r" b="b"/>
              <a:pathLst>
                <a:path w="445" h="223" extrusionOk="0">
                  <a:moveTo>
                    <a:pt x="332" y="1"/>
                  </a:moveTo>
                  <a:cubicBezTo>
                    <a:pt x="215" y="1"/>
                    <a:pt x="52" y="85"/>
                    <a:pt x="14" y="151"/>
                  </a:cubicBezTo>
                  <a:cubicBezTo>
                    <a:pt x="14" y="167"/>
                    <a:pt x="1" y="193"/>
                    <a:pt x="14" y="206"/>
                  </a:cubicBezTo>
                  <a:cubicBezTo>
                    <a:pt x="20" y="218"/>
                    <a:pt x="29" y="223"/>
                    <a:pt x="40" y="223"/>
                  </a:cubicBezTo>
                  <a:cubicBezTo>
                    <a:pt x="79" y="223"/>
                    <a:pt x="140" y="163"/>
                    <a:pt x="150" y="151"/>
                  </a:cubicBezTo>
                  <a:cubicBezTo>
                    <a:pt x="208" y="118"/>
                    <a:pt x="321" y="64"/>
                    <a:pt x="403" y="64"/>
                  </a:cubicBezTo>
                  <a:cubicBezTo>
                    <a:pt x="418" y="64"/>
                    <a:pt x="432" y="66"/>
                    <a:pt x="445" y="70"/>
                  </a:cubicBezTo>
                  <a:lnTo>
                    <a:pt x="445" y="57"/>
                  </a:lnTo>
                  <a:cubicBezTo>
                    <a:pt x="425" y="17"/>
                    <a:pt x="383" y="1"/>
                    <a:pt x="332"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3" name="Google Shape;3527;p77"/>
          <p:cNvGrpSpPr/>
          <p:nvPr/>
        </p:nvGrpSpPr>
        <p:grpSpPr>
          <a:xfrm>
            <a:off x="4414335" y="4842431"/>
            <a:ext cx="997904" cy="1807279"/>
            <a:chOff x="2155024" y="3086974"/>
            <a:chExt cx="808443" cy="1464151"/>
          </a:xfrm>
        </p:grpSpPr>
        <p:sp>
          <p:nvSpPr>
            <p:cNvPr id="264" name="Google Shape;3528;p77"/>
            <p:cNvSpPr/>
            <p:nvPr/>
          </p:nvSpPr>
          <p:spPr>
            <a:xfrm>
              <a:off x="2379172" y="3770976"/>
              <a:ext cx="394220" cy="509924"/>
            </a:xfrm>
            <a:custGeom>
              <a:avLst/>
              <a:gdLst/>
              <a:ahLst/>
              <a:cxnLst/>
              <a:rect l="l" t="t" r="r" b="b"/>
              <a:pathLst>
                <a:path w="2661" h="3442" extrusionOk="0">
                  <a:moveTo>
                    <a:pt x="837" y="1"/>
                  </a:moveTo>
                  <a:cubicBezTo>
                    <a:pt x="837" y="1"/>
                    <a:pt x="837" y="244"/>
                    <a:pt x="811" y="458"/>
                  </a:cubicBezTo>
                  <a:cubicBezTo>
                    <a:pt x="798" y="688"/>
                    <a:pt x="526" y="863"/>
                    <a:pt x="312" y="1566"/>
                  </a:cubicBezTo>
                  <a:cubicBezTo>
                    <a:pt x="69" y="2376"/>
                    <a:pt x="1" y="3267"/>
                    <a:pt x="1" y="3267"/>
                  </a:cubicBezTo>
                  <a:cubicBezTo>
                    <a:pt x="1" y="3267"/>
                    <a:pt x="513" y="3442"/>
                    <a:pt x="1323" y="3442"/>
                  </a:cubicBezTo>
                  <a:cubicBezTo>
                    <a:pt x="2146" y="3442"/>
                    <a:pt x="2661" y="3267"/>
                    <a:pt x="2661" y="3267"/>
                  </a:cubicBezTo>
                  <a:cubicBezTo>
                    <a:pt x="2661" y="3267"/>
                    <a:pt x="2593" y="2376"/>
                    <a:pt x="2337" y="1566"/>
                  </a:cubicBezTo>
                  <a:cubicBezTo>
                    <a:pt x="2120" y="863"/>
                    <a:pt x="1864" y="688"/>
                    <a:pt x="1838" y="458"/>
                  </a:cubicBezTo>
                  <a:cubicBezTo>
                    <a:pt x="1822" y="244"/>
                    <a:pt x="1822" y="1"/>
                    <a:pt x="1822"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3529;p77"/>
            <p:cNvSpPr/>
            <p:nvPr/>
          </p:nvSpPr>
          <p:spPr>
            <a:xfrm>
              <a:off x="2767024" y="3253049"/>
              <a:ext cx="174370" cy="471998"/>
            </a:xfrm>
            <a:custGeom>
              <a:avLst/>
              <a:gdLst/>
              <a:ahLst/>
              <a:cxnLst/>
              <a:rect l="l" t="t" r="r" b="b"/>
              <a:pathLst>
                <a:path w="1177" h="3186" extrusionOk="0">
                  <a:moveTo>
                    <a:pt x="325" y="1"/>
                  </a:moveTo>
                  <a:lnTo>
                    <a:pt x="1" y="3186"/>
                  </a:lnTo>
                  <a:cubicBezTo>
                    <a:pt x="1177" y="2794"/>
                    <a:pt x="1002" y="1012"/>
                    <a:pt x="840" y="539"/>
                  </a:cubicBezTo>
                  <a:cubicBezTo>
                    <a:pt x="678" y="66"/>
                    <a:pt x="325" y="1"/>
                    <a:pt x="325"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3530;p77"/>
            <p:cNvSpPr/>
            <p:nvPr/>
          </p:nvSpPr>
          <p:spPr>
            <a:xfrm>
              <a:off x="2801099" y="3170530"/>
              <a:ext cx="36148" cy="96592"/>
            </a:xfrm>
            <a:custGeom>
              <a:avLst/>
              <a:gdLst/>
              <a:ahLst/>
              <a:cxnLst/>
              <a:rect l="l" t="t" r="r" b="b"/>
              <a:pathLst>
                <a:path w="244" h="652" extrusionOk="0">
                  <a:moveTo>
                    <a:pt x="76" y="0"/>
                  </a:moveTo>
                  <a:cubicBezTo>
                    <a:pt x="69" y="0"/>
                    <a:pt x="72" y="17"/>
                    <a:pt x="82" y="17"/>
                  </a:cubicBezTo>
                  <a:cubicBezTo>
                    <a:pt x="163" y="85"/>
                    <a:pt x="163" y="260"/>
                    <a:pt x="163" y="341"/>
                  </a:cubicBezTo>
                  <a:cubicBezTo>
                    <a:pt x="150" y="435"/>
                    <a:pt x="108" y="477"/>
                    <a:pt x="56" y="542"/>
                  </a:cubicBezTo>
                  <a:cubicBezTo>
                    <a:pt x="14" y="584"/>
                    <a:pt x="14" y="584"/>
                    <a:pt x="1" y="623"/>
                  </a:cubicBezTo>
                  <a:cubicBezTo>
                    <a:pt x="1" y="639"/>
                    <a:pt x="27" y="652"/>
                    <a:pt x="43" y="652"/>
                  </a:cubicBezTo>
                  <a:cubicBezTo>
                    <a:pt x="205" y="597"/>
                    <a:pt x="244" y="367"/>
                    <a:pt x="218" y="218"/>
                  </a:cubicBezTo>
                  <a:cubicBezTo>
                    <a:pt x="205" y="153"/>
                    <a:pt x="163" y="17"/>
                    <a:pt x="82" y="4"/>
                  </a:cubicBezTo>
                  <a:cubicBezTo>
                    <a:pt x="79" y="1"/>
                    <a:pt x="77" y="0"/>
                    <a:pt x="76"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3531;p77"/>
            <p:cNvSpPr/>
            <p:nvPr/>
          </p:nvSpPr>
          <p:spPr>
            <a:xfrm>
              <a:off x="2804950" y="3240753"/>
              <a:ext cx="68296" cy="25185"/>
            </a:xfrm>
            <a:custGeom>
              <a:avLst/>
              <a:gdLst/>
              <a:ahLst/>
              <a:cxnLst/>
              <a:rect l="l" t="t" r="r" b="b"/>
              <a:pathLst>
                <a:path w="461" h="170" extrusionOk="0">
                  <a:moveTo>
                    <a:pt x="308" y="1"/>
                  </a:moveTo>
                  <a:cubicBezTo>
                    <a:pt x="201" y="1"/>
                    <a:pt x="70" y="49"/>
                    <a:pt x="30" y="97"/>
                  </a:cubicBezTo>
                  <a:cubicBezTo>
                    <a:pt x="17" y="110"/>
                    <a:pt x="1" y="136"/>
                    <a:pt x="1" y="149"/>
                  </a:cubicBezTo>
                  <a:cubicBezTo>
                    <a:pt x="5" y="164"/>
                    <a:pt x="18" y="170"/>
                    <a:pt x="34" y="170"/>
                  </a:cubicBezTo>
                  <a:cubicBezTo>
                    <a:pt x="76" y="170"/>
                    <a:pt x="141" y="132"/>
                    <a:pt x="150" y="123"/>
                  </a:cubicBezTo>
                  <a:cubicBezTo>
                    <a:pt x="206" y="105"/>
                    <a:pt x="295" y="79"/>
                    <a:pt x="371" y="79"/>
                  </a:cubicBezTo>
                  <a:cubicBezTo>
                    <a:pt x="405" y="79"/>
                    <a:pt x="436" y="84"/>
                    <a:pt x="461" y="97"/>
                  </a:cubicBezTo>
                  <a:lnTo>
                    <a:pt x="461" y="84"/>
                  </a:lnTo>
                  <a:cubicBezTo>
                    <a:pt x="445" y="23"/>
                    <a:pt x="382" y="1"/>
                    <a:pt x="308"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3532;p77"/>
            <p:cNvSpPr/>
            <p:nvPr/>
          </p:nvSpPr>
          <p:spPr>
            <a:xfrm>
              <a:off x="2155024" y="3086974"/>
              <a:ext cx="662071" cy="444294"/>
            </a:xfrm>
            <a:custGeom>
              <a:avLst/>
              <a:gdLst/>
              <a:ahLst/>
              <a:cxnLst/>
              <a:rect l="l" t="t" r="r" b="b"/>
              <a:pathLst>
                <a:path w="4469" h="2999" extrusionOk="0">
                  <a:moveTo>
                    <a:pt x="2592" y="0"/>
                  </a:moveTo>
                  <a:cubicBezTo>
                    <a:pt x="1740" y="0"/>
                    <a:pt x="1075" y="351"/>
                    <a:pt x="610" y="944"/>
                  </a:cubicBezTo>
                  <a:cubicBezTo>
                    <a:pt x="137" y="1553"/>
                    <a:pt x="1" y="2956"/>
                    <a:pt x="811" y="2998"/>
                  </a:cubicBezTo>
                  <a:cubicBezTo>
                    <a:pt x="822" y="2999"/>
                    <a:pt x="833" y="2999"/>
                    <a:pt x="844" y="2999"/>
                  </a:cubicBezTo>
                  <a:cubicBezTo>
                    <a:pt x="1696" y="2999"/>
                    <a:pt x="4456" y="1122"/>
                    <a:pt x="4456" y="1122"/>
                  </a:cubicBezTo>
                  <a:cubicBezTo>
                    <a:pt x="4456" y="1122"/>
                    <a:pt x="4469" y="325"/>
                    <a:pt x="3335" y="82"/>
                  </a:cubicBezTo>
                  <a:cubicBezTo>
                    <a:pt x="3073" y="27"/>
                    <a:pt x="2825" y="0"/>
                    <a:pt x="2592" y="0"/>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3533;p77"/>
            <p:cNvSpPr/>
            <p:nvPr/>
          </p:nvSpPr>
          <p:spPr>
            <a:xfrm>
              <a:off x="2767024" y="3433049"/>
              <a:ext cx="102370" cy="291999"/>
            </a:xfrm>
            <a:custGeom>
              <a:avLst/>
              <a:gdLst/>
              <a:ahLst/>
              <a:cxnLst/>
              <a:rect l="l" t="t" r="r" b="b"/>
              <a:pathLst>
                <a:path w="691" h="1971" extrusionOk="0">
                  <a:moveTo>
                    <a:pt x="163" y="1"/>
                  </a:moveTo>
                  <a:lnTo>
                    <a:pt x="1" y="1971"/>
                  </a:lnTo>
                  <a:cubicBezTo>
                    <a:pt x="257" y="1783"/>
                    <a:pt x="691" y="1540"/>
                    <a:pt x="678"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3534;p77"/>
            <p:cNvSpPr/>
            <p:nvPr/>
          </p:nvSpPr>
          <p:spPr>
            <a:xfrm>
              <a:off x="2501098" y="3770976"/>
              <a:ext cx="147999" cy="60148"/>
            </a:xfrm>
            <a:custGeom>
              <a:avLst/>
              <a:gdLst/>
              <a:ahLst/>
              <a:cxnLst/>
              <a:rect l="l" t="t" r="r" b="b"/>
              <a:pathLst>
                <a:path w="999" h="406" extrusionOk="0">
                  <a:moveTo>
                    <a:pt x="14" y="1"/>
                  </a:moveTo>
                  <a:cubicBezTo>
                    <a:pt x="14" y="1"/>
                    <a:pt x="14" y="189"/>
                    <a:pt x="1" y="393"/>
                  </a:cubicBezTo>
                  <a:cubicBezTo>
                    <a:pt x="95" y="393"/>
                    <a:pt x="205" y="406"/>
                    <a:pt x="299" y="406"/>
                  </a:cubicBezTo>
                  <a:cubicBezTo>
                    <a:pt x="529" y="406"/>
                    <a:pt x="837" y="325"/>
                    <a:pt x="999" y="231"/>
                  </a:cubicBezTo>
                  <a:lnTo>
                    <a:pt x="999" y="1"/>
                  </a:lnTo>
                  <a:close/>
                </a:path>
              </a:pathLst>
            </a:custGeom>
            <a:solidFill>
              <a:srgbClr val="F492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3535;p77"/>
            <p:cNvSpPr/>
            <p:nvPr/>
          </p:nvSpPr>
          <p:spPr>
            <a:xfrm>
              <a:off x="2321098" y="4254829"/>
              <a:ext cx="248295" cy="296295"/>
            </a:xfrm>
            <a:custGeom>
              <a:avLst/>
              <a:gdLst/>
              <a:ahLst/>
              <a:cxnLst/>
              <a:rect l="l" t="t" r="r" b="b"/>
              <a:pathLst>
                <a:path w="1676" h="2000" extrusionOk="0">
                  <a:moveTo>
                    <a:pt x="393" y="1"/>
                  </a:moveTo>
                  <a:lnTo>
                    <a:pt x="529" y="1676"/>
                  </a:lnTo>
                  <a:cubicBezTo>
                    <a:pt x="529" y="1676"/>
                    <a:pt x="270" y="1757"/>
                    <a:pt x="137" y="1825"/>
                  </a:cubicBezTo>
                  <a:cubicBezTo>
                    <a:pt x="1" y="1906"/>
                    <a:pt x="43" y="2000"/>
                    <a:pt x="623" y="2000"/>
                  </a:cubicBezTo>
                  <a:lnTo>
                    <a:pt x="1485" y="2000"/>
                  </a:lnTo>
                  <a:lnTo>
                    <a:pt x="1676"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3536;p77"/>
            <p:cNvSpPr/>
            <p:nvPr/>
          </p:nvSpPr>
          <p:spPr>
            <a:xfrm>
              <a:off x="2583173" y="4254829"/>
              <a:ext cx="248295" cy="296295"/>
            </a:xfrm>
            <a:custGeom>
              <a:avLst/>
              <a:gdLst/>
              <a:ahLst/>
              <a:cxnLst/>
              <a:rect l="l" t="t" r="r" b="b"/>
              <a:pathLst>
                <a:path w="1676" h="2000" extrusionOk="0">
                  <a:moveTo>
                    <a:pt x="1" y="1"/>
                  </a:moveTo>
                  <a:lnTo>
                    <a:pt x="189" y="2000"/>
                  </a:lnTo>
                  <a:lnTo>
                    <a:pt x="1054" y="2000"/>
                  </a:lnTo>
                  <a:cubicBezTo>
                    <a:pt x="1634" y="2000"/>
                    <a:pt x="1676" y="1906"/>
                    <a:pt x="1540" y="1825"/>
                  </a:cubicBezTo>
                  <a:cubicBezTo>
                    <a:pt x="1404" y="1757"/>
                    <a:pt x="1148" y="1676"/>
                    <a:pt x="1148" y="1676"/>
                  </a:cubicBezTo>
                  <a:lnTo>
                    <a:pt x="1284" y="1"/>
                  </a:ln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3537;p77"/>
            <p:cNvSpPr/>
            <p:nvPr/>
          </p:nvSpPr>
          <p:spPr>
            <a:xfrm>
              <a:off x="2191024" y="3854087"/>
              <a:ext cx="306369" cy="354961"/>
            </a:xfrm>
            <a:custGeom>
              <a:avLst/>
              <a:gdLst/>
              <a:ahLst/>
              <a:cxnLst/>
              <a:rect l="l" t="t" r="r" b="b"/>
              <a:pathLst>
                <a:path w="2068" h="2396" extrusionOk="0">
                  <a:moveTo>
                    <a:pt x="1968" y="1"/>
                  </a:moveTo>
                  <a:cubicBezTo>
                    <a:pt x="1800" y="1"/>
                    <a:pt x="1546" y="144"/>
                    <a:pt x="1148" y="587"/>
                  </a:cubicBezTo>
                  <a:cubicBezTo>
                    <a:pt x="1015" y="749"/>
                    <a:pt x="866" y="911"/>
                    <a:pt x="730" y="1073"/>
                  </a:cubicBezTo>
                  <a:cubicBezTo>
                    <a:pt x="636" y="1193"/>
                    <a:pt x="529" y="1316"/>
                    <a:pt x="435" y="1452"/>
                  </a:cubicBezTo>
                  <a:cubicBezTo>
                    <a:pt x="406" y="1491"/>
                    <a:pt x="367" y="1546"/>
                    <a:pt x="325" y="1585"/>
                  </a:cubicBezTo>
                  <a:cubicBezTo>
                    <a:pt x="273" y="1627"/>
                    <a:pt x="205" y="1640"/>
                    <a:pt x="150" y="1653"/>
                  </a:cubicBezTo>
                  <a:cubicBezTo>
                    <a:pt x="111" y="1666"/>
                    <a:pt x="56" y="1679"/>
                    <a:pt x="30" y="1708"/>
                  </a:cubicBezTo>
                  <a:cubicBezTo>
                    <a:pt x="1" y="1734"/>
                    <a:pt x="14" y="1789"/>
                    <a:pt x="56" y="1802"/>
                  </a:cubicBezTo>
                  <a:cubicBezTo>
                    <a:pt x="75" y="1808"/>
                    <a:pt x="99" y="1808"/>
                    <a:pt x="123" y="1808"/>
                  </a:cubicBezTo>
                  <a:cubicBezTo>
                    <a:pt x="147" y="1808"/>
                    <a:pt x="171" y="1808"/>
                    <a:pt x="192" y="1815"/>
                  </a:cubicBezTo>
                  <a:lnTo>
                    <a:pt x="205" y="1815"/>
                  </a:lnTo>
                  <a:cubicBezTo>
                    <a:pt x="218" y="1828"/>
                    <a:pt x="205" y="1841"/>
                    <a:pt x="205" y="1841"/>
                  </a:cubicBezTo>
                  <a:cubicBezTo>
                    <a:pt x="176" y="1896"/>
                    <a:pt x="150" y="1909"/>
                    <a:pt x="137" y="1938"/>
                  </a:cubicBezTo>
                  <a:cubicBezTo>
                    <a:pt x="111" y="1977"/>
                    <a:pt x="30" y="2071"/>
                    <a:pt x="69" y="2126"/>
                  </a:cubicBezTo>
                  <a:cubicBezTo>
                    <a:pt x="76" y="2141"/>
                    <a:pt x="90" y="2147"/>
                    <a:pt x="104" y="2147"/>
                  </a:cubicBezTo>
                  <a:cubicBezTo>
                    <a:pt x="115" y="2147"/>
                    <a:pt x="126" y="2144"/>
                    <a:pt x="137" y="2139"/>
                  </a:cubicBezTo>
                  <a:cubicBezTo>
                    <a:pt x="163" y="2126"/>
                    <a:pt x="192" y="2113"/>
                    <a:pt x="218" y="2084"/>
                  </a:cubicBezTo>
                  <a:cubicBezTo>
                    <a:pt x="231" y="2071"/>
                    <a:pt x="244" y="2058"/>
                    <a:pt x="257" y="2045"/>
                  </a:cubicBezTo>
                  <a:cubicBezTo>
                    <a:pt x="273" y="2045"/>
                    <a:pt x="286" y="2019"/>
                    <a:pt x="299" y="2019"/>
                  </a:cubicBezTo>
                  <a:cubicBezTo>
                    <a:pt x="312" y="2032"/>
                    <a:pt x="312" y="2045"/>
                    <a:pt x="312" y="2058"/>
                  </a:cubicBezTo>
                  <a:cubicBezTo>
                    <a:pt x="299" y="2058"/>
                    <a:pt x="299" y="2071"/>
                    <a:pt x="299" y="2084"/>
                  </a:cubicBezTo>
                  <a:cubicBezTo>
                    <a:pt x="273" y="2126"/>
                    <a:pt x="244" y="2165"/>
                    <a:pt x="231" y="2207"/>
                  </a:cubicBezTo>
                  <a:cubicBezTo>
                    <a:pt x="218" y="2220"/>
                    <a:pt x="218" y="2246"/>
                    <a:pt x="218" y="2262"/>
                  </a:cubicBezTo>
                  <a:cubicBezTo>
                    <a:pt x="218" y="2275"/>
                    <a:pt x="218" y="2301"/>
                    <a:pt x="231" y="2314"/>
                  </a:cubicBezTo>
                  <a:cubicBezTo>
                    <a:pt x="231" y="2314"/>
                    <a:pt x="244" y="2327"/>
                    <a:pt x="257" y="2327"/>
                  </a:cubicBezTo>
                  <a:cubicBezTo>
                    <a:pt x="286" y="2327"/>
                    <a:pt x="312" y="2314"/>
                    <a:pt x="338" y="2301"/>
                  </a:cubicBezTo>
                  <a:cubicBezTo>
                    <a:pt x="367" y="2275"/>
                    <a:pt x="380" y="2246"/>
                    <a:pt x="406" y="2220"/>
                  </a:cubicBezTo>
                  <a:cubicBezTo>
                    <a:pt x="419" y="2194"/>
                    <a:pt x="448" y="2165"/>
                    <a:pt x="474" y="2139"/>
                  </a:cubicBezTo>
                  <a:cubicBezTo>
                    <a:pt x="474" y="2139"/>
                    <a:pt x="474" y="2126"/>
                    <a:pt x="487" y="2126"/>
                  </a:cubicBezTo>
                  <a:lnTo>
                    <a:pt x="500" y="2139"/>
                  </a:lnTo>
                  <a:lnTo>
                    <a:pt x="500" y="2165"/>
                  </a:lnTo>
                  <a:cubicBezTo>
                    <a:pt x="500" y="2194"/>
                    <a:pt x="487" y="2207"/>
                    <a:pt x="474" y="2220"/>
                  </a:cubicBezTo>
                  <a:cubicBezTo>
                    <a:pt x="474" y="2246"/>
                    <a:pt x="461" y="2262"/>
                    <a:pt x="461" y="2288"/>
                  </a:cubicBezTo>
                  <a:cubicBezTo>
                    <a:pt x="448" y="2314"/>
                    <a:pt x="448" y="2343"/>
                    <a:pt x="461" y="2356"/>
                  </a:cubicBezTo>
                  <a:cubicBezTo>
                    <a:pt x="469" y="2381"/>
                    <a:pt x="490" y="2395"/>
                    <a:pt x="514" y="2395"/>
                  </a:cubicBezTo>
                  <a:cubicBezTo>
                    <a:pt x="527" y="2395"/>
                    <a:pt x="541" y="2391"/>
                    <a:pt x="555" y="2382"/>
                  </a:cubicBezTo>
                  <a:cubicBezTo>
                    <a:pt x="597" y="2356"/>
                    <a:pt x="662" y="2207"/>
                    <a:pt x="678" y="2181"/>
                  </a:cubicBezTo>
                  <a:cubicBezTo>
                    <a:pt x="759" y="2032"/>
                    <a:pt x="866" y="1909"/>
                    <a:pt x="960" y="1776"/>
                  </a:cubicBezTo>
                  <a:cubicBezTo>
                    <a:pt x="1109" y="1572"/>
                    <a:pt x="1459" y="1154"/>
                    <a:pt x="1595" y="1031"/>
                  </a:cubicBezTo>
                  <a:lnTo>
                    <a:pt x="2068" y="20"/>
                  </a:lnTo>
                  <a:cubicBezTo>
                    <a:pt x="2039" y="8"/>
                    <a:pt x="2006" y="1"/>
                    <a:pt x="1968"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3538;p77"/>
            <p:cNvSpPr/>
            <p:nvPr/>
          </p:nvSpPr>
          <p:spPr>
            <a:xfrm>
              <a:off x="2655173" y="3854087"/>
              <a:ext cx="308295" cy="354961"/>
            </a:xfrm>
            <a:custGeom>
              <a:avLst/>
              <a:gdLst/>
              <a:ahLst/>
              <a:cxnLst/>
              <a:rect l="l" t="t" r="r" b="b"/>
              <a:pathLst>
                <a:path w="2081" h="2396" extrusionOk="0">
                  <a:moveTo>
                    <a:pt x="100" y="1"/>
                  </a:moveTo>
                  <a:cubicBezTo>
                    <a:pt x="63" y="1"/>
                    <a:pt x="30" y="8"/>
                    <a:pt x="1" y="20"/>
                  </a:cubicBezTo>
                  <a:lnTo>
                    <a:pt x="474" y="1031"/>
                  </a:lnTo>
                  <a:cubicBezTo>
                    <a:pt x="623" y="1154"/>
                    <a:pt x="879" y="1410"/>
                    <a:pt x="1135" y="1760"/>
                  </a:cubicBezTo>
                  <a:cubicBezTo>
                    <a:pt x="1229" y="1896"/>
                    <a:pt x="1310" y="2032"/>
                    <a:pt x="1391" y="2181"/>
                  </a:cubicBezTo>
                  <a:cubicBezTo>
                    <a:pt x="1404" y="2207"/>
                    <a:pt x="1472" y="2356"/>
                    <a:pt x="1514" y="2382"/>
                  </a:cubicBezTo>
                  <a:cubicBezTo>
                    <a:pt x="1528" y="2391"/>
                    <a:pt x="1542" y="2395"/>
                    <a:pt x="1556" y="2395"/>
                  </a:cubicBezTo>
                  <a:cubicBezTo>
                    <a:pt x="1581" y="2395"/>
                    <a:pt x="1604" y="2381"/>
                    <a:pt x="1621" y="2356"/>
                  </a:cubicBezTo>
                  <a:cubicBezTo>
                    <a:pt x="1621" y="2343"/>
                    <a:pt x="1621" y="2314"/>
                    <a:pt x="1608" y="2288"/>
                  </a:cubicBezTo>
                  <a:cubicBezTo>
                    <a:pt x="1608" y="2262"/>
                    <a:pt x="1595" y="2246"/>
                    <a:pt x="1595" y="2220"/>
                  </a:cubicBezTo>
                  <a:cubicBezTo>
                    <a:pt x="1579" y="2207"/>
                    <a:pt x="1566" y="2194"/>
                    <a:pt x="1566" y="2165"/>
                  </a:cubicBezTo>
                  <a:lnTo>
                    <a:pt x="1566" y="2139"/>
                  </a:lnTo>
                  <a:lnTo>
                    <a:pt x="1579" y="2126"/>
                  </a:lnTo>
                  <a:cubicBezTo>
                    <a:pt x="1595" y="2126"/>
                    <a:pt x="1595" y="2139"/>
                    <a:pt x="1608" y="2139"/>
                  </a:cubicBezTo>
                  <a:cubicBezTo>
                    <a:pt x="1621" y="2165"/>
                    <a:pt x="1647" y="2194"/>
                    <a:pt x="1660" y="2220"/>
                  </a:cubicBezTo>
                  <a:cubicBezTo>
                    <a:pt x="1689" y="2246"/>
                    <a:pt x="1715" y="2275"/>
                    <a:pt x="1728" y="2301"/>
                  </a:cubicBezTo>
                  <a:cubicBezTo>
                    <a:pt x="1757" y="2314"/>
                    <a:pt x="1783" y="2327"/>
                    <a:pt x="1809" y="2327"/>
                  </a:cubicBezTo>
                  <a:cubicBezTo>
                    <a:pt x="1822" y="2327"/>
                    <a:pt x="1838" y="2314"/>
                    <a:pt x="1838" y="2314"/>
                  </a:cubicBezTo>
                  <a:cubicBezTo>
                    <a:pt x="1851" y="2301"/>
                    <a:pt x="1851" y="2275"/>
                    <a:pt x="1851" y="2262"/>
                  </a:cubicBezTo>
                  <a:cubicBezTo>
                    <a:pt x="1851" y="2246"/>
                    <a:pt x="1851" y="2220"/>
                    <a:pt x="1838" y="2207"/>
                  </a:cubicBezTo>
                  <a:cubicBezTo>
                    <a:pt x="1822" y="2165"/>
                    <a:pt x="1796" y="2126"/>
                    <a:pt x="1783" y="2084"/>
                  </a:cubicBezTo>
                  <a:cubicBezTo>
                    <a:pt x="1770" y="2071"/>
                    <a:pt x="1770" y="2058"/>
                    <a:pt x="1770" y="2058"/>
                  </a:cubicBezTo>
                  <a:cubicBezTo>
                    <a:pt x="1757" y="2045"/>
                    <a:pt x="1757" y="2032"/>
                    <a:pt x="1770" y="2019"/>
                  </a:cubicBezTo>
                  <a:cubicBezTo>
                    <a:pt x="1796" y="2019"/>
                    <a:pt x="1809" y="2045"/>
                    <a:pt x="1809" y="2045"/>
                  </a:cubicBezTo>
                  <a:cubicBezTo>
                    <a:pt x="1822" y="2058"/>
                    <a:pt x="1838" y="2071"/>
                    <a:pt x="1851" y="2084"/>
                  </a:cubicBezTo>
                  <a:cubicBezTo>
                    <a:pt x="1877" y="2113"/>
                    <a:pt x="1903" y="2126"/>
                    <a:pt x="1932" y="2139"/>
                  </a:cubicBezTo>
                  <a:cubicBezTo>
                    <a:pt x="1943" y="2144"/>
                    <a:pt x="1956" y="2147"/>
                    <a:pt x="1969" y="2147"/>
                  </a:cubicBezTo>
                  <a:cubicBezTo>
                    <a:pt x="1988" y="2147"/>
                    <a:pt x="2005" y="2141"/>
                    <a:pt x="2013" y="2126"/>
                  </a:cubicBezTo>
                  <a:cubicBezTo>
                    <a:pt x="2039" y="2071"/>
                    <a:pt x="1958" y="1977"/>
                    <a:pt x="1932" y="1938"/>
                  </a:cubicBezTo>
                  <a:cubicBezTo>
                    <a:pt x="1919" y="1909"/>
                    <a:pt x="1890" y="1896"/>
                    <a:pt x="1864" y="1841"/>
                  </a:cubicBezTo>
                  <a:cubicBezTo>
                    <a:pt x="1864" y="1841"/>
                    <a:pt x="1851" y="1828"/>
                    <a:pt x="1864" y="1815"/>
                  </a:cubicBezTo>
                  <a:lnTo>
                    <a:pt x="1877" y="1815"/>
                  </a:lnTo>
                  <a:cubicBezTo>
                    <a:pt x="1904" y="1808"/>
                    <a:pt x="1928" y="1808"/>
                    <a:pt x="1950" y="1808"/>
                  </a:cubicBezTo>
                  <a:cubicBezTo>
                    <a:pt x="1972" y="1808"/>
                    <a:pt x="1992" y="1808"/>
                    <a:pt x="2013" y="1802"/>
                  </a:cubicBezTo>
                  <a:cubicBezTo>
                    <a:pt x="2052" y="1789"/>
                    <a:pt x="2081" y="1734"/>
                    <a:pt x="2039" y="1708"/>
                  </a:cubicBezTo>
                  <a:cubicBezTo>
                    <a:pt x="2013" y="1679"/>
                    <a:pt x="1958" y="1666"/>
                    <a:pt x="1932" y="1653"/>
                  </a:cubicBezTo>
                  <a:cubicBezTo>
                    <a:pt x="1864" y="1640"/>
                    <a:pt x="1796" y="1627"/>
                    <a:pt x="1741" y="1585"/>
                  </a:cubicBezTo>
                  <a:cubicBezTo>
                    <a:pt x="1702" y="1546"/>
                    <a:pt x="1660" y="1491"/>
                    <a:pt x="1634" y="1452"/>
                  </a:cubicBezTo>
                  <a:cubicBezTo>
                    <a:pt x="1540" y="1316"/>
                    <a:pt x="1433" y="1193"/>
                    <a:pt x="1336" y="1073"/>
                  </a:cubicBezTo>
                  <a:cubicBezTo>
                    <a:pt x="1203" y="911"/>
                    <a:pt x="1067" y="749"/>
                    <a:pt x="918" y="587"/>
                  </a:cubicBezTo>
                  <a:cubicBezTo>
                    <a:pt x="520" y="144"/>
                    <a:pt x="267" y="1"/>
                    <a:pt x="100"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3539;p77"/>
            <p:cNvSpPr/>
            <p:nvPr/>
          </p:nvSpPr>
          <p:spPr>
            <a:xfrm>
              <a:off x="2379172" y="4214977"/>
              <a:ext cx="394220" cy="175851"/>
            </a:xfrm>
            <a:custGeom>
              <a:avLst/>
              <a:gdLst/>
              <a:ahLst/>
              <a:cxnLst/>
              <a:rect l="l" t="t" r="r" b="b"/>
              <a:pathLst>
                <a:path w="2661" h="1187" extrusionOk="0">
                  <a:moveTo>
                    <a:pt x="330" y="1"/>
                  </a:moveTo>
                  <a:cubicBezTo>
                    <a:pt x="142" y="1"/>
                    <a:pt x="1" y="68"/>
                    <a:pt x="1" y="270"/>
                  </a:cubicBezTo>
                  <a:cubicBezTo>
                    <a:pt x="1" y="526"/>
                    <a:pt x="27" y="879"/>
                    <a:pt x="56" y="1187"/>
                  </a:cubicBezTo>
                  <a:lnTo>
                    <a:pt x="1190" y="1187"/>
                  </a:lnTo>
                  <a:lnTo>
                    <a:pt x="1229" y="730"/>
                  </a:lnTo>
                  <a:cubicBezTo>
                    <a:pt x="1263" y="736"/>
                    <a:pt x="1297" y="740"/>
                    <a:pt x="1331" y="740"/>
                  </a:cubicBezTo>
                  <a:cubicBezTo>
                    <a:pt x="1365" y="740"/>
                    <a:pt x="1399" y="736"/>
                    <a:pt x="1433" y="730"/>
                  </a:cubicBezTo>
                  <a:lnTo>
                    <a:pt x="1472" y="1187"/>
                  </a:lnTo>
                  <a:lnTo>
                    <a:pt x="2606" y="1187"/>
                  </a:lnTo>
                  <a:cubicBezTo>
                    <a:pt x="2632" y="879"/>
                    <a:pt x="2661" y="526"/>
                    <a:pt x="2661" y="270"/>
                  </a:cubicBezTo>
                  <a:cubicBezTo>
                    <a:pt x="2661" y="68"/>
                    <a:pt x="2518" y="1"/>
                    <a:pt x="2328" y="1"/>
                  </a:cubicBezTo>
                  <a:cubicBezTo>
                    <a:pt x="1948" y="1"/>
                    <a:pt x="1378" y="270"/>
                    <a:pt x="1378" y="270"/>
                  </a:cubicBezTo>
                  <a:lnTo>
                    <a:pt x="1391" y="377"/>
                  </a:lnTo>
                  <a:lnTo>
                    <a:pt x="1271" y="377"/>
                  </a:lnTo>
                  <a:lnTo>
                    <a:pt x="1271" y="270"/>
                  </a:lnTo>
                  <a:cubicBezTo>
                    <a:pt x="1271" y="270"/>
                    <a:pt x="707" y="1"/>
                    <a:pt x="330"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3540;p77"/>
            <p:cNvSpPr/>
            <p:nvPr/>
          </p:nvSpPr>
          <p:spPr>
            <a:xfrm>
              <a:off x="2324950" y="3843273"/>
              <a:ext cx="172444" cy="207703"/>
            </a:xfrm>
            <a:custGeom>
              <a:avLst/>
              <a:gdLst/>
              <a:ahLst/>
              <a:cxnLst/>
              <a:rect l="l" t="t" r="r" b="b"/>
              <a:pathLst>
                <a:path w="1164" h="1402" extrusionOk="0">
                  <a:moveTo>
                    <a:pt x="993" y="0"/>
                  </a:moveTo>
                  <a:cubicBezTo>
                    <a:pt x="871" y="0"/>
                    <a:pt x="698" y="72"/>
                    <a:pt x="474" y="294"/>
                  </a:cubicBezTo>
                  <a:cubicBezTo>
                    <a:pt x="111" y="660"/>
                    <a:pt x="1" y="780"/>
                    <a:pt x="1" y="780"/>
                  </a:cubicBezTo>
                  <a:cubicBezTo>
                    <a:pt x="1" y="780"/>
                    <a:pt x="111" y="1240"/>
                    <a:pt x="623" y="1402"/>
                  </a:cubicBezTo>
                  <a:lnTo>
                    <a:pt x="1164" y="67"/>
                  </a:lnTo>
                  <a:cubicBezTo>
                    <a:pt x="1127" y="29"/>
                    <a:pt x="1070" y="0"/>
                    <a:pt x="99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3541;p77"/>
            <p:cNvSpPr/>
            <p:nvPr/>
          </p:nvSpPr>
          <p:spPr>
            <a:xfrm>
              <a:off x="2655173" y="3843273"/>
              <a:ext cx="171999" cy="207703"/>
            </a:xfrm>
            <a:custGeom>
              <a:avLst/>
              <a:gdLst/>
              <a:ahLst/>
              <a:cxnLst/>
              <a:rect l="l" t="t" r="r" b="b"/>
              <a:pathLst>
                <a:path w="1161" h="1402" extrusionOk="0">
                  <a:moveTo>
                    <a:pt x="172" y="0"/>
                  </a:moveTo>
                  <a:cubicBezTo>
                    <a:pt x="95" y="0"/>
                    <a:pt x="37" y="29"/>
                    <a:pt x="1" y="67"/>
                  </a:cubicBezTo>
                  <a:lnTo>
                    <a:pt x="526" y="1402"/>
                  </a:lnTo>
                  <a:cubicBezTo>
                    <a:pt x="1054" y="1240"/>
                    <a:pt x="1161" y="780"/>
                    <a:pt x="1161" y="780"/>
                  </a:cubicBezTo>
                  <a:cubicBezTo>
                    <a:pt x="1161" y="780"/>
                    <a:pt x="1041" y="660"/>
                    <a:pt x="688" y="294"/>
                  </a:cubicBezTo>
                  <a:cubicBezTo>
                    <a:pt x="466" y="72"/>
                    <a:pt x="294" y="0"/>
                    <a:pt x="172"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3542;p77"/>
            <p:cNvSpPr/>
            <p:nvPr/>
          </p:nvSpPr>
          <p:spPr>
            <a:xfrm>
              <a:off x="2379172" y="3853050"/>
              <a:ext cx="394220" cy="427850"/>
            </a:xfrm>
            <a:custGeom>
              <a:avLst/>
              <a:gdLst/>
              <a:ahLst/>
              <a:cxnLst/>
              <a:rect l="l" t="t" r="r" b="b"/>
              <a:pathLst>
                <a:path w="2661" h="2888" extrusionOk="0">
                  <a:moveTo>
                    <a:pt x="798" y="1"/>
                  </a:moveTo>
                  <a:cubicBezTo>
                    <a:pt x="717" y="202"/>
                    <a:pt x="500" y="419"/>
                    <a:pt x="312" y="1012"/>
                  </a:cubicBezTo>
                  <a:cubicBezTo>
                    <a:pt x="69" y="1822"/>
                    <a:pt x="1" y="2282"/>
                    <a:pt x="1" y="2713"/>
                  </a:cubicBezTo>
                  <a:cubicBezTo>
                    <a:pt x="1" y="2713"/>
                    <a:pt x="513" y="2888"/>
                    <a:pt x="1323" y="2888"/>
                  </a:cubicBezTo>
                  <a:cubicBezTo>
                    <a:pt x="2133" y="2888"/>
                    <a:pt x="2661" y="2713"/>
                    <a:pt x="2661" y="2713"/>
                  </a:cubicBezTo>
                  <a:cubicBezTo>
                    <a:pt x="2661" y="2269"/>
                    <a:pt x="2593" y="1822"/>
                    <a:pt x="2337" y="1012"/>
                  </a:cubicBezTo>
                  <a:cubicBezTo>
                    <a:pt x="2162" y="419"/>
                    <a:pt x="1932" y="202"/>
                    <a:pt x="1864" y="1"/>
                  </a:cubicBezTo>
                  <a:cubicBezTo>
                    <a:pt x="1864" y="14"/>
                    <a:pt x="1770" y="228"/>
                    <a:pt x="1323" y="228"/>
                  </a:cubicBezTo>
                  <a:cubicBezTo>
                    <a:pt x="879" y="228"/>
                    <a:pt x="798" y="14"/>
                    <a:pt x="798"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3543;p77"/>
            <p:cNvSpPr/>
            <p:nvPr/>
          </p:nvSpPr>
          <p:spPr>
            <a:xfrm>
              <a:off x="2607173" y="4502978"/>
              <a:ext cx="224295" cy="48148"/>
            </a:xfrm>
            <a:custGeom>
              <a:avLst/>
              <a:gdLst/>
              <a:ahLst/>
              <a:cxnLst/>
              <a:rect l="l" t="t" r="r" b="b"/>
              <a:pathLst>
                <a:path w="1514" h="325" extrusionOk="0">
                  <a:moveTo>
                    <a:pt x="1" y="1"/>
                  </a:moveTo>
                  <a:lnTo>
                    <a:pt x="27" y="325"/>
                  </a:lnTo>
                  <a:lnTo>
                    <a:pt x="892" y="325"/>
                  </a:lnTo>
                  <a:cubicBezTo>
                    <a:pt x="1472" y="325"/>
                    <a:pt x="1514" y="231"/>
                    <a:pt x="1378" y="150"/>
                  </a:cubicBezTo>
                  <a:cubicBezTo>
                    <a:pt x="1242" y="82"/>
                    <a:pt x="986" y="1"/>
                    <a:pt x="986"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3544;p77"/>
            <p:cNvSpPr/>
            <p:nvPr/>
          </p:nvSpPr>
          <p:spPr>
            <a:xfrm>
              <a:off x="2321098" y="4502978"/>
              <a:ext cx="224295" cy="48148"/>
            </a:xfrm>
            <a:custGeom>
              <a:avLst/>
              <a:gdLst/>
              <a:ahLst/>
              <a:cxnLst/>
              <a:rect l="l" t="t" r="r" b="b"/>
              <a:pathLst>
                <a:path w="1514" h="325" extrusionOk="0">
                  <a:moveTo>
                    <a:pt x="529" y="1"/>
                  </a:moveTo>
                  <a:cubicBezTo>
                    <a:pt x="529" y="1"/>
                    <a:pt x="270" y="82"/>
                    <a:pt x="137" y="150"/>
                  </a:cubicBezTo>
                  <a:cubicBezTo>
                    <a:pt x="1" y="231"/>
                    <a:pt x="43" y="325"/>
                    <a:pt x="623" y="325"/>
                  </a:cubicBezTo>
                  <a:lnTo>
                    <a:pt x="1485" y="325"/>
                  </a:lnTo>
                  <a:lnTo>
                    <a:pt x="1514" y="1"/>
                  </a:ln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3545;p77"/>
            <p:cNvSpPr/>
            <p:nvPr/>
          </p:nvSpPr>
          <p:spPr>
            <a:xfrm>
              <a:off x="2261098" y="3253049"/>
              <a:ext cx="566072" cy="533924"/>
            </a:xfrm>
            <a:custGeom>
              <a:avLst/>
              <a:gdLst/>
              <a:ahLst/>
              <a:cxnLst/>
              <a:rect l="l" t="t" r="r" b="b"/>
              <a:pathLst>
                <a:path w="3821" h="3604" extrusionOk="0">
                  <a:moveTo>
                    <a:pt x="1919" y="1"/>
                  </a:moveTo>
                  <a:cubicBezTo>
                    <a:pt x="1310" y="1"/>
                    <a:pt x="448" y="189"/>
                    <a:pt x="231" y="1067"/>
                  </a:cubicBezTo>
                  <a:cubicBezTo>
                    <a:pt x="1" y="1958"/>
                    <a:pt x="43" y="2849"/>
                    <a:pt x="419" y="3186"/>
                  </a:cubicBezTo>
                  <a:cubicBezTo>
                    <a:pt x="785" y="3536"/>
                    <a:pt x="1391" y="3604"/>
                    <a:pt x="1919" y="3604"/>
                  </a:cubicBezTo>
                  <a:cubicBezTo>
                    <a:pt x="2431" y="3604"/>
                    <a:pt x="3040" y="3536"/>
                    <a:pt x="3416" y="3186"/>
                  </a:cubicBezTo>
                  <a:cubicBezTo>
                    <a:pt x="3782" y="2849"/>
                    <a:pt x="3821" y="1958"/>
                    <a:pt x="3607" y="1067"/>
                  </a:cubicBezTo>
                  <a:cubicBezTo>
                    <a:pt x="3377" y="189"/>
                    <a:pt x="2525" y="1"/>
                    <a:pt x="191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3546;p77"/>
            <p:cNvSpPr/>
            <p:nvPr/>
          </p:nvSpPr>
          <p:spPr>
            <a:xfrm>
              <a:off x="2285098" y="3589050"/>
              <a:ext cx="112000" cy="112000"/>
            </a:xfrm>
            <a:custGeom>
              <a:avLst/>
              <a:gdLst/>
              <a:ahLst/>
              <a:cxnLst/>
              <a:rect l="l" t="t" r="r" b="b"/>
              <a:pathLst>
                <a:path w="756" h="756" extrusionOk="0">
                  <a:moveTo>
                    <a:pt x="380" y="1"/>
                  </a:moveTo>
                  <a:cubicBezTo>
                    <a:pt x="176" y="1"/>
                    <a:pt x="1" y="176"/>
                    <a:pt x="1" y="377"/>
                  </a:cubicBezTo>
                  <a:cubicBezTo>
                    <a:pt x="1" y="581"/>
                    <a:pt x="176" y="756"/>
                    <a:pt x="380" y="756"/>
                  </a:cubicBezTo>
                  <a:cubicBezTo>
                    <a:pt x="581" y="756"/>
                    <a:pt x="756" y="581"/>
                    <a:pt x="756" y="377"/>
                  </a:cubicBezTo>
                  <a:cubicBezTo>
                    <a:pt x="756" y="176"/>
                    <a:pt x="581" y="1"/>
                    <a:pt x="38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3547;p77"/>
            <p:cNvSpPr/>
            <p:nvPr/>
          </p:nvSpPr>
          <p:spPr>
            <a:xfrm>
              <a:off x="2681098" y="3589050"/>
              <a:ext cx="110074" cy="112000"/>
            </a:xfrm>
            <a:custGeom>
              <a:avLst/>
              <a:gdLst/>
              <a:ahLst/>
              <a:cxnLst/>
              <a:rect l="l" t="t" r="r" b="b"/>
              <a:pathLst>
                <a:path w="743" h="756" extrusionOk="0">
                  <a:moveTo>
                    <a:pt x="367" y="1"/>
                  </a:moveTo>
                  <a:cubicBezTo>
                    <a:pt x="163" y="1"/>
                    <a:pt x="1" y="176"/>
                    <a:pt x="1" y="377"/>
                  </a:cubicBezTo>
                  <a:cubicBezTo>
                    <a:pt x="1" y="581"/>
                    <a:pt x="163" y="756"/>
                    <a:pt x="367" y="756"/>
                  </a:cubicBezTo>
                  <a:cubicBezTo>
                    <a:pt x="581" y="756"/>
                    <a:pt x="743" y="581"/>
                    <a:pt x="743" y="377"/>
                  </a:cubicBezTo>
                  <a:cubicBezTo>
                    <a:pt x="743" y="176"/>
                    <a:pt x="581" y="1"/>
                    <a:pt x="367"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3548;p77"/>
            <p:cNvSpPr/>
            <p:nvPr/>
          </p:nvSpPr>
          <p:spPr>
            <a:xfrm>
              <a:off x="2365246" y="3296753"/>
              <a:ext cx="394517" cy="160147"/>
            </a:xfrm>
            <a:custGeom>
              <a:avLst/>
              <a:gdLst/>
              <a:ahLst/>
              <a:cxnLst/>
              <a:rect l="l" t="t" r="r" b="b"/>
              <a:pathLst>
                <a:path w="2663" h="1081" extrusionOk="0">
                  <a:moveTo>
                    <a:pt x="2350" y="1"/>
                  </a:moveTo>
                  <a:lnTo>
                    <a:pt x="1" y="43"/>
                  </a:lnTo>
                  <a:cubicBezTo>
                    <a:pt x="269" y="890"/>
                    <a:pt x="967" y="1080"/>
                    <a:pt x="1339" y="1080"/>
                  </a:cubicBezTo>
                  <a:cubicBezTo>
                    <a:pt x="1451" y="1080"/>
                    <a:pt x="1534" y="1063"/>
                    <a:pt x="1566" y="1041"/>
                  </a:cubicBezTo>
                  <a:cubicBezTo>
                    <a:pt x="1715" y="934"/>
                    <a:pt x="1566" y="312"/>
                    <a:pt x="1566" y="312"/>
                  </a:cubicBezTo>
                  <a:lnTo>
                    <a:pt x="1566" y="312"/>
                  </a:lnTo>
                  <a:cubicBezTo>
                    <a:pt x="1713" y="843"/>
                    <a:pt x="2219" y="1038"/>
                    <a:pt x="2475" y="1038"/>
                  </a:cubicBezTo>
                  <a:cubicBezTo>
                    <a:pt x="2597" y="1038"/>
                    <a:pt x="2662" y="994"/>
                    <a:pt x="2606" y="921"/>
                  </a:cubicBezTo>
                  <a:cubicBezTo>
                    <a:pt x="2431" y="691"/>
                    <a:pt x="2350" y="1"/>
                    <a:pt x="2350"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3549;p77"/>
            <p:cNvSpPr/>
            <p:nvPr/>
          </p:nvSpPr>
          <p:spPr>
            <a:xfrm>
              <a:off x="2492950" y="3614976"/>
              <a:ext cx="71111" cy="30074"/>
            </a:xfrm>
            <a:custGeom>
              <a:avLst/>
              <a:gdLst/>
              <a:ahLst/>
              <a:cxnLst/>
              <a:rect l="l" t="t" r="r" b="b"/>
              <a:pathLst>
                <a:path w="480" h="203" extrusionOk="0">
                  <a:moveTo>
                    <a:pt x="260" y="1"/>
                  </a:moveTo>
                  <a:cubicBezTo>
                    <a:pt x="124" y="1"/>
                    <a:pt x="1" y="82"/>
                    <a:pt x="1" y="121"/>
                  </a:cubicBezTo>
                  <a:cubicBezTo>
                    <a:pt x="1" y="171"/>
                    <a:pt x="139" y="203"/>
                    <a:pt x="266" y="203"/>
                  </a:cubicBezTo>
                  <a:cubicBezTo>
                    <a:pt x="377" y="203"/>
                    <a:pt x="480" y="178"/>
                    <a:pt x="474" y="121"/>
                  </a:cubicBezTo>
                  <a:cubicBezTo>
                    <a:pt x="474" y="69"/>
                    <a:pt x="380" y="14"/>
                    <a:pt x="260" y="1"/>
                  </a:cubicBezTo>
                  <a:close/>
                </a:path>
              </a:pathLst>
            </a:custGeom>
            <a:solidFill>
              <a:srgbClr val="FCA3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3550;p77"/>
            <p:cNvSpPr/>
            <p:nvPr/>
          </p:nvSpPr>
          <p:spPr>
            <a:xfrm>
              <a:off x="2491024" y="3611568"/>
              <a:ext cx="78370" cy="28889"/>
            </a:xfrm>
            <a:custGeom>
              <a:avLst/>
              <a:gdLst/>
              <a:ahLst/>
              <a:cxnLst/>
              <a:rect l="l" t="t" r="r" b="b"/>
              <a:pathLst>
                <a:path w="529" h="195" extrusionOk="0">
                  <a:moveTo>
                    <a:pt x="280" y="0"/>
                  </a:moveTo>
                  <a:cubicBezTo>
                    <a:pt x="157" y="0"/>
                    <a:pt x="29" y="61"/>
                    <a:pt x="1" y="173"/>
                  </a:cubicBezTo>
                  <a:cubicBezTo>
                    <a:pt x="82" y="105"/>
                    <a:pt x="150" y="50"/>
                    <a:pt x="273" y="50"/>
                  </a:cubicBezTo>
                  <a:cubicBezTo>
                    <a:pt x="380" y="50"/>
                    <a:pt x="435" y="105"/>
                    <a:pt x="487" y="186"/>
                  </a:cubicBezTo>
                  <a:cubicBezTo>
                    <a:pt x="492" y="191"/>
                    <a:pt x="500" y="194"/>
                    <a:pt x="508" y="194"/>
                  </a:cubicBezTo>
                  <a:cubicBezTo>
                    <a:pt x="519" y="194"/>
                    <a:pt x="529" y="188"/>
                    <a:pt x="529" y="173"/>
                  </a:cubicBezTo>
                  <a:cubicBezTo>
                    <a:pt x="508" y="55"/>
                    <a:pt x="396" y="0"/>
                    <a:pt x="280"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3551;p77"/>
            <p:cNvSpPr/>
            <p:nvPr/>
          </p:nvSpPr>
          <p:spPr>
            <a:xfrm>
              <a:off x="2587321" y="3458975"/>
              <a:ext cx="179851" cy="144296"/>
            </a:xfrm>
            <a:custGeom>
              <a:avLst/>
              <a:gdLst/>
              <a:ahLst/>
              <a:cxnLst/>
              <a:rect l="l" t="t" r="r" b="b"/>
              <a:pathLst>
                <a:path w="1214" h="974" extrusionOk="0">
                  <a:moveTo>
                    <a:pt x="608" y="1"/>
                  </a:moveTo>
                  <a:cubicBezTo>
                    <a:pt x="433" y="1"/>
                    <a:pt x="161" y="108"/>
                    <a:pt x="93" y="364"/>
                  </a:cubicBezTo>
                  <a:cubicBezTo>
                    <a:pt x="1" y="681"/>
                    <a:pt x="182" y="973"/>
                    <a:pt x="582" y="973"/>
                  </a:cubicBezTo>
                  <a:cubicBezTo>
                    <a:pt x="590" y="973"/>
                    <a:pt x="599" y="973"/>
                    <a:pt x="608" y="973"/>
                  </a:cubicBezTo>
                  <a:cubicBezTo>
                    <a:pt x="1065" y="960"/>
                    <a:pt x="1214" y="688"/>
                    <a:pt x="1175" y="445"/>
                  </a:cubicBezTo>
                  <a:cubicBezTo>
                    <a:pt x="1120" y="176"/>
                    <a:pt x="932" y="1"/>
                    <a:pt x="60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3552;p77"/>
            <p:cNvSpPr/>
            <p:nvPr/>
          </p:nvSpPr>
          <p:spPr>
            <a:xfrm>
              <a:off x="2597098" y="3451568"/>
              <a:ext cx="180147" cy="88296"/>
            </a:xfrm>
            <a:custGeom>
              <a:avLst/>
              <a:gdLst/>
              <a:ahLst/>
              <a:cxnLst/>
              <a:rect l="l" t="t" r="r" b="b"/>
              <a:pathLst>
                <a:path w="1216" h="596" extrusionOk="0">
                  <a:moveTo>
                    <a:pt x="541" y="1"/>
                  </a:moveTo>
                  <a:cubicBezTo>
                    <a:pt x="425" y="1"/>
                    <a:pt x="312" y="36"/>
                    <a:pt x="218" y="90"/>
                  </a:cubicBezTo>
                  <a:cubicBezTo>
                    <a:pt x="69" y="184"/>
                    <a:pt x="27" y="307"/>
                    <a:pt x="1" y="469"/>
                  </a:cubicBezTo>
                  <a:cubicBezTo>
                    <a:pt x="1" y="482"/>
                    <a:pt x="14" y="482"/>
                    <a:pt x="14" y="482"/>
                  </a:cubicBezTo>
                  <a:cubicBezTo>
                    <a:pt x="84" y="260"/>
                    <a:pt x="318" y="108"/>
                    <a:pt x="546" y="108"/>
                  </a:cubicBezTo>
                  <a:cubicBezTo>
                    <a:pt x="581" y="108"/>
                    <a:pt x="615" y="112"/>
                    <a:pt x="649" y="119"/>
                  </a:cubicBezTo>
                  <a:cubicBezTo>
                    <a:pt x="756" y="145"/>
                    <a:pt x="866" y="200"/>
                    <a:pt x="934" y="281"/>
                  </a:cubicBezTo>
                  <a:cubicBezTo>
                    <a:pt x="1015" y="375"/>
                    <a:pt x="1015" y="495"/>
                    <a:pt x="1096" y="576"/>
                  </a:cubicBezTo>
                  <a:cubicBezTo>
                    <a:pt x="1105" y="585"/>
                    <a:pt x="1121" y="596"/>
                    <a:pt x="1133" y="596"/>
                  </a:cubicBezTo>
                  <a:cubicBezTo>
                    <a:pt x="1139" y="596"/>
                    <a:pt x="1144" y="594"/>
                    <a:pt x="1148" y="589"/>
                  </a:cubicBezTo>
                  <a:cubicBezTo>
                    <a:pt x="1216" y="456"/>
                    <a:pt x="1109" y="281"/>
                    <a:pt x="1015" y="184"/>
                  </a:cubicBezTo>
                  <a:cubicBezTo>
                    <a:pt x="918" y="90"/>
                    <a:pt x="772" y="22"/>
                    <a:pt x="636" y="9"/>
                  </a:cubicBezTo>
                  <a:cubicBezTo>
                    <a:pt x="604" y="3"/>
                    <a:pt x="573" y="1"/>
                    <a:pt x="541"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3553;p77"/>
            <p:cNvSpPr/>
            <p:nvPr/>
          </p:nvSpPr>
          <p:spPr>
            <a:xfrm>
              <a:off x="2605247" y="3482975"/>
              <a:ext cx="120148" cy="120148"/>
            </a:xfrm>
            <a:custGeom>
              <a:avLst/>
              <a:gdLst/>
              <a:ahLst/>
              <a:cxnLst/>
              <a:rect l="l" t="t" r="r" b="b"/>
              <a:pathLst>
                <a:path w="811" h="811" extrusionOk="0">
                  <a:moveTo>
                    <a:pt x="406" y="1"/>
                  </a:moveTo>
                  <a:cubicBezTo>
                    <a:pt x="176" y="1"/>
                    <a:pt x="1" y="189"/>
                    <a:pt x="1" y="406"/>
                  </a:cubicBezTo>
                  <a:cubicBezTo>
                    <a:pt x="1" y="636"/>
                    <a:pt x="176" y="811"/>
                    <a:pt x="406" y="811"/>
                  </a:cubicBezTo>
                  <a:cubicBezTo>
                    <a:pt x="620" y="811"/>
                    <a:pt x="811" y="636"/>
                    <a:pt x="811" y="406"/>
                  </a:cubicBezTo>
                  <a:cubicBezTo>
                    <a:pt x="811" y="189"/>
                    <a:pt x="620"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3554;p77"/>
            <p:cNvSpPr/>
            <p:nvPr/>
          </p:nvSpPr>
          <p:spPr>
            <a:xfrm>
              <a:off x="2619173" y="3518976"/>
              <a:ext cx="38074" cy="38074"/>
            </a:xfrm>
            <a:custGeom>
              <a:avLst/>
              <a:gdLst/>
              <a:ahLst/>
              <a:cxnLst/>
              <a:rect l="l" t="t" r="r" b="b"/>
              <a:pathLst>
                <a:path w="257" h="257" extrusionOk="0">
                  <a:moveTo>
                    <a:pt x="121" y="1"/>
                  </a:moveTo>
                  <a:cubicBezTo>
                    <a:pt x="56" y="1"/>
                    <a:pt x="1" y="53"/>
                    <a:pt x="1" y="134"/>
                  </a:cubicBezTo>
                  <a:cubicBezTo>
                    <a:pt x="1" y="202"/>
                    <a:pt x="56" y="257"/>
                    <a:pt x="121" y="257"/>
                  </a:cubicBezTo>
                  <a:cubicBezTo>
                    <a:pt x="189" y="257"/>
                    <a:pt x="257" y="202"/>
                    <a:pt x="257" y="134"/>
                  </a:cubicBezTo>
                  <a:cubicBezTo>
                    <a:pt x="257" y="53"/>
                    <a:pt x="189" y="1"/>
                    <a:pt x="1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3555;p77"/>
            <p:cNvSpPr/>
            <p:nvPr/>
          </p:nvSpPr>
          <p:spPr>
            <a:xfrm>
              <a:off x="2311024" y="3458975"/>
              <a:ext cx="181777" cy="144296"/>
            </a:xfrm>
            <a:custGeom>
              <a:avLst/>
              <a:gdLst/>
              <a:ahLst/>
              <a:cxnLst/>
              <a:rect l="l" t="t" r="r" b="b"/>
              <a:pathLst>
                <a:path w="1227" h="974" extrusionOk="0">
                  <a:moveTo>
                    <a:pt x="610" y="1"/>
                  </a:moveTo>
                  <a:cubicBezTo>
                    <a:pt x="299" y="1"/>
                    <a:pt x="95" y="176"/>
                    <a:pt x="43" y="445"/>
                  </a:cubicBezTo>
                  <a:cubicBezTo>
                    <a:pt x="1" y="688"/>
                    <a:pt x="163" y="960"/>
                    <a:pt x="610" y="973"/>
                  </a:cubicBezTo>
                  <a:cubicBezTo>
                    <a:pt x="619" y="973"/>
                    <a:pt x="627" y="973"/>
                    <a:pt x="636" y="973"/>
                  </a:cubicBezTo>
                  <a:cubicBezTo>
                    <a:pt x="1036" y="973"/>
                    <a:pt x="1227" y="681"/>
                    <a:pt x="1135" y="364"/>
                  </a:cubicBezTo>
                  <a:cubicBezTo>
                    <a:pt x="1054" y="108"/>
                    <a:pt x="785" y="1"/>
                    <a:pt x="6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3556;p77"/>
            <p:cNvSpPr/>
            <p:nvPr/>
          </p:nvSpPr>
          <p:spPr>
            <a:xfrm>
              <a:off x="2300950" y="3451568"/>
              <a:ext cx="180147" cy="88296"/>
            </a:xfrm>
            <a:custGeom>
              <a:avLst/>
              <a:gdLst/>
              <a:ahLst/>
              <a:cxnLst/>
              <a:rect l="l" t="t" r="r" b="b"/>
              <a:pathLst>
                <a:path w="1216" h="596" extrusionOk="0">
                  <a:moveTo>
                    <a:pt x="663" y="1"/>
                  </a:moveTo>
                  <a:cubicBezTo>
                    <a:pt x="604" y="1"/>
                    <a:pt x="544" y="8"/>
                    <a:pt x="487" y="22"/>
                  </a:cubicBezTo>
                  <a:cubicBezTo>
                    <a:pt x="380" y="64"/>
                    <a:pt x="260" y="119"/>
                    <a:pt x="192" y="213"/>
                  </a:cubicBezTo>
                  <a:cubicBezTo>
                    <a:pt x="111" y="294"/>
                    <a:pt x="1" y="456"/>
                    <a:pt x="82" y="576"/>
                  </a:cubicBezTo>
                  <a:cubicBezTo>
                    <a:pt x="93" y="585"/>
                    <a:pt x="109" y="596"/>
                    <a:pt x="122" y="596"/>
                  </a:cubicBezTo>
                  <a:cubicBezTo>
                    <a:pt x="128" y="596"/>
                    <a:pt x="133" y="594"/>
                    <a:pt x="137" y="589"/>
                  </a:cubicBezTo>
                  <a:cubicBezTo>
                    <a:pt x="192" y="508"/>
                    <a:pt x="205" y="414"/>
                    <a:pt x="244" y="333"/>
                  </a:cubicBezTo>
                  <a:cubicBezTo>
                    <a:pt x="299" y="252"/>
                    <a:pt x="380" y="200"/>
                    <a:pt x="474" y="158"/>
                  </a:cubicBezTo>
                  <a:cubicBezTo>
                    <a:pt x="546" y="123"/>
                    <a:pt x="622" y="107"/>
                    <a:pt x="697" y="107"/>
                  </a:cubicBezTo>
                  <a:cubicBezTo>
                    <a:pt x="919" y="107"/>
                    <a:pt x="1133" y="249"/>
                    <a:pt x="1203" y="482"/>
                  </a:cubicBezTo>
                  <a:cubicBezTo>
                    <a:pt x="1207" y="486"/>
                    <a:pt x="1209" y="487"/>
                    <a:pt x="1211" y="487"/>
                  </a:cubicBezTo>
                  <a:cubicBezTo>
                    <a:pt x="1216" y="487"/>
                    <a:pt x="1216" y="478"/>
                    <a:pt x="1216" y="469"/>
                  </a:cubicBezTo>
                  <a:cubicBezTo>
                    <a:pt x="1190" y="307"/>
                    <a:pt x="1122" y="171"/>
                    <a:pt x="973" y="77"/>
                  </a:cubicBezTo>
                  <a:cubicBezTo>
                    <a:pt x="879" y="25"/>
                    <a:pt x="771" y="1"/>
                    <a:pt x="663"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3557;p77"/>
            <p:cNvSpPr/>
            <p:nvPr/>
          </p:nvSpPr>
          <p:spPr>
            <a:xfrm>
              <a:off x="2353246" y="3482975"/>
              <a:ext cx="120148" cy="120148"/>
            </a:xfrm>
            <a:custGeom>
              <a:avLst/>
              <a:gdLst/>
              <a:ahLst/>
              <a:cxnLst/>
              <a:rect l="l" t="t" r="r" b="b"/>
              <a:pathLst>
                <a:path w="811" h="811" extrusionOk="0">
                  <a:moveTo>
                    <a:pt x="406" y="1"/>
                  </a:moveTo>
                  <a:cubicBezTo>
                    <a:pt x="189" y="1"/>
                    <a:pt x="1" y="189"/>
                    <a:pt x="1" y="406"/>
                  </a:cubicBezTo>
                  <a:cubicBezTo>
                    <a:pt x="1" y="636"/>
                    <a:pt x="189" y="811"/>
                    <a:pt x="406" y="811"/>
                  </a:cubicBezTo>
                  <a:cubicBezTo>
                    <a:pt x="636" y="811"/>
                    <a:pt x="811" y="636"/>
                    <a:pt x="811" y="406"/>
                  </a:cubicBezTo>
                  <a:cubicBezTo>
                    <a:pt x="811" y="189"/>
                    <a:pt x="636" y="1"/>
                    <a:pt x="406" y="1"/>
                  </a:cubicBezTo>
                  <a:close/>
                </a:path>
              </a:pathLst>
            </a:custGeom>
            <a:solidFill>
              <a:srgbClr val="1931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3558;p77"/>
            <p:cNvSpPr/>
            <p:nvPr/>
          </p:nvSpPr>
          <p:spPr>
            <a:xfrm>
              <a:off x="2367172" y="3518976"/>
              <a:ext cx="40000" cy="38074"/>
            </a:xfrm>
            <a:custGeom>
              <a:avLst/>
              <a:gdLst/>
              <a:ahLst/>
              <a:cxnLst/>
              <a:rect l="l" t="t" r="r" b="b"/>
              <a:pathLst>
                <a:path w="270" h="257" extrusionOk="0">
                  <a:moveTo>
                    <a:pt x="137" y="1"/>
                  </a:moveTo>
                  <a:cubicBezTo>
                    <a:pt x="69" y="1"/>
                    <a:pt x="1" y="53"/>
                    <a:pt x="1" y="134"/>
                  </a:cubicBezTo>
                  <a:cubicBezTo>
                    <a:pt x="1" y="202"/>
                    <a:pt x="69" y="257"/>
                    <a:pt x="137" y="257"/>
                  </a:cubicBezTo>
                  <a:cubicBezTo>
                    <a:pt x="202" y="257"/>
                    <a:pt x="270" y="202"/>
                    <a:pt x="270" y="134"/>
                  </a:cubicBezTo>
                  <a:cubicBezTo>
                    <a:pt x="270" y="53"/>
                    <a:pt x="202" y="1"/>
                    <a:pt x="13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3559;p77"/>
            <p:cNvSpPr/>
            <p:nvPr/>
          </p:nvSpPr>
          <p:spPr>
            <a:xfrm>
              <a:off x="2633098" y="3382234"/>
              <a:ext cx="100000" cy="50963"/>
            </a:xfrm>
            <a:custGeom>
              <a:avLst/>
              <a:gdLst/>
              <a:ahLst/>
              <a:cxnLst/>
              <a:rect l="l" t="t" r="r" b="b"/>
              <a:pathLst>
                <a:path w="675" h="344" extrusionOk="0">
                  <a:moveTo>
                    <a:pt x="165" y="1"/>
                  </a:moveTo>
                  <a:cubicBezTo>
                    <a:pt x="146" y="1"/>
                    <a:pt x="127" y="2"/>
                    <a:pt x="108" y="4"/>
                  </a:cubicBezTo>
                  <a:cubicBezTo>
                    <a:pt x="95" y="4"/>
                    <a:pt x="69" y="4"/>
                    <a:pt x="56" y="20"/>
                  </a:cubicBezTo>
                  <a:cubicBezTo>
                    <a:pt x="27" y="33"/>
                    <a:pt x="1" y="59"/>
                    <a:pt x="1" y="85"/>
                  </a:cubicBezTo>
                  <a:cubicBezTo>
                    <a:pt x="1" y="140"/>
                    <a:pt x="43" y="166"/>
                    <a:pt x="95" y="166"/>
                  </a:cubicBezTo>
                  <a:cubicBezTo>
                    <a:pt x="124" y="182"/>
                    <a:pt x="163" y="182"/>
                    <a:pt x="205" y="195"/>
                  </a:cubicBezTo>
                  <a:cubicBezTo>
                    <a:pt x="231" y="195"/>
                    <a:pt x="257" y="195"/>
                    <a:pt x="270" y="208"/>
                  </a:cubicBezTo>
                  <a:cubicBezTo>
                    <a:pt x="367" y="221"/>
                    <a:pt x="448" y="247"/>
                    <a:pt x="529" y="302"/>
                  </a:cubicBezTo>
                  <a:cubicBezTo>
                    <a:pt x="555" y="315"/>
                    <a:pt x="594" y="344"/>
                    <a:pt x="623" y="344"/>
                  </a:cubicBezTo>
                  <a:cubicBezTo>
                    <a:pt x="636" y="344"/>
                    <a:pt x="662" y="344"/>
                    <a:pt x="675" y="328"/>
                  </a:cubicBezTo>
                  <a:lnTo>
                    <a:pt x="675" y="302"/>
                  </a:lnTo>
                  <a:cubicBezTo>
                    <a:pt x="662" y="263"/>
                    <a:pt x="636" y="221"/>
                    <a:pt x="610" y="195"/>
                  </a:cubicBezTo>
                  <a:cubicBezTo>
                    <a:pt x="568" y="153"/>
                    <a:pt x="513" y="114"/>
                    <a:pt x="461" y="85"/>
                  </a:cubicBezTo>
                  <a:cubicBezTo>
                    <a:pt x="368" y="30"/>
                    <a:pt x="268" y="1"/>
                    <a:pt x="165" y="1"/>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3560;p77"/>
            <p:cNvSpPr/>
            <p:nvPr/>
          </p:nvSpPr>
          <p:spPr>
            <a:xfrm>
              <a:off x="2345098" y="3382086"/>
              <a:ext cx="102370" cy="46222"/>
            </a:xfrm>
            <a:custGeom>
              <a:avLst/>
              <a:gdLst/>
              <a:ahLst/>
              <a:cxnLst/>
              <a:rect l="l" t="t" r="r" b="b"/>
              <a:pathLst>
                <a:path w="691" h="312" extrusionOk="0">
                  <a:moveTo>
                    <a:pt x="497" y="0"/>
                  </a:moveTo>
                  <a:cubicBezTo>
                    <a:pt x="404" y="0"/>
                    <a:pt x="313" y="18"/>
                    <a:pt x="231" y="60"/>
                  </a:cubicBezTo>
                  <a:cubicBezTo>
                    <a:pt x="176" y="86"/>
                    <a:pt x="124" y="115"/>
                    <a:pt x="82" y="154"/>
                  </a:cubicBezTo>
                  <a:cubicBezTo>
                    <a:pt x="43" y="196"/>
                    <a:pt x="14" y="222"/>
                    <a:pt x="1" y="264"/>
                  </a:cubicBezTo>
                  <a:lnTo>
                    <a:pt x="1" y="290"/>
                  </a:lnTo>
                  <a:cubicBezTo>
                    <a:pt x="1" y="305"/>
                    <a:pt x="10" y="311"/>
                    <a:pt x="20" y="311"/>
                  </a:cubicBezTo>
                  <a:cubicBezTo>
                    <a:pt x="28" y="311"/>
                    <a:pt x="36" y="308"/>
                    <a:pt x="43" y="303"/>
                  </a:cubicBezTo>
                  <a:cubicBezTo>
                    <a:pt x="82" y="303"/>
                    <a:pt x="108" y="290"/>
                    <a:pt x="150" y="264"/>
                  </a:cubicBezTo>
                  <a:cubicBezTo>
                    <a:pt x="231" y="235"/>
                    <a:pt x="312" y="209"/>
                    <a:pt x="406" y="196"/>
                  </a:cubicBezTo>
                  <a:cubicBezTo>
                    <a:pt x="432" y="196"/>
                    <a:pt x="461" y="183"/>
                    <a:pt x="487" y="183"/>
                  </a:cubicBezTo>
                  <a:lnTo>
                    <a:pt x="594" y="183"/>
                  </a:lnTo>
                  <a:cubicBezTo>
                    <a:pt x="636" y="167"/>
                    <a:pt x="691" y="154"/>
                    <a:pt x="691" y="102"/>
                  </a:cubicBezTo>
                  <a:cubicBezTo>
                    <a:pt x="691" y="73"/>
                    <a:pt x="675" y="47"/>
                    <a:pt x="649" y="21"/>
                  </a:cubicBezTo>
                  <a:cubicBezTo>
                    <a:pt x="623" y="5"/>
                    <a:pt x="610" y="5"/>
                    <a:pt x="581" y="5"/>
                  </a:cubicBezTo>
                  <a:cubicBezTo>
                    <a:pt x="553" y="2"/>
                    <a:pt x="525" y="0"/>
                    <a:pt x="497" y="0"/>
                  </a:cubicBezTo>
                  <a:close/>
                </a:path>
              </a:pathLst>
            </a:custGeom>
            <a:solidFill>
              <a:srgbClr val="A037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3561;p77"/>
            <p:cNvSpPr/>
            <p:nvPr/>
          </p:nvSpPr>
          <p:spPr>
            <a:xfrm>
              <a:off x="2809247" y="3432309"/>
              <a:ext cx="147999" cy="189777"/>
            </a:xfrm>
            <a:custGeom>
              <a:avLst/>
              <a:gdLst/>
              <a:ahLst/>
              <a:cxnLst/>
              <a:rect l="l" t="t" r="r" b="b"/>
              <a:pathLst>
                <a:path w="999" h="1281" extrusionOk="0">
                  <a:moveTo>
                    <a:pt x="469" y="1"/>
                  </a:moveTo>
                  <a:cubicBezTo>
                    <a:pt x="237" y="1"/>
                    <a:pt x="44" y="214"/>
                    <a:pt x="1" y="369"/>
                  </a:cubicBezTo>
                  <a:lnTo>
                    <a:pt x="27" y="1153"/>
                  </a:lnTo>
                  <a:cubicBezTo>
                    <a:pt x="90" y="1240"/>
                    <a:pt x="189" y="1280"/>
                    <a:pt x="298" y="1280"/>
                  </a:cubicBezTo>
                  <a:cubicBezTo>
                    <a:pt x="493" y="1280"/>
                    <a:pt x="720" y="1152"/>
                    <a:pt x="824" y="936"/>
                  </a:cubicBezTo>
                  <a:cubicBezTo>
                    <a:pt x="999" y="599"/>
                    <a:pt x="931" y="139"/>
                    <a:pt x="620" y="32"/>
                  </a:cubicBezTo>
                  <a:cubicBezTo>
                    <a:pt x="568" y="10"/>
                    <a:pt x="518" y="1"/>
                    <a:pt x="469" y="1"/>
                  </a:cubicBezTo>
                  <a:close/>
                </a:path>
              </a:pathLst>
            </a:custGeom>
            <a:solidFill>
              <a:srgbClr val="FFC8A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3562;p77"/>
            <p:cNvSpPr/>
            <p:nvPr/>
          </p:nvSpPr>
          <p:spPr>
            <a:xfrm>
              <a:off x="2804950" y="3488901"/>
              <a:ext cx="122518" cy="74963"/>
            </a:xfrm>
            <a:custGeom>
              <a:avLst/>
              <a:gdLst/>
              <a:ahLst/>
              <a:cxnLst/>
              <a:rect l="l" t="t" r="r" b="b"/>
              <a:pathLst>
                <a:path w="827" h="506" extrusionOk="0">
                  <a:moveTo>
                    <a:pt x="373" y="1"/>
                  </a:moveTo>
                  <a:cubicBezTo>
                    <a:pt x="219" y="1"/>
                    <a:pt x="66" y="71"/>
                    <a:pt x="17" y="230"/>
                  </a:cubicBezTo>
                  <a:cubicBezTo>
                    <a:pt x="1" y="243"/>
                    <a:pt x="30" y="256"/>
                    <a:pt x="43" y="256"/>
                  </a:cubicBezTo>
                  <a:cubicBezTo>
                    <a:pt x="98" y="217"/>
                    <a:pt x="137" y="162"/>
                    <a:pt x="192" y="123"/>
                  </a:cubicBezTo>
                  <a:cubicBezTo>
                    <a:pt x="242" y="101"/>
                    <a:pt x="290" y="89"/>
                    <a:pt x="345" y="89"/>
                  </a:cubicBezTo>
                  <a:cubicBezTo>
                    <a:pt x="364" y="89"/>
                    <a:pt x="385" y="90"/>
                    <a:pt x="406" y="94"/>
                  </a:cubicBezTo>
                  <a:cubicBezTo>
                    <a:pt x="435" y="136"/>
                    <a:pt x="461" y="175"/>
                    <a:pt x="461" y="243"/>
                  </a:cubicBezTo>
                  <a:cubicBezTo>
                    <a:pt x="448" y="298"/>
                    <a:pt x="422" y="366"/>
                    <a:pt x="380" y="418"/>
                  </a:cubicBezTo>
                  <a:cubicBezTo>
                    <a:pt x="354" y="460"/>
                    <a:pt x="299" y="460"/>
                    <a:pt x="260" y="486"/>
                  </a:cubicBezTo>
                  <a:cubicBezTo>
                    <a:pt x="260" y="486"/>
                    <a:pt x="244" y="499"/>
                    <a:pt x="260" y="499"/>
                  </a:cubicBezTo>
                  <a:cubicBezTo>
                    <a:pt x="276" y="504"/>
                    <a:pt x="292" y="506"/>
                    <a:pt x="308" y="506"/>
                  </a:cubicBezTo>
                  <a:cubicBezTo>
                    <a:pt x="470" y="506"/>
                    <a:pt x="579" y="259"/>
                    <a:pt x="529" y="123"/>
                  </a:cubicBezTo>
                  <a:lnTo>
                    <a:pt x="529" y="123"/>
                  </a:lnTo>
                  <a:cubicBezTo>
                    <a:pt x="636" y="162"/>
                    <a:pt x="717" y="256"/>
                    <a:pt x="717" y="392"/>
                  </a:cubicBezTo>
                  <a:lnTo>
                    <a:pt x="730" y="392"/>
                  </a:lnTo>
                  <a:cubicBezTo>
                    <a:pt x="826" y="151"/>
                    <a:pt x="598" y="1"/>
                    <a:pt x="37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3563;p77"/>
            <p:cNvSpPr/>
            <p:nvPr/>
          </p:nvSpPr>
          <p:spPr>
            <a:xfrm>
              <a:off x="2235172" y="3154234"/>
              <a:ext cx="638071" cy="385332"/>
            </a:xfrm>
            <a:custGeom>
              <a:avLst/>
              <a:gdLst/>
              <a:ahLst/>
              <a:cxnLst/>
              <a:rect l="l" t="t" r="r" b="b"/>
              <a:pathLst>
                <a:path w="4307" h="2601" extrusionOk="0">
                  <a:moveTo>
                    <a:pt x="2142" y="1"/>
                  </a:moveTo>
                  <a:cubicBezTo>
                    <a:pt x="1453" y="1"/>
                    <a:pt x="869" y="206"/>
                    <a:pt x="500" y="733"/>
                  </a:cubicBezTo>
                  <a:cubicBezTo>
                    <a:pt x="1" y="1449"/>
                    <a:pt x="270" y="2544"/>
                    <a:pt x="270" y="2544"/>
                  </a:cubicBezTo>
                  <a:cubicBezTo>
                    <a:pt x="380" y="1274"/>
                    <a:pt x="785" y="1125"/>
                    <a:pt x="879" y="1005"/>
                  </a:cubicBezTo>
                  <a:lnTo>
                    <a:pt x="1365" y="1206"/>
                  </a:lnTo>
                  <a:cubicBezTo>
                    <a:pt x="1570" y="1285"/>
                    <a:pt x="1788" y="1326"/>
                    <a:pt x="2005" y="1326"/>
                  </a:cubicBezTo>
                  <a:cubicBezTo>
                    <a:pt x="2231" y="1326"/>
                    <a:pt x="2455" y="1282"/>
                    <a:pt x="2661" y="1193"/>
                  </a:cubicBezTo>
                  <a:lnTo>
                    <a:pt x="3228" y="963"/>
                  </a:lnTo>
                  <a:cubicBezTo>
                    <a:pt x="3442" y="1598"/>
                    <a:pt x="3808" y="1909"/>
                    <a:pt x="3808" y="1909"/>
                  </a:cubicBezTo>
                  <a:cubicBezTo>
                    <a:pt x="3834" y="2045"/>
                    <a:pt x="3834" y="2489"/>
                    <a:pt x="3889" y="2583"/>
                  </a:cubicBezTo>
                  <a:cubicBezTo>
                    <a:pt x="3896" y="2594"/>
                    <a:pt x="3906" y="2600"/>
                    <a:pt x="3918" y="2600"/>
                  </a:cubicBezTo>
                  <a:cubicBezTo>
                    <a:pt x="4005" y="2600"/>
                    <a:pt x="4208" y="2320"/>
                    <a:pt x="4268" y="1883"/>
                  </a:cubicBezTo>
                  <a:cubicBezTo>
                    <a:pt x="4307" y="720"/>
                    <a:pt x="3578" y="195"/>
                    <a:pt x="2904" y="72"/>
                  </a:cubicBezTo>
                  <a:cubicBezTo>
                    <a:pt x="2640" y="26"/>
                    <a:pt x="2384" y="1"/>
                    <a:pt x="2142" y="1"/>
                  </a:cubicBezTo>
                  <a:close/>
                </a:path>
              </a:pathLst>
            </a:custGeom>
            <a:solidFill>
              <a:srgbClr val="CC54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564;p77"/>
            <p:cNvSpPr/>
            <p:nvPr/>
          </p:nvSpPr>
          <p:spPr>
            <a:xfrm>
              <a:off x="2475321" y="3675420"/>
              <a:ext cx="164888" cy="44000"/>
            </a:xfrm>
            <a:custGeom>
              <a:avLst/>
              <a:gdLst/>
              <a:ahLst/>
              <a:cxnLst/>
              <a:rect l="l" t="t" r="r" b="b"/>
              <a:pathLst>
                <a:path w="1113" h="297" extrusionOk="0">
                  <a:moveTo>
                    <a:pt x="1062" y="0"/>
                  </a:moveTo>
                  <a:cubicBezTo>
                    <a:pt x="1052" y="0"/>
                    <a:pt x="1044" y="3"/>
                    <a:pt x="1040" y="11"/>
                  </a:cubicBezTo>
                  <a:cubicBezTo>
                    <a:pt x="887" y="172"/>
                    <a:pt x="649" y="242"/>
                    <a:pt x="412" y="242"/>
                  </a:cubicBezTo>
                  <a:cubicBezTo>
                    <a:pt x="272" y="242"/>
                    <a:pt x="133" y="217"/>
                    <a:pt x="13" y="173"/>
                  </a:cubicBezTo>
                  <a:cubicBezTo>
                    <a:pt x="10" y="170"/>
                    <a:pt x="8" y="169"/>
                    <a:pt x="7" y="169"/>
                  </a:cubicBezTo>
                  <a:cubicBezTo>
                    <a:pt x="0" y="169"/>
                    <a:pt x="2" y="188"/>
                    <a:pt x="13" y="199"/>
                  </a:cubicBezTo>
                  <a:cubicBezTo>
                    <a:pt x="129" y="264"/>
                    <a:pt x="276" y="296"/>
                    <a:pt x="426" y="296"/>
                  </a:cubicBezTo>
                  <a:cubicBezTo>
                    <a:pt x="677" y="296"/>
                    <a:pt x="940" y="207"/>
                    <a:pt x="1092" y="37"/>
                  </a:cubicBezTo>
                  <a:cubicBezTo>
                    <a:pt x="1112" y="18"/>
                    <a:pt x="1084" y="0"/>
                    <a:pt x="1062" y="0"/>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565;p77"/>
            <p:cNvSpPr/>
            <p:nvPr/>
          </p:nvSpPr>
          <p:spPr>
            <a:xfrm>
              <a:off x="2623024" y="3662976"/>
              <a:ext cx="30370" cy="22815"/>
            </a:xfrm>
            <a:custGeom>
              <a:avLst/>
              <a:gdLst/>
              <a:ahLst/>
              <a:cxnLst/>
              <a:rect l="l" t="t" r="r" b="b"/>
              <a:pathLst>
                <a:path w="205" h="154" extrusionOk="0">
                  <a:moveTo>
                    <a:pt x="30" y="1"/>
                  </a:moveTo>
                  <a:cubicBezTo>
                    <a:pt x="1" y="27"/>
                    <a:pt x="30" y="82"/>
                    <a:pt x="56" y="108"/>
                  </a:cubicBezTo>
                  <a:cubicBezTo>
                    <a:pt x="77" y="129"/>
                    <a:pt x="119" y="153"/>
                    <a:pt x="155" y="153"/>
                  </a:cubicBezTo>
                  <a:cubicBezTo>
                    <a:pt x="162" y="153"/>
                    <a:pt x="169" y="152"/>
                    <a:pt x="176" y="150"/>
                  </a:cubicBezTo>
                  <a:cubicBezTo>
                    <a:pt x="192" y="150"/>
                    <a:pt x="205" y="121"/>
                    <a:pt x="192" y="108"/>
                  </a:cubicBezTo>
                  <a:lnTo>
                    <a:pt x="137" y="108"/>
                  </a:lnTo>
                  <a:cubicBezTo>
                    <a:pt x="82" y="95"/>
                    <a:pt x="69" y="53"/>
                    <a:pt x="43" y="1"/>
                  </a:cubicBezTo>
                  <a:close/>
                </a:path>
              </a:pathLst>
            </a:custGeom>
            <a:solidFill>
              <a:srgbClr val="9E514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4" name="Google Shape;1787;p45"/>
          <p:cNvSpPr/>
          <p:nvPr/>
        </p:nvSpPr>
        <p:spPr>
          <a:xfrm flipH="1">
            <a:off x="9071154" y="2088747"/>
            <a:ext cx="3414809" cy="2074052"/>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BC4E2744-50BD-4A4F-ABC8-6F332F11EB31}"/>
              </a:ext>
            </a:extLst>
          </p:cNvPr>
          <p:cNvPicPr>
            <a:picLocks noChangeAspect="1"/>
          </p:cNvPicPr>
          <p:nvPr/>
        </p:nvPicPr>
        <p:blipFill>
          <a:blip r:embed="rId3"/>
          <a:stretch>
            <a:fillRect/>
          </a:stretch>
        </p:blipFill>
        <p:spPr>
          <a:xfrm>
            <a:off x="2352732" y="406154"/>
            <a:ext cx="7486537" cy="34059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250" fill="hold">
                                          <p:stCondLst>
                                            <p:cond delay="0"/>
                                          </p:stCondLst>
                                        </p:cTn>
                                        <p:tgtEl>
                                          <p:spTgt spid="303"/>
                                        </p:tgtEl>
                                        <p:attrNameLst>
                                          <p:attrName>r</p:attrName>
                                        </p:attrNameLst>
                                      </p:cBhvr>
                                    </p:animRot>
                                    <p:animRot by="-240000">
                                      <p:cBhvr>
                                        <p:cTn id="7" dur="500" fill="hold">
                                          <p:stCondLst>
                                            <p:cond delay="500"/>
                                          </p:stCondLst>
                                        </p:cTn>
                                        <p:tgtEl>
                                          <p:spTgt spid="303"/>
                                        </p:tgtEl>
                                        <p:attrNameLst>
                                          <p:attrName>r</p:attrName>
                                        </p:attrNameLst>
                                      </p:cBhvr>
                                    </p:animRot>
                                    <p:animRot by="240000">
                                      <p:cBhvr>
                                        <p:cTn id="8" dur="500" fill="hold">
                                          <p:stCondLst>
                                            <p:cond delay="1000"/>
                                          </p:stCondLst>
                                        </p:cTn>
                                        <p:tgtEl>
                                          <p:spTgt spid="303"/>
                                        </p:tgtEl>
                                        <p:attrNameLst>
                                          <p:attrName>r</p:attrName>
                                        </p:attrNameLst>
                                      </p:cBhvr>
                                    </p:animRot>
                                    <p:animRot by="-240000">
                                      <p:cBhvr>
                                        <p:cTn id="9" dur="500" fill="hold">
                                          <p:stCondLst>
                                            <p:cond delay="1500"/>
                                          </p:stCondLst>
                                        </p:cTn>
                                        <p:tgtEl>
                                          <p:spTgt spid="303"/>
                                        </p:tgtEl>
                                        <p:attrNameLst>
                                          <p:attrName>r</p:attrName>
                                        </p:attrNameLst>
                                      </p:cBhvr>
                                    </p:animRot>
                                    <p:animRot by="120000">
                                      <p:cBhvr>
                                        <p:cTn id="10" dur="500" fill="hold">
                                          <p:stCondLst>
                                            <p:cond delay="2000"/>
                                          </p:stCondLst>
                                        </p:cTn>
                                        <p:tgtEl>
                                          <p:spTgt spid="303"/>
                                        </p:tgtEl>
                                        <p:attrNameLst>
                                          <p:attrName>r</p:attrName>
                                        </p:attrNameLst>
                                      </p:cBhvr>
                                    </p:animRot>
                                  </p:childTnLst>
                                </p:cTn>
                              </p:par>
                              <p:par>
                                <p:cTn id="11" presetID="32" presetClass="emph" presetSubtype="0" fill="hold" grpId="0" nodeType="withEffect">
                                  <p:stCondLst>
                                    <p:cond delay="0"/>
                                  </p:stCondLst>
                                  <p:childTnLst>
                                    <p:animRot by="120000">
                                      <p:cBhvr>
                                        <p:cTn id="12" dur="250" fill="hold">
                                          <p:stCondLst>
                                            <p:cond delay="0"/>
                                          </p:stCondLst>
                                        </p:cTn>
                                        <p:tgtEl>
                                          <p:spTgt spid="304"/>
                                        </p:tgtEl>
                                        <p:attrNameLst>
                                          <p:attrName>r</p:attrName>
                                        </p:attrNameLst>
                                      </p:cBhvr>
                                    </p:animRot>
                                    <p:animRot by="-240000">
                                      <p:cBhvr>
                                        <p:cTn id="13" dur="500" fill="hold">
                                          <p:stCondLst>
                                            <p:cond delay="500"/>
                                          </p:stCondLst>
                                        </p:cTn>
                                        <p:tgtEl>
                                          <p:spTgt spid="304"/>
                                        </p:tgtEl>
                                        <p:attrNameLst>
                                          <p:attrName>r</p:attrName>
                                        </p:attrNameLst>
                                      </p:cBhvr>
                                    </p:animRot>
                                    <p:animRot by="240000">
                                      <p:cBhvr>
                                        <p:cTn id="14" dur="500" fill="hold">
                                          <p:stCondLst>
                                            <p:cond delay="1000"/>
                                          </p:stCondLst>
                                        </p:cTn>
                                        <p:tgtEl>
                                          <p:spTgt spid="304"/>
                                        </p:tgtEl>
                                        <p:attrNameLst>
                                          <p:attrName>r</p:attrName>
                                        </p:attrNameLst>
                                      </p:cBhvr>
                                    </p:animRot>
                                    <p:animRot by="-240000">
                                      <p:cBhvr>
                                        <p:cTn id="15" dur="500" fill="hold">
                                          <p:stCondLst>
                                            <p:cond delay="1500"/>
                                          </p:stCondLst>
                                        </p:cTn>
                                        <p:tgtEl>
                                          <p:spTgt spid="304"/>
                                        </p:tgtEl>
                                        <p:attrNameLst>
                                          <p:attrName>r</p:attrName>
                                        </p:attrNameLst>
                                      </p:cBhvr>
                                    </p:animRot>
                                    <p:animRot by="120000">
                                      <p:cBhvr>
                                        <p:cTn id="16" dur="500" fill="hold">
                                          <p:stCondLst>
                                            <p:cond delay="2000"/>
                                          </p:stCondLst>
                                        </p:cTn>
                                        <p:tgtEl>
                                          <p:spTgt spid="3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xmlns=""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xmlns=""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xmlns=""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xmlns=""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xmlns=""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xmlns=""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xmlns=""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xmlns=""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xmlns=""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xmlns="" id="{3076382A-6B50-471E-8DE4-39C8E122C4CB}"/>
              </a:ext>
            </a:extLst>
          </p:cNvPr>
          <p:cNvGrpSpPr/>
          <p:nvPr/>
        </p:nvGrpSpPr>
        <p:grpSpPr>
          <a:xfrm>
            <a:off x="0" y="0"/>
            <a:ext cx="2146976" cy="629993"/>
            <a:chOff x="2834082" y="693067"/>
            <a:chExt cx="4478255" cy="629993"/>
          </a:xfrm>
        </p:grpSpPr>
        <p:sp>
          <p:nvSpPr>
            <p:cNvPr id="19" name="Rounded Rectangle 13">
              <a:extLst>
                <a:ext uri="{FF2B5EF4-FFF2-40B4-BE49-F238E27FC236}">
                  <a16:creationId xmlns:a16="http://schemas.microsoft.com/office/drawing/2014/main" xmlns="" id="{CDBDB72A-89A8-4151-BF4A-801C577477F8}"/>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xmlns="" id="{CA70A0E2-5C65-4147-84A3-EBA5A3BCD2D9}"/>
                </a:ext>
              </a:extLst>
            </p:cNvPr>
            <p:cNvPicPr>
              <a:picLocks noChangeAspect="1"/>
            </p:cNvPicPr>
            <p:nvPr/>
          </p:nvPicPr>
          <p:blipFill>
            <a:blip r:embed="rId2"/>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4043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69E3252B-A13E-4AFE-A5F5-3E7D7BEB2EC2}"/>
              </a:ext>
            </a:extLst>
          </p:cNvPr>
          <p:cNvSpPr/>
          <p:nvPr/>
        </p:nvSpPr>
        <p:spPr>
          <a:xfrm>
            <a:off x="553686" y="909179"/>
            <a:ext cx="11129767" cy="96564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xmlns="" id="{6125A0EE-C787-4157-80DC-99223FDD9E70}"/>
              </a:ext>
            </a:extLst>
          </p:cNvPr>
          <p:cNvGrpSpPr/>
          <p:nvPr/>
        </p:nvGrpSpPr>
        <p:grpSpPr>
          <a:xfrm>
            <a:off x="269390" y="721643"/>
            <a:ext cx="608798" cy="619125"/>
            <a:chOff x="-93175" y="1999914"/>
            <a:chExt cx="931530" cy="931530"/>
          </a:xfrm>
        </p:grpSpPr>
        <p:pic>
          <p:nvPicPr>
            <p:cNvPr id="20" name="Picture 19" descr="A picture containing vector graphics&#10;&#10;Description automatically generated">
              <a:extLst>
                <a:ext uri="{FF2B5EF4-FFF2-40B4-BE49-F238E27FC236}">
                  <a16:creationId xmlns:a16="http://schemas.microsoft.com/office/drawing/2014/main" xmlns="" id="{E8646EEE-28FD-4F26-A19C-607B6D6415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1" name="TextBox 20">
              <a:extLst>
                <a:ext uri="{FF2B5EF4-FFF2-40B4-BE49-F238E27FC236}">
                  <a16:creationId xmlns:a16="http://schemas.microsoft.com/office/drawing/2014/main" xmlns="" id="{06A8237E-D0EA-4EBD-A80D-79642F36CEC0}"/>
                </a:ext>
              </a:extLst>
            </p:cNvPr>
            <p:cNvSpPr txBox="1"/>
            <p:nvPr/>
          </p:nvSpPr>
          <p:spPr>
            <a:xfrm>
              <a:off x="-93175" y="2107444"/>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
        <p:nvSpPr>
          <p:cNvPr id="22" name="Rectangle 21">
            <a:extLst>
              <a:ext uri="{FF2B5EF4-FFF2-40B4-BE49-F238E27FC236}">
                <a16:creationId xmlns:a16="http://schemas.microsoft.com/office/drawing/2014/main" xmlns="" id="{AD56ED82-9415-4395-A0E4-A0CB106D52FD}"/>
              </a:ext>
            </a:extLst>
          </p:cNvPr>
          <p:cNvSpPr/>
          <p:nvPr/>
        </p:nvSpPr>
        <p:spPr>
          <a:xfrm>
            <a:off x="471269" y="1874826"/>
            <a:ext cx="11185660" cy="13019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xmlns="" id="{BB1A885C-02EB-4094-B7EC-AF1107E994B3}"/>
              </a:ext>
            </a:extLst>
          </p:cNvPr>
          <p:cNvGrpSpPr/>
          <p:nvPr/>
        </p:nvGrpSpPr>
        <p:grpSpPr>
          <a:xfrm>
            <a:off x="213868" y="1747206"/>
            <a:ext cx="612599" cy="602618"/>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xmlns="" id="{2B116B18-63DA-4653-B77F-75D4809DB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xmlns="" id="{0222A529-0ACF-416C-86C0-CFA163D36AC1}"/>
                </a:ext>
              </a:extLst>
            </p:cNvPr>
            <p:cNvSpPr txBox="1"/>
            <p:nvPr/>
          </p:nvSpPr>
          <p:spPr>
            <a:xfrm>
              <a:off x="-45396"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sp>
        <p:nvSpPr>
          <p:cNvPr id="28" name="Rectangle 27">
            <a:extLst>
              <a:ext uri="{FF2B5EF4-FFF2-40B4-BE49-F238E27FC236}">
                <a16:creationId xmlns:a16="http://schemas.microsoft.com/office/drawing/2014/main" xmlns="" id="{0FCDEAFD-7E68-4C72-ABF3-9CA2B6E14160}"/>
              </a:ext>
            </a:extLst>
          </p:cNvPr>
          <p:cNvSpPr/>
          <p:nvPr/>
        </p:nvSpPr>
        <p:spPr>
          <a:xfrm>
            <a:off x="482022" y="3204884"/>
            <a:ext cx="11227956" cy="174185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xmlns="" id="{243834F4-9365-4FFC-90D6-693D05F27D34}"/>
              </a:ext>
            </a:extLst>
          </p:cNvPr>
          <p:cNvSpPr/>
          <p:nvPr/>
        </p:nvSpPr>
        <p:spPr>
          <a:xfrm>
            <a:off x="482022" y="4946734"/>
            <a:ext cx="11174907" cy="1288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4" name="Group 33">
            <a:extLst>
              <a:ext uri="{FF2B5EF4-FFF2-40B4-BE49-F238E27FC236}">
                <a16:creationId xmlns:a16="http://schemas.microsoft.com/office/drawing/2014/main" xmlns="" id="{629D3504-09C8-4565-8ED3-451FA40338E2}"/>
              </a:ext>
            </a:extLst>
          </p:cNvPr>
          <p:cNvGrpSpPr/>
          <p:nvPr/>
        </p:nvGrpSpPr>
        <p:grpSpPr>
          <a:xfrm>
            <a:off x="147928" y="3026661"/>
            <a:ext cx="608798" cy="619125"/>
            <a:chOff x="-93175" y="1999914"/>
            <a:chExt cx="931530" cy="931530"/>
          </a:xfrm>
        </p:grpSpPr>
        <p:pic>
          <p:nvPicPr>
            <p:cNvPr id="38" name="Picture 37" descr="A picture containing vector graphics&#10;&#10;Description automatically generated">
              <a:extLst>
                <a:ext uri="{FF2B5EF4-FFF2-40B4-BE49-F238E27FC236}">
                  <a16:creationId xmlns:a16="http://schemas.microsoft.com/office/drawing/2014/main" xmlns="" id="{17DE2C29-7B32-4334-8780-54567FC93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9" name="TextBox 38">
              <a:extLst>
                <a:ext uri="{FF2B5EF4-FFF2-40B4-BE49-F238E27FC236}">
                  <a16:creationId xmlns:a16="http://schemas.microsoft.com/office/drawing/2014/main" xmlns="" id="{6D35B024-A694-4F75-9BC9-3538920AD1E8}"/>
                </a:ext>
              </a:extLst>
            </p:cNvPr>
            <p:cNvSpPr txBox="1"/>
            <p:nvPr/>
          </p:nvSpPr>
          <p:spPr>
            <a:xfrm>
              <a:off x="-30200" y="21018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6" name="Group 45">
            <a:extLst>
              <a:ext uri="{FF2B5EF4-FFF2-40B4-BE49-F238E27FC236}">
                <a16:creationId xmlns:a16="http://schemas.microsoft.com/office/drawing/2014/main" xmlns="" id="{6E7A5ED1-A762-4F8F-9B2A-B537C8A1C198}"/>
              </a:ext>
            </a:extLst>
          </p:cNvPr>
          <p:cNvGrpSpPr/>
          <p:nvPr/>
        </p:nvGrpSpPr>
        <p:grpSpPr>
          <a:xfrm>
            <a:off x="204148" y="4797621"/>
            <a:ext cx="608798" cy="619125"/>
            <a:chOff x="-93175" y="1999914"/>
            <a:chExt cx="931530" cy="931530"/>
          </a:xfrm>
        </p:grpSpPr>
        <p:pic>
          <p:nvPicPr>
            <p:cNvPr id="47" name="Picture 46" descr="A picture containing vector graphics&#10;&#10;Description automatically generated">
              <a:extLst>
                <a:ext uri="{FF2B5EF4-FFF2-40B4-BE49-F238E27FC236}">
                  <a16:creationId xmlns:a16="http://schemas.microsoft.com/office/drawing/2014/main" xmlns="" id="{55C2691F-0D39-4FA7-A4E2-4DB9D6016E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8" name="TextBox 47">
              <a:extLst>
                <a:ext uri="{FF2B5EF4-FFF2-40B4-BE49-F238E27FC236}">
                  <a16:creationId xmlns:a16="http://schemas.microsoft.com/office/drawing/2014/main" xmlns="" id="{57C5B289-AD00-4D7E-9EC2-9741EFC90E98}"/>
                </a:ext>
              </a:extLst>
            </p:cNvPr>
            <p:cNvSpPr txBox="1"/>
            <p:nvPr/>
          </p:nvSpPr>
          <p:spPr>
            <a:xfrm>
              <a:off x="-78301"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49" name="Group 48">
            <a:extLst>
              <a:ext uri="{FF2B5EF4-FFF2-40B4-BE49-F238E27FC236}">
                <a16:creationId xmlns:a16="http://schemas.microsoft.com/office/drawing/2014/main" xmlns="" id="{55094382-EAD9-40F4-AC2B-C0B4268C90A9}"/>
              </a:ext>
            </a:extLst>
          </p:cNvPr>
          <p:cNvGrpSpPr/>
          <p:nvPr/>
        </p:nvGrpSpPr>
        <p:grpSpPr>
          <a:xfrm>
            <a:off x="9576051" y="-46750"/>
            <a:ext cx="2482413" cy="619125"/>
            <a:chOff x="2834082" y="693067"/>
            <a:chExt cx="4447698" cy="629993"/>
          </a:xfrm>
        </p:grpSpPr>
        <p:sp>
          <p:nvSpPr>
            <p:cNvPr id="50" name="Rounded Rectangle 13">
              <a:extLst>
                <a:ext uri="{FF2B5EF4-FFF2-40B4-BE49-F238E27FC236}">
                  <a16:creationId xmlns:a16="http://schemas.microsoft.com/office/drawing/2014/main" xmlns="" id="{2CF93759-57BD-4EE6-80EA-8758043832FD}"/>
                </a:ext>
              </a:extLst>
            </p:cNvPr>
            <p:cNvSpPr/>
            <p:nvPr/>
          </p:nvSpPr>
          <p:spPr>
            <a:xfrm>
              <a:off x="3552370" y="727712"/>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a:solidFill>
                    <a:srgbClr val="FF0000"/>
                  </a:solidFill>
                  <a:ea typeface="inpin heiti" charset="-122"/>
                  <a:cs typeface="Calibri" panose="020F0502020204030204" pitchFamily="34" charset="0"/>
                </a:rPr>
                <a:t>Chia </a:t>
              </a:r>
              <a:r>
                <a:rPr lang="en-US" altLang="zh-CN" sz="2800" b="1" kern="0" dirty="0" err="1">
                  <a:solidFill>
                    <a:srgbClr val="FF0000"/>
                  </a:solidFill>
                  <a:ea typeface="inpin heiti" charset="-122"/>
                  <a:cs typeface="Calibri" panose="020F0502020204030204" pitchFamily="34" charset="0"/>
                </a:rPr>
                <a:t>đoạn</a:t>
              </a:r>
              <a:endParaRPr lang="zh-CN" altLang="en-US" sz="2800" b="1" kern="0" dirty="0">
                <a:solidFill>
                  <a:srgbClr val="FF0000"/>
                </a:solidFill>
                <a:ea typeface="inpin heiti" charset="-122"/>
                <a:cs typeface="Calibri" panose="020F0502020204030204" pitchFamily="34" charset="0"/>
              </a:endParaRPr>
            </a:p>
          </p:txBody>
        </p:sp>
        <p:pic>
          <p:nvPicPr>
            <p:cNvPr id="51" name="Picture 50">
              <a:extLst>
                <a:ext uri="{FF2B5EF4-FFF2-40B4-BE49-F238E27FC236}">
                  <a16:creationId xmlns:a16="http://schemas.microsoft.com/office/drawing/2014/main" xmlns="" id="{217CA693-9D84-482E-B7A6-8E9B0B127374}"/>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8100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500" fill="hold"/>
                                        <p:tgtEl>
                                          <p:spTgt spid="34"/>
                                        </p:tgtEl>
                                        <p:attrNameLst>
                                          <p:attrName>ppt_w</p:attrName>
                                        </p:attrNameLst>
                                      </p:cBhvr>
                                      <p:tavLst>
                                        <p:tav tm="0">
                                          <p:val>
                                            <p:fltVal val="0"/>
                                          </p:val>
                                        </p:tav>
                                        <p:tav tm="100000">
                                          <p:val>
                                            <p:strVal val="#ppt_w"/>
                                          </p:val>
                                        </p:tav>
                                      </p:tavLst>
                                    </p:anim>
                                    <p:anim calcmode="lin" valueType="num">
                                      <p:cBhvr>
                                        <p:cTn id="42" dur="500" fill="hold"/>
                                        <p:tgtEl>
                                          <p:spTgt spid="34"/>
                                        </p:tgtEl>
                                        <p:attrNameLst>
                                          <p:attrName>ppt_h</p:attrName>
                                        </p:attrNameLst>
                                      </p:cBhvr>
                                      <p:tavLst>
                                        <p:tav tm="0">
                                          <p:val>
                                            <p:fltVal val="0"/>
                                          </p:val>
                                        </p:tav>
                                        <p:tav tm="100000">
                                          <p:val>
                                            <p:strVal val="#ppt_h"/>
                                          </p:val>
                                        </p:tav>
                                      </p:tavLst>
                                    </p:anim>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500" fill="hold"/>
                                        <p:tgtEl>
                                          <p:spTgt spid="30"/>
                                        </p:tgtEl>
                                        <p:attrNameLst>
                                          <p:attrName>ppt_w</p:attrName>
                                        </p:attrNameLst>
                                      </p:cBhvr>
                                      <p:tavLst>
                                        <p:tav tm="0">
                                          <p:val>
                                            <p:fltVal val="0"/>
                                          </p:val>
                                        </p:tav>
                                        <p:tav tm="100000">
                                          <p:val>
                                            <p:strVal val="#ppt_w"/>
                                          </p:val>
                                        </p:tav>
                                      </p:tavLst>
                                    </p:anim>
                                    <p:anim calcmode="lin" valueType="num">
                                      <p:cBhvr>
                                        <p:cTn id="49" dur="500" fill="hold"/>
                                        <p:tgtEl>
                                          <p:spTgt spid="30"/>
                                        </p:tgtEl>
                                        <p:attrNameLst>
                                          <p:attrName>ppt_h</p:attrName>
                                        </p:attrNameLst>
                                      </p:cBhvr>
                                      <p:tavLst>
                                        <p:tav tm="0">
                                          <p:val>
                                            <p:fltVal val="0"/>
                                          </p:val>
                                        </p:tav>
                                        <p:tav tm="100000">
                                          <p:val>
                                            <p:strVal val="#ppt_h"/>
                                          </p:val>
                                        </p:tav>
                                      </p:tavLst>
                                    </p:anim>
                                    <p:animEffect transition="in" filter="fade">
                                      <p:cBhvr>
                                        <p:cTn id="50" dur="50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8"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403123" y="314632"/>
            <a:ext cx="11537730" cy="635801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xmlns="" id="{3B97E15D-2B7B-42F7-8387-EEEBB80F99EE}"/>
              </a:ext>
            </a:extLst>
          </p:cNvPr>
          <p:cNvSpPr txBox="1"/>
          <p:nvPr/>
        </p:nvSpPr>
        <p:spPr>
          <a:xfrm>
            <a:off x="508546" y="824894"/>
            <a:ext cx="11174907"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等线" panose="020F0502020204030204"/>
                <a:ea typeface="Arial-Rounded" panose="020B0500000000000000" pitchFamily="34" charset="0"/>
                <a:cs typeface="Arial" panose="020B0604020202020204" pitchFamily="34" charset="0"/>
              </a:rPr>
              <a:t>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lvl="0" algn="ju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a:t>
            </a:r>
            <a:r>
              <a:rPr lang="vi-VN" sz="2200" dirty="0">
                <a:solidFill>
                  <a:prstClr val="black"/>
                </a:solidFill>
                <a:ea typeface="Arial-Rounded" panose="020B0500000000000000" pitchFamily="34" charset="0"/>
                <a:cs typeface="Arial" panose="020B0604020202020204" pitchFamily="34" charset="0"/>
              </a:rPr>
              <a:t>“trăm b</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ả</a:t>
            </a:r>
            <a:r>
              <a:rPr lang="vi-VN" sz="2200" dirty="0">
                <a:solidFill>
                  <a:prstClr val="black"/>
                </a:solidFill>
                <a:ea typeface="Arial-Rounded" panose="020B0500000000000000" pitchFamily="34" charset="0"/>
                <a:cs typeface="Arial" panose="020B0604020202020204" pitchFamily="34" charset="0"/>
              </a:rPr>
              <a:t>y </a:t>
            </a:r>
            <a:r>
              <a:rPr lang="en-US" sz="2200" dirty="0" err="1">
                <a:solidFill>
                  <a:prstClr val="black"/>
                </a:solidFill>
                <a:latin typeface="Arial" panose="020B0604020202020204" pitchFamily="34" charset="0"/>
                <a:ea typeface="Arial-Rounded" panose="020B0500000000000000" pitchFamily="34" charset="0"/>
                <a:cs typeface="Arial" panose="020B0604020202020204" pitchFamily="34" charset="0"/>
              </a:rPr>
              <a:t>mươi</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200" dirty="0">
                <a:solidFill>
                  <a:prstClr val="black"/>
                </a:solidFill>
                <a:ea typeface="Arial-Rounded" panose="020B0500000000000000" pitchFamily="34" charset="0"/>
                <a:cs typeface="Arial" panose="020B0604020202020204" pitchFamily="34" charset="0"/>
              </a:rPr>
              <a:t>t</a:t>
            </a:r>
            <a:r>
              <a:rPr lang="en-US" sz="2200" dirty="0">
                <a:solidFill>
                  <a:prstClr val="black"/>
                </a:solidFill>
                <a:latin typeface="Arial" panose="020B0604020202020204" pitchFamily="34" charset="0"/>
                <a:ea typeface="Arial-Rounded" panose="020B0500000000000000" pitchFamily="34" charset="0"/>
                <a:cs typeface="Arial" panose="020B0604020202020204" pitchFamily="34" charset="0"/>
              </a:rPr>
              <a:t>h</a:t>
            </a:r>
            <a:r>
              <a:rPr lang="vi-VN" sz="2200" dirty="0">
                <a:solidFill>
                  <a:prstClr val="black"/>
                </a:solidFill>
                <a:ea typeface="Arial-Rounded" panose="020B0500000000000000" pitchFamily="34" charset="0"/>
                <a:cs typeface="Arial" panose="020B0604020202020204" pitchFamily="34" charset="0"/>
              </a:rPr>
              <a:t>ác, trăm ba mươi ghềnh” </a:t>
            </a: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 bây giờ.</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(Theo Truyện cổ dân tộc Mường)</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87119743-7DDC-498C-955C-98668BE28D5C}"/>
              </a:ext>
            </a:extLst>
          </p:cNvPr>
          <p:cNvGrpSpPr/>
          <p:nvPr/>
        </p:nvGrpSpPr>
        <p:grpSpPr>
          <a:xfrm>
            <a:off x="240393" y="665578"/>
            <a:ext cx="608798" cy="619125"/>
            <a:chOff x="-93175" y="1999914"/>
            <a:chExt cx="931530" cy="931530"/>
          </a:xfrm>
        </p:grpSpPr>
        <p:pic>
          <p:nvPicPr>
            <p:cNvPr id="32" name="Picture 31" descr="A picture containing vector graphics&#10;&#10;Description automatically generated">
              <a:extLst>
                <a:ext uri="{FF2B5EF4-FFF2-40B4-BE49-F238E27FC236}">
                  <a16:creationId xmlns:a16="http://schemas.microsoft.com/office/drawing/2014/main" xmlns="" id="{B2B6BB3D-FB96-4500-A787-367A9359A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3" name="TextBox 32">
              <a:extLst>
                <a:ext uri="{FF2B5EF4-FFF2-40B4-BE49-F238E27FC236}">
                  <a16:creationId xmlns:a16="http://schemas.microsoft.com/office/drawing/2014/main" xmlns="" id="{F964AF5D-1739-47BB-AD2E-6ABF70E5F0A4}"/>
                </a:ext>
              </a:extLst>
            </p:cNvPr>
            <p:cNvSpPr txBox="1"/>
            <p:nvPr/>
          </p:nvSpPr>
          <p:spPr>
            <a:xfrm>
              <a:off x="-40415" y="2120406"/>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35" name="Group 34">
            <a:extLst>
              <a:ext uri="{FF2B5EF4-FFF2-40B4-BE49-F238E27FC236}">
                <a16:creationId xmlns:a16="http://schemas.microsoft.com/office/drawing/2014/main" xmlns="" id="{27DF2052-B7B9-456A-976F-F83E38AC4964}"/>
              </a:ext>
            </a:extLst>
          </p:cNvPr>
          <p:cNvGrpSpPr/>
          <p:nvPr/>
        </p:nvGrpSpPr>
        <p:grpSpPr>
          <a:xfrm>
            <a:off x="278129" y="1667418"/>
            <a:ext cx="608798" cy="619125"/>
            <a:chOff x="-93175" y="1999914"/>
            <a:chExt cx="931530" cy="931530"/>
          </a:xfrm>
        </p:grpSpPr>
        <p:pic>
          <p:nvPicPr>
            <p:cNvPr id="36" name="Picture 35" descr="A picture containing vector graphics&#10;&#10;Description automatically generated">
              <a:extLst>
                <a:ext uri="{FF2B5EF4-FFF2-40B4-BE49-F238E27FC236}">
                  <a16:creationId xmlns:a16="http://schemas.microsoft.com/office/drawing/2014/main" xmlns="" id="{F05212DA-0E6A-43DA-8BD1-94013E24C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7" name="TextBox 36">
              <a:extLst>
                <a:ext uri="{FF2B5EF4-FFF2-40B4-BE49-F238E27FC236}">
                  <a16:creationId xmlns:a16="http://schemas.microsoft.com/office/drawing/2014/main" xmlns="" id="{856A519B-9C4F-4A8B-B308-2E07DAA5FB74}"/>
                </a:ext>
              </a:extLst>
            </p:cNvPr>
            <p:cNvSpPr txBox="1"/>
            <p:nvPr/>
          </p:nvSpPr>
          <p:spPr>
            <a:xfrm>
              <a:off x="-45396" y="2069868"/>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40" name="Group 39">
            <a:extLst>
              <a:ext uri="{FF2B5EF4-FFF2-40B4-BE49-F238E27FC236}">
                <a16:creationId xmlns:a16="http://schemas.microsoft.com/office/drawing/2014/main" xmlns="" id="{B77169CB-D734-4159-9549-D6D7C85C9878}"/>
              </a:ext>
            </a:extLst>
          </p:cNvPr>
          <p:cNvGrpSpPr/>
          <p:nvPr/>
        </p:nvGrpSpPr>
        <p:grpSpPr>
          <a:xfrm>
            <a:off x="180214" y="3025768"/>
            <a:ext cx="608798" cy="619125"/>
            <a:chOff x="-93175" y="1999914"/>
            <a:chExt cx="931530" cy="931530"/>
          </a:xfrm>
        </p:grpSpPr>
        <p:pic>
          <p:nvPicPr>
            <p:cNvPr id="41" name="Picture 40" descr="A picture containing vector graphics&#10;&#10;Description automatically generated">
              <a:extLst>
                <a:ext uri="{FF2B5EF4-FFF2-40B4-BE49-F238E27FC236}">
                  <a16:creationId xmlns:a16="http://schemas.microsoft.com/office/drawing/2014/main" xmlns="" id="{5DEBFD10-8A32-48AA-9EC0-F8676ED38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2" name="TextBox 41">
              <a:extLst>
                <a:ext uri="{FF2B5EF4-FFF2-40B4-BE49-F238E27FC236}">
                  <a16:creationId xmlns:a16="http://schemas.microsoft.com/office/drawing/2014/main" xmlns="" id="{CE05E325-AFA1-474D-9CB6-54E2D12BA121}"/>
                </a:ext>
              </a:extLst>
            </p:cNvPr>
            <p:cNvSpPr txBox="1"/>
            <p:nvPr/>
          </p:nvSpPr>
          <p:spPr>
            <a:xfrm>
              <a:off x="-54899" y="2072062"/>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43" name="Group 42">
            <a:extLst>
              <a:ext uri="{FF2B5EF4-FFF2-40B4-BE49-F238E27FC236}">
                <a16:creationId xmlns:a16="http://schemas.microsoft.com/office/drawing/2014/main" xmlns="" id="{3B18D889-A5AC-45BA-900D-8F1346E791F5}"/>
              </a:ext>
            </a:extLst>
          </p:cNvPr>
          <p:cNvGrpSpPr/>
          <p:nvPr/>
        </p:nvGrpSpPr>
        <p:grpSpPr>
          <a:xfrm>
            <a:off x="230672" y="4794849"/>
            <a:ext cx="608798" cy="619125"/>
            <a:chOff x="-93175" y="1999914"/>
            <a:chExt cx="931530" cy="931530"/>
          </a:xfrm>
        </p:grpSpPr>
        <p:pic>
          <p:nvPicPr>
            <p:cNvPr id="44" name="Picture 43" descr="A picture containing vector graphics&#10;&#10;Description automatically generated">
              <a:extLst>
                <a:ext uri="{FF2B5EF4-FFF2-40B4-BE49-F238E27FC236}">
                  <a16:creationId xmlns:a16="http://schemas.microsoft.com/office/drawing/2014/main" xmlns="" id="{ED43381E-F5CA-4BB8-9DAE-D372C2EB5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5" name="TextBox 44">
              <a:extLst>
                <a:ext uri="{FF2B5EF4-FFF2-40B4-BE49-F238E27FC236}">
                  <a16:creationId xmlns:a16="http://schemas.microsoft.com/office/drawing/2014/main" xmlns="" id="{4BE7E940-6B1C-44C8-9BFC-8E122DBAED20}"/>
                </a:ext>
              </a:extLst>
            </p:cNvPr>
            <p:cNvSpPr txBox="1"/>
            <p:nvPr/>
          </p:nvSpPr>
          <p:spPr>
            <a:xfrm>
              <a:off x="-61846" y="2125547"/>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4</a:t>
              </a:r>
            </a:p>
          </p:txBody>
        </p:sp>
      </p:grpSp>
      <p:sp>
        <p:nvSpPr>
          <p:cNvPr id="24" name="Rounded Rectangle 13">
            <a:extLst>
              <a:ext uri="{FF2B5EF4-FFF2-40B4-BE49-F238E27FC236}">
                <a16:creationId xmlns:a16="http://schemas.microsoft.com/office/drawing/2014/main" xmlns="" id="{EE81A2C9-0B73-4ADB-A46E-6F41A97EAD90}"/>
              </a:ext>
            </a:extLst>
          </p:cNvPr>
          <p:cNvSpPr/>
          <p:nvPr/>
        </p:nvSpPr>
        <p:spPr>
          <a:xfrm>
            <a:off x="8925404" y="-4854"/>
            <a:ext cx="3266596" cy="583942"/>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ea typeface="inpin heiti" charset="-122"/>
                <a:cs typeface="Calibri" panose="020F0502020204030204" pitchFamily="34" charset="0"/>
              </a:rPr>
              <a:t>Đọc</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nối</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tiếp</a:t>
            </a:r>
            <a:r>
              <a:rPr lang="en-US" altLang="zh-CN" sz="2800" b="1" kern="0" dirty="0">
                <a:solidFill>
                  <a:srgbClr val="FF0000"/>
                </a:solidFill>
                <a:ea typeface="inpin heiti" charset="-122"/>
                <a:cs typeface="Calibri" panose="020F0502020204030204" pitchFamily="34" charset="0"/>
              </a:rPr>
              <a:t> </a:t>
            </a:r>
            <a:r>
              <a:rPr lang="en-US" altLang="zh-CN" sz="2800" b="1" kern="0" dirty="0" err="1">
                <a:solidFill>
                  <a:srgbClr val="FF0000"/>
                </a:solidFill>
                <a:ea typeface="inpin heiti" charset="-122"/>
                <a:cs typeface="Calibri" panose="020F0502020204030204" pitchFamily="34" charset="0"/>
              </a:rPr>
              <a:t>đoạn</a:t>
            </a:r>
            <a:endParaRPr lang="zh-CN" altLang="en-US" sz="2800" b="1" kern="0" dirty="0">
              <a:solidFill>
                <a:srgbClr val="FF0000"/>
              </a:solidFill>
              <a:ea typeface="inpin heiti" charset="-122"/>
              <a:cs typeface="Calibri" panose="020F0502020204030204" pitchFamily="34" charset="0"/>
            </a:endParaRPr>
          </a:p>
        </p:txBody>
      </p:sp>
      <p:sp>
        <p:nvSpPr>
          <p:cNvPr id="25" name="TextBox 24">
            <a:extLst>
              <a:ext uri="{FF2B5EF4-FFF2-40B4-BE49-F238E27FC236}">
                <a16:creationId xmlns:a16="http://schemas.microsoft.com/office/drawing/2014/main" xmlns="" id="{4B597D28-72E0-4ECB-88B8-75C398EB532C}"/>
              </a:ext>
            </a:extLst>
          </p:cNvPr>
          <p:cNvSpPr txBox="1"/>
          <p:nvPr/>
        </p:nvSpPr>
        <p:spPr>
          <a:xfrm>
            <a:off x="2612232" y="465868"/>
            <a:ext cx="7119511" cy="430887"/>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3 SVNAcherus" panose="02000505000000020004" pitchFamily="2" charset="0"/>
                <a:ea typeface="Arial-Rounded" panose="020B0500000000000000" pitchFamily="34" charset="0"/>
                <a:cs typeface="Arial-Rounded" panose="020B0500000000000000" pitchFamily="34" charset="0"/>
              </a:rPr>
              <a:t>SỰ TÍCH ÔNG ĐÙNG, BÀ ĐÙNG</a:t>
            </a:r>
            <a:endPar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683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53" presetClass="entr" presetSubtype="16"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p:cTn id="25" dur="500" fill="hold"/>
                                        <p:tgtEl>
                                          <p:spTgt spid="43"/>
                                        </p:tgtEl>
                                        <p:attrNameLst>
                                          <p:attrName>ppt_w</p:attrName>
                                        </p:attrNameLst>
                                      </p:cBhvr>
                                      <p:tavLst>
                                        <p:tav tm="0">
                                          <p:val>
                                            <p:fltVal val="0"/>
                                          </p:val>
                                        </p:tav>
                                        <p:tav tm="100000">
                                          <p:val>
                                            <p:strVal val="#ppt_w"/>
                                          </p:val>
                                        </p:tav>
                                      </p:tavLst>
                                    </p:anim>
                                    <p:anim calcmode="lin" valueType="num">
                                      <p:cBhvr>
                                        <p:cTn id="26" dur="500" fill="hold"/>
                                        <p:tgtEl>
                                          <p:spTgt spid="43"/>
                                        </p:tgtEl>
                                        <p:attrNameLst>
                                          <p:attrName>ppt_h</p:attrName>
                                        </p:attrNameLst>
                                      </p:cBhvr>
                                      <p:tavLst>
                                        <p:tav tm="0">
                                          <p:val>
                                            <p:fltVal val="0"/>
                                          </p:val>
                                        </p:tav>
                                        <p:tav tm="100000">
                                          <p:val>
                                            <p:strVal val="#ppt_h"/>
                                          </p:val>
                                        </p:tav>
                                      </p:tavLst>
                                    </p:anim>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3658</Words>
  <Application>Microsoft Office PowerPoint</Application>
  <PresentationFormat>Widescreen</PresentationFormat>
  <Paragraphs>197</Paragraphs>
  <Slides>50</Slides>
  <Notes>3</Notes>
  <HiddenSlides>0</HiddenSlides>
  <MMClips>0</MMClips>
  <ScaleCrop>false</ScaleCrop>
  <HeadingPairs>
    <vt:vector size="6" baseType="variant">
      <vt:variant>
        <vt:lpstr>Fonts Used</vt:lpstr>
      </vt:variant>
      <vt:variant>
        <vt:i4>38</vt:i4>
      </vt:variant>
      <vt:variant>
        <vt:lpstr>Theme</vt:lpstr>
      </vt:variant>
      <vt:variant>
        <vt:i4>9</vt:i4>
      </vt:variant>
      <vt:variant>
        <vt:lpstr>Slide Titles</vt:lpstr>
      </vt:variant>
      <vt:variant>
        <vt:i4>50</vt:i4>
      </vt:variant>
    </vt:vector>
  </HeadingPairs>
  <TitlesOfParts>
    <vt:vector size="97" baseType="lpstr">
      <vt:lpstr>微软雅黑</vt:lpstr>
      <vt:lpstr>宋体</vt:lpstr>
      <vt:lpstr>#9Slide03 Arima Madurai ExtraBo</vt:lpstr>
      <vt:lpstr>#9Slide03 SVNAcherus</vt:lpstr>
      <vt:lpstr>#9Slide07 HoneyCream</vt:lpstr>
      <vt:lpstr>Arial</vt:lpstr>
      <vt:lpstr>Arial Rounded</vt:lpstr>
      <vt:lpstr>Arial-Rounded</vt:lpstr>
      <vt:lpstr>Berkshire Swash</vt:lpstr>
      <vt:lpstr>Calibri</vt:lpstr>
      <vt:lpstr>Calibri Light</vt:lpstr>
      <vt:lpstr>Coiny</vt:lpstr>
      <vt:lpstr>HP001</vt:lpstr>
      <vt:lpstr>HP001 4 hàng</vt:lpstr>
      <vt:lpstr>HP001 5 hàng</vt:lpstr>
      <vt:lpstr>inpin heiti</vt:lpstr>
      <vt:lpstr>Lato</vt:lpstr>
      <vt:lpstr>Livvic</vt:lpstr>
      <vt:lpstr>LNTH-Kids  Chinese Font 1</vt:lpstr>
      <vt:lpstr>LNTH-LuoLuoNotangYuanTi 1</vt:lpstr>
      <vt:lpstr>Odibee Sans</vt:lpstr>
      <vt:lpstr>Open Sans</vt:lpstr>
      <vt:lpstr>Patrick Hand</vt:lpstr>
      <vt:lpstr>Quicksand Medium</vt:lpstr>
      <vt:lpstr>Roboto</vt:lpstr>
      <vt:lpstr>Roboto Condensed Light</vt:lpstr>
      <vt:lpstr>SVN-Ready</vt:lpstr>
      <vt:lpstr>Times New Roman</vt:lpstr>
      <vt:lpstr>UTM Avo</vt:lpstr>
      <vt:lpstr>UTM Duepuntozero</vt:lpstr>
      <vt:lpstr>UVN Van Chuong Nang</vt:lpstr>
      <vt:lpstr>Zilla Slab</vt:lpstr>
      <vt:lpstr>字魂35号-经典雅黑</vt:lpstr>
      <vt:lpstr>字魂39号-肥宅快乐体</vt:lpstr>
      <vt:lpstr>思源黑体 CN Bold</vt:lpstr>
      <vt:lpstr>思源黑体 CN Medium</vt:lpstr>
      <vt:lpstr>等线</vt:lpstr>
      <vt:lpstr>等线 Light</vt:lpstr>
      <vt:lpstr>1_Office Theme</vt:lpstr>
      <vt:lpstr>Chủ đề Office</vt:lpstr>
      <vt:lpstr>2_Office Theme</vt:lpstr>
      <vt:lpstr>Office 主题</vt:lpstr>
      <vt:lpstr>1_Chủ đề Office</vt:lpstr>
      <vt:lpstr>1_Office 主题</vt:lpstr>
      <vt:lpstr>1_Office 主题​​</vt:lpstr>
      <vt:lpstr>Weltkindertag! by Slidego</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Microsoft account</cp:lastModifiedBy>
  <cp:revision>156</cp:revision>
  <dcterms:created xsi:type="dcterms:W3CDTF">2023-04-08T06:05:38Z</dcterms:created>
  <dcterms:modified xsi:type="dcterms:W3CDTF">2023-04-10T06:32:08Z</dcterms:modified>
</cp:coreProperties>
</file>