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04152"/>
            <a:ext cx="7626668" cy="1470025"/>
          </a:xfrm>
        </p:spPr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59924"/>
            <a:ext cx="6280785" cy="1752600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9461" y="396386"/>
            <a:ext cx="12008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596152"/>
            <a:ext cx="4575066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30</a:t>
            </a:r>
            <a:endParaRPr lang="en-US" sz="4050" b="1" spc="-113" dirty="0"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036" y="2809002"/>
            <a:ext cx="12008575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" y="-54851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38" y="457200"/>
            <a:ext cx="9142562" cy="5715000"/>
          </a:xfrm>
        </p:spPr>
      </p:pic>
      <p:sp>
        <p:nvSpPr>
          <p:cNvPr id="5" name="Rectangle 4"/>
          <p:cNvSpPr/>
          <p:nvPr/>
        </p:nvSpPr>
        <p:spPr>
          <a:xfrm>
            <a:off x="2895600" y="2590800"/>
            <a:ext cx="6324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HOẠT ĐỘNG TRẢI NGHIỆM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200" y="1181100"/>
            <a:ext cx="78486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Vận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dụng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Em hãy chia sẻ cùng người thân về nhiệm vụ của một phóng viên môi trường: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+ Quan sát môi trường xung quanh, ghi chép lại nếu thấy có dấu hiệu ô nhiễm.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nl-NL" dirty="0">
                <a:solidFill>
                  <a:schemeClr val="tx1"/>
                </a:solidFill>
              </a:rPr>
              <a:t>+ Cùng người thân đi phỏng vấn các cô các bác hàng xóm, người thân về ý thức bảo vệ môi trường.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850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4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6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7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0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21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2415624" y="1039817"/>
            <a:ext cx="7271986" cy="1419407"/>
            <a:chOff x="3977443" y="-1656991"/>
            <a:chExt cx="3108271" cy="1419407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smtClean="0">
                  <a:solidFill>
                    <a:prstClr val="white"/>
                  </a:solidFill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YÊU CẦU CẦN ĐẠT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76199" y="2780572"/>
            <a:ext cx="96151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những biểu hiện của ô nhiễm môi trường 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9142562" cy="5715000"/>
          </a:xfrm>
        </p:spPr>
      </p:pic>
      <p:sp>
        <p:nvSpPr>
          <p:cNvPr id="5" name="Rectangle 4"/>
          <p:cNvSpPr/>
          <p:nvPr/>
        </p:nvSpPr>
        <p:spPr>
          <a:xfrm>
            <a:off x="2895600" y="2590800"/>
            <a:ext cx="6324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5961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0"/>
            <a:ext cx="9144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87" y="762000"/>
            <a:ext cx="9138425" cy="5486400"/>
          </a:xfrm>
        </p:spPr>
      </p:pic>
      <p:sp>
        <p:nvSpPr>
          <p:cNvPr id="5" name="Rectangle 4"/>
          <p:cNvSpPr/>
          <p:nvPr/>
        </p:nvSpPr>
        <p:spPr>
          <a:xfrm>
            <a:off x="4648200" y="1600200"/>
            <a:ext cx="2743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"/>
          <a:stretch/>
        </p:blipFill>
        <p:spPr>
          <a:xfrm>
            <a:off x="1600200" y="685800"/>
            <a:ext cx="9125416" cy="5486400"/>
          </a:xfrm>
        </p:spPr>
      </p:pic>
    </p:spTree>
    <p:extLst>
      <p:ext uri="{BB962C8B-B14F-4D97-AF65-F5344CB8AC3E}">
        <p14:creationId xmlns:p14="http://schemas.microsoft.com/office/powerpoint/2010/main" val="10275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r="6657"/>
          <a:stretch/>
        </p:blipFill>
        <p:spPr>
          <a:xfrm>
            <a:off x="1524000" y="457202"/>
            <a:ext cx="9144000" cy="5715001"/>
          </a:xfrm>
        </p:spPr>
      </p:pic>
    </p:spTree>
    <p:extLst>
      <p:ext uri="{BB962C8B-B14F-4D97-AF65-F5344CB8AC3E}">
        <p14:creationId xmlns:p14="http://schemas.microsoft.com/office/powerpoint/2010/main" val="34081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1" y="457200"/>
            <a:ext cx="9165771" cy="5715000"/>
          </a:xfrm>
        </p:spPr>
      </p:pic>
      <p:sp>
        <p:nvSpPr>
          <p:cNvPr id="5" name="Rectangle 4"/>
          <p:cNvSpPr/>
          <p:nvPr/>
        </p:nvSpPr>
        <p:spPr>
          <a:xfrm>
            <a:off x="3124200" y="762000"/>
            <a:ext cx="57912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Thực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khảo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sát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môi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trường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xung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quanh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em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07991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147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Baloo 2 ExtraBold</vt:lpstr>
      <vt:lpstr>Calibri</vt:lpstr>
      <vt:lpstr>等线</vt:lpstr>
      <vt:lpstr>LNTH-Kids  Chinese Font 1</vt:lpstr>
      <vt:lpstr>Times New Roman</vt:lpstr>
      <vt:lpstr>Zilla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LINH</dc:creator>
  <cp:lastModifiedBy>ADMIN</cp:lastModifiedBy>
  <cp:revision>5</cp:revision>
  <dcterms:created xsi:type="dcterms:W3CDTF">2006-08-16T00:00:00Z</dcterms:created>
  <dcterms:modified xsi:type="dcterms:W3CDTF">2023-04-06T07:28:10Z</dcterms:modified>
</cp:coreProperties>
</file>