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  <p:sldMasterId id="2147483751" r:id="rId6"/>
  </p:sldMasterIdLst>
  <p:notesMasterIdLst>
    <p:notesMasterId r:id="rId31"/>
  </p:notesMasterIdLst>
  <p:sldIdLst>
    <p:sldId id="762" r:id="rId7"/>
    <p:sldId id="334" r:id="rId8"/>
    <p:sldId id="333" r:id="rId9"/>
    <p:sldId id="289" r:id="rId10"/>
    <p:sldId id="763" r:id="rId11"/>
    <p:sldId id="329" r:id="rId12"/>
    <p:sldId id="335" r:id="rId13"/>
    <p:sldId id="266" r:id="rId14"/>
    <p:sldId id="267" r:id="rId15"/>
    <p:sldId id="262" r:id="rId16"/>
    <p:sldId id="268" r:id="rId17"/>
    <p:sldId id="350" r:id="rId18"/>
    <p:sldId id="269" r:id="rId19"/>
    <p:sldId id="345" r:id="rId20"/>
    <p:sldId id="270" r:id="rId21"/>
    <p:sldId id="295" r:id="rId22"/>
    <p:sldId id="346" r:id="rId23"/>
    <p:sldId id="326" r:id="rId24"/>
    <p:sldId id="351" r:id="rId25"/>
    <p:sldId id="352" r:id="rId26"/>
    <p:sldId id="286" r:id="rId27"/>
    <p:sldId id="353" r:id="rId28"/>
    <p:sldId id="761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50EB57C-199F-4F03-A2C7-2B0C807FA696}"/>
    <pc:docChg chg="custSel addSld modSld sldOrd">
      <pc:chgData name="Thao Phuong" userId="dd1b873d0ed009f0" providerId="LiveId" clId="{F50EB57C-199F-4F03-A2C7-2B0C807FA696}" dt="2023-04-12T08:53:48.944" v="161" actId="1076"/>
      <pc:docMkLst>
        <pc:docMk/>
      </pc:docMkLst>
      <pc:sldChg chg="delSp mod ord delAnim">
        <pc:chgData name="Thao Phuong" userId="dd1b873d0ed009f0" providerId="LiveId" clId="{F50EB57C-199F-4F03-A2C7-2B0C807FA696}" dt="2023-04-12T08:53:00.661" v="104"/>
        <pc:sldMkLst>
          <pc:docMk/>
          <pc:sldMk cId="3908260237" sldId="289"/>
        </pc:sldMkLst>
        <pc:spChg chg="del">
          <ac:chgData name="Thao Phuong" userId="dd1b873d0ed009f0" providerId="LiveId" clId="{F50EB57C-199F-4F03-A2C7-2B0C807FA696}" dt="2023-04-12T08:52:57.734" v="102" actId="478"/>
          <ac:spMkLst>
            <pc:docMk/>
            <pc:sldMk cId="3908260237" sldId="289"/>
            <ac:spMk id="14" creationId="{00000000-0000-0000-0000-000000000000}"/>
          </ac:spMkLst>
        </pc:spChg>
      </pc:sldChg>
      <pc:sldChg chg="modSp add mod ord">
        <pc:chgData name="Thao Phuong" userId="dd1b873d0ed009f0" providerId="LiveId" clId="{F50EB57C-199F-4F03-A2C7-2B0C807FA696}" dt="2023-04-12T08:52:53.810" v="101" actId="20577"/>
        <pc:sldMkLst>
          <pc:docMk/>
          <pc:sldMk cId="2188084738" sldId="762"/>
        </pc:sldMkLst>
        <pc:spChg chg="mod">
          <ac:chgData name="Thao Phuong" userId="dd1b873d0ed009f0" providerId="LiveId" clId="{F50EB57C-199F-4F03-A2C7-2B0C807FA696}" dt="2023-04-12T08:51:55.855" v="7" actId="207"/>
          <ac:spMkLst>
            <pc:docMk/>
            <pc:sldMk cId="2188084738" sldId="762"/>
            <ac:spMk id="6" creationId="{19C6FF74-A3CD-43E9-B936-B3D00B198B50}"/>
          </ac:spMkLst>
        </pc:spChg>
        <pc:spChg chg="mod">
          <ac:chgData name="Thao Phuong" userId="dd1b873d0ed009f0" providerId="LiveId" clId="{F50EB57C-199F-4F03-A2C7-2B0C807FA696}" dt="2023-04-12T08:52:53.810" v="101" actId="20577"/>
          <ac:spMkLst>
            <pc:docMk/>
            <pc:sldMk cId="2188084738" sldId="762"/>
            <ac:spMk id="7" creationId="{00000000-0000-0000-0000-000000000000}"/>
          </ac:spMkLst>
        </pc:spChg>
      </pc:sldChg>
      <pc:sldChg chg="addSp modSp new mod">
        <pc:chgData name="Thao Phuong" userId="dd1b873d0ed009f0" providerId="LiveId" clId="{F50EB57C-199F-4F03-A2C7-2B0C807FA696}" dt="2023-04-12T08:53:48.944" v="161" actId="1076"/>
        <pc:sldMkLst>
          <pc:docMk/>
          <pc:sldMk cId="1885214311" sldId="763"/>
        </pc:sldMkLst>
        <pc:spChg chg="add mod">
          <ac:chgData name="Thao Phuong" userId="dd1b873d0ed009f0" providerId="LiveId" clId="{F50EB57C-199F-4F03-A2C7-2B0C807FA696}" dt="2023-04-12T08:53:48.944" v="161" actId="1076"/>
          <ac:spMkLst>
            <pc:docMk/>
            <pc:sldMk cId="1885214311" sldId="763"/>
            <ac:spMk id="2" creationId="{7DA6DD8E-0182-BE54-6888-CFBAAB8FCA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44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0331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568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5663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03154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6023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41588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717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33929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9111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61630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65271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79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4152"/>
            <a:ext cx="7626668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59924"/>
            <a:ext cx="6280785" cy="175260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9461" y="396386"/>
            <a:ext cx="1200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596152"/>
            <a:ext cx="4575066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6036" y="2809002"/>
            <a:ext cx="1200857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Đạo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đức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bộ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an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toàn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54851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8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6DD8E-0182-BE54-6888-CFBAAB8FCAA8}"/>
              </a:ext>
            </a:extLst>
          </p:cNvPr>
          <p:cNvSpPr txBox="1"/>
          <p:nvPr/>
        </p:nvSpPr>
        <p:spPr>
          <a:xfrm>
            <a:off x="1743269" y="1082350"/>
            <a:ext cx="8705461" cy="329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điểm mạnh, điểm yếu của bản thân.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được vì sao cần biết điểm mạnh, điểm yếu của bản thân.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1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765</Words>
  <Application>Microsoft Office PowerPoint</Application>
  <PresentationFormat>Widescreen</PresentationFormat>
  <Paragraphs>66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Calibri Light</vt:lpstr>
      <vt:lpstr>Coiny</vt:lpstr>
      <vt:lpstr>iCiel Cadena</vt:lpstr>
      <vt:lpstr>Times New Roman</vt:lpstr>
      <vt:lpstr>Wingdings</vt:lpstr>
      <vt:lpstr>Wingdings 2</vt:lpstr>
      <vt:lpstr>字魂36号-正文宋楷</vt:lpstr>
      <vt:lpstr>4_Office 主题​​</vt:lpstr>
      <vt:lpstr>Office 主题</vt:lpstr>
      <vt:lpstr>1_Office 主题​​</vt:lpstr>
      <vt:lpstr>3_Office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15</cp:revision>
  <dcterms:created xsi:type="dcterms:W3CDTF">2023-01-12T08:59:24Z</dcterms:created>
  <dcterms:modified xsi:type="dcterms:W3CDTF">2023-04-12T08:53:55Z</dcterms:modified>
</cp:coreProperties>
</file>