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6" r:id="rId3"/>
    <p:sldMasterId id="2147483695" r:id="rId4"/>
    <p:sldMasterId id="2147483704" r:id="rId5"/>
    <p:sldMasterId id="2147483713" r:id="rId6"/>
    <p:sldMasterId id="2147483722" r:id="rId7"/>
    <p:sldMasterId id="2147483731" r:id="rId8"/>
    <p:sldMasterId id="2147483740" r:id="rId9"/>
    <p:sldMasterId id="2147483749" r:id="rId10"/>
    <p:sldMasterId id="2147483758" r:id="rId11"/>
    <p:sldMasterId id="2147483767" r:id="rId12"/>
    <p:sldMasterId id="2147483776" r:id="rId13"/>
    <p:sldMasterId id="2147483785" r:id="rId14"/>
    <p:sldMasterId id="2147483794" r:id="rId15"/>
  </p:sldMasterIdLst>
  <p:notesMasterIdLst>
    <p:notesMasterId r:id="rId47"/>
  </p:notesMasterIdLst>
  <p:sldIdLst>
    <p:sldId id="360" r:id="rId16"/>
    <p:sldId id="329" r:id="rId17"/>
    <p:sldId id="293" r:id="rId18"/>
    <p:sldId id="349" r:id="rId19"/>
    <p:sldId id="295" r:id="rId20"/>
    <p:sldId id="259" r:id="rId21"/>
    <p:sldId id="296" r:id="rId22"/>
    <p:sldId id="305" r:id="rId23"/>
    <p:sldId id="306" r:id="rId24"/>
    <p:sldId id="344" r:id="rId25"/>
    <p:sldId id="356" r:id="rId26"/>
    <p:sldId id="357" r:id="rId27"/>
    <p:sldId id="307" r:id="rId28"/>
    <p:sldId id="309" r:id="rId29"/>
    <p:sldId id="348" r:id="rId30"/>
    <p:sldId id="311" r:id="rId31"/>
    <p:sldId id="313" r:id="rId32"/>
    <p:sldId id="314" r:id="rId33"/>
    <p:sldId id="315" r:id="rId34"/>
    <p:sldId id="316" r:id="rId35"/>
    <p:sldId id="317" r:id="rId36"/>
    <p:sldId id="318" r:id="rId37"/>
    <p:sldId id="324" r:id="rId38"/>
    <p:sldId id="325" r:id="rId39"/>
    <p:sldId id="319" r:id="rId40"/>
    <p:sldId id="330" r:id="rId41"/>
    <p:sldId id="332" r:id="rId42"/>
    <p:sldId id="358" r:id="rId43"/>
    <p:sldId id="359" r:id="rId44"/>
    <p:sldId id="342" r:id="rId45"/>
    <p:sldId id="322" r:id="rId46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13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22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7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8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8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9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69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21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8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9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5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4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3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9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5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68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3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4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5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1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8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9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3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0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4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5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4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9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168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0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0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8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2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5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4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7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4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2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9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1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02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17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8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9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09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3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2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4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2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0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8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7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7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7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3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0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4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2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5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35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6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3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8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3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4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43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34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1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5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2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7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4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4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8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4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826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2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7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9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8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2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0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9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9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9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60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0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2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3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4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4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4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9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613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6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7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7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1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452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053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29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5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7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0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43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1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0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1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6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1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2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8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4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6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0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2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7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5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1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6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5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0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4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6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0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33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87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634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73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3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1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8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8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6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4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4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8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4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0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4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3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5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5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1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6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0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6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1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60.xml"/><Relationship Id="rId63" Type="http://schemas.openxmlformats.org/officeDocument/2006/relationships/slideLayout" Target="../slideLayouts/slideLayout181.xml"/><Relationship Id="rId84" Type="http://schemas.openxmlformats.org/officeDocument/2006/relationships/slideLayout" Target="../slideLayouts/slideLayout202.xml"/><Relationship Id="rId138" Type="http://schemas.openxmlformats.org/officeDocument/2006/relationships/slideLayout" Target="../slideLayouts/slideLayout256.xml"/><Relationship Id="rId159" Type="http://schemas.openxmlformats.org/officeDocument/2006/relationships/slideLayout" Target="../slideLayouts/slideLayout277.xml"/><Relationship Id="rId107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50.xml"/><Relationship Id="rId53" Type="http://schemas.openxmlformats.org/officeDocument/2006/relationships/slideLayout" Target="../slideLayouts/slideLayout171.xml"/><Relationship Id="rId74" Type="http://schemas.openxmlformats.org/officeDocument/2006/relationships/slideLayout" Target="../slideLayouts/slideLayout192.xml"/><Relationship Id="rId128" Type="http://schemas.openxmlformats.org/officeDocument/2006/relationships/slideLayout" Target="../slideLayouts/slideLayout246.xml"/><Relationship Id="rId149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123.xml"/><Relationship Id="rId95" Type="http://schemas.openxmlformats.org/officeDocument/2006/relationships/slideLayout" Target="../slideLayouts/slideLayout213.xml"/><Relationship Id="rId160" Type="http://schemas.openxmlformats.org/officeDocument/2006/relationships/slideLayout" Target="../slideLayouts/slideLayout278.xml"/><Relationship Id="rId22" Type="http://schemas.openxmlformats.org/officeDocument/2006/relationships/slideLayout" Target="../slideLayouts/slideLayout140.xml"/><Relationship Id="rId43" Type="http://schemas.openxmlformats.org/officeDocument/2006/relationships/slideLayout" Target="../slideLayouts/slideLayout161.xml"/><Relationship Id="rId64" Type="http://schemas.openxmlformats.org/officeDocument/2006/relationships/slideLayout" Target="../slideLayouts/slideLayout182.xml"/><Relationship Id="rId118" Type="http://schemas.openxmlformats.org/officeDocument/2006/relationships/slideLayout" Target="../slideLayouts/slideLayout236.xml"/><Relationship Id="rId139" Type="http://schemas.openxmlformats.org/officeDocument/2006/relationships/slideLayout" Target="../slideLayouts/slideLayout257.xml"/><Relationship Id="rId85" Type="http://schemas.openxmlformats.org/officeDocument/2006/relationships/slideLayout" Target="../slideLayouts/slideLayout203.xml"/><Relationship Id="rId150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77.xml"/><Relationship Id="rId103" Type="http://schemas.openxmlformats.org/officeDocument/2006/relationships/slideLayout" Target="../slideLayouts/slideLayout221.xml"/><Relationship Id="rId108" Type="http://schemas.openxmlformats.org/officeDocument/2006/relationships/slideLayout" Target="../slideLayouts/slideLayout226.xml"/><Relationship Id="rId124" Type="http://schemas.openxmlformats.org/officeDocument/2006/relationships/slideLayout" Target="../slideLayouts/slideLayout242.xml"/><Relationship Id="rId129" Type="http://schemas.openxmlformats.org/officeDocument/2006/relationships/slideLayout" Target="../slideLayouts/slideLayout247.xml"/><Relationship Id="rId54" Type="http://schemas.openxmlformats.org/officeDocument/2006/relationships/slideLayout" Target="../slideLayouts/slideLayout172.xml"/><Relationship Id="rId70" Type="http://schemas.openxmlformats.org/officeDocument/2006/relationships/slideLayout" Target="../slideLayouts/slideLayout188.xml"/><Relationship Id="rId75" Type="http://schemas.openxmlformats.org/officeDocument/2006/relationships/slideLayout" Target="../slideLayouts/slideLayout193.xml"/><Relationship Id="rId91" Type="http://schemas.openxmlformats.org/officeDocument/2006/relationships/slideLayout" Target="../slideLayouts/slideLayout209.xml"/><Relationship Id="rId96" Type="http://schemas.openxmlformats.org/officeDocument/2006/relationships/slideLayout" Target="../slideLayouts/slideLayout214.xml"/><Relationship Id="rId140" Type="http://schemas.openxmlformats.org/officeDocument/2006/relationships/slideLayout" Target="../slideLayouts/slideLayout258.xml"/><Relationship Id="rId145" Type="http://schemas.openxmlformats.org/officeDocument/2006/relationships/slideLayout" Target="../slideLayouts/slideLayout263.xml"/><Relationship Id="rId161" Type="http://schemas.openxmlformats.org/officeDocument/2006/relationships/slideLayout" Target="../slideLayouts/slideLayout279.xml"/><Relationship Id="rId166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67.xml"/><Relationship Id="rId114" Type="http://schemas.openxmlformats.org/officeDocument/2006/relationships/slideLayout" Target="../slideLayouts/slideLayout232.xml"/><Relationship Id="rId119" Type="http://schemas.openxmlformats.org/officeDocument/2006/relationships/slideLayout" Target="../slideLayouts/slideLayout237.xml"/><Relationship Id="rId44" Type="http://schemas.openxmlformats.org/officeDocument/2006/relationships/slideLayout" Target="../slideLayouts/slideLayout162.xml"/><Relationship Id="rId60" Type="http://schemas.openxmlformats.org/officeDocument/2006/relationships/slideLayout" Target="../slideLayouts/slideLayout178.xml"/><Relationship Id="rId65" Type="http://schemas.openxmlformats.org/officeDocument/2006/relationships/slideLayout" Target="../slideLayouts/slideLayout183.xml"/><Relationship Id="rId81" Type="http://schemas.openxmlformats.org/officeDocument/2006/relationships/slideLayout" Target="../slideLayouts/slideLayout199.xml"/><Relationship Id="rId86" Type="http://schemas.openxmlformats.org/officeDocument/2006/relationships/slideLayout" Target="../slideLayouts/slideLayout204.xml"/><Relationship Id="rId130" Type="http://schemas.openxmlformats.org/officeDocument/2006/relationships/slideLayout" Target="../slideLayouts/slideLayout248.xml"/><Relationship Id="rId135" Type="http://schemas.openxmlformats.org/officeDocument/2006/relationships/slideLayout" Target="../slideLayouts/slideLayout253.xml"/><Relationship Id="rId151" Type="http://schemas.openxmlformats.org/officeDocument/2006/relationships/slideLayout" Target="../slideLayouts/slideLayout269.xml"/><Relationship Id="rId156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57.xml"/><Relationship Id="rId109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68.xml"/><Relationship Id="rId55" Type="http://schemas.openxmlformats.org/officeDocument/2006/relationships/slideLayout" Target="../slideLayouts/slideLayout173.xml"/><Relationship Id="rId76" Type="http://schemas.openxmlformats.org/officeDocument/2006/relationships/slideLayout" Target="../slideLayouts/slideLayout194.xml"/><Relationship Id="rId97" Type="http://schemas.openxmlformats.org/officeDocument/2006/relationships/slideLayout" Target="../slideLayouts/slideLayout215.xml"/><Relationship Id="rId104" Type="http://schemas.openxmlformats.org/officeDocument/2006/relationships/slideLayout" Target="../slideLayouts/slideLayout222.xml"/><Relationship Id="rId120" Type="http://schemas.openxmlformats.org/officeDocument/2006/relationships/slideLayout" Target="../slideLayouts/slideLayout238.xml"/><Relationship Id="rId125" Type="http://schemas.openxmlformats.org/officeDocument/2006/relationships/slideLayout" Target="../slideLayouts/slideLayout243.xml"/><Relationship Id="rId141" Type="http://schemas.openxmlformats.org/officeDocument/2006/relationships/slideLayout" Target="../slideLayouts/slideLayout259.xml"/><Relationship Id="rId146" Type="http://schemas.openxmlformats.org/officeDocument/2006/relationships/slideLayout" Target="../slideLayouts/slideLayout264.xml"/><Relationship Id="rId167" Type="http://schemas.openxmlformats.org/officeDocument/2006/relationships/theme" Target="../theme/theme15.xml"/><Relationship Id="rId7" Type="http://schemas.openxmlformats.org/officeDocument/2006/relationships/slideLayout" Target="../slideLayouts/slideLayout125.xml"/><Relationship Id="rId71" Type="http://schemas.openxmlformats.org/officeDocument/2006/relationships/slideLayout" Target="../slideLayouts/slideLayout189.xml"/><Relationship Id="rId92" Type="http://schemas.openxmlformats.org/officeDocument/2006/relationships/slideLayout" Target="../slideLayouts/slideLayout210.xml"/><Relationship Id="rId16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63.xml"/><Relationship Id="rId66" Type="http://schemas.openxmlformats.org/officeDocument/2006/relationships/slideLayout" Target="../slideLayouts/slideLayout184.xml"/><Relationship Id="rId87" Type="http://schemas.openxmlformats.org/officeDocument/2006/relationships/slideLayout" Target="../slideLayouts/slideLayout205.xml"/><Relationship Id="rId110" Type="http://schemas.openxmlformats.org/officeDocument/2006/relationships/slideLayout" Target="../slideLayouts/slideLayout228.xml"/><Relationship Id="rId115" Type="http://schemas.openxmlformats.org/officeDocument/2006/relationships/slideLayout" Target="../slideLayouts/slideLayout233.xml"/><Relationship Id="rId131" Type="http://schemas.openxmlformats.org/officeDocument/2006/relationships/slideLayout" Target="../slideLayouts/slideLayout249.xml"/><Relationship Id="rId136" Type="http://schemas.openxmlformats.org/officeDocument/2006/relationships/slideLayout" Target="../slideLayouts/slideLayout254.xml"/><Relationship Id="rId157" Type="http://schemas.openxmlformats.org/officeDocument/2006/relationships/slideLayout" Target="../slideLayouts/slideLayout275.xml"/><Relationship Id="rId61" Type="http://schemas.openxmlformats.org/officeDocument/2006/relationships/slideLayout" Target="../slideLayouts/slideLayout179.xml"/><Relationship Id="rId82" Type="http://schemas.openxmlformats.org/officeDocument/2006/relationships/slideLayout" Target="../slideLayouts/slideLayout200.xml"/><Relationship Id="rId152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56" Type="http://schemas.openxmlformats.org/officeDocument/2006/relationships/slideLayout" Target="../slideLayouts/slideLayout174.xml"/><Relationship Id="rId77" Type="http://schemas.openxmlformats.org/officeDocument/2006/relationships/slideLayout" Target="../slideLayouts/slideLayout195.xml"/><Relationship Id="rId100" Type="http://schemas.openxmlformats.org/officeDocument/2006/relationships/slideLayout" Target="../slideLayouts/slideLayout218.xml"/><Relationship Id="rId105" Type="http://schemas.openxmlformats.org/officeDocument/2006/relationships/slideLayout" Target="../slideLayouts/slideLayout223.xml"/><Relationship Id="rId126" Type="http://schemas.openxmlformats.org/officeDocument/2006/relationships/slideLayout" Target="../slideLayouts/slideLayout244.xml"/><Relationship Id="rId147" Type="http://schemas.openxmlformats.org/officeDocument/2006/relationships/slideLayout" Target="../slideLayouts/slideLayout265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126.xml"/><Relationship Id="rId51" Type="http://schemas.openxmlformats.org/officeDocument/2006/relationships/slideLayout" Target="../slideLayouts/slideLayout169.xml"/><Relationship Id="rId72" Type="http://schemas.openxmlformats.org/officeDocument/2006/relationships/slideLayout" Target="../slideLayouts/slideLayout190.xml"/><Relationship Id="rId93" Type="http://schemas.openxmlformats.org/officeDocument/2006/relationships/slideLayout" Target="../slideLayouts/slideLayout211.xml"/><Relationship Id="rId98" Type="http://schemas.openxmlformats.org/officeDocument/2006/relationships/slideLayout" Target="../slideLayouts/slideLayout216.xml"/><Relationship Id="rId121" Type="http://schemas.openxmlformats.org/officeDocument/2006/relationships/slideLayout" Target="../slideLayouts/slideLayout239.xml"/><Relationship Id="rId142" Type="http://schemas.openxmlformats.org/officeDocument/2006/relationships/slideLayout" Target="../slideLayouts/slideLayout260.xml"/><Relationship Id="rId16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64.xml"/><Relationship Id="rId67" Type="http://schemas.openxmlformats.org/officeDocument/2006/relationships/slideLayout" Target="../slideLayouts/slideLayout185.xml"/><Relationship Id="rId116" Type="http://schemas.openxmlformats.org/officeDocument/2006/relationships/slideLayout" Target="../slideLayouts/slideLayout234.xml"/><Relationship Id="rId137" Type="http://schemas.openxmlformats.org/officeDocument/2006/relationships/slideLayout" Target="../slideLayouts/slideLayout255.xml"/><Relationship Id="rId158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9.xml"/><Relationship Id="rId62" Type="http://schemas.openxmlformats.org/officeDocument/2006/relationships/slideLayout" Target="../slideLayouts/slideLayout180.xml"/><Relationship Id="rId83" Type="http://schemas.openxmlformats.org/officeDocument/2006/relationships/slideLayout" Target="../slideLayouts/slideLayout201.xml"/><Relationship Id="rId88" Type="http://schemas.openxmlformats.org/officeDocument/2006/relationships/slideLayout" Target="../slideLayouts/slideLayout206.xml"/><Relationship Id="rId111" Type="http://schemas.openxmlformats.org/officeDocument/2006/relationships/slideLayout" Target="../slideLayouts/slideLayout229.xml"/><Relationship Id="rId132" Type="http://schemas.openxmlformats.org/officeDocument/2006/relationships/slideLayout" Target="../slideLayouts/slideLayout250.xml"/><Relationship Id="rId153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54.xml"/><Relationship Id="rId57" Type="http://schemas.openxmlformats.org/officeDocument/2006/relationships/slideLayout" Target="../slideLayouts/slideLayout175.xml"/><Relationship Id="rId106" Type="http://schemas.openxmlformats.org/officeDocument/2006/relationships/slideLayout" Target="../slideLayouts/slideLayout224.xml"/><Relationship Id="rId12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9.xml"/><Relationship Id="rId52" Type="http://schemas.openxmlformats.org/officeDocument/2006/relationships/slideLayout" Target="../slideLayouts/slideLayout170.xml"/><Relationship Id="rId73" Type="http://schemas.openxmlformats.org/officeDocument/2006/relationships/slideLayout" Target="../slideLayouts/slideLayout191.xml"/><Relationship Id="rId78" Type="http://schemas.openxmlformats.org/officeDocument/2006/relationships/slideLayout" Target="../slideLayouts/slideLayout196.xml"/><Relationship Id="rId94" Type="http://schemas.openxmlformats.org/officeDocument/2006/relationships/slideLayout" Target="../slideLayouts/slideLayout212.xml"/><Relationship Id="rId99" Type="http://schemas.openxmlformats.org/officeDocument/2006/relationships/slideLayout" Target="../slideLayouts/slideLayout217.xml"/><Relationship Id="rId101" Type="http://schemas.openxmlformats.org/officeDocument/2006/relationships/slideLayout" Target="../slideLayouts/slideLayout219.xml"/><Relationship Id="rId122" Type="http://schemas.openxmlformats.org/officeDocument/2006/relationships/slideLayout" Target="../slideLayouts/slideLayout240.xml"/><Relationship Id="rId143" Type="http://schemas.openxmlformats.org/officeDocument/2006/relationships/slideLayout" Target="../slideLayouts/slideLayout261.xml"/><Relationship Id="rId148" Type="http://schemas.openxmlformats.org/officeDocument/2006/relationships/slideLayout" Target="../slideLayouts/slideLayout266.xml"/><Relationship Id="rId164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44.xml"/><Relationship Id="rId47" Type="http://schemas.openxmlformats.org/officeDocument/2006/relationships/slideLayout" Target="../slideLayouts/slideLayout165.xml"/><Relationship Id="rId68" Type="http://schemas.openxmlformats.org/officeDocument/2006/relationships/slideLayout" Target="../slideLayouts/slideLayout186.xml"/><Relationship Id="rId89" Type="http://schemas.openxmlformats.org/officeDocument/2006/relationships/slideLayout" Target="../slideLayouts/slideLayout207.xml"/><Relationship Id="rId112" Type="http://schemas.openxmlformats.org/officeDocument/2006/relationships/slideLayout" Target="../slideLayouts/slideLayout230.xml"/><Relationship Id="rId133" Type="http://schemas.openxmlformats.org/officeDocument/2006/relationships/slideLayout" Target="../slideLayouts/slideLayout251.xml"/><Relationship Id="rId154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134.xml"/><Relationship Id="rId37" Type="http://schemas.openxmlformats.org/officeDocument/2006/relationships/slideLayout" Target="../slideLayouts/slideLayout155.xml"/><Relationship Id="rId58" Type="http://schemas.openxmlformats.org/officeDocument/2006/relationships/slideLayout" Target="../slideLayouts/slideLayout176.xml"/><Relationship Id="rId79" Type="http://schemas.openxmlformats.org/officeDocument/2006/relationships/slideLayout" Target="../slideLayouts/slideLayout197.xml"/><Relationship Id="rId102" Type="http://schemas.openxmlformats.org/officeDocument/2006/relationships/slideLayout" Target="../slideLayouts/slideLayout220.xml"/><Relationship Id="rId123" Type="http://schemas.openxmlformats.org/officeDocument/2006/relationships/slideLayout" Target="../slideLayouts/slideLayout241.xml"/><Relationship Id="rId144" Type="http://schemas.openxmlformats.org/officeDocument/2006/relationships/slideLayout" Target="../slideLayouts/slideLayout262.xml"/><Relationship Id="rId90" Type="http://schemas.openxmlformats.org/officeDocument/2006/relationships/slideLayout" Target="../slideLayouts/slideLayout208.xml"/><Relationship Id="rId165" Type="http://schemas.openxmlformats.org/officeDocument/2006/relationships/slideLayout" Target="../slideLayouts/slideLayout283.xml"/><Relationship Id="rId27" Type="http://schemas.openxmlformats.org/officeDocument/2006/relationships/slideLayout" Target="../slideLayouts/slideLayout145.xml"/><Relationship Id="rId48" Type="http://schemas.openxmlformats.org/officeDocument/2006/relationships/slideLayout" Target="../slideLayouts/slideLayout166.xml"/><Relationship Id="rId69" Type="http://schemas.openxmlformats.org/officeDocument/2006/relationships/slideLayout" Target="../slideLayouts/slideLayout187.xml"/><Relationship Id="rId113" Type="http://schemas.openxmlformats.org/officeDocument/2006/relationships/slideLayout" Target="../slideLayouts/slideLayout231.xml"/><Relationship Id="rId134" Type="http://schemas.openxmlformats.org/officeDocument/2006/relationships/slideLayout" Target="../slideLayouts/slideLayout252.xml"/><Relationship Id="rId80" Type="http://schemas.openxmlformats.org/officeDocument/2006/relationships/slideLayout" Target="../slideLayouts/slideLayout198.xml"/><Relationship Id="rId155" Type="http://schemas.openxmlformats.org/officeDocument/2006/relationships/slideLayout" Target="../slideLayouts/slideLayout2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1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313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3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013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250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462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9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  <p:sldLayoutId id="2147483849" r:id="rId55"/>
    <p:sldLayoutId id="2147483850" r:id="rId56"/>
    <p:sldLayoutId id="2147483851" r:id="rId57"/>
    <p:sldLayoutId id="2147483852" r:id="rId58"/>
    <p:sldLayoutId id="2147483853" r:id="rId59"/>
    <p:sldLayoutId id="2147483854" r:id="rId60"/>
    <p:sldLayoutId id="2147483855" r:id="rId61"/>
    <p:sldLayoutId id="2147483856" r:id="rId62"/>
    <p:sldLayoutId id="2147483857" r:id="rId63"/>
    <p:sldLayoutId id="2147483858" r:id="rId64"/>
    <p:sldLayoutId id="2147483859" r:id="rId65"/>
    <p:sldLayoutId id="2147483860" r:id="rId66"/>
    <p:sldLayoutId id="2147483861" r:id="rId67"/>
    <p:sldLayoutId id="2147483862" r:id="rId68"/>
    <p:sldLayoutId id="2147483863" r:id="rId69"/>
    <p:sldLayoutId id="2147483864" r:id="rId70"/>
    <p:sldLayoutId id="2147483865" r:id="rId71"/>
    <p:sldLayoutId id="2147483866" r:id="rId72"/>
    <p:sldLayoutId id="2147483867" r:id="rId73"/>
    <p:sldLayoutId id="2147483868" r:id="rId74"/>
    <p:sldLayoutId id="2147483869" r:id="rId75"/>
    <p:sldLayoutId id="2147483870" r:id="rId76"/>
    <p:sldLayoutId id="2147483871" r:id="rId77"/>
    <p:sldLayoutId id="2147483872" r:id="rId78"/>
    <p:sldLayoutId id="2147483873" r:id="rId79"/>
    <p:sldLayoutId id="2147483874" r:id="rId80"/>
    <p:sldLayoutId id="2147483875" r:id="rId81"/>
    <p:sldLayoutId id="2147483876" r:id="rId82"/>
    <p:sldLayoutId id="2147483877" r:id="rId83"/>
    <p:sldLayoutId id="2147483878" r:id="rId84"/>
    <p:sldLayoutId id="2147483879" r:id="rId85"/>
    <p:sldLayoutId id="2147483880" r:id="rId86"/>
    <p:sldLayoutId id="2147483881" r:id="rId87"/>
    <p:sldLayoutId id="2147483882" r:id="rId88"/>
    <p:sldLayoutId id="2147483883" r:id="rId89"/>
    <p:sldLayoutId id="2147483884" r:id="rId90"/>
    <p:sldLayoutId id="2147483885" r:id="rId91"/>
    <p:sldLayoutId id="2147483886" r:id="rId92"/>
    <p:sldLayoutId id="2147483887" r:id="rId93"/>
    <p:sldLayoutId id="2147483888" r:id="rId94"/>
    <p:sldLayoutId id="2147483889" r:id="rId95"/>
    <p:sldLayoutId id="2147483890" r:id="rId96"/>
    <p:sldLayoutId id="2147483891" r:id="rId97"/>
    <p:sldLayoutId id="2147483892" r:id="rId98"/>
    <p:sldLayoutId id="2147483893" r:id="rId99"/>
    <p:sldLayoutId id="2147483894" r:id="rId100"/>
    <p:sldLayoutId id="2147483895" r:id="rId101"/>
    <p:sldLayoutId id="2147483896" r:id="rId102"/>
    <p:sldLayoutId id="2147483897" r:id="rId103"/>
    <p:sldLayoutId id="2147483898" r:id="rId104"/>
    <p:sldLayoutId id="2147483899" r:id="rId105"/>
    <p:sldLayoutId id="2147483900" r:id="rId106"/>
    <p:sldLayoutId id="2147483901" r:id="rId107"/>
    <p:sldLayoutId id="2147483902" r:id="rId108"/>
    <p:sldLayoutId id="2147483903" r:id="rId109"/>
    <p:sldLayoutId id="2147483904" r:id="rId110"/>
    <p:sldLayoutId id="2147483905" r:id="rId111"/>
    <p:sldLayoutId id="2147483906" r:id="rId112"/>
    <p:sldLayoutId id="2147483907" r:id="rId113"/>
    <p:sldLayoutId id="2147483908" r:id="rId114"/>
    <p:sldLayoutId id="2147483909" r:id="rId115"/>
    <p:sldLayoutId id="2147483910" r:id="rId116"/>
    <p:sldLayoutId id="2147483911" r:id="rId117"/>
    <p:sldLayoutId id="2147483912" r:id="rId118"/>
    <p:sldLayoutId id="2147483913" r:id="rId119"/>
    <p:sldLayoutId id="2147483914" r:id="rId120"/>
    <p:sldLayoutId id="2147483915" r:id="rId121"/>
    <p:sldLayoutId id="2147483916" r:id="rId122"/>
    <p:sldLayoutId id="2147483917" r:id="rId123"/>
    <p:sldLayoutId id="2147483918" r:id="rId124"/>
    <p:sldLayoutId id="2147483919" r:id="rId125"/>
    <p:sldLayoutId id="2147483920" r:id="rId126"/>
    <p:sldLayoutId id="2147483921" r:id="rId127"/>
    <p:sldLayoutId id="2147483922" r:id="rId128"/>
    <p:sldLayoutId id="2147483923" r:id="rId129"/>
    <p:sldLayoutId id="2147483924" r:id="rId130"/>
    <p:sldLayoutId id="2147483925" r:id="rId131"/>
    <p:sldLayoutId id="2147483926" r:id="rId132"/>
    <p:sldLayoutId id="2147483927" r:id="rId133"/>
    <p:sldLayoutId id="2147483928" r:id="rId134"/>
    <p:sldLayoutId id="2147483929" r:id="rId135"/>
    <p:sldLayoutId id="2147483930" r:id="rId136"/>
    <p:sldLayoutId id="2147483931" r:id="rId137"/>
    <p:sldLayoutId id="2147483932" r:id="rId138"/>
    <p:sldLayoutId id="2147483933" r:id="rId139"/>
    <p:sldLayoutId id="2147483934" r:id="rId140"/>
    <p:sldLayoutId id="2147483935" r:id="rId141"/>
    <p:sldLayoutId id="2147483936" r:id="rId142"/>
    <p:sldLayoutId id="2147483937" r:id="rId143"/>
    <p:sldLayoutId id="2147483938" r:id="rId144"/>
    <p:sldLayoutId id="2147483939" r:id="rId145"/>
    <p:sldLayoutId id="2147483940" r:id="rId146"/>
    <p:sldLayoutId id="2147483941" r:id="rId147"/>
    <p:sldLayoutId id="2147483942" r:id="rId148"/>
    <p:sldLayoutId id="2147483943" r:id="rId149"/>
    <p:sldLayoutId id="2147483944" r:id="rId150"/>
    <p:sldLayoutId id="2147483945" r:id="rId151"/>
    <p:sldLayoutId id="2147483946" r:id="rId152"/>
    <p:sldLayoutId id="2147483947" r:id="rId153"/>
    <p:sldLayoutId id="2147483948" r:id="rId154"/>
    <p:sldLayoutId id="2147483949" r:id="rId155"/>
    <p:sldLayoutId id="2147483950" r:id="rId156"/>
    <p:sldLayoutId id="2147483951" r:id="rId157"/>
    <p:sldLayoutId id="2147483952" r:id="rId158"/>
    <p:sldLayoutId id="2147483953" r:id="rId159"/>
    <p:sldLayoutId id="2147483954" r:id="rId160"/>
    <p:sldLayoutId id="2147483955" r:id="rId161"/>
    <p:sldLayoutId id="2147483956" r:id="rId162"/>
    <p:sldLayoutId id="2147483957" r:id="rId163"/>
    <p:sldLayoutId id="2147483958" r:id="rId164"/>
    <p:sldLayoutId id="2147483959" r:id="rId165"/>
    <p:sldLayoutId id="2147483960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5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41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06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155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80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4.wdp"/><Relationship Id="rId7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5.png"/><Relationship Id="rId5" Type="http://schemas.microsoft.com/office/2007/relationships/hdphoto" Target="../media/hdphoto5.wdp"/><Relationship Id="rId10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5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xmlns="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xmlns="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420826-F15B-987F-30D0-49A867416834}"/>
              </a:ext>
            </a:extLst>
          </p:cNvPr>
          <p:cNvSpPr txBox="1"/>
          <p:nvPr/>
        </p:nvSpPr>
        <p:spPr>
          <a:xfrm>
            <a:off x="2823334" y="1214728"/>
            <a:ext cx="484614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>
              <a:defRPr/>
            </a:pPr>
            <a:r>
              <a:rPr lang="en-US" sz="21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1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8510B-F213-4B03-AB01-7D7FBDF140DA}"/>
              </a:ext>
            </a:extLst>
          </p:cNvPr>
          <p:cNvSpPr txBox="1"/>
          <p:nvPr/>
        </p:nvSpPr>
        <p:spPr>
          <a:xfrm>
            <a:off x="3144462" y="2025297"/>
            <a:ext cx="2623542" cy="5598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3038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3038" spc="-85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28</a:t>
            </a:r>
            <a:endParaRPr lang="en-US" sz="3038" spc="-85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060" y="2585130"/>
            <a:ext cx="9075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Tiếng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Việt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17: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Đọc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Đất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gì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? </a:t>
            </a:r>
            <a:endParaRPr lang="en-US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Nói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nghe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Cảnh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đẹp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đất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130"/>
            <a:ext cx="9052560" cy="41788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xmlns="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thơ</a:t>
              </a:r>
              <a:endPara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680" y="2062615"/>
            <a:ext cx="787298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Hay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cha/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?//</a:t>
            </a:r>
            <a:endParaRPr lang="vi-VN" sz="4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102326"/>
            <a:ext cx="9144000" cy="60007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F362084-E858-41C4-8D92-4135CDA409F1}"/>
              </a:ext>
            </a:extLst>
          </p:cNvPr>
          <p:cNvGrpSpPr/>
          <p:nvPr/>
        </p:nvGrpSpPr>
        <p:grpSpPr>
          <a:xfrm>
            <a:off x="2928246" y="1010169"/>
            <a:ext cx="3458047" cy="523220"/>
            <a:chOff x="1053394" y="206467"/>
            <a:chExt cx="2880723" cy="482306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xmlns="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nhóm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773" y="2414016"/>
            <a:ext cx="3897707" cy="18250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5982870-9842-4DA5-AACC-0F8986DA9E48}"/>
              </a:ext>
            </a:extLst>
          </p:cNvPr>
          <p:cNvGrpSpPr/>
          <p:nvPr/>
        </p:nvGrpSpPr>
        <p:grpSpPr>
          <a:xfrm rot="260226">
            <a:off x="2804265" y="4764975"/>
            <a:ext cx="3962492" cy="1574741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038" y="4826257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86293" y="4245420"/>
            <a:ext cx="615567" cy="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3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3" y="13601"/>
            <a:ext cx="9074817" cy="5536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F362084-E858-41C4-8D92-4135CDA409F1}"/>
              </a:ext>
            </a:extLst>
          </p:cNvPr>
          <p:cNvGrpSpPr/>
          <p:nvPr/>
        </p:nvGrpSpPr>
        <p:grpSpPr>
          <a:xfrm>
            <a:off x="2680664" y="1171467"/>
            <a:ext cx="3588077" cy="954107"/>
            <a:chOff x="1053394" y="206467"/>
            <a:chExt cx="2880723" cy="879499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xmlns="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879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toàn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496477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446" y="3759045"/>
            <a:ext cx="683526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683468" y="4300977"/>
            <a:ext cx="610910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xmlns="" id="{099035BB-A14D-40C5-8C5B-EA7E8E5858B9}"/>
              </a:ext>
            </a:extLst>
          </p:cNvPr>
          <p:cNvSpPr/>
          <p:nvPr/>
        </p:nvSpPr>
        <p:spPr>
          <a:xfrm>
            <a:off x="946054" y="2570211"/>
            <a:ext cx="2713573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9D1CF99-0FD5-4EDF-ACDF-7ECD67C38D16}"/>
              </a:ext>
            </a:extLst>
          </p:cNvPr>
          <p:cNvSpPr/>
          <p:nvPr/>
        </p:nvSpPr>
        <p:spPr>
          <a:xfrm>
            <a:off x="3173942" y="1959161"/>
            <a:ext cx="26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291EF3C-DAC1-4B49-8E4F-1EBCDF8E2EA5}"/>
              </a:ext>
            </a:extLst>
          </p:cNvPr>
          <p:cNvSpPr/>
          <p:nvPr/>
        </p:nvSpPr>
        <p:spPr>
          <a:xfrm>
            <a:off x="1496603" y="2518917"/>
            <a:ext cx="149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9433DDA-F3BB-4C71-AD62-DBDC21218AB7}"/>
              </a:ext>
            </a:extLst>
          </p:cNvPr>
          <p:cNvSpPr/>
          <p:nvPr/>
        </p:nvSpPr>
        <p:spPr>
          <a:xfrm>
            <a:off x="1015289" y="2604554"/>
            <a:ext cx="321549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9D2E915-263A-4881-AC59-BD0750A84DCA}"/>
              </a:ext>
            </a:extLst>
          </p:cNvPr>
          <p:cNvGrpSpPr/>
          <p:nvPr/>
        </p:nvGrpSpPr>
        <p:grpSpPr>
          <a:xfrm>
            <a:off x="946054" y="3035803"/>
            <a:ext cx="2713573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xmlns="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18C96C6-68A1-4F70-A43E-230C0350A744}"/>
              </a:ext>
            </a:extLst>
          </p:cNvPr>
          <p:cNvGrpSpPr/>
          <p:nvPr/>
        </p:nvGrpSpPr>
        <p:grpSpPr>
          <a:xfrm>
            <a:off x="946056" y="3589655"/>
            <a:ext cx="3810406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xmlns="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49548" y="257020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89494" y="3056870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5508" y="3617398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26354" y="484645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6" y="1247792"/>
            <a:ext cx="5804815" cy="354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xmlns="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5812C4D-2D62-489E-B195-D026258D8538}"/>
              </a:ext>
            </a:extLst>
          </p:cNvPr>
          <p:cNvGrpSpPr/>
          <p:nvPr/>
        </p:nvGrpSpPr>
        <p:grpSpPr>
          <a:xfrm>
            <a:off x="6594590" y="2212522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xmlns="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1247792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xmlns="" id="{24DA456E-7263-4A69-BD9F-03E94507118F}"/>
              </a:ext>
            </a:extLst>
          </p:cNvPr>
          <p:cNvGrpSpPr/>
          <p:nvPr/>
        </p:nvGrpSpPr>
        <p:grpSpPr>
          <a:xfrm>
            <a:off x="2478863" y="3994002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xmlns="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6" y="1076548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5" y="1623921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C7598BCA-A13B-4602-B66A-0DD9AB12FBA4}"/>
              </a:ext>
            </a:extLst>
          </p:cNvPr>
          <p:cNvGrpSpPr/>
          <p:nvPr/>
        </p:nvGrpSpPr>
        <p:grpSpPr>
          <a:xfrm>
            <a:off x="-161830" y="261788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xmlns="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xmlns="" id="{09192A68-B472-4371-9244-48F81A7C8710}"/>
              </a:ext>
            </a:extLst>
          </p:cNvPr>
          <p:cNvSpPr txBox="1"/>
          <p:nvPr/>
        </p:nvSpPr>
        <p:spPr>
          <a:xfrm rot="20956820">
            <a:off x="608800" y="323037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356" y="2754111"/>
            <a:ext cx="5125656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5463" y="1260781"/>
            <a:ext cx="2641343" cy="50670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FBE3AF2-193F-4327-A09E-2D8759267D2E}"/>
              </a:ext>
            </a:extLst>
          </p:cNvPr>
          <p:cNvGrpSpPr/>
          <p:nvPr/>
        </p:nvGrpSpPr>
        <p:grpSpPr>
          <a:xfrm>
            <a:off x="-503015" y="429768"/>
            <a:ext cx="6721668" cy="3639312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7" cy="13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Ở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khổ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6578" y="16756"/>
            <a:ext cx="3017520" cy="1825736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1,2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51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53861" y="2429138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FBE3AF2-193F-4327-A09E-2D8759267D2E}"/>
              </a:ext>
            </a:extLst>
          </p:cNvPr>
          <p:cNvGrpSpPr/>
          <p:nvPr/>
        </p:nvGrpSpPr>
        <p:grpSpPr>
          <a:xfrm>
            <a:off x="-25199" y="0"/>
            <a:ext cx="5961941" cy="2624328"/>
            <a:chOff x="618652" y="-1363240"/>
            <a:chExt cx="7949254" cy="485858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2" y="-1363240"/>
              <a:ext cx="7949254" cy="485858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0BC384C-8D13-46FB-A76D-6D545A1F4D1E}"/>
                </a:ext>
              </a:extLst>
            </p:cNvPr>
            <p:cNvSpPr/>
            <p:nvPr/>
          </p:nvSpPr>
          <p:spPr>
            <a:xfrm>
              <a:off x="1671659" y="-82566"/>
              <a:ext cx="6070239" cy="222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ấy đã tự suy nghĩ để trả lời các câu hỏi như thế nào?</a:t>
              </a:r>
              <a:endPara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30590" y="163563"/>
            <a:ext cx="3602165" cy="2169347"/>
            <a:chOff x="5605107" y="6558563"/>
            <a:chExt cx="5160713" cy="2613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07" y="6558563"/>
              <a:ext cx="5160713" cy="26134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880" y="7270534"/>
              <a:ext cx="3756520" cy="630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8015" y="262432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55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31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3619" y="2969274"/>
            <a:ext cx="19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a. Đất nước có ở nhà…</a:t>
            </a:r>
            <a:endParaRPr lang="vi-VN" dirty="0"/>
          </a:p>
        </p:txBody>
      </p:sp>
      <p:sp>
        <p:nvSpPr>
          <p:cNvPr id="14" name="TextBox 13"/>
          <p:cNvSpPr txBox="1"/>
          <p:nvPr/>
        </p:nvSpPr>
        <p:spPr>
          <a:xfrm>
            <a:off x="2583353" y="4614987"/>
            <a:ext cx="19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b. Đất nước có trường học…</a:t>
            </a:r>
            <a:endParaRPr lang="vi-VN" dirty="0"/>
          </a:p>
        </p:txBody>
      </p:sp>
      <p:sp>
        <p:nvSpPr>
          <p:cNvPr id="16" name="TextBox 15"/>
          <p:cNvSpPr txBox="1"/>
          <p:nvPr/>
        </p:nvSpPr>
        <p:spPr>
          <a:xfrm>
            <a:off x="4849299" y="4460925"/>
            <a:ext cx="1996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</a:t>
            </a:r>
            <a:r>
              <a:rPr lang="vi-VN" dirty="0" smtClean="0"/>
              <a:t>. Đất nước là mọi cảnh vật thiên nhiên quanh ta…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3932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35433" y="1228858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04DF970-48E5-48AB-9708-9CCA8255B628}"/>
              </a:ext>
            </a:extLst>
          </p:cNvPr>
          <p:cNvGrpSpPr/>
          <p:nvPr/>
        </p:nvGrpSpPr>
        <p:grpSpPr>
          <a:xfrm>
            <a:off x="199436" y="613465"/>
            <a:ext cx="2411176" cy="923330"/>
            <a:chOff x="354833" y="617893"/>
            <a:chExt cx="1628157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D1BA16C-7EA5-48F4-8346-56A3175E0110}"/>
                </a:ext>
              </a:extLst>
            </p:cNvPr>
            <p:cNvSpPr txBox="1"/>
            <p:nvPr/>
          </p:nvSpPr>
          <p:spPr>
            <a:xfrm>
              <a:off x="35483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5400" dirty="0" smtClean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54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TIẾT 1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C20E4F-5598-4543-99AA-79D922EC798E}"/>
              </a:ext>
            </a:extLst>
          </p:cNvPr>
          <p:cNvSpPr txBox="1"/>
          <p:nvPr/>
        </p:nvSpPr>
        <p:spPr>
          <a:xfrm>
            <a:off x="2849263" y="3952171"/>
            <a:ext cx="3041009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872768" y="2065811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FBE3AF2-193F-4327-A09E-2D8759267D2E}"/>
              </a:ext>
            </a:extLst>
          </p:cNvPr>
          <p:cNvGrpSpPr/>
          <p:nvPr/>
        </p:nvGrpSpPr>
        <p:grpSpPr>
          <a:xfrm>
            <a:off x="-237744" y="-116294"/>
            <a:ext cx="6519672" cy="4364209"/>
            <a:chOff x="333375" y="-2687421"/>
            <a:chExt cx="7949254" cy="581894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-2687421"/>
              <a:ext cx="7949254" cy="581894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0BC384C-8D13-46FB-A76D-6D545A1F4D1E}"/>
                </a:ext>
              </a:extLst>
            </p:cNvPr>
            <p:cNvSpPr/>
            <p:nvPr/>
          </p:nvSpPr>
          <p:spPr>
            <a:xfrm>
              <a:off x="1532414" y="-988537"/>
              <a:ext cx="5843238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 câu thơ cuối bài cho thấy bạn nhỏ đã nhận ra điều gì?</a:t>
              </a:r>
              <a:endPara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8221" y="431934"/>
            <a:ext cx="2654226" cy="1825736"/>
            <a:chOff x="5463384" y="3342889"/>
            <a:chExt cx="4539390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4539390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23642" y="3857573"/>
              <a:ext cx="2605846" cy="198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73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1872" y="1262937"/>
            <a:ext cx="2278894" cy="579636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FBE3AF2-193F-4327-A09E-2D8759267D2E}"/>
              </a:ext>
            </a:extLst>
          </p:cNvPr>
          <p:cNvGrpSpPr/>
          <p:nvPr/>
        </p:nvGrpSpPr>
        <p:grpSpPr>
          <a:xfrm>
            <a:off x="163764" y="365760"/>
            <a:ext cx="5961941" cy="3633433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8" cy="1392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có đồng ý với suy nghĩ của bạn nhỏ về đất nước không? Vì sao?</a:t>
              </a:r>
              <a:endParaRPr lang="vi-VN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6" y="137160"/>
            <a:ext cx="3017520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0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80160" y="1972528"/>
            <a:ext cx="2278894" cy="5066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FBE3AF2-193F-4327-A09E-2D8759267D2E}"/>
              </a:ext>
            </a:extLst>
          </p:cNvPr>
          <p:cNvGrpSpPr/>
          <p:nvPr/>
        </p:nvGrpSpPr>
        <p:grpSpPr>
          <a:xfrm>
            <a:off x="0" y="1331960"/>
            <a:ext cx="5961941" cy="2740385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0BC384C-8D13-46FB-A76D-6D545A1F4D1E}"/>
                </a:ext>
              </a:extLst>
            </p:cNvPr>
            <p:cNvSpPr/>
            <p:nvPr/>
          </p:nvSpPr>
          <p:spPr>
            <a:xfrm>
              <a:off x="2048310" y="617795"/>
              <a:ext cx="5843238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thuộc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lòng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vi-VN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0" y="1739404"/>
            <a:ext cx="2507081" cy="39234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9568" y="675308"/>
            <a:ext cx="3943349" cy="1903476"/>
            <a:chOff x="6476999" y="419100"/>
            <a:chExt cx="3943349" cy="25154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1207206"/>
              <a:ext cx="3376613" cy="6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89" y="3032008"/>
            <a:ext cx="6267450" cy="1850888"/>
            <a:chOff x="3124201" y="3453614"/>
            <a:chExt cx="6267450" cy="228043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24201" y="3453614"/>
              <a:ext cx="6267450" cy="2280436"/>
            </a:xfrm>
            <a:prstGeom prst="wedgeRoundRectCallout">
              <a:avLst>
                <a:gd name="adj1" fmla="val -63157"/>
                <a:gd name="adj2" fmla="val 7095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655455"/>
              <a:ext cx="6038849" cy="1706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34">
            <a:off x="-727336" y="78373"/>
            <a:ext cx="3836989" cy="21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4690" y="720203"/>
            <a:ext cx="4744750" cy="2233309"/>
            <a:chOff x="650748" y="434634"/>
            <a:chExt cx="5505450" cy="2992080"/>
          </a:xfrm>
        </p:grpSpPr>
        <p:sp>
          <p:nvSpPr>
            <p:cNvPr id="12" name="Cloud Callout 11"/>
            <p:cNvSpPr/>
            <p:nvPr/>
          </p:nvSpPr>
          <p:spPr>
            <a:xfrm>
              <a:off x="650748" y="434634"/>
              <a:ext cx="5505450" cy="2992080"/>
            </a:xfrm>
            <a:prstGeom prst="cloudCallout">
              <a:avLst>
                <a:gd name="adj1" fmla="val -62435"/>
                <a:gd name="adj2" fmla="val 4525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4262" y="1140322"/>
              <a:ext cx="4463573" cy="185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95"/>
            <a:ext cx="4406778" cy="2772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1" y="4118567"/>
            <a:ext cx="423491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"/>
            <a:ext cx="9144000" cy="58818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F362084-E858-41C4-8D92-4135CDA409F1}"/>
              </a:ext>
            </a:extLst>
          </p:cNvPr>
          <p:cNvGrpSpPr/>
          <p:nvPr/>
        </p:nvGrpSpPr>
        <p:grpSpPr>
          <a:xfrm>
            <a:off x="2841373" y="1345111"/>
            <a:ext cx="3979255" cy="469277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xmlns="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6" cy="42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endParaRPr lang="en-US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49123" y="4949921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86939" y="4840056"/>
            <a:ext cx="615567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xmlns="" id="{099035BB-A14D-40C5-8C5B-EA7E8E5858B9}"/>
              </a:ext>
            </a:extLst>
          </p:cNvPr>
          <p:cNvSpPr/>
          <p:nvPr/>
        </p:nvSpPr>
        <p:spPr>
          <a:xfrm>
            <a:off x="1000918" y="2798811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9D1CF99-0FD5-4EDF-ACDF-7ECD67C38D16}"/>
              </a:ext>
            </a:extLst>
          </p:cNvPr>
          <p:cNvSpPr/>
          <p:nvPr/>
        </p:nvSpPr>
        <p:spPr>
          <a:xfrm>
            <a:off x="3198655" y="2010996"/>
            <a:ext cx="2687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291EF3C-DAC1-4B49-8E4F-1EBCDF8E2EA5}"/>
              </a:ext>
            </a:extLst>
          </p:cNvPr>
          <p:cNvSpPr/>
          <p:nvPr/>
        </p:nvSpPr>
        <p:spPr>
          <a:xfrm>
            <a:off x="1551467" y="274751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9433DDA-F3BB-4C71-AD62-DBDC21218AB7}"/>
              </a:ext>
            </a:extLst>
          </p:cNvPr>
          <p:cNvSpPr/>
          <p:nvPr/>
        </p:nvSpPr>
        <p:spPr>
          <a:xfrm>
            <a:off x="1070153" y="2833154"/>
            <a:ext cx="324000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9D2E915-263A-4881-AC59-BD0750A84DCA}"/>
              </a:ext>
            </a:extLst>
          </p:cNvPr>
          <p:cNvGrpSpPr/>
          <p:nvPr/>
        </p:nvGrpSpPr>
        <p:grpSpPr>
          <a:xfrm>
            <a:off x="1000918" y="3264403"/>
            <a:ext cx="2734260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xmlns="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18C96C6-68A1-4F70-A43E-230C0350A744}"/>
              </a:ext>
            </a:extLst>
          </p:cNvPr>
          <p:cNvGrpSpPr/>
          <p:nvPr/>
        </p:nvGrpSpPr>
        <p:grpSpPr>
          <a:xfrm>
            <a:off x="1000919" y="3818255"/>
            <a:ext cx="3839455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xmlns="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04412" y="2798809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44358" y="3285470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40372" y="3845998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8A45625-687E-4860-B4FB-911C92EAFD64}"/>
              </a:ext>
            </a:extLst>
          </p:cNvPr>
          <p:cNvGrpSpPr/>
          <p:nvPr/>
        </p:nvGrpSpPr>
        <p:grpSpPr>
          <a:xfrm>
            <a:off x="1000919" y="4334084"/>
            <a:ext cx="6073226" cy="505972"/>
            <a:chOff x="1717199" y="5199333"/>
            <a:chExt cx="8097635" cy="674629"/>
          </a:xfrm>
        </p:grpSpPr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xmlns="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4706EC81-C52D-4F09-94DB-94D517D2CCE8}"/>
                </a:ext>
              </a:extLst>
            </p:cNvPr>
            <p:cNvSpPr/>
            <p:nvPr/>
          </p:nvSpPr>
          <p:spPr>
            <a:xfrm>
              <a:off x="2414688" y="5199333"/>
              <a:ext cx="6453048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4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63478" y="433408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08001" y="1278766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04DF970-48E5-48AB-9708-9CCA8255B628}"/>
              </a:ext>
            </a:extLst>
          </p:cNvPr>
          <p:cNvGrpSpPr/>
          <p:nvPr/>
        </p:nvGrpSpPr>
        <p:grpSpPr>
          <a:xfrm>
            <a:off x="0" y="613465"/>
            <a:ext cx="2610612" cy="923330"/>
            <a:chOff x="220163" y="617893"/>
            <a:chExt cx="1762827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D1BA16C-7EA5-48F4-8346-56A3175E0110}"/>
                </a:ext>
              </a:extLst>
            </p:cNvPr>
            <p:cNvSpPr txBox="1"/>
            <p:nvPr/>
          </p:nvSpPr>
          <p:spPr>
            <a:xfrm>
              <a:off x="22016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5400" dirty="0" smtClean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54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TIẾT 2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C20E4F-5598-4543-99AA-79D922EC798E}"/>
              </a:ext>
            </a:extLst>
          </p:cNvPr>
          <p:cNvSpPr txBox="1"/>
          <p:nvPr/>
        </p:nvSpPr>
        <p:spPr>
          <a:xfrm>
            <a:off x="1779415" y="3942688"/>
            <a:ext cx="5261465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NÓI VÀ NGHE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20320" y="678010"/>
            <a:ext cx="912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82" t="71818" r="20451" b="14142"/>
          <a:stretch/>
        </p:blipFill>
        <p:spPr>
          <a:xfrm>
            <a:off x="222713" y="1380743"/>
            <a:ext cx="8639118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20320" y="678010"/>
            <a:ext cx="912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82" t="71818" r="20451" b="14142"/>
          <a:stretch/>
        </p:blipFill>
        <p:spPr>
          <a:xfrm>
            <a:off x="222713" y="1380743"/>
            <a:ext cx="8639118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103" y="1382098"/>
            <a:ext cx="9125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02628" y="43131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5238" y="3006461"/>
            <a:ext cx="395508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3" y="269491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21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179193" y="2184163"/>
            <a:ext cx="7151375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 smtClean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Giới thiệu một cảnh đẹp của đất nước Việt Nam với người thân.</a:t>
            </a:r>
            <a:endParaRPr lang="vi-VN" sz="2800" dirty="0">
              <a:solidFill>
                <a:srgbClr val="00206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2" y="4342766"/>
            <a:ext cx="2844758" cy="2003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4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53" y="857250"/>
            <a:ext cx="4868747" cy="2645049"/>
          </a:xfrm>
          <a:prstGeom prst="rect">
            <a:avLst/>
          </a:prstGeom>
        </p:spPr>
      </p:pic>
      <p:pic>
        <p:nvPicPr>
          <p:cNvPr id="6" name="Google Shape;170;p11">
            <a:extLst>
              <a:ext uri="{FF2B5EF4-FFF2-40B4-BE49-F238E27FC236}">
                <a16:creationId xmlns:a16="http://schemas.microsoft.com/office/drawing/2014/main" xmlns="" id="{173568D9-9FDD-4775-91D9-EF1EA0457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1618"/>
            <a:ext cx="3541773" cy="489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43E8E5EA-9E82-4C2D-8F1D-8200F93C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48" y="1156796"/>
            <a:ext cx="3430661" cy="1674746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603" y="3142017"/>
            <a:ext cx="2919937" cy="2919937"/>
          </a:xfrm>
          <a:prstGeom prst="rect">
            <a:avLst/>
          </a:prstGeom>
        </p:spPr>
      </p:pic>
      <p:pic>
        <p:nvPicPr>
          <p:cNvPr id="8" name="图片 143">
            <a:extLst>
              <a:ext uri="{FF2B5EF4-FFF2-40B4-BE49-F238E27FC236}">
                <a16:creationId xmlns:a16="http://schemas.microsoft.com/office/drawing/2014/main" xmlns="" id="{F2EA8AA8-0069-4EE0-8042-6D9A42EB05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29" y="3551184"/>
            <a:ext cx="2734150" cy="27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816" y="2538906"/>
            <a:ext cx="8030093" cy="2083227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684831">
              <a:defRPr/>
            </a:pPr>
            <a:endParaRPr lang="en-US" sz="33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684831">
              <a:defRPr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989535"/>
            <a:ext cx="5956876" cy="2986088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99" y="1603775"/>
            <a:ext cx="1433272" cy="1546957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042" y="1536679"/>
            <a:ext cx="1111871" cy="1373141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107" y="4228388"/>
            <a:ext cx="4613791" cy="11329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2542667" y="222606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5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961782" y="4125593"/>
            <a:ext cx="1146274" cy="116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3025133" y="2517086"/>
            <a:ext cx="31293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ln w="11430"/>
              <a:solidFill>
                <a:srgbClr val="4007C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1721875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3270" y="697042"/>
            <a:ext cx="1397245" cy="8982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5352" y="2036072"/>
            <a:ext cx="7648167" cy="584167"/>
            <a:chOff x="2515199" y="25906"/>
            <a:chExt cx="9568270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515199" y="25906"/>
              <a:ext cx="9419771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9492115" cy="70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2-3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26E85390-F05B-4BE4-8551-FA54A18C0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" y="4764025"/>
            <a:ext cx="1472703" cy="18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4872" y="118872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09" t="69009" r="64588" b="10144"/>
          <a:stretch/>
        </p:blipFill>
        <p:spPr>
          <a:xfrm>
            <a:off x="66651" y="3900390"/>
            <a:ext cx="4395621" cy="2957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08" t="12635" r="31437" b="62299"/>
          <a:stretch/>
        </p:blipFill>
        <p:spPr>
          <a:xfrm>
            <a:off x="4809745" y="1298888"/>
            <a:ext cx="4144204" cy="332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520" t="49133" r="56563" b="30256"/>
          <a:stretch/>
        </p:blipFill>
        <p:spPr>
          <a:xfrm>
            <a:off x="66652" y="937259"/>
            <a:ext cx="4395621" cy="28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56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43" y="2785073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90" y="4041748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09270" y="-84856"/>
            <a:ext cx="54917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537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019765" y="1631846"/>
            <a:ext cx="459134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537" y="4263254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081156" y="3347791"/>
            <a:ext cx="448424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081156" y="4753113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hứng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đam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73" y="520721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xmlns="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98091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5812C4D-2D62-489E-B195-D026258D8538}"/>
              </a:ext>
            </a:extLst>
          </p:cNvPr>
          <p:cNvGrpSpPr/>
          <p:nvPr/>
        </p:nvGrpSpPr>
        <p:grpSpPr>
          <a:xfrm>
            <a:off x="7268785" y="1807028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xmlns="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4" y="253237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xmlns="" id="{24DA456E-7263-4A69-BD9F-03E94507118F}"/>
              </a:ext>
            </a:extLst>
          </p:cNvPr>
          <p:cNvGrpSpPr/>
          <p:nvPr/>
        </p:nvGrpSpPr>
        <p:grpSpPr>
          <a:xfrm>
            <a:off x="1781149" y="4182335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xmlns="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5" y="1022226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944" y="1965850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C7598BCA-A13B-4602-B66A-0DD9AB12FBA4}"/>
              </a:ext>
            </a:extLst>
          </p:cNvPr>
          <p:cNvGrpSpPr/>
          <p:nvPr/>
        </p:nvGrpSpPr>
        <p:grpSpPr>
          <a:xfrm>
            <a:off x="-66134" y="3666744"/>
            <a:ext cx="4135214" cy="3224851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xmlns="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xmlns="" id="{09192A68-B472-4371-9244-48F81A7C8710}"/>
              </a:ext>
            </a:extLst>
          </p:cNvPr>
          <p:cNvSpPr txBox="1"/>
          <p:nvPr/>
        </p:nvSpPr>
        <p:spPr>
          <a:xfrm rot="20956820">
            <a:off x="-474191" y="3014372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1" y="287201"/>
            <a:ext cx="9101512" cy="55595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0272287-EACB-4EFC-BCD2-892ADB3DFFC0}"/>
              </a:ext>
            </a:extLst>
          </p:cNvPr>
          <p:cNvSpPr/>
          <p:nvPr/>
        </p:nvSpPr>
        <p:spPr>
          <a:xfrm>
            <a:off x="1699724" y="332345"/>
            <a:ext cx="240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1" y="3478955"/>
            <a:ext cx="4580573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43" y="1365395"/>
            <a:ext cx="1866721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xmlns="" id="{A6B292AF-8670-4AF0-BFAA-B47C91F6A152}"/>
              </a:ext>
            </a:extLst>
          </p:cNvPr>
          <p:cNvSpPr txBox="1"/>
          <p:nvPr/>
        </p:nvSpPr>
        <p:spPr>
          <a:xfrm>
            <a:off x="2922946" y="5282707"/>
            <a:ext cx="3565491" cy="70276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24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xmlns="" id="{37CDA3FB-15AE-4DD1-B3DB-0023EB696D3B}"/>
              </a:ext>
            </a:extLst>
          </p:cNvPr>
          <p:cNvSpPr txBox="1"/>
          <p:nvPr/>
        </p:nvSpPr>
        <p:spPr>
          <a:xfrm>
            <a:off x="6522928" y="2201641"/>
            <a:ext cx="2682550" cy="70276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xmlns="" id="{5CF22BDC-7897-4481-85A0-B1D77108B56C}"/>
              </a:ext>
            </a:extLst>
          </p:cNvPr>
          <p:cNvSpPr txBox="1"/>
          <p:nvPr/>
        </p:nvSpPr>
        <p:spPr>
          <a:xfrm>
            <a:off x="362841" y="2356304"/>
            <a:ext cx="2357229" cy="70276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66975" y="4504521"/>
            <a:ext cx="832155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84032" y="2446565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489115" y="2446473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299" y="275313"/>
            <a:ext cx="60042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3250</TotalTime>
  <Words>458</Words>
  <Application>Microsoft Office PowerPoint</Application>
  <PresentationFormat>On-screen Show (4:3)</PresentationFormat>
  <Paragraphs>84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31</vt:i4>
      </vt:variant>
    </vt:vector>
  </HeadingPairs>
  <TitlesOfParts>
    <vt:vector size="64" baseType="lpstr">
      <vt:lpstr>宋体</vt:lpstr>
      <vt:lpstr>.VnMemorandum</vt:lpstr>
      <vt:lpstr>Arial</vt:lpstr>
      <vt:lpstr>Arial-Rounded</vt:lpstr>
      <vt:lpstr>Calibri</vt:lpstr>
      <vt:lpstr>Calibri Light</vt:lpstr>
      <vt:lpstr>Cambria</vt:lpstr>
      <vt:lpstr>Coiny</vt:lpstr>
      <vt:lpstr>inpin heiti</vt:lpstr>
      <vt:lpstr>LNTH-Kids  Chinese Font 1</vt:lpstr>
      <vt:lpstr>SVN-Gretoon</vt:lpstr>
      <vt:lpstr>Times New Roman</vt:lpstr>
      <vt:lpstr>UVN Van Chuong Nang</vt:lpstr>
      <vt:lpstr>VNI-Avo</vt:lpstr>
      <vt:lpstr>Zilla Slab</vt:lpstr>
      <vt:lpstr>方正粗圆_GBK</vt:lpstr>
      <vt:lpstr>站酷快乐体2016修订版</vt:lpstr>
      <vt:lpstr>等线</vt:lpstr>
      <vt:lpstr>Office Theme</vt:lpstr>
      <vt:lpstr>3_Office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114</cp:revision>
  <dcterms:created xsi:type="dcterms:W3CDTF">2021-09-06T18:07:14Z</dcterms:created>
  <dcterms:modified xsi:type="dcterms:W3CDTF">2023-03-22T01:12:34Z</dcterms:modified>
</cp:coreProperties>
</file>