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20" r:id="rId3"/>
    <p:sldMasterId id="2147483734" r:id="rId4"/>
    <p:sldMasterId id="2147483746" r:id="rId5"/>
  </p:sldMasterIdLst>
  <p:notesMasterIdLst>
    <p:notesMasterId r:id="rId19"/>
  </p:notesMasterIdLst>
  <p:sldIdLst>
    <p:sldId id="1552" r:id="rId6"/>
    <p:sldId id="314" r:id="rId7"/>
    <p:sldId id="315" r:id="rId8"/>
    <p:sldId id="316" r:id="rId9"/>
    <p:sldId id="289" r:id="rId10"/>
    <p:sldId id="267" r:id="rId11"/>
    <p:sldId id="265" r:id="rId12"/>
    <p:sldId id="268" r:id="rId13"/>
    <p:sldId id="260" r:id="rId14"/>
    <p:sldId id="309" r:id="rId15"/>
    <p:sldId id="310" r:id="rId16"/>
    <p:sldId id="329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54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213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22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4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19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06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1581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00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11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22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29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95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11" Type="http://schemas.openxmlformats.org/officeDocument/2006/relationships/audio" Target="../media/audio2.wav"/><Relationship Id="rId5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giữa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học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kì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 (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57DB1E-FEAF-CF0D-9204-457452B1E00E}"/>
              </a:ext>
            </a:extLst>
          </p:cNvPr>
          <p:cNvSpPr/>
          <p:nvPr/>
        </p:nvSpPr>
        <p:spPr>
          <a:xfrm>
            <a:off x="-1577008" y="0"/>
            <a:ext cx="1550504" cy="188180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EACAD6-1DE8-E9BB-DD44-F61E0CBC4359}"/>
              </a:ext>
            </a:extLst>
          </p:cNvPr>
          <p:cNvSpPr/>
          <p:nvPr/>
        </p:nvSpPr>
        <p:spPr>
          <a:xfrm>
            <a:off x="-1577008" y="0"/>
            <a:ext cx="1550504" cy="188180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D9062C-CEDE-3FC4-F733-1D1D8B30DE1D}"/>
              </a:ext>
            </a:extLst>
          </p:cNvPr>
          <p:cNvSpPr/>
          <p:nvPr/>
        </p:nvSpPr>
        <p:spPr>
          <a:xfrm>
            <a:off x="-1577008" y="0"/>
            <a:ext cx="1550504" cy="188180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300</Words>
  <Application>Microsoft Office PowerPoint</Application>
  <PresentationFormat>Widescreen</PresentationFormat>
  <Paragraphs>59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Coiny</vt:lpstr>
      <vt:lpstr>inpin heiti</vt:lpstr>
      <vt:lpstr>Livvic</vt:lpstr>
      <vt:lpstr>LNTH-Hoa Nho LNTH</vt:lpstr>
      <vt:lpstr>Nunito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UVN Van Chuong Nang</vt:lpstr>
      <vt:lpstr>字魂64号-萌趣软糖体</vt:lpstr>
      <vt:lpstr>字魂80号-萌趣小鱼体</vt:lpstr>
      <vt:lpstr>Cute Chicks Newsletter by Slidesgo</vt:lpstr>
      <vt:lpstr>Office 主题​​</vt:lpstr>
      <vt:lpstr>4_Custom Design</vt:lpstr>
      <vt:lpstr>2_Office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2022-12-31T23:29:53Z</dcterms:created>
  <dcterms:modified xsi:type="dcterms:W3CDTF">2023-03-17T03:06:12Z</dcterms:modified>
</cp:coreProperties>
</file>