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Masters/slideMaster14.xml" ContentType="application/vnd.openxmlformats-officedocument.presentationml.slideMaster+xml"/>
  <Override PartName="/ppt/slideMasters/slideMaster1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2.xml" ContentType="application/vnd.openxmlformats-officedocument.theme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theme/theme3.xml" ContentType="application/vnd.openxmlformats-officedocument.theme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4.xml" ContentType="application/vnd.openxmlformats-officedocument.theme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theme/theme5.xml" ContentType="application/vnd.openxmlformats-officedocument.theme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theme/theme6.xml" ContentType="application/vnd.openxmlformats-officedocument.theme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theme/theme7.xml" ContentType="application/vnd.openxmlformats-officedocument.theme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theme/theme8.xml" ContentType="application/vnd.openxmlformats-officedocument.theme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theme/theme9.xml" ContentType="application/vnd.openxmlformats-officedocument.theme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theme/theme10.xml" ContentType="application/vnd.openxmlformats-officedocument.theme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11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theme/theme1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theme/theme13.xml" ContentType="application/vnd.openxmlformats-officedocument.theme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theme/theme14.xml" ContentType="application/vnd.openxmlformats-officedocument.theme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theme/theme15.xml" ContentType="application/vnd.openxmlformats-officedocument.theme+xml"/>
  <Override PartName="/ppt/theme/theme1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1" r:id="rId1"/>
    <p:sldMasterId id="2147483726" r:id="rId2"/>
    <p:sldMasterId id="2147483668" r:id="rId3"/>
    <p:sldMasterId id="2147483680" r:id="rId4"/>
    <p:sldMasterId id="2147483684" r:id="rId5"/>
    <p:sldMasterId id="2147483688" r:id="rId6"/>
    <p:sldMasterId id="2147483692" r:id="rId7"/>
    <p:sldMasterId id="2147483696" r:id="rId8"/>
    <p:sldMasterId id="2147483700" r:id="rId9"/>
    <p:sldMasterId id="2147483704" r:id="rId10"/>
    <p:sldMasterId id="2147483708" r:id="rId11"/>
    <p:sldMasterId id="2147483764" r:id="rId12"/>
    <p:sldMasterId id="2147483770" r:id="rId13"/>
    <p:sldMasterId id="2147483776" r:id="rId14"/>
    <p:sldMasterId id="2147483788" r:id="rId15"/>
  </p:sldMasterIdLst>
  <p:notesMasterIdLst>
    <p:notesMasterId r:id="rId48"/>
  </p:notesMasterIdLst>
  <p:sldIdLst>
    <p:sldId id="1552" r:id="rId16"/>
    <p:sldId id="259" r:id="rId17"/>
    <p:sldId id="260" r:id="rId18"/>
    <p:sldId id="330" r:id="rId19"/>
    <p:sldId id="263" r:id="rId20"/>
    <p:sldId id="262" r:id="rId21"/>
    <p:sldId id="324" r:id="rId22"/>
    <p:sldId id="332" r:id="rId23"/>
    <p:sldId id="1553" r:id="rId24"/>
    <p:sldId id="333" r:id="rId25"/>
    <p:sldId id="334" r:id="rId26"/>
    <p:sldId id="1554" r:id="rId27"/>
    <p:sldId id="336" r:id="rId28"/>
    <p:sldId id="258" r:id="rId29"/>
    <p:sldId id="267" r:id="rId30"/>
    <p:sldId id="307" r:id="rId31"/>
    <p:sldId id="269" r:id="rId32"/>
    <p:sldId id="337" r:id="rId33"/>
    <p:sldId id="338" r:id="rId34"/>
    <p:sldId id="339" r:id="rId35"/>
    <p:sldId id="340" r:id="rId36"/>
    <p:sldId id="341" r:id="rId37"/>
    <p:sldId id="342" r:id="rId38"/>
    <p:sldId id="343" r:id="rId39"/>
    <p:sldId id="344" r:id="rId40"/>
    <p:sldId id="325" r:id="rId41"/>
    <p:sldId id="326" r:id="rId42"/>
    <p:sldId id="327" r:id="rId43"/>
    <p:sldId id="282" r:id="rId44"/>
    <p:sldId id="328" r:id="rId45"/>
    <p:sldId id="302" r:id="rId46"/>
    <p:sldId id="276" r:id="rId4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6E6E6"/>
    <a:srgbClr val="FF00FF"/>
    <a:srgbClr val="66CCFF"/>
    <a:srgbClr val="99FFCC"/>
    <a:srgbClr val="FF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9410" autoAdjust="0"/>
    <p:restoredTop sz="92262" autoAdjust="0"/>
  </p:normalViewPr>
  <p:slideViewPr>
    <p:cSldViewPr snapToGrid="0">
      <p:cViewPr varScale="1">
        <p:scale>
          <a:sx n="64" d="100"/>
          <a:sy n="64" d="100"/>
        </p:scale>
        <p:origin x="956" y="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Master" Target="slideMasters/slideMaster13.xml"/><Relationship Id="rId18" Type="http://schemas.openxmlformats.org/officeDocument/2006/relationships/slide" Target="slides/slide3.xml"/><Relationship Id="rId26" Type="http://schemas.openxmlformats.org/officeDocument/2006/relationships/slide" Target="slides/slide11.xml"/><Relationship Id="rId39" Type="http://schemas.openxmlformats.org/officeDocument/2006/relationships/slide" Target="slides/slide24.xml"/><Relationship Id="rId21" Type="http://schemas.openxmlformats.org/officeDocument/2006/relationships/slide" Target="slides/slide6.xml"/><Relationship Id="rId34" Type="http://schemas.openxmlformats.org/officeDocument/2006/relationships/slide" Target="slides/slide19.xml"/><Relationship Id="rId42" Type="http://schemas.openxmlformats.org/officeDocument/2006/relationships/slide" Target="slides/slide27.xml"/><Relationship Id="rId47" Type="http://schemas.openxmlformats.org/officeDocument/2006/relationships/slide" Target="slides/slide32.xml"/><Relationship Id="rId50" Type="http://schemas.openxmlformats.org/officeDocument/2006/relationships/viewProps" Target="viewProps.xml"/><Relationship Id="rId7" Type="http://schemas.openxmlformats.org/officeDocument/2006/relationships/slideMaster" Target="slideMasters/slideMaster7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.xml"/><Relationship Id="rId29" Type="http://schemas.openxmlformats.org/officeDocument/2006/relationships/slide" Target="slides/slide14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9.xml"/><Relationship Id="rId32" Type="http://schemas.openxmlformats.org/officeDocument/2006/relationships/slide" Target="slides/slide17.xml"/><Relationship Id="rId37" Type="http://schemas.openxmlformats.org/officeDocument/2006/relationships/slide" Target="slides/slide22.xml"/><Relationship Id="rId40" Type="http://schemas.openxmlformats.org/officeDocument/2006/relationships/slide" Target="slides/slide25.xml"/><Relationship Id="rId45" Type="http://schemas.openxmlformats.org/officeDocument/2006/relationships/slide" Target="slides/slide30.xml"/><Relationship Id="rId5" Type="http://schemas.openxmlformats.org/officeDocument/2006/relationships/slideMaster" Target="slideMasters/slideMaster5.xml"/><Relationship Id="rId15" Type="http://schemas.openxmlformats.org/officeDocument/2006/relationships/slideMaster" Target="slideMasters/slideMaster15.xml"/><Relationship Id="rId23" Type="http://schemas.openxmlformats.org/officeDocument/2006/relationships/slide" Target="slides/slide8.xml"/><Relationship Id="rId28" Type="http://schemas.openxmlformats.org/officeDocument/2006/relationships/slide" Target="slides/slide13.xml"/><Relationship Id="rId36" Type="http://schemas.openxmlformats.org/officeDocument/2006/relationships/slide" Target="slides/slide21.xml"/><Relationship Id="rId49" Type="http://schemas.openxmlformats.org/officeDocument/2006/relationships/presProps" Target="presProps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4.xml"/><Relationship Id="rId31" Type="http://schemas.openxmlformats.org/officeDocument/2006/relationships/slide" Target="slides/slide16.xml"/><Relationship Id="rId44" Type="http://schemas.openxmlformats.org/officeDocument/2006/relationships/slide" Target="slides/slide29.xml"/><Relationship Id="rId52" Type="http://schemas.openxmlformats.org/officeDocument/2006/relationships/tableStyles" Target="tableStyles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Master" Target="slideMasters/slideMaster14.xml"/><Relationship Id="rId22" Type="http://schemas.openxmlformats.org/officeDocument/2006/relationships/slide" Target="slides/slide7.xml"/><Relationship Id="rId27" Type="http://schemas.openxmlformats.org/officeDocument/2006/relationships/slide" Target="slides/slide12.xml"/><Relationship Id="rId30" Type="http://schemas.openxmlformats.org/officeDocument/2006/relationships/slide" Target="slides/slide15.xml"/><Relationship Id="rId35" Type="http://schemas.openxmlformats.org/officeDocument/2006/relationships/slide" Target="slides/slide20.xml"/><Relationship Id="rId43" Type="http://schemas.openxmlformats.org/officeDocument/2006/relationships/slide" Target="slides/slide28.xml"/><Relationship Id="rId48" Type="http://schemas.openxmlformats.org/officeDocument/2006/relationships/notesMaster" Target="notesMasters/notesMaster1.xml"/><Relationship Id="rId8" Type="http://schemas.openxmlformats.org/officeDocument/2006/relationships/slideMaster" Target="slideMasters/slideMaster8.xml"/><Relationship Id="rId51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12" Type="http://schemas.openxmlformats.org/officeDocument/2006/relationships/slideMaster" Target="slideMasters/slideMaster12.xml"/><Relationship Id="rId17" Type="http://schemas.openxmlformats.org/officeDocument/2006/relationships/slide" Target="slides/slide2.xml"/><Relationship Id="rId25" Type="http://schemas.openxmlformats.org/officeDocument/2006/relationships/slide" Target="slides/slide10.xml"/><Relationship Id="rId33" Type="http://schemas.openxmlformats.org/officeDocument/2006/relationships/slide" Target="slides/slide18.xml"/><Relationship Id="rId38" Type="http://schemas.openxmlformats.org/officeDocument/2006/relationships/slide" Target="slides/slide23.xml"/><Relationship Id="rId46" Type="http://schemas.openxmlformats.org/officeDocument/2006/relationships/slide" Target="slides/slide31.xml"/><Relationship Id="rId20" Type="http://schemas.openxmlformats.org/officeDocument/2006/relationships/slide" Target="slides/slide5.xml"/><Relationship Id="rId41" Type="http://schemas.openxmlformats.org/officeDocument/2006/relationships/slide" Target="slides/slide26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A459611-923A-4EC7-8620-63B0314EDC16}" type="datetimeFigureOut">
              <a:rPr lang="vi-VN" smtClean="0"/>
              <a:t>13/03/2023</a:t>
            </a:fld>
            <a:endParaRPr lang="vi-V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vi-V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C6E5347-9A15-409F-B110-9BEA4608F9B6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5984337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176C856-3D15-442F-A18D-55D8BA878CC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8892406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176C856-3D15-442F-A18D-55D8BA878CC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795016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176C856-3D15-442F-A18D-55D8BA878CC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4662724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176C856-3D15-442F-A18D-55D8BA878CC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0283111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1" dirty="0">
                <a:solidFill>
                  <a:schemeClr val="tx1"/>
                </a:solidFill>
              </a:rPr>
              <a:t>“</a:t>
            </a:r>
            <a:r>
              <a:rPr lang="en-US" sz="1200" b="1" dirty="0" err="1">
                <a:solidFill>
                  <a:schemeClr val="tx1"/>
                </a:solidFill>
              </a:rPr>
              <a:t>Có</a:t>
            </a:r>
            <a:r>
              <a:rPr lang="en-US" sz="1200" b="1" dirty="0">
                <a:solidFill>
                  <a:schemeClr val="tx1"/>
                </a:solidFill>
              </a:rPr>
              <a:t> </a:t>
            </a:r>
            <a:r>
              <a:rPr lang="en-US" sz="1200" b="1" dirty="0" err="1">
                <a:solidFill>
                  <a:schemeClr val="tx1"/>
                </a:solidFill>
              </a:rPr>
              <a:t>một</a:t>
            </a:r>
            <a:r>
              <a:rPr lang="en-US" sz="1200" b="1" dirty="0">
                <a:solidFill>
                  <a:schemeClr val="tx1"/>
                </a:solidFill>
              </a:rPr>
              <a:t> </a:t>
            </a:r>
            <a:r>
              <a:rPr lang="en-US" sz="1200" b="1" dirty="0" err="1">
                <a:solidFill>
                  <a:schemeClr val="tx1"/>
                </a:solidFill>
              </a:rPr>
              <a:t>số</a:t>
            </a:r>
            <a:r>
              <a:rPr lang="en-US" sz="1200" b="1" dirty="0">
                <a:solidFill>
                  <a:schemeClr val="tx1"/>
                </a:solidFill>
              </a:rPr>
              <a:t> </a:t>
            </a:r>
            <a:r>
              <a:rPr lang="en-US" sz="1200" b="1" dirty="0" err="1">
                <a:solidFill>
                  <a:schemeClr val="tx1"/>
                </a:solidFill>
              </a:rPr>
              <a:t>trường</a:t>
            </a:r>
            <a:r>
              <a:rPr lang="en-US" sz="1200" b="1" dirty="0">
                <a:solidFill>
                  <a:schemeClr val="tx1"/>
                </a:solidFill>
              </a:rPr>
              <a:t>, </a:t>
            </a:r>
            <a:r>
              <a:rPr lang="en-US" sz="1200" b="1" dirty="0" err="1">
                <a:solidFill>
                  <a:schemeClr val="tx1"/>
                </a:solidFill>
              </a:rPr>
              <a:t>họ</a:t>
            </a:r>
            <a:r>
              <a:rPr lang="en-US" sz="1200" b="1" dirty="0">
                <a:solidFill>
                  <a:schemeClr val="tx1"/>
                </a:solidFill>
              </a:rPr>
              <a:t> </a:t>
            </a:r>
            <a:r>
              <a:rPr lang="en-US" sz="1200" b="1" dirty="0" err="1">
                <a:solidFill>
                  <a:schemeClr val="tx1"/>
                </a:solidFill>
              </a:rPr>
              <a:t>sẽ</a:t>
            </a:r>
            <a:r>
              <a:rPr lang="en-US" sz="1200" b="1" dirty="0">
                <a:solidFill>
                  <a:schemeClr val="tx1"/>
                </a:solidFill>
              </a:rPr>
              <a:t> </a:t>
            </a:r>
            <a:r>
              <a:rPr lang="en-US" sz="1200" b="1" dirty="0" err="1">
                <a:solidFill>
                  <a:schemeClr val="tx1"/>
                </a:solidFill>
              </a:rPr>
              <a:t>ghép</a:t>
            </a:r>
            <a:r>
              <a:rPr lang="en-US" sz="1200" b="1" dirty="0">
                <a:solidFill>
                  <a:schemeClr val="tx1"/>
                </a:solidFill>
              </a:rPr>
              <a:t> </a:t>
            </a:r>
            <a:r>
              <a:rPr lang="en-US" sz="1200" b="1" dirty="0" err="1">
                <a:solidFill>
                  <a:schemeClr val="tx1"/>
                </a:solidFill>
              </a:rPr>
              <a:t>phần</a:t>
            </a:r>
            <a:r>
              <a:rPr lang="en-US" sz="1200" b="1" dirty="0">
                <a:solidFill>
                  <a:schemeClr val="tx1"/>
                </a:solidFill>
              </a:rPr>
              <a:t> </a:t>
            </a:r>
            <a:r>
              <a:rPr lang="en-US" sz="1200" b="1" dirty="0" err="1">
                <a:solidFill>
                  <a:schemeClr val="tx1"/>
                </a:solidFill>
              </a:rPr>
              <a:t>giải</a:t>
            </a:r>
            <a:r>
              <a:rPr lang="en-US" sz="1200" b="1" dirty="0">
                <a:solidFill>
                  <a:schemeClr val="tx1"/>
                </a:solidFill>
              </a:rPr>
              <a:t> </a:t>
            </a:r>
            <a:r>
              <a:rPr lang="en-US" sz="1200" b="1" dirty="0" err="1">
                <a:solidFill>
                  <a:schemeClr val="tx1"/>
                </a:solidFill>
              </a:rPr>
              <a:t>thích</a:t>
            </a:r>
            <a:r>
              <a:rPr lang="en-US" sz="1200" b="1" dirty="0">
                <a:solidFill>
                  <a:schemeClr val="tx1"/>
                </a:solidFill>
              </a:rPr>
              <a:t> </a:t>
            </a:r>
            <a:r>
              <a:rPr lang="en-US" sz="1200" b="1" dirty="0" err="1">
                <a:solidFill>
                  <a:schemeClr val="tx1"/>
                </a:solidFill>
              </a:rPr>
              <a:t>nghĩa</a:t>
            </a:r>
            <a:r>
              <a:rPr lang="en-US" sz="1200" b="1" dirty="0">
                <a:solidFill>
                  <a:schemeClr val="tx1"/>
                </a:solidFill>
              </a:rPr>
              <a:t> </a:t>
            </a:r>
            <a:r>
              <a:rPr lang="en-US" sz="1200" b="1" dirty="0" err="1">
                <a:solidFill>
                  <a:schemeClr val="tx1"/>
                </a:solidFill>
              </a:rPr>
              <a:t>của</a:t>
            </a:r>
            <a:r>
              <a:rPr lang="en-US" sz="1200" b="1" dirty="0">
                <a:solidFill>
                  <a:schemeClr val="tx1"/>
                </a:solidFill>
              </a:rPr>
              <a:t> </a:t>
            </a:r>
            <a:r>
              <a:rPr lang="en-US" sz="1200" b="1" dirty="0" err="1">
                <a:solidFill>
                  <a:schemeClr val="tx1"/>
                </a:solidFill>
              </a:rPr>
              <a:t>từ</a:t>
            </a:r>
            <a:r>
              <a:rPr lang="en-US" sz="1200" b="1" dirty="0">
                <a:solidFill>
                  <a:schemeClr val="tx1"/>
                </a:solidFill>
              </a:rPr>
              <a:t> </a:t>
            </a:r>
            <a:r>
              <a:rPr lang="en-US" sz="1200" b="1" dirty="0" err="1">
                <a:solidFill>
                  <a:schemeClr val="tx1"/>
                </a:solidFill>
              </a:rPr>
              <a:t>trong</a:t>
            </a:r>
            <a:r>
              <a:rPr lang="en-US" sz="1200" b="1" dirty="0">
                <a:solidFill>
                  <a:schemeClr val="tx1"/>
                </a:solidFill>
              </a:rPr>
              <a:t> </a:t>
            </a:r>
            <a:r>
              <a:rPr lang="en-US" sz="1200" b="1" dirty="0" err="1">
                <a:solidFill>
                  <a:schemeClr val="tx1"/>
                </a:solidFill>
              </a:rPr>
              <a:t>mục</a:t>
            </a:r>
            <a:r>
              <a:rPr lang="en-US" sz="1200" b="1" dirty="0">
                <a:solidFill>
                  <a:schemeClr val="tx1"/>
                </a:solidFill>
              </a:rPr>
              <a:t> </a:t>
            </a:r>
            <a:r>
              <a:rPr lang="en-US" sz="1200" b="1" dirty="0" err="1">
                <a:solidFill>
                  <a:schemeClr val="tx1"/>
                </a:solidFill>
              </a:rPr>
              <a:t>đọc</a:t>
            </a:r>
            <a:r>
              <a:rPr lang="en-US" sz="1200" b="1" dirty="0">
                <a:solidFill>
                  <a:schemeClr val="tx1"/>
                </a:solidFill>
              </a:rPr>
              <a:t> </a:t>
            </a:r>
            <a:r>
              <a:rPr lang="en-US" sz="1200" b="1" dirty="0" err="1">
                <a:solidFill>
                  <a:schemeClr val="tx1"/>
                </a:solidFill>
              </a:rPr>
              <a:t>đoạn</a:t>
            </a:r>
            <a:r>
              <a:rPr lang="en-US" sz="1200" b="1" dirty="0">
                <a:solidFill>
                  <a:schemeClr val="tx1"/>
                </a:solidFill>
              </a:rPr>
              <a:t> </a:t>
            </a:r>
            <a:r>
              <a:rPr lang="en-US" sz="1200" b="1" dirty="0" err="1">
                <a:solidFill>
                  <a:schemeClr val="tx1"/>
                </a:solidFill>
              </a:rPr>
              <a:t>luôn</a:t>
            </a:r>
            <a:r>
              <a:rPr lang="en-US" sz="1200" b="1" dirty="0">
                <a:solidFill>
                  <a:schemeClr val="tx1"/>
                </a:solidFill>
              </a:rPr>
              <a:t>, </a:t>
            </a:r>
            <a:r>
              <a:rPr lang="en-US" sz="1200" b="1" dirty="0" err="1">
                <a:solidFill>
                  <a:schemeClr val="tx1"/>
                </a:solidFill>
              </a:rPr>
              <a:t>nhưng</a:t>
            </a:r>
            <a:r>
              <a:rPr lang="en-US" sz="1200" b="1" dirty="0">
                <a:solidFill>
                  <a:schemeClr val="tx1"/>
                </a:solidFill>
              </a:rPr>
              <a:t> </a:t>
            </a:r>
            <a:r>
              <a:rPr lang="en-US" sz="1200" b="1" dirty="0" err="1">
                <a:solidFill>
                  <a:schemeClr val="tx1"/>
                </a:solidFill>
              </a:rPr>
              <a:t>vì</a:t>
            </a:r>
            <a:r>
              <a:rPr lang="en-US" sz="1200" b="1" dirty="0">
                <a:solidFill>
                  <a:schemeClr val="tx1"/>
                </a:solidFill>
              </a:rPr>
              <a:t> </a:t>
            </a:r>
            <a:r>
              <a:rPr lang="en-US" sz="1200" b="1" dirty="0" err="1">
                <a:solidFill>
                  <a:schemeClr val="tx1"/>
                </a:solidFill>
              </a:rPr>
              <a:t>mỗi</a:t>
            </a:r>
            <a:r>
              <a:rPr lang="en-US" sz="1200" b="1" dirty="0">
                <a:solidFill>
                  <a:schemeClr val="tx1"/>
                </a:solidFill>
              </a:rPr>
              <a:t> </a:t>
            </a:r>
            <a:r>
              <a:rPr lang="en-US" sz="1200" b="1" dirty="0" err="1">
                <a:solidFill>
                  <a:schemeClr val="tx1"/>
                </a:solidFill>
              </a:rPr>
              <a:t>trường</a:t>
            </a:r>
            <a:r>
              <a:rPr lang="en-US" sz="1200" b="1" dirty="0">
                <a:solidFill>
                  <a:schemeClr val="tx1"/>
                </a:solidFill>
              </a:rPr>
              <a:t> </a:t>
            </a:r>
            <a:r>
              <a:rPr lang="en-US" sz="1200" b="1" dirty="0" err="1">
                <a:solidFill>
                  <a:schemeClr val="tx1"/>
                </a:solidFill>
              </a:rPr>
              <a:t>sẽ</a:t>
            </a:r>
            <a:r>
              <a:rPr lang="en-US" sz="1200" b="1" dirty="0">
                <a:solidFill>
                  <a:schemeClr val="tx1"/>
                </a:solidFill>
              </a:rPr>
              <a:t> </a:t>
            </a:r>
            <a:r>
              <a:rPr lang="en-US" sz="1200" b="1" dirty="0" err="1">
                <a:solidFill>
                  <a:schemeClr val="tx1"/>
                </a:solidFill>
              </a:rPr>
              <a:t>thống</a:t>
            </a:r>
            <a:r>
              <a:rPr lang="en-US" sz="1200" b="1" dirty="0">
                <a:solidFill>
                  <a:schemeClr val="tx1"/>
                </a:solidFill>
              </a:rPr>
              <a:t> </a:t>
            </a:r>
            <a:r>
              <a:rPr lang="en-US" sz="1200" b="1" dirty="0" err="1">
                <a:solidFill>
                  <a:schemeClr val="tx1"/>
                </a:solidFill>
              </a:rPr>
              <a:t>nhất</a:t>
            </a:r>
            <a:r>
              <a:rPr lang="en-US" sz="1200" b="1" dirty="0">
                <a:solidFill>
                  <a:schemeClr val="tx1"/>
                </a:solidFill>
              </a:rPr>
              <a:t> 1 </a:t>
            </a:r>
            <a:r>
              <a:rPr lang="en-US" sz="1200" b="1" dirty="0" err="1">
                <a:solidFill>
                  <a:schemeClr val="tx1"/>
                </a:solidFill>
              </a:rPr>
              <a:t>quy</a:t>
            </a:r>
            <a:r>
              <a:rPr lang="en-US" sz="1200" b="1" dirty="0">
                <a:solidFill>
                  <a:schemeClr val="tx1"/>
                </a:solidFill>
              </a:rPr>
              <a:t> </a:t>
            </a:r>
            <a:r>
              <a:rPr lang="en-US" sz="1200" b="1" dirty="0" err="1">
                <a:solidFill>
                  <a:schemeClr val="tx1"/>
                </a:solidFill>
              </a:rPr>
              <a:t>trình</a:t>
            </a:r>
            <a:r>
              <a:rPr lang="en-US" sz="1200" b="1" dirty="0">
                <a:solidFill>
                  <a:schemeClr val="tx1"/>
                </a:solidFill>
              </a:rPr>
              <a:t> </a:t>
            </a:r>
            <a:r>
              <a:rPr lang="en-US" sz="1200" b="1" dirty="0" err="1">
                <a:solidFill>
                  <a:schemeClr val="tx1"/>
                </a:solidFill>
              </a:rPr>
              <a:t>riêng</a:t>
            </a:r>
            <a:r>
              <a:rPr lang="en-US" sz="1200" b="1" dirty="0">
                <a:solidFill>
                  <a:schemeClr val="tx1"/>
                </a:solidFill>
              </a:rPr>
              <a:t>, ý </a:t>
            </a:r>
            <a:r>
              <a:rPr lang="en-US" sz="1200" b="1" dirty="0" err="1">
                <a:solidFill>
                  <a:schemeClr val="tx1"/>
                </a:solidFill>
              </a:rPr>
              <a:t>tưởng</a:t>
            </a:r>
            <a:r>
              <a:rPr lang="en-US" sz="1200" b="1" dirty="0">
                <a:solidFill>
                  <a:schemeClr val="tx1"/>
                </a:solidFill>
              </a:rPr>
              <a:t> </a:t>
            </a:r>
            <a:r>
              <a:rPr lang="en-US" sz="1200" b="1" dirty="0" err="1">
                <a:solidFill>
                  <a:schemeClr val="tx1"/>
                </a:solidFill>
              </a:rPr>
              <a:t>dạy</a:t>
            </a:r>
            <a:r>
              <a:rPr lang="en-US" sz="1200" b="1" dirty="0">
                <a:solidFill>
                  <a:schemeClr val="tx1"/>
                </a:solidFill>
              </a:rPr>
              <a:t> </a:t>
            </a:r>
            <a:r>
              <a:rPr lang="en-US" sz="1200" b="1" dirty="0" err="1">
                <a:solidFill>
                  <a:schemeClr val="tx1"/>
                </a:solidFill>
              </a:rPr>
              <a:t>riêng</a:t>
            </a:r>
            <a:r>
              <a:rPr lang="en-US" sz="1200" b="1" dirty="0">
                <a:solidFill>
                  <a:schemeClr val="tx1"/>
                </a:solidFill>
              </a:rPr>
              <a:t>, </a:t>
            </a:r>
            <a:r>
              <a:rPr lang="en-US" sz="1200" b="1" dirty="0" err="1">
                <a:solidFill>
                  <a:schemeClr val="tx1"/>
                </a:solidFill>
              </a:rPr>
              <a:t>nên</a:t>
            </a:r>
            <a:r>
              <a:rPr lang="en-US" sz="1200" b="1" dirty="0">
                <a:solidFill>
                  <a:schemeClr val="tx1"/>
                </a:solidFill>
              </a:rPr>
              <a:t> </a:t>
            </a:r>
            <a:r>
              <a:rPr lang="en-US" sz="1200" b="1" dirty="0" err="1">
                <a:solidFill>
                  <a:schemeClr val="tx1"/>
                </a:solidFill>
              </a:rPr>
              <a:t>em</a:t>
            </a:r>
            <a:r>
              <a:rPr lang="en-US" sz="1200" b="1" dirty="0">
                <a:solidFill>
                  <a:schemeClr val="tx1"/>
                </a:solidFill>
              </a:rPr>
              <a:t> </a:t>
            </a:r>
            <a:r>
              <a:rPr lang="en-US" sz="1200" b="1" dirty="0" err="1">
                <a:solidFill>
                  <a:schemeClr val="tx1"/>
                </a:solidFill>
              </a:rPr>
              <a:t>để</a:t>
            </a:r>
            <a:r>
              <a:rPr lang="en-US" sz="1200" b="1" dirty="0">
                <a:solidFill>
                  <a:schemeClr val="tx1"/>
                </a:solidFill>
              </a:rPr>
              <a:t> </a:t>
            </a:r>
            <a:r>
              <a:rPr lang="en-US" sz="1200" b="1" dirty="0" err="1">
                <a:solidFill>
                  <a:schemeClr val="tx1"/>
                </a:solidFill>
              </a:rPr>
              <a:t>phần</a:t>
            </a:r>
            <a:r>
              <a:rPr lang="en-US" sz="1200" b="1" dirty="0">
                <a:solidFill>
                  <a:schemeClr val="tx1"/>
                </a:solidFill>
              </a:rPr>
              <a:t> </a:t>
            </a:r>
            <a:r>
              <a:rPr lang="en-US" sz="1200" b="1" dirty="0" err="1">
                <a:solidFill>
                  <a:schemeClr val="tx1"/>
                </a:solidFill>
              </a:rPr>
              <a:t>giải</a:t>
            </a:r>
            <a:r>
              <a:rPr lang="en-US" sz="1200" b="1" dirty="0">
                <a:solidFill>
                  <a:schemeClr val="tx1"/>
                </a:solidFill>
              </a:rPr>
              <a:t> </a:t>
            </a:r>
            <a:r>
              <a:rPr lang="en-US" sz="1200" b="1" dirty="0" err="1">
                <a:solidFill>
                  <a:schemeClr val="tx1"/>
                </a:solidFill>
              </a:rPr>
              <a:t>thích</a:t>
            </a:r>
            <a:r>
              <a:rPr lang="en-US" sz="1200" b="1" dirty="0">
                <a:solidFill>
                  <a:schemeClr val="tx1"/>
                </a:solidFill>
              </a:rPr>
              <a:t> </a:t>
            </a:r>
            <a:r>
              <a:rPr lang="en-US" sz="1200" b="1" dirty="0" err="1">
                <a:solidFill>
                  <a:schemeClr val="tx1"/>
                </a:solidFill>
              </a:rPr>
              <a:t>nghĩa</a:t>
            </a:r>
            <a:r>
              <a:rPr lang="en-US" sz="1200" b="1" dirty="0">
                <a:solidFill>
                  <a:schemeClr val="tx1"/>
                </a:solidFill>
              </a:rPr>
              <a:t> ở </a:t>
            </a:r>
            <a:r>
              <a:rPr lang="en-US" sz="1200" b="1" dirty="0" err="1">
                <a:solidFill>
                  <a:schemeClr val="tx1"/>
                </a:solidFill>
              </a:rPr>
              <a:t>đây</a:t>
            </a:r>
            <a:r>
              <a:rPr lang="en-US" sz="1200" b="1" dirty="0">
                <a:solidFill>
                  <a:schemeClr val="tx1"/>
                </a:solidFill>
              </a:rPr>
              <a:t> (GV </a:t>
            </a:r>
            <a:r>
              <a:rPr lang="en-US" sz="1200" b="1" dirty="0" err="1">
                <a:solidFill>
                  <a:schemeClr val="tx1"/>
                </a:solidFill>
              </a:rPr>
              <a:t>kéo</a:t>
            </a:r>
            <a:r>
              <a:rPr lang="en-US" sz="1200" b="1" dirty="0">
                <a:solidFill>
                  <a:schemeClr val="tx1"/>
                </a:solidFill>
              </a:rPr>
              <a:t> slide </a:t>
            </a:r>
            <a:r>
              <a:rPr lang="en-US" sz="1200" b="1" dirty="0" err="1">
                <a:solidFill>
                  <a:schemeClr val="tx1"/>
                </a:solidFill>
              </a:rPr>
              <a:t>lên</a:t>
            </a:r>
            <a:r>
              <a:rPr lang="en-US" sz="1200" b="1" dirty="0">
                <a:solidFill>
                  <a:schemeClr val="tx1"/>
                </a:solidFill>
              </a:rPr>
              <a:t> </a:t>
            </a:r>
            <a:r>
              <a:rPr lang="en-US" sz="1200" b="1" dirty="0" err="1">
                <a:solidFill>
                  <a:schemeClr val="tx1"/>
                </a:solidFill>
              </a:rPr>
              <a:t>sau</a:t>
            </a:r>
            <a:r>
              <a:rPr lang="en-US" sz="1200" b="1" dirty="0">
                <a:solidFill>
                  <a:schemeClr val="tx1"/>
                </a:solidFill>
              </a:rPr>
              <a:t> </a:t>
            </a:r>
            <a:r>
              <a:rPr lang="en-US" sz="1200" b="1" dirty="0" err="1">
                <a:solidFill>
                  <a:schemeClr val="tx1"/>
                </a:solidFill>
              </a:rPr>
              <a:t>các</a:t>
            </a:r>
            <a:r>
              <a:rPr lang="en-US" sz="1200" b="1" dirty="0">
                <a:solidFill>
                  <a:schemeClr val="tx1"/>
                </a:solidFill>
              </a:rPr>
              <a:t> </a:t>
            </a:r>
            <a:r>
              <a:rPr lang="en-US" sz="1200" b="1" dirty="0" err="1">
                <a:solidFill>
                  <a:schemeClr val="tx1"/>
                </a:solidFill>
              </a:rPr>
              <a:t>đoạn</a:t>
            </a:r>
            <a:r>
              <a:rPr lang="en-US" sz="1200" b="1" dirty="0">
                <a:solidFill>
                  <a:schemeClr val="tx1"/>
                </a:solidFill>
              </a:rPr>
              <a:t> </a:t>
            </a:r>
            <a:r>
              <a:rPr lang="en-US" sz="1200" b="1" dirty="0" err="1">
                <a:solidFill>
                  <a:schemeClr val="tx1"/>
                </a:solidFill>
              </a:rPr>
              <a:t>theo</a:t>
            </a:r>
            <a:r>
              <a:rPr lang="en-US" sz="1200" b="1" dirty="0">
                <a:solidFill>
                  <a:schemeClr val="tx1"/>
                </a:solidFill>
              </a:rPr>
              <a:t> </a:t>
            </a:r>
            <a:r>
              <a:rPr lang="en-US" sz="1200" b="1" dirty="0" err="1">
                <a:solidFill>
                  <a:schemeClr val="tx1"/>
                </a:solidFill>
              </a:rPr>
              <a:t>quy</a:t>
            </a:r>
            <a:r>
              <a:rPr lang="en-US" sz="1200" b="1" dirty="0">
                <a:solidFill>
                  <a:schemeClr val="tx1"/>
                </a:solidFill>
              </a:rPr>
              <a:t> </a:t>
            </a:r>
            <a:r>
              <a:rPr lang="en-US" sz="1200" b="1" dirty="0" err="1">
                <a:solidFill>
                  <a:schemeClr val="tx1"/>
                </a:solidFill>
              </a:rPr>
              <a:t>trình</a:t>
            </a:r>
            <a:r>
              <a:rPr lang="en-US" sz="1200" b="1" dirty="0">
                <a:solidFill>
                  <a:schemeClr val="tx1"/>
                </a:solidFill>
              </a:rPr>
              <a:t> </a:t>
            </a:r>
            <a:r>
              <a:rPr lang="en-US" sz="1200" b="1" dirty="0" err="1">
                <a:solidFill>
                  <a:schemeClr val="tx1"/>
                </a:solidFill>
              </a:rPr>
              <a:t>trường</a:t>
            </a:r>
            <a:r>
              <a:rPr lang="en-US" sz="1200" b="1" dirty="0">
                <a:solidFill>
                  <a:schemeClr val="tx1"/>
                </a:solidFill>
              </a:rPr>
              <a:t> </a:t>
            </a:r>
            <a:r>
              <a:rPr lang="en-US" sz="1200" b="1" dirty="0" err="1">
                <a:solidFill>
                  <a:schemeClr val="tx1"/>
                </a:solidFill>
              </a:rPr>
              <a:t>mình</a:t>
            </a:r>
            <a:r>
              <a:rPr lang="en-US" sz="1200" b="1" dirty="0">
                <a:solidFill>
                  <a:schemeClr val="tx1"/>
                </a:solidFill>
              </a:rPr>
              <a:t> </a:t>
            </a:r>
            <a:r>
              <a:rPr lang="en-US" sz="1200" b="1" dirty="0" err="1">
                <a:solidFill>
                  <a:schemeClr val="tx1"/>
                </a:solidFill>
              </a:rPr>
              <a:t>nhé</a:t>
            </a:r>
            <a:r>
              <a:rPr lang="en-US" sz="1200" b="1" dirty="0">
                <a:solidFill>
                  <a:schemeClr val="tx1"/>
                </a:solidFill>
              </a:rPr>
              <a:t>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176C856-3D15-442F-A18D-55D8BA878CC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1976944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1" dirty="0">
                <a:solidFill>
                  <a:schemeClr val="tx1"/>
                </a:solidFill>
              </a:rPr>
              <a:t>“</a:t>
            </a:r>
            <a:r>
              <a:rPr lang="en-US" sz="1200" b="1" dirty="0" err="1">
                <a:solidFill>
                  <a:schemeClr val="tx1"/>
                </a:solidFill>
              </a:rPr>
              <a:t>Có</a:t>
            </a:r>
            <a:r>
              <a:rPr lang="en-US" sz="1200" b="1" dirty="0">
                <a:solidFill>
                  <a:schemeClr val="tx1"/>
                </a:solidFill>
              </a:rPr>
              <a:t> </a:t>
            </a:r>
            <a:r>
              <a:rPr lang="en-US" sz="1200" b="1" dirty="0" err="1">
                <a:solidFill>
                  <a:schemeClr val="tx1"/>
                </a:solidFill>
              </a:rPr>
              <a:t>một</a:t>
            </a:r>
            <a:r>
              <a:rPr lang="en-US" sz="1200" b="1" dirty="0">
                <a:solidFill>
                  <a:schemeClr val="tx1"/>
                </a:solidFill>
              </a:rPr>
              <a:t> </a:t>
            </a:r>
            <a:r>
              <a:rPr lang="en-US" sz="1200" b="1" dirty="0" err="1">
                <a:solidFill>
                  <a:schemeClr val="tx1"/>
                </a:solidFill>
              </a:rPr>
              <a:t>số</a:t>
            </a:r>
            <a:r>
              <a:rPr lang="en-US" sz="1200" b="1" dirty="0">
                <a:solidFill>
                  <a:schemeClr val="tx1"/>
                </a:solidFill>
              </a:rPr>
              <a:t> </a:t>
            </a:r>
            <a:r>
              <a:rPr lang="en-US" sz="1200" b="1" dirty="0" err="1">
                <a:solidFill>
                  <a:schemeClr val="tx1"/>
                </a:solidFill>
              </a:rPr>
              <a:t>trường</a:t>
            </a:r>
            <a:r>
              <a:rPr lang="en-US" sz="1200" b="1" dirty="0">
                <a:solidFill>
                  <a:schemeClr val="tx1"/>
                </a:solidFill>
              </a:rPr>
              <a:t>, </a:t>
            </a:r>
            <a:r>
              <a:rPr lang="en-US" sz="1200" b="1" dirty="0" err="1">
                <a:solidFill>
                  <a:schemeClr val="tx1"/>
                </a:solidFill>
              </a:rPr>
              <a:t>họ</a:t>
            </a:r>
            <a:r>
              <a:rPr lang="en-US" sz="1200" b="1" dirty="0">
                <a:solidFill>
                  <a:schemeClr val="tx1"/>
                </a:solidFill>
              </a:rPr>
              <a:t> </a:t>
            </a:r>
            <a:r>
              <a:rPr lang="en-US" sz="1200" b="1" dirty="0" err="1">
                <a:solidFill>
                  <a:schemeClr val="tx1"/>
                </a:solidFill>
              </a:rPr>
              <a:t>sẽ</a:t>
            </a:r>
            <a:r>
              <a:rPr lang="en-US" sz="1200" b="1" dirty="0">
                <a:solidFill>
                  <a:schemeClr val="tx1"/>
                </a:solidFill>
              </a:rPr>
              <a:t> </a:t>
            </a:r>
            <a:r>
              <a:rPr lang="en-US" sz="1200" b="1" dirty="0" err="1">
                <a:solidFill>
                  <a:schemeClr val="tx1"/>
                </a:solidFill>
              </a:rPr>
              <a:t>ghép</a:t>
            </a:r>
            <a:r>
              <a:rPr lang="en-US" sz="1200" b="1" dirty="0">
                <a:solidFill>
                  <a:schemeClr val="tx1"/>
                </a:solidFill>
              </a:rPr>
              <a:t> </a:t>
            </a:r>
            <a:r>
              <a:rPr lang="en-US" sz="1200" b="1" dirty="0" err="1">
                <a:solidFill>
                  <a:schemeClr val="tx1"/>
                </a:solidFill>
              </a:rPr>
              <a:t>phần</a:t>
            </a:r>
            <a:r>
              <a:rPr lang="en-US" sz="1200" b="1" dirty="0">
                <a:solidFill>
                  <a:schemeClr val="tx1"/>
                </a:solidFill>
              </a:rPr>
              <a:t> </a:t>
            </a:r>
            <a:r>
              <a:rPr lang="en-US" sz="1200" b="1" dirty="0" err="1">
                <a:solidFill>
                  <a:schemeClr val="tx1"/>
                </a:solidFill>
              </a:rPr>
              <a:t>giải</a:t>
            </a:r>
            <a:r>
              <a:rPr lang="en-US" sz="1200" b="1" dirty="0">
                <a:solidFill>
                  <a:schemeClr val="tx1"/>
                </a:solidFill>
              </a:rPr>
              <a:t> </a:t>
            </a:r>
            <a:r>
              <a:rPr lang="en-US" sz="1200" b="1" dirty="0" err="1">
                <a:solidFill>
                  <a:schemeClr val="tx1"/>
                </a:solidFill>
              </a:rPr>
              <a:t>thích</a:t>
            </a:r>
            <a:r>
              <a:rPr lang="en-US" sz="1200" b="1" dirty="0">
                <a:solidFill>
                  <a:schemeClr val="tx1"/>
                </a:solidFill>
              </a:rPr>
              <a:t> </a:t>
            </a:r>
            <a:r>
              <a:rPr lang="en-US" sz="1200" b="1" dirty="0" err="1">
                <a:solidFill>
                  <a:schemeClr val="tx1"/>
                </a:solidFill>
              </a:rPr>
              <a:t>nghĩa</a:t>
            </a:r>
            <a:r>
              <a:rPr lang="en-US" sz="1200" b="1" dirty="0">
                <a:solidFill>
                  <a:schemeClr val="tx1"/>
                </a:solidFill>
              </a:rPr>
              <a:t> </a:t>
            </a:r>
            <a:r>
              <a:rPr lang="en-US" sz="1200" b="1" dirty="0" err="1">
                <a:solidFill>
                  <a:schemeClr val="tx1"/>
                </a:solidFill>
              </a:rPr>
              <a:t>của</a:t>
            </a:r>
            <a:r>
              <a:rPr lang="en-US" sz="1200" b="1" dirty="0">
                <a:solidFill>
                  <a:schemeClr val="tx1"/>
                </a:solidFill>
              </a:rPr>
              <a:t> </a:t>
            </a:r>
            <a:r>
              <a:rPr lang="en-US" sz="1200" b="1" dirty="0" err="1">
                <a:solidFill>
                  <a:schemeClr val="tx1"/>
                </a:solidFill>
              </a:rPr>
              <a:t>từ</a:t>
            </a:r>
            <a:r>
              <a:rPr lang="en-US" sz="1200" b="1" dirty="0">
                <a:solidFill>
                  <a:schemeClr val="tx1"/>
                </a:solidFill>
              </a:rPr>
              <a:t> </a:t>
            </a:r>
            <a:r>
              <a:rPr lang="en-US" sz="1200" b="1" dirty="0" err="1">
                <a:solidFill>
                  <a:schemeClr val="tx1"/>
                </a:solidFill>
              </a:rPr>
              <a:t>trong</a:t>
            </a:r>
            <a:r>
              <a:rPr lang="en-US" sz="1200" b="1" dirty="0">
                <a:solidFill>
                  <a:schemeClr val="tx1"/>
                </a:solidFill>
              </a:rPr>
              <a:t> </a:t>
            </a:r>
            <a:r>
              <a:rPr lang="en-US" sz="1200" b="1" dirty="0" err="1">
                <a:solidFill>
                  <a:schemeClr val="tx1"/>
                </a:solidFill>
              </a:rPr>
              <a:t>mục</a:t>
            </a:r>
            <a:r>
              <a:rPr lang="en-US" sz="1200" b="1" dirty="0">
                <a:solidFill>
                  <a:schemeClr val="tx1"/>
                </a:solidFill>
              </a:rPr>
              <a:t> </a:t>
            </a:r>
            <a:r>
              <a:rPr lang="en-US" sz="1200" b="1" dirty="0" err="1">
                <a:solidFill>
                  <a:schemeClr val="tx1"/>
                </a:solidFill>
              </a:rPr>
              <a:t>đọc</a:t>
            </a:r>
            <a:r>
              <a:rPr lang="en-US" sz="1200" b="1" dirty="0">
                <a:solidFill>
                  <a:schemeClr val="tx1"/>
                </a:solidFill>
              </a:rPr>
              <a:t> </a:t>
            </a:r>
            <a:r>
              <a:rPr lang="en-US" sz="1200" b="1" dirty="0" err="1">
                <a:solidFill>
                  <a:schemeClr val="tx1"/>
                </a:solidFill>
              </a:rPr>
              <a:t>đoạn</a:t>
            </a:r>
            <a:r>
              <a:rPr lang="en-US" sz="1200" b="1" dirty="0">
                <a:solidFill>
                  <a:schemeClr val="tx1"/>
                </a:solidFill>
              </a:rPr>
              <a:t> </a:t>
            </a:r>
            <a:r>
              <a:rPr lang="en-US" sz="1200" b="1" dirty="0" err="1">
                <a:solidFill>
                  <a:schemeClr val="tx1"/>
                </a:solidFill>
              </a:rPr>
              <a:t>luôn</a:t>
            </a:r>
            <a:r>
              <a:rPr lang="en-US" sz="1200" b="1" dirty="0">
                <a:solidFill>
                  <a:schemeClr val="tx1"/>
                </a:solidFill>
              </a:rPr>
              <a:t>, </a:t>
            </a:r>
            <a:r>
              <a:rPr lang="en-US" sz="1200" b="1" dirty="0" err="1">
                <a:solidFill>
                  <a:schemeClr val="tx1"/>
                </a:solidFill>
              </a:rPr>
              <a:t>nhưng</a:t>
            </a:r>
            <a:r>
              <a:rPr lang="en-US" sz="1200" b="1" dirty="0">
                <a:solidFill>
                  <a:schemeClr val="tx1"/>
                </a:solidFill>
              </a:rPr>
              <a:t> </a:t>
            </a:r>
            <a:r>
              <a:rPr lang="en-US" sz="1200" b="1" dirty="0" err="1">
                <a:solidFill>
                  <a:schemeClr val="tx1"/>
                </a:solidFill>
              </a:rPr>
              <a:t>vì</a:t>
            </a:r>
            <a:r>
              <a:rPr lang="en-US" sz="1200" b="1" dirty="0">
                <a:solidFill>
                  <a:schemeClr val="tx1"/>
                </a:solidFill>
              </a:rPr>
              <a:t> </a:t>
            </a:r>
            <a:r>
              <a:rPr lang="en-US" sz="1200" b="1" dirty="0" err="1">
                <a:solidFill>
                  <a:schemeClr val="tx1"/>
                </a:solidFill>
              </a:rPr>
              <a:t>mỗi</a:t>
            </a:r>
            <a:r>
              <a:rPr lang="en-US" sz="1200" b="1" dirty="0">
                <a:solidFill>
                  <a:schemeClr val="tx1"/>
                </a:solidFill>
              </a:rPr>
              <a:t> </a:t>
            </a:r>
            <a:r>
              <a:rPr lang="en-US" sz="1200" b="1" dirty="0" err="1">
                <a:solidFill>
                  <a:schemeClr val="tx1"/>
                </a:solidFill>
              </a:rPr>
              <a:t>trường</a:t>
            </a:r>
            <a:r>
              <a:rPr lang="en-US" sz="1200" b="1" dirty="0">
                <a:solidFill>
                  <a:schemeClr val="tx1"/>
                </a:solidFill>
              </a:rPr>
              <a:t> </a:t>
            </a:r>
            <a:r>
              <a:rPr lang="en-US" sz="1200" b="1" dirty="0" err="1">
                <a:solidFill>
                  <a:schemeClr val="tx1"/>
                </a:solidFill>
              </a:rPr>
              <a:t>sẽ</a:t>
            </a:r>
            <a:r>
              <a:rPr lang="en-US" sz="1200" b="1" dirty="0">
                <a:solidFill>
                  <a:schemeClr val="tx1"/>
                </a:solidFill>
              </a:rPr>
              <a:t> </a:t>
            </a:r>
            <a:r>
              <a:rPr lang="en-US" sz="1200" b="1" dirty="0" err="1">
                <a:solidFill>
                  <a:schemeClr val="tx1"/>
                </a:solidFill>
              </a:rPr>
              <a:t>thống</a:t>
            </a:r>
            <a:r>
              <a:rPr lang="en-US" sz="1200" b="1" dirty="0">
                <a:solidFill>
                  <a:schemeClr val="tx1"/>
                </a:solidFill>
              </a:rPr>
              <a:t> </a:t>
            </a:r>
            <a:r>
              <a:rPr lang="en-US" sz="1200" b="1" dirty="0" err="1">
                <a:solidFill>
                  <a:schemeClr val="tx1"/>
                </a:solidFill>
              </a:rPr>
              <a:t>nhất</a:t>
            </a:r>
            <a:r>
              <a:rPr lang="en-US" sz="1200" b="1" dirty="0">
                <a:solidFill>
                  <a:schemeClr val="tx1"/>
                </a:solidFill>
              </a:rPr>
              <a:t> 1 </a:t>
            </a:r>
            <a:r>
              <a:rPr lang="en-US" sz="1200" b="1" dirty="0" err="1">
                <a:solidFill>
                  <a:schemeClr val="tx1"/>
                </a:solidFill>
              </a:rPr>
              <a:t>quy</a:t>
            </a:r>
            <a:r>
              <a:rPr lang="en-US" sz="1200" b="1" dirty="0">
                <a:solidFill>
                  <a:schemeClr val="tx1"/>
                </a:solidFill>
              </a:rPr>
              <a:t> </a:t>
            </a:r>
            <a:r>
              <a:rPr lang="en-US" sz="1200" b="1" dirty="0" err="1">
                <a:solidFill>
                  <a:schemeClr val="tx1"/>
                </a:solidFill>
              </a:rPr>
              <a:t>trình</a:t>
            </a:r>
            <a:r>
              <a:rPr lang="en-US" sz="1200" b="1" dirty="0">
                <a:solidFill>
                  <a:schemeClr val="tx1"/>
                </a:solidFill>
              </a:rPr>
              <a:t> </a:t>
            </a:r>
            <a:r>
              <a:rPr lang="en-US" sz="1200" b="1" dirty="0" err="1">
                <a:solidFill>
                  <a:schemeClr val="tx1"/>
                </a:solidFill>
              </a:rPr>
              <a:t>riêng</a:t>
            </a:r>
            <a:r>
              <a:rPr lang="en-US" sz="1200" b="1" dirty="0">
                <a:solidFill>
                  <a:schemeClr val="tx1"/>
                </a:solidFill>
              </a:rPr>
              <a:t>, ý </a:t>
            </a:r>
            <a:r>
              <a:rPr lang="en-US" sz="1200" b="1" dirty="0" err="1">
                <a:solidFill>
                  <a:schemeClr val="tx1"/>
                </a:solidFill>
              </a:rPr>
              <a:t>tưởng</a:t>
            </a:r>
            <a:r>
              <a:rPr lang="en-US" sz="1200" b="1" dirty="0">
                <a:solidFill>
                  <a:schemeClr val="tx1"/>
                </a:solidFill>
              </a:rPr>
              <a:t> </a:t>
            </a:r>
            <a:r>
              <a:rPr lang="en-US" sz="1200" b="1" dirty="0" err="1">
                <a:solidFill>
                  <a:schemeClr val="tx1"/>
                </a:solidFill>
              </a:rPr>
              <a:t>dạy</a:t>
            </a:r>
            <a:r>
              <a:rPr lang="en-US" sz="1200" b="1" dirty="0">
                <a:solidFill>
                  <a:schemeClr val="tx1"/>
                </a:solidFill>
              </a:rPr>
              <a:t> </a:t>
            </a:r>
            <a:r>
              <a:rPr lang="en-US" sz="1200" b="1" dirty="0" err="1">
                <a:solidFill>
                  <a:schemeClr val="tx1"/>
                </a:solidFill>
              </a:rPr>
              <a:t>riêng</a:t>
            </a:r>
            <a:r>
              <a:rPr lang="en-US" sz="1200" b="1" dirty="0">
                <a:solidFill>
                  <a:schemeClr val="tx1"/>
                </a:solidFill>
              </a:rPr>
              <a:t>, </a:t>
            </a:r>
            <a:r>
              <a:rPr lang="en-US" sz="1200" b="1" dirty="0" err="1">
                <a:solidFill>
                  <a:schemeClr val="tx1"/>
                </a:solidFill>
              </a:rPr>
              <a:t>nên</a:t>
            </a:r>
            <a:r>
              <a:rPr lang="en-US" sz="1200" b="1" dirty="0">
                <a:solidFill>
                  <a:schemeClr val="tx1"/>
                </a:solidFill>
              </a:rPr>
              <a:t> </a:t>
            </a:r>
            <a:r>
              <a:rPr lang="en-US" sz="1200" b="1" dirty="0" err="1">
                <a:solidFill>
                  <a:schemeClr val="tx1"/>
                </a:solidFill>
              </a:rPr>
              <a:t>em</a:t>
            </a:r>
            <a:r>
              <a:rPr lang="en-US" sz="1200" b="1" dirty="0">
                <a:solidFill>
                  <a:schemeClr val="tx1"/>
                </a:solidFill>
              </a:rPr>
              <a:t> </a:t>
            </a:r>
            <a:r>
              <a:rPr lang="en-US" sz="1200" b="1" dirty="0" err="1">
                <a:solidFill>
                  <a:schemeClr val="tx1"/>
                </a:solidFill>
              </a:rPr>
              <a:t>để</a:t>
            </a:r>
            <a:r>
              <a:rPr lang="en-US" sz="1200" b="1" dirty="0">
                <a:solidFill>
                  <a:schemeClr val="tx1"/>
                </a:solidFill>
              </a:rPr>
              <a:t> </a:t>
            </a:r>
            <a:r>
              <a:rPr lang="en-US" sz="1200" b="1" dirty="0" err="1">
                <a:solidFill>
                  <a:schemeClr val="tx1"/>
                </a:solidFill>
              </a:rPr>
              <a:t>phần</a:t>
            </a:r>
            <a:r>
              <a:rPr lang="en-US" sz="1200" b="1" dirty="0">
                <a:solidFill>
                  <a:schemeClr val="tx1"/>
                </a:solidFill>
              </a:rPr>
              <a:t> </a:t>
            </a:r>
            <a:r>
              <a:rPr lang="en-US" sz="1200" b="1" dirty="0" err="1">
                <a:solidFill>
                  <a:schemeClr val="tx1"/>
                </a:solidFill>
              </a:rPr>
              <a:t>giải</a:t>
            </a:r>
            <a:r>
              <a:rPr lang="en-US" sz="1200" b="1" dirty="0">
                <a:solidFill>
                  <a:schemeClr val="tx1"/>
                </a:solidFill>
              </a:rPr>
              <a:t> </a:t>
            </a:r>
            <a:r>
              <a:rPr lang="en-US" sz="1200" b="1" dirty="0" err="1">
                <a:solidFill>
                  <a:schemeClr val="tx1"/>
                </a:solidFill>
              </a:rPr>
              <a:t>thích</a:t>
            </a:r>
            <a:r>
              <a:rPr lang="en-US" sz="1200" b="1" dirty="0">
                <a:solidFill>
                  <a:schemeClr val="tx1"/>
                </a:solidFill>
              </a:rPr>
              <a:t> </a:t>
            </a:r>
            <a:r>
              <a:rPr lang="en-US" sz="1200" b="1" dirty="0" err="1">
                <a:solidFill>
                  <a:schemeClr val="tx1"/>
                </a:solidFill>
              </a:rPr>
              <a:t>nghĩa</a:t>
            </a:r>
            <a:r>
              <a:rPr lang="en-US" sz="1200" b="1" dirty="0">
                <a:solidFill>
                  <a:schemeClr val="tx1"/>
                </a:solidFill>
              </a:rPr>
              <a:t> ở </a:t>
            </a:r>
            <a:r>
              <a:rPr lang="en-US" sz="1200" b="1" dirty="0" err="1">
                <a:solidFill>
                  <a:schemeClr val="tx1"/>
                </a:solidFill>
              </a:rPr>
              <a:t>đây</a:t>
            </a:r>
            <a:r>
              <a:rPr lang="en-US" sz="1200" b="1" dirty="0">
                <a:solidFill>
                  <a:schemeClr val="tx1"/>
                </a:solidFill>
              </a:rPr>
              <a:t> (GV </a:t>
            </a:r>
            <a:r>
              <a:rPr lang="en-US" sz="1200" b="1" dirty="0" err="1">
                <a:solidFill>
                  <a:schemeClr val="tx1"/>
                </a:solidFill>
              </a:rPr>
              <a:t>kéo</a:t>
            </a:r>
            <a:r>
              <a:rPr lang="en-US" sz="1200" b="1" dirty="0">
                <a:solidFill>
                  <a:schemeClr val="tx1"/>
                </a:solidFill>
              </a:rPr>
              <a:t> slide </a:t>
            </a:r>
            <a:r>
              <a:rPr lang="en-US" sz="1200" b="1" dirty="0" err="1">
                <a:solidFill>
                  <a:schemeClr val="tx1"/>
                </a:solidFill>
              </a:rPr>
              <a:t>lên</a:t>
            </a:r>
            <a:r>
              <a:rPr lang="en-US" sz="1200" b="1" dirty="0">
                <a:solidFill>
                  <a:schemeClr val="tx1"/>
                </a:solidFill>
              </a:rPr>
              <a:t> </a:t>
            </a:r>
            <a:r>
              <a:rPr lang="en-US" sz="1200" b="1" dirty="0" err="1">
                <a:solidFill>
                  <a:schemeClr val="tx1"/>
                </a:solidFill>
              </a:rPr>
              <a:t>sau</a:t>
            </a:r>
            <a:r>
              <a:rPr lang="en-US" sz="1200" b="1" dirty="0">
                <a:solidFill>
                  <a:schemeClr val="tx1"/>
                </a:solidFill>
              </a:rPr>
              <a:t> </a:t>
            </a:r>
            <a:r>
              <a:rPr lang="en-US" sz="1200" b="1" dirty="0" err="1">
                <a:solidFill>
                  <a:schemeClr val="tx1"/>
                </a:solidFill>
              </a:rPr>
              <a:t>các</a:t>
            </a:r>
            <a:r>
              <a:rPr lang="en-US" sz="1200" b="1" dirty="0">
                <a:solidFill>
                  <a:schemeClr val="tx1"/>
                </a:solidFill>
              </a:rPr>
              <a:t> </a:t>
            </a:r>
            <a:r>
              <a:rPr lang="en-US" sz="1200" b="1" dirty="0" err="1">
                <a:solidFill>
                  <a:schemeClr val="tx1"/>
                </a:solidFill>
              </a:rPr>
              <a:t>đoạn</a:t>
            </a:r>
            <a:r>
              <a:rPr lang="en-US" sz="1200" b="1" dirty="0">
                <a:solidFill>
                  <a:schemeClr val="tx1"/>
                </a:solidFill>
              </a:rPr>
              <a:t> </a:t>
            </a:r>
            <a:r>
              <a:rPr lang="en-US" sz="1200" b="1" dirty="0" err="1">
                <a:solidFill>
                  <a:schemeClr val="tx1"/>
                </a:solidFill>
              </a:rPr>
              <a:t>theo</a:t>
            </a:r>
            <a:r>
              <a:rPr lang="en-US" sz="1200" b="1" dirty="0">
                <a:solidFill>
                  <a:schemeClr val="tx1"/>
                </a:solidFill>
              </a:rPr>
              <a:t> </a:t>
            </a:r>
            <a:r>
              <a:rPr lang="en-US" sz="1200" b="1" dirty="0" err="1">
                <a:solidFill>
                  <a:schemeClr val="tx1"/>
                </a:solidFill>
              </a:rPr>
              <a:t>quy</a:t>
            </a:r>
            <a:r>
              <a:rPr lang="en-US" sz="1200" b="1" dirty="0">
                <a:solidFill>
                  <a:schemeClr val="tx1"/>
                </a:solidFill>
              </a:rPr>
              <a:t> </a:t>
            </a:r>
            <a:r>
              <a:rPr lang="en-US" sz="1200" b="1" dirty="0" err="1">
                <a:solidFill>
                  <a:schemeClr val="tx1"/>
                </a:solidFill>
              </a:rPr>
              <a:t>trình</a:t>
            </a:r>
            <a:r>
              <a:rPr lang="en-US" sz="1200" b="1" dirty="0">
                <a:solidFill>
                  <a:schemeClr val="tx1"/>
                </a:solidFill>
              </a:rPr>
              <a:t> </a:t>
            </a:r>
            <a:r>
              <a:rPr lang="en-US" sz="1200" b="1" dirty="0" err="1">
                <a:solidFill>
                  <a:schemeClr val="tx1"/>
                </a:solidFill>
              </a:rPr>
              <a:t>trường</a:t>
            </a:r>
            <a:r>
              <a:rPr lang="en-US" sz="1200" b="1" dirty="0">
                <a:solidFill>
                  <a:schemeClr val="tx1"/>
                </a:solidFill>
              </a:rPr>
              <a:t> </a:t>
            </a:r>
            <a:r>
              <a:rPr lang="en-US" sz="1200" b="1" dirty="0" err="1">
                <a:solidFill>
                  <a:schemeClr val="tx1"/>
                </a:solidFill>
              </a:rPr>
              <a:t>mình</a:t>
            </a:r>
            <a:r>
              <a:rPr lang="en-US" sz="1200" b="1" dirty="0">
                <a:solidFill>
                  <a:schemeClr val="tx1"/>
                </a:solidFill>
              </a:rPr>
              <a:t> </a:t>
            </a:r>
            <a:r>
              <a:rPr lang="en-US" sz="1200" b="1" dirty="0" err="1">
                <a:solidFill>
                  <a:schemeClr val="tx1"/>
                </a:solidFill>
              </a:rPr>
              <a:t>nhé</a:t>
            </a:r>
            <a:r>
              <a:rPr lang="en-US" sz="1200" b="1" dirty="0">
                <a:solidFill>
                  <a:schemeClr val="tx1"/>
                </a:solidFill>
              </a:rPr>
              <a:t>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176C856-3D15-442F-A18D-55D8BA878CC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0958896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1" dirty="0">
                <a:solidFill>
                  <a:schemeClr val="tx1"/>
                </a:solidFill>
              </a:rPr>
              <a:t>“</a:t>
            </a:r>
            <a:r>
              <a:rPr lang="en-US" sz="1200" b="1" dirty="0" err="1">
                <a:solidFill>
                  <a:schemeClr val="tx1"/>
                </a:solidFill>
              </a:rPr>
              <a:t>Có</a:t>
            </a:r>
            <a:r>
              <a:rPr lang="en-US" sz="1200" b="1" dirty="0">
                <a:solidFill>
                  <a:schemeClr val="tx1"/>
                </a:solidFill>
              </a:rPr>
              <a:t> </a:t>
            </a:r>
            <a:r>
              <a:rPr lang="en-US" sz="1200" b="1" dirty="0" err="1">
                <a:solidFill>
                  <a:schemeClr val="tx1"/>
                </a:solidFill>
              </a:rPr>
              <a:t>một</a:t>
            </a:r>
            <a:r>
              <a:rPr lang="en-US" sz="1200" b="1" dirty="0">
                <a:solidFill>
                  <a:schemeClr val="tx1"/>
                </a:solidFill>
              </a:rPr>
              <a:t> </a:t>
            </a:r>
            <a:r>
              <a:rPr lang="en-US" sz="1200" b="1" dirty="0" err="1">
                <a:solidFill>
                  <a:schemeClr val="tx1"/>
                </a:solidFill>
              </a:rPr>
              <a:t>số</a:t>
            </a:r>
            <a:r>
              <a:rPr lang="en-US" sz="1200" b="1" dirty="0">
                <a:solidFill>
                  <a:schemeClr val="tx1"/>
                </a:solidFill>
              </a:rPr>
              <a:t> </a:t>
            </a:r>
            <a:r>
              <a:rPr lang="en-US" sz="1200" b="1" dirty="0" err="1">
                <a:solidFill>
                  <a:schemeClr val="tx1"/>
                </a:solidFill>
              </a:rPr>
              <a:t>trường</a:t>
            </a:r>
            <a:r>
              <a:rPr lang="en-US" sz="1200" b="1" dirty="0">
                <a:solidFill>
                  <a:schemeClr val="tx1"/>
                </a:solidFill>
              </a:rPr>
              <a:t>, </a:t>
            </a:r>
            <a:r>
              <a:rPr lang="en-US" sz="1200" b="1" dirty="0" err="1">
                <a:solidFill>
                  <a:schemeClr val="tx1"/>
                </a:solidFill>
              </a:rPr>
              <a:t>họ</a:t>
            </a:r>
            <a:r>
              <a:rPr lang="en-US" sz="1200" b="1" dirty="0">
                <a:solidFill>
                  <a:schemeClr val="tx1"/>
                </a:solidFill>
              </a:rPr>
              <a:t> </a:t>
            </a:r>
            <a:r>
              <a:rPr lang="en-US" sz="1200" b="1" dirty="0" err="1">
                <a:solidFill>
                  <a:schemeClr val="tx1"/>
                </a:solidFill>
              </a:rPr>
              <a:t>sẽ</a:t>
            </a:r>
            <a:r>
              <a:rPr lang="en-US" sz="1200" b="1" dirty="0">
                <a:solidFill>
                  <a:schemeClr val="tx1"/>
                </a:solidFill>
              </a:rPr>
              <a:t> </a:t>
            </a:r>
            <a:r>
              <a:rPr lang="en-US" sz="1200" b="1" dirty="0" err="1">
                <a:solidFill>
                  <a:schemeClr val="tx1"/>
                </a:solidFill>
              </a:rPr>
              <a:t>ghép</a:t>
            </a:r>
            <a:r>
              <a:rPr lang="en-US" sz="1200" b="1" dirty="0">
                <a:solidFill>
                  <a:schemeClr val="tx1"/>
                </a:solidFill>
              </a:rPr>
              <a:t> </a:t>
            </a:r>
            <a:r>
              <a:rPr lang="en-US" sz="1200" b="1" dirty="0" err="1">
                <a:solidFill>
                  <a:schemeClr val="tx1"/>
                </a:solidFill>
              </a:rPr>
              <a:t>phần</a:t>
            </a:r>
            <a:r>
              <a:rPr lang="en-US" sz="1200" b="1" dirty="0">
                <a:solidFill>
                  <a:schemeClr val="tx1"/>
                </a:solidFill>
              </a:rPr>
              <a:t> </a:t>
            </a:r>
            <a:r>
              <a:rPr lang="en-US" sz="1200" b="1" dirty="0" err="1">
                <a:solidFill>
                  <a:schemeClr val="tx1"/>
                </a:solidFill>
              </a:rPr>
              <a:t>giải</a:t>
            </a:r>
            <a:r>
              <a:rPr lang="en-US" sz="1200" b="1" dirty="0">
                <a:solidFill>
                  <a:schemeClr val="tx1"/>
                </a:solidFill>
              </a:rPr>
              <a:t> </a:t>
            </a:r>
            <a:r>
              <a:rPr lang="en-US" sz="1200" b="1" dirty="0" err="1">
                <a:solidFill>
                  <a:schemeClr val="tx1"/>
                </a:solidFill>
              </a:rPr>
              <a:t>thích</a:t>
            </a:r>
            <a:r>
              <a:rPr lang="en-US" sz="1200" b="1" dirty="0">
                <a:solidFill>
                  <a:schemeClr val="tx1"/>
                </a:solidFill>
              </a:rPr>
              <a:t> </a:t>
            </a:r>
            <a:r>
              <a:rPr lang="en-US" sz="1200" b="1" dirty="0" err="1">
                <a:solidFill>
                  <a:schemeClr val="tx1"/>
                </a:solidFill>
              </a:rPr>
              <a:t>nghĩa</a:t>
            </a:r>
            <a:r>
              <a:rPr lang="en-US" sz="1200" b="1" dirty="0">
                <a:solidFill>
                  <a:schemeClr val="tx1"/>
                </a:solidFill>
              </a:rPr>
              <a:t> </a:t>
            </a:r>
            <a:r>
              <a:rPr lang="en-US" sz="1200" b="1" dirty="0" err="1">
                <a:solidFill>
                  <a:schemeClr val="tx1"/>
                </a:solidFill>
              </a:rPr>
              <a:t>của</a:t>
            </a:r>
            <a:r>
              <a:rPr lang="en-US" sz="1200" b="1" dirty="0">
                <a:solidFill>
                  <a:schemeClr val="tx1"/>
                </a:solidFill>
              </a:rPr>
              <a:t> </a:t>
            </a:r>
            <a:r>
              <a:rPr lang="en-US" sz="1200" b="1" dirty="0" err="1">
                <a:solidFill>
                  <a:schemeClr val="tx1"/>
                </a:solidFill>
              </a:rPr>
              <a:t>từ</a:t>
            </a:r>
            <a:r>
              <a:rPr lang="en-US" sz="1200" b="1" dirty="0">
                <a:solidFill>
                  <a:schemeClr val="tx1"/>
                </a:solidFill>
              </a:rPr>
              <a:t> </a:t>
            </a:r>
            <a:r>
              <a:rPr lang="en-US" sz="1200" b="1" dirty="0" err="1">
                <a:solidFill>
                  <a:schemeClr val="tx1"/>
                </a:solidFill>
              </a:rPr>
              <a:t>trong</a:t>
            </a:r>
            <a:r>
              <a:rPr lang="en-US" sz="1200" b="1" dirty="0">
                <a:solidFill>
                  <a:schemeClr val="tx1"/>
                </a:solidFill>
              </a:rPr>
              <a:t> </a:t>
            </a:r>
            <a:r>
              <a:rPr lang="en-US" sz="1200" b="1" dirty="0" err="1">
                <a:solidFill>
                  <a:schemeClr val="tx1"/>
                </a:solidFill>
              </a:rPr>
              <a:t>mục</a:t>
            </a:r>
            <a:r>
              <a:rPr lang="en-US" sz="1200" b="1" dirty="0">
                <a:solidFill>
                  <a:schemeClr val="tx1"/>
                </a:solidFill>
              </a:rPr>
              <a:t> </a:t>
            </a:r>
            <a:r>
              <a:rPr lang="en-US" sz="1200" b="1" dirty="0" err="1">
                <a:solidFill>
                  <a:schemeClr val="tx1"/>
                </a:solidFill>
              </a:rPr>
              <a:t>đọc</a:t>
            </a:r>
            <a:r>
              <a:rPr lang="en-US" sz="1200" b="1" dirty="0">
                <a:solidFill>
                  <a:schemeClr val="tx1"/>
                </a:solidFill>
              </a:rPr>
              <a:t> </a:t>
            </a:r>
            <a:r>
              <a:rPr lang="en-US" sz="1200" b="1" dirty="0" err="1">
                <a:solidFill>
                  <a:schemeClr val="tx1"/>
                </a:solidFill>
              </a:rPr>
              <a:t>đoạn</a:t>
            </a:r>
            <a:r>
              <a:rPr lang="en-US" sz="1200" b="1" dirty="0">
                <a:solidFill>
                  <a:schemeClr val="tx1"/>
                </a:solidFill>
              </a:rPr>
              <a:t> </a:t>
            </a:r>
            <a:r>
              <a:rPr lang="en-US" sz="1200" b="1" dirty="0" err="1">
                <a:solidFill>
                  <a:schemeClr val="tx1"/>
                </a:solidFill>
              </a:rPr>
              <a:t>luôn</a:t>
            </a:r>
            <a:r>
              <a:rPr lang="en-US" sz="1200" b="1" dirty="0">
                <a:solidFill>
                  <a:schemeClr val="tx1"/>
                </a:solidFill>
              </a:rPr>
              <a:t>, </a:t>
            </a:r>
            <a:r>
              <a:rPr lang="en-US" sz="1200" b="1" dirty="0" err="1">
                <a:solidFill>
                  <a:schemeClr val="tx1"/>
                </a:solidFill>
              </a:rPr>
              <a:t>nhưng</a:t>
            </a:r>
            <a:r>
              <a:rPr lang="en-US" sz="1200" b="1" dirty="0">
                <a:solidFill>
                  <a:schemeClr val="tx1"/>
                </a:solidFill>
              </a:rPr>
              <a:t> </a:t>
            </a:r>
            <a:r>
              <a:rPr lang="en-US" sz="1200" b="1" dirty="0" err="1">
                <a:solidFill>
                  <a:schemeClr val="tx1"/>
                </a:solidFill>
              </a:rPr>
              <a:t>vì</a:t>
            </a:r>
            <a:r>
              <a:rPr lang="en-US" sz="1200" b="1" dirty="0">
                <a:solidFill>
                  <a:schemeClr val="tx1"/>
                </a:solidFill>
              </a:rPr>
              <a:t> </a:t>
            </a:r>
            <a:r>
              <a:rPr lang="en-US" sz="1200" b="1" dirty="0" err="1">
                <a:solidFill>
                  <a:schemeClr val="tx1"/>
                </a:solidFill>
              </a:rPr>
              <a:t>mỗi</a:t>
            </a:r>
            <a:r>
              <a:rPr lang="en-US" sz="1200" b="1" dirty="0">
                <a:solidFill>
                  <a:schemeClr val="tx1"/>
                </a:solidFill>
              </a:rPr>
              <a:t> </a:t>
            </a:r>
            <a:r>
              <a:rPr lang="en-US" sz="1200" b="1" dirty="0" err="1">
                <a:solidFill>
                  <a:schemeClr val="tx1"/>
                </a:solidFill>
              </a:rPr>
              <a:t>trường</a:t>
            </a:r>
            <a:r>
              <a:rPr lang="en-US" sz="1200" b="1" dirty="0">
                <a:solidFill>
                  <a:schemeClr val="tx1"/>
                </a:solidFill>
              </a:rPr>
              <a:t> </a:t>
            </a:r>
            <a:r>
              <a:rPr lang="en-US" sz="1200" b="1" dirty="0" err="1">
                <a:solidFill>
                  <a:schemeClr val="tx1"/>
                </a:solidFill>
              </a:rPr>
              <a:t>sẽ</a:t>
            </a:r>
            <a:r>
              <a:rPr lang="en-US" sz="1200" b="1" dirty="0">
                <a:solidFill>
                  <a:schemeClr val="tx1"/>
                </a:solidFill>
              </a:rPr>
              <a:t> </a:t>
            </a:r>
            <a:r>
              <a:rPr lang="en-US" sz="1200" b="1" dirty="0" err="1">
                <a:solidFill>
                  <a:schemeClr val="tx1"/>
                </a:solidFill>
              </a:rPr>
              <a:t>thống</a:t>
            </a:r>
            <a:r>
              <a:rPr lang="en-US" sz="1200" b="1" dirty="0">
                <a:solidFill>
                  <a:schemeClr val="tx1"/>
                </a:solidFill>
              </a:rPr>
              <a:t> </a:t>
            </a:r>
            <a:r>
              <a:rPr lang="en-US" sz="1200" b="1" dirty="0" err="1">
                <a:solidFill>
                  <a:schemeClr val="tx1"/>
                </a:solidFill>
              </a:rPr>
              <a:t>nhất</a:t>
            </a:r>
            <a:r>
              <a:rPr lang="en-US" sz="1200" b="1" dirty="0">
                <a:solidFill>
                  <a:schemeClr val="tx1"/>
                </a:solidFill>
              </a:rPr>
              <a:t> 1 </a:t>
            </a:r>
            <a:r>
              <a:rPr lang="en-US" sz="1200" b="1" dirty="0" err="1">
                <a:solidFill>
                  <a:schemeClr val="tx1"/>
                </a:solidFill>
              </a:rPr>
              <a:t>quy</a:t>
            </a:r>
            <a:r>
              <a:rPr lang="en-US" sz="1200" b="1" dirty="0">
                <a:solidFill>
                  <a:schemeClr val="tx1"/>
                </a:solidFill>
              </a:rPr>
              <a:t> </a:t>
            </a:r>
            <a:r>
              <a:rPr lang="en-US" sz="1200" b="1" dirty="0" err="1">
                <a:solidFill>
                  <a:schemeClr val="tx1"/>
                </a:solidFill>
              </a:rPr>
              <a:t>trình</a:t>
            </a:r>
            <a:r>
              <a:rPr lang="en-US" sz="1200" b="1" dirty="0">
                <a:solidFill>
                  <a:schemeClr val="tx1"/>
                </a:solidFill>
              </a:rPr>
              <a:t> </a:t>
            </a:r>
            <a:r>
              <a:rPr lang="en-US" sz="1200" b="1" dirty="0" err="1">
                <a:solidFill>
                  <a:schemeClr val="tx1"/>
                </a:solidFill>
              </a:rPr>
              <a:t>riêng</a:t>
            </a:r>
            <a:r>
              <a:rPr lang="en-US" sz="1200" b="1" dirty="0">
                <a:solidFill>
                  <a:schemeClr val="tx1"/>
                </a:solidFill>
              </a:rPr>
              <a:t>, ý </a:t>
            </a:r>
            <a:r>
              <a:rPr lang="en-US" sz="1200" b="1" dirty="0" err="1">
                <a:solidFill>
                  <a:schemeClr val="tx1"/>
                </a:solidFill>
              </a:rPr>
              <a:t>tưởng</a:t>
            </a:r>
            <a:r>
              <a:rPr lang="en-US" sz="1200" b="1" dirty="0">
                <a:solidFill>
                  <a:schemeClr val="tx1"/>
                </a:solidFill>
              </a:rPr>
              <a:t> </a:t>
            </a:r>
            <a:r>
              <a:rPr lang="en-US" sz="1200" b="1" dirty="0" err="1">
                <a:solidFill>
                  <a:schemeClr val="tx1"/>
                </a:solidFill>
              </a:rPr>
              <a:t>dạy</a:t>
            </a:r>
            <a:r>
              <a:rPr lang="en-US" sz="1200" b="1" dirty="0">
                <a:solidFill>
                  <a:schemeClr val="tx1"/>
                </a:solidFill>
              </a:rPr>
              <a:t> </a:t>
            </a:r>
            <a:r>
              <a:rPr lang="en-US" sz="1200" b="1" dirty="0" err="1">
                <a:solidFill>
                  <a:schemeClr val="tx1"/>
                </a:solidFill>
              </a:rPr>
              <a:t>riêng</a:t>
            </a:r>
            <a:r>
              <a:rPr lang="en-US" sz="1200" b="1" dirty="0">
                <a:solidFill>
                  <a:schemeClr val="tx1"/>
                </a:solidFill>
              </a:rPr>
              <a:t>, </a:t>
            </a:r>
            <a:r>
              <a:rPr lang="en-US" sz="1200" b="1" dirty="0" err="1">
                <a:solidFill>
                  <a:schemeClr val="tx1"/>
                </a:solidFill>
              </a:rPr>
              <a:t>nên</a:t>
            </a:r>
            <a:r>
              <a:rPr lang="en-US" sz="1200" b="1" dirty="0">
                <a:solidFill>
                  <a:schemeClr val="tx1"/>
                </a:solidFill>
              </a:rPr>
              <a:t> </a:t>
            </a:r>
            <a:r>
              <a:rPr lang="en-US" sz="1200" b="1" dirty="0" err="1">
                <a:solidFill>
                  <a:schemeClr val="tx1"/>
                </a:solidFill>
              </a:rPr>
              <a:t>em</a:t>
            </a:r>
            <a:r>
              <a:rPr lang="en-US" sz="1200" b="1" dirty="0">
                <a:solidFill>
                  <a:schemeClr val="tx1"/>
                </a:solidFill>
              </a:rPr>
              <a:t> </a:t>
            </a:r>
            <a:r>
              <a:rPr lang="en-US" sz="1200" b="1" dirty="0" err="1">
                <a:solidFill>
                  <a:schemeClr val="tx1"/>
                </a:solidFill>
              </a:rPr>
              <a:t>để</a:t>
            </a:r>
            <a:r>
              <a:rPr lang="en-US" sz="1200" b="1" dirty="0">
                <a:solidFill>
                  <a:schemeClr val="tx1"/>
                </a:solidFill>
              </a:rPr>
              <a:t> </a:t>
            </a:r>
            <a:r>
              <a:rPr lang="en-US" sz="1200" b="1" dirty="0" err="1">
                <a:solidFill>
                  <a:schemeClr val="tx1"/>
                </a:solidFill>
              </a:rPr>
              <a:t>phần</a:t>
            </a:r>
            <a:r>
              <a:rPr lang="en-US" sz="1200" b="1" dirty="0">
                <a:solidFill>
                  <a:schemeClr val="tx1"/>
                </a:solidFill>
              </a:rPr>
              <a:t> </a:t>
            </a:r>
            <a:r>
              <a:rPr lang="en-US" sz="1200" b="1" dirty="0" err="1">
                <a:solidFill>
                  <a:schemeClr val="tx1"/>
                </a:solidFill>
              </a:rPr>
              <a:t>giải</a:t>
            </a:r>
            <a:r>
              <a:rPr lang="en-US" sz="1200" b="1" dirty="0">
                <a:solidFill>
                  <a:schemeClr val="tx1"/>
                </a:solidFill>
              </a:rPr>
              <a:t> </a:t>
            </a:r>
            <a:r>
              <a:rPr lang="en-US" sz="1200" b="1" dirty="0" err="1">
                <a:solidFill>
                  <a:schemeClr val="tx1"/>
                </a:solidFill>
              </a:rPr>
              <a:t>thích</a:t>
            </a:r>
            <a:r>
              <a:rPr lang="en-US" sz="1200" b="1" dirty="0">
                <a:solidFill>
                  <a:schemeClr val="tx1"/>
                </a:solidFill>
              </a:rPr>
              <a:t> </a:t>
            </a:r>
            <a:r>
              <a:rPr lang="en-US" sz="1200" b="1" dirty="0" err="1">
                <a:solidFill>
                  <a:schemeClr val="tx1"/>
                </a:solidFill>
              </a:rPr>
              <a:t>nghĩa</a:t>
            </a:r>
            <a:r>
              <a:rPr lang="en-US" sz="1200" b="1" dirty="0">
                <a:solidFill>
                  <a:schemeClr val="tx1"/>
                </a:solidFill>
              </a:rPr>
              <a:t> ở </a:t>
            </a:r>
            <a:r>
              <a:rPr lang="en-US" sz="1200" b="1" dirty="0" err="1">
                <a:solidFill>
                  <a:schemeClr val="tx1"/>
                </a:solidFill>
              </a:rPr>
              <a:t>đây</a:t>
            </a:r>
            <a:r>
              <a:rPr lang="en-US" sz="1200" b="1" dirty="0">
                <a:solidFill>
                  <a:schemeClr val="tx1"/>
                </a:solidFill>
              </a:rPr>
              <a:t> (GV </a:t>
            </a:r>
            <a:r>
              <a:rPr lang="en-US" sz="1200" b="1" dirty="0" err="1">
                <a:solidFill>
                  <a:schemeClr val="tx1"/>
                </a:solidFill>
              </a:rPr>
              <a:t>kéo</a:t>
            </a:r>
            <a:r>
              <a:rPr lang="en-US" sz="1200" b="1" dirty="0">
                <a:solidFill>
                  <a:schemeClr val="tx1"/>
                </a:solidFill>
              </a:rPr>
              <a:t> slide </a:t>
            </a:r>
            <a:r>
              <a:rPr lang="en-US" sz="1200" b="1" dirty="0" err="1">
                <a:solidFill>
                  <a:schemeClr val="tx1"/>
                </a:solidFill>
              </a:rPr>
              <a:t>lên</a:t>
            </a:r>
            <a:r>
              <a:rPr lang="en-US" sz="1200" b="1" dirty="0">
                <a:solidFill>
                  <a:schemeClr val="tx1"/>
                </a:solidFill>
              </a:rPr>
              <a:t> </a:t>
            </a:r>
            <a:r>
              <a:rPr lang="en-US" sz="1200" b="1" dirty="0" err="1">
                <a:solidFill>
                  <a:schemeClr val="tx1"/>
                </a:solidFill>
              </a:rPr>
              <a:t>sau</a:t>
            </a:r>
            <a:r>
              <a:rPr lang="en-US" sz="1200" b="1" dirty="0">
                <a:solidFill>
                  <a:schemeClr val="tx1"/>
                </a:solidFill>
              </a:rPr>
              <a:t> </a:t>
            </a:r>
            <a:r>
              <a:rPr lang="en-US" sz="1200" b="1" dirty="0" err="1">
                <a:solidFill>
                  <a:schemeClr val="tx1"/>
                </a:solidFill>
              </a:rPr>
              <a:t>các</a:t>
            </a:r>
            <a:r>
              <a:rPr lang="en-US" sz="1200" b="1" dirty="0">
                <a:solidFill>
                  <a:schemeClr val="tx1"/>
                </a:solidFill>
              </a:rPr>
              <a:t> </a:t>
            </a:r>
            <a:r>
              <a:rPr lang="en-US" sz="1200" b="1" dirty="0" err="1">
                <a:solidFill>
                  <a:schemeClr val="tx1"/>
                </a:solidFill>
              </a:rPr>
              <a:t>đoạn</a:t>
            </a:r>
            <a:r>
              <a:rPr lang="en-US" sz="1200" b="1" dirty="0">
                <a:solidFill>
                  <a:schemeClr val="tx1"/>
                </a:solidFill>
              </a:rPr>
              <a:t> </a:t>
            </a:r>
            <a:r>
              <a:rPr lang="en-US" sz="1200" b="1" dirty="0" err="1">
                <a:solidFill>
                  <a:schemeClr val="tx1"/>
                </a:solidFill>
              </a:rPr>
              <a:t>theo</a:t>
            </a:r>
            <a:r>
              <a:rPr lang="en-US" sz="1200" b="1" dirty="0">
                <a:solidFill>
                  <a:schemeClr val="tx1"/>
                </a:solidFill>
              </a:rPr>
              <a:t> </a:t>
            </a:r>
            <a:r>
              <a:rPr lang="en-US" sz="1200" b="1" dirty="0" err="1">
                <a:solidFill>
                  <a:schemeClr val="tx1"/>
                </a:solidFill>
              </a:rPr>
              <a:t>quy</a:t>
            </a:r>
            <a:r>
              <a:rPr lang="en-US" sz="1200" b="1" dirty="0">
                <a:solidFill>
                  <a:schemeClr val="tx1"/>
                </a:solidFill>
              </a:rPr>
              <a:t> </a:t>
            </a:r>
            <a:r>
              <a:rPr lang="en-US" sz="1200" b="1" dirty="0" err="1">
                <a:solidFill>
                  <a:schemeClr val="tx1"/>
                </a:solidFill>
              </a:rPr>
              <a:t>trình</a:t>
            </a:r>
            <a:r>
              <a:rPr lang="en-US" sz="1200" b="1" dirty="0">
                <a:solidFill>
                  <a:schemeClr val="tx1"/>
                </a:solidFill>
              </a:rPr>
              <a:t> </a:t>
            </a:r>
            <a:r>
              <a:rPr lang="en-US" sz="1200" b="1" dirty="0" err="1">
                <a:solidFill>
                  <a:schemeClr val="tx1"/>
                </a:solidFill>
              </a:rPr>
              <a:t>trường</a:t>
            </a:r>
            <a:r>
              <a:rPr lang="en-US" sz="1200" b="1" dirty="0">
                <a:solidFill>
                  <a:schemeClr val="tx1"/>
                </a:solidFill>
              </a:rPr>
              <a:t> </a:t>
            </a:r>
            <a:r>
              <a:rPr lang="en-US" sz="1200" b="1" dirty="0" err="1">
                <a:solidFill>
                  <a:schemeClr val="tx1"/>
                </a:solidFill>
              </a:rPr>
              <a:t>mình</a:t>
            </a:r>
            <a:r>
              <a:rPr lang="en-US" sz="1200" b="1" dirty="0">
                <a:solidFill>
                  <a:schemeClr val="tx1"/>
                </a:solidFill>
              </a:rPr>
              <a:t> </a:t>
            </a:r>
            <a:r>
              <a:rPr lang="en-US" sz="1200" b="1" dirty="0" err="1">
                <a:solidFill>
                  <a:schemeClr val="tx1"/>
                </a:solidFill>
              </a:rPr>
              <a:t>nhé</a:t>
            </a:r>
            <a:r>
              <a:rPr lang="en-US" sz="1200" b="1" dirty="0">
                <a:solidFill>
                  <a:schemeClr val="tx1"/>
                </a:solidFill>
              </a:rPr>
              <a:t>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176C856-3D15-442F-A18D-55D8BA878CC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7761925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1" dirty="0">
                <a:solidFill>
                  <a:schemeClr val="tx1"/>
                </a:solidFill>
              </a:rPr>
              <a:t>“</a:t>
            </a:r>
            <a:r>
              <a:rPr lang="en-US" sz="1200" b="1" dirty="0" err="1">
                <a:solidFill>
                  <a:schemeClr val="tx1"/>
                </a:solidFill>
              </a:rPr>
              <a:t>Có</a:t>
            </a:r>
            <a:r>
              <a:rPr lang="en-US" sz="1200" b="1" dirty="0">
                <a:solidFill>
                  <a:schemeClr val="tx1"/>
                </a:solidFill>
              </a:rPr>
              <a:t> </a:t>
            </a:r>
            <a:r>
              <a:rPr lang="en-US" sz="1200" b="1" dirty="0" err="1">
                <a:solidFill>
                  <a:schemeClr val="tx1"/>
                </a:solidFill>
              </a:rPr>
              <a:t>một</a:t>
            </a:r>
            <a:r>
              <a:rPr lang="en-US" sz="1200" b="1" dirty="0">
                <a:solidFill>
                  <a:schemeClr val="tx1"/>
                </a:solidFill>
              </a:rPr>
              <a:t> </a:t>
            </a:r>
            <a:r>
              <a:rPr lang="en-US" sz="1200" b="1" dirty="0" err="1">
                <a:solidFill>
                  <a:schemeClr val="tx1"/>
                </a:solidFill>
              </a:rPr>
              <a:t>số</a:t>
            </a:r>
            <a:r>
              <a:rPr lang="en-US" sz="1200" b="1" dirty="0">
                <a:solidFill>
                  <a:schemeClr val="tx1"/>
                </a:solidFill>
              </a:rPr>
              <a:t> </a:t>
            </a:r>
            <a:r>
              <a:rPr lang="en-US" sz="1200" b="1" dirty="0" err="1">
                <a:solidFill>
                  <a:schemeClr val="tx1"/>
                </a:solidFill>
              </a:rPr>
              <a:t>trường</a:t>
            </a:r>
            <a:r>
              <a:rPr lang="en-US" sz="1200" b="1" dirty="0">
                <a:solidFill>
                  <a:schemeClr val="tx1"/>
                </a:solidFill>
              </a:rPr>
              <a:t>, </a:t>
            </a:r>
            <a:r>
              <a:rPr lang="en-US" sz="1200" b="1" dirty="0" err="1">
                <a:solidFill>
                  <a:schemeClr val="tx1"/>
                </a:solidFill>
              </a:rPr>
              <a:t>họ</a:t>
            </a:r>
            <a:r>
              <a:rPr lang="en-US" sz="1200" b="1" dirty="0">
                <a:solidFill>
                  <a:schemeClr val="tx1"/>
                </a:solidFill>
              </a:rPr>
              <a:t> </a:t>
            </a:r>
            <a:r>
              <a:rPr lang="en-US" sz="1200" b="1" dirty="0" err="1">
                <a:solidFill>
                  <a:schemeClr val="tx1"/>
                </a:solidFill>
              </a:rPr>
              <a:t>sẽ</a:t>
            </a:r>
            <a:r>
              <a:rPr lang="en-US" sz="1200" b="1" dirty="0">
                <a:solidFill>
                  <a:schemeClr val="tx1"/>
                </a:solidFill>
              </a:rPr>
              <a:t> </a:t>
            </a:r>
            <a:r>
              <a:rPr lang="en-US" sz="1200" b="1" dirty="0" err="1">
                <a:solidFill>
                  <a:schemeClr val="tx1"/>
                </a:solidFill>
              </a:rPr>
              <a:t>ghép</a:t>
            </a:r>
            <a:r>
              <a:rPr lang="en-US" sz="1200" b="1" dirty="0">
                <a:solidFill>
                  <a:schemeClr val="tx1"/>
                </a:solidFill>
              </a:rPr>
              <a:t> </a:t>
            </a:r>
            <a:r>
              <a:rPr lang="en-US" sz="1200" b="1" dirty="0" err="1">
                <a:solidFill>
                  <a:schemeClr val="tx1"/>
                </a:solidFill>
              </a:rPr>
              <a:t>phần</a:t>
            </a:r>
            <a:r>
              <a:rPr lang="en-US" sz="1200" b="1" dirty="0">
                <a:solidFill>
                  <a:schemeClr val="tx1"/>
                </a:solidFill>
              </a:rPr>
              <a:t> </a:t>
            </a:r>
            <a:r>
              <a:rPr lang="en-US" sz="1200" b="1" dirty="0" err="1">
                <a:solidFill>
                  <a:schemeClr val="tx1"/>
                </a:solidFill>
              </a:rPr>
              <a:t>giải</a:t>
            </a:r>
            <a:r>
              <a:rPr lang="en-US" sz="1200" b="1" dirty="0">
                <a:solidFill>
                  <a:schemeClr val="tx1"/>
                </a:solidFill>
              </a:rPr>
              <a:t> </a:t>
            </a:r>
            <a:r>
              <a:rPr lang="en-US" sz="1200" b="1" dirty="0" err="1">
                <a:solidFill>
                  <a:schemeClr val="tx1"/>
                </a:solidFill>
              </a:rPr>
              <a:t>thích</a:t>
            </a:r>
            <a:r>
              <a:rPr lang="en-US" sz="1200" b="1" dirty="0">
                <a:solidFill>
                  <a:schemeClr val="tx1"/>
                </a:solidFill>
              </a:rPr>
              <a:t> </a:t>
            </a:r>
            <a:r>
              <a:rPr lang="en-US" sz="1200" b="1" dirty="0" err="1">
                <a:solidFill>
                  <a:schemeClr val="tx1"/>
                </a:solidFill>
              </a:rPr>
              <a:t>nghĩa</a:t>
            </a:r>
            <a:r>
              <a:rPr lang="en-US" sz="1200" b="1" dirty="0">
                <a:solidFill>
                  <a:schemeClr val="tx1"/>
                </a:solidFill>
              </a:rPr>
              <a:t> </a:t>
            </a:r>
            <a:r>
              <a:rPr lang="en-US" sz="1200" b="1" dirty="0" err="1">
                <a:solidFill>
                  <a:schemeClr val="tx1"/>
                </a:solidFill>
              </a:rPr>
              <a:t>của</a:t>
            </a:r>
            <a:r>
              <a:rPr lang="en-US" sz="1200" b="1" dirty="0">
                <a:solidFill>
                  <a:schemeClr val="tx1"/>
                </a:solidFill>
              </a:rPr>
              <a:t> </a:t>
            </a:r>
            <a:r>
              <a:rPr lang="en-US" sz="1200" b="1" dirty="0" err="1">
                <a:solidFill>
                  <a:schemeClr val="tx1"/>
                </a:solidFill>
              </a:rPr>
              <a:t>từ</a:t>
            </a:r>
            <a:r>
              <a:rPr lang="en-US" sz="1200" b="1" dirty="0">
                <a:solidFill>
                  <a:schemeClr val="tx1"/>
                </a:solidFill>
              </a:rPr>
              <a:t> </a:t>
            </a:r>
            <a:r>
              <a:rPr lang="en-US" sz="1200" b="1" dirty="0" err="1">
                <a:solidFill>
                  <a:schemeClr val="tx1"/>
                </a:solidFill>
              </a:rPr>
              <a:t>trong</a:t>
            </a:r>
            <a:r>
              <a:rPr lang="en-US" sz="1200" b="1" dirty="0">
                <a:solidFill>
                  <a:schemeClr val="tx1"/>
                </a:solidFill>
              </a:rPr>
              <a:t> </a:t>
            </a:r>
            <a:r>
              <a:rPr lang="en-US" sz="1200" b="1" dirty="0" err="1">
                <a:solidFill>
                  <a:schemeClr val="tx1"/>
                </a:solidFill>
              </a:rPr>
              <a:t>mục</a:t>
            </a:r>
            <a:r>
              <a:rPr lang="en-US" sz="1200" b="1" dirty="0">
                <a:solidFill>
                  <a:schemeClr val="tx1"/>
                </a:solidFill>
              </a:rPr>
              <a:t> </a:t>
            </a:r>
            <a:r>
              <a:rPr lang="en-US" sz="1200" b="1" dirty="0" err="1">
                <a:solidFill>
                  <a:schemeClr val="tx1"/>
                </a:solidFill>
              </a:rPr>
              <a:t>đọc</a:t>
            </a:r>
            <a:r>
              <a:rPr lang="en-US" sz="1200" b="1" dirty="0">
                <a:solidFill>
                  <a:schemeClr val="tx1"/>
                </a:solidFill>
              </a:rPr>
              <a:t> </a:t>
            </a:r>
            <a:r>
              <a:rPr lang="en-US" sz="1200" b="1" dirty="0" err="1">
                <a:solidFill>
                  <a:schemeClr val="tx1"/>
                </a:solidFill>
              </a:rPr>
              <a:t>đoạn</a:t>
            </a:r>
            <a:r>
              <a:rPr lang="en-US" sz="1200" b="1" dirty="0">
                <a:solidFill>
                  <a:schemeClr val="tx1"/>
                </a:solidFill>
              </a:rPr>
              <a:t> </a:t>
            </a:r>
            <a:r>
              <a:rPr lang="en-US" sz="1200" b="1" dirty="0" err="1">
                <a:solidFill>
                  <a:schemeClr val="tx1"/>
                </a:solidFill>
              </a:rPr>
              <a:t>luôn</a:t>
            </a:r>
            <a:r>
              <a:rPr lang="en-US" sz="1200" b="1" dirty="0">
                <a:solidFill>
                  <a:schemeClr val="tx1"/>
                </a:solidFill>
              </a:rPr>
              <a:t>, </a:t>
            </a:r>
            <a:r>
              <a:rPr lang="en-US" sz="1200" b="1" dirty="0" err="1">
                <a:solidFill>
                  <a:schemeClr val="tx1"/>
                </a:solidFill>
              </a:rPr>
              <a:t>nhưng</a:t>
            </a:r>
            <a:r>
              <a:rPr lang="en-US" sz="1200" b="1" dirty="0">
                <a:solidFill>
                  <a:schemeClr val="tx1"/>
                </a:solidFill>
              </a:rPr>
              <a:t> </a:t>
            </a:r>
            <a:r>
              <a:rPr lang="en-US" sz="1200" b="1" dirty="0" err="1">
                <a:solidFill>
                  <a:schemeClr val="tx1"/>
                </a:solidFill>
              </a:rPr>
              <a:t>vì</a:t>
            </a:r>
            <a:r>
              <a:rPr lang="en-US" sz="1200" b="1" dirty="0">
                <a:solidFill>
                  <a:schemeClr val="tx1"/>
                </a:solidFill>
              </a:rPr>
              <a:t> </a:t>
            </a:r>
            <a:r>
              <a:rPr lang="en-US" sz="1200" b="1" dirty="0" err="1">
                <a:solidFill>
                  <a:schemeClr val="tx1"/>
                </a:solidFill>
              </a:rPr>
              <a:t>mỗi</a:t>
            </a:r>
            <a:r>
              <a:rPr lang="en-US" sz="1200" b="1" dirty="0">
                <a:solidFill>
                  <a:schemeClr val="tx1"/>
                </a:solidFill>
              </a:rPr>
              <a:t> </a:t>
            </a:r>
            <a:r>
              <a:rPr lang="en-US" sz="1200" b="1" dirty="0" err="1">
                <a:solidFill>
                  <a:schemeClr val="tx1"/>
                </a:solidFill>
              </a:rPr>
              <a:t>trường</a:t>
            </a:r>
            <a:r>
              <a:rPr lang="en-US" sz="1200" b="1" dirty="0">
                <a:solidFill>
                  <a:schemeClr val="tx1"/>
                </a:solidFill>
              </a:rPr>
              <a:t> </a:t>
            </a:r>
            <a:r>
              <a:rPr lang="en-US" sz="1200" b="1" dirty="0" err="1">
                <a:solidFill>
                  <a:schemeClr val="tx1"/>
                </a:solidFill>
              </a:rPr>
              <a:t>sẽ</a:t>
            </a:r>
            <a:r>
              <a:rPr lang="en-US" sz="1200" b="1" dirty="0">
                <a:solidFill>
                  <a:schemeClr val="tx1"/>
                </a:solidFill>
              </a:rPr>
              <a:t> </a:t>
            </a:r>
            <a:r>
              <a:rPr lang="en-US" sz="1200" b="1" dirty="0" err="1">
                <a:solidFill>
                  <a:schemeClr val="tx1"/>
                </a:solidFill>
              </a:rPr>
              <a:t>thống</a:t>
            </a:r>
            <a:r>
              <a:rPr lang="en-US" sz="1200" b="1" dirty="0">
                <a:solidFill>
                  <a:schemeClr val="tx1"/>
                </a:solidFill>
              </a:rPr>
              <a:t> </a:t>
            </a:r>
            <a:r>
              <a:rPr lang="en-US" sz="1200" b="1" dirty="0" err="1">
                <a:solidFill>
                  <a:schemeClr val="tx1"/>
                </a:solidFill>
              </a:rPr>
              <a:t>nhất</a:t>
            </a:r>
            <a:r>
              <a:rPr lang="en-US" sz="1200" b="1" dirty="0">
                <a:solidFill>
                  <a:schemeClr val="tx1"/>
                </a:solidFill>
              </a:rPr>
              <a:t> 1 </a:t>
            </a:r>
            <a:r>
              <a:rPr lang="en-US" sz="1200" b="1" dirty="0" err="1">
                <a:solidFill>
                  <a:schemeClr val="tx1"/>
                </a:solidFill>
              </a:rPr>
              <a:t>quy</a:t>
            </a:r>
            <a:r>
              <a:rPr lang="en-US" sz="1200" b="1" dirty="0">
                <a:solidFill>
                  <a:schemeClr val="tx1"/>
                </a:solidFill>
              </a:rPr>
              <a:t> </a:t>
            </a:r>
            <a:r>
              <a:rPr lang="en-US" sz="1200" b="1" dirty="0" err="1">
                <a:solidFill>
                  <a:schemeClr val="tx1"/>
                </a:solidFill>
              </a:rPr>
              <a:t>trình</a:t>
            </a:r>
            <a:r>
              <a:rPr lang="en-US" sz="1200" b="1" dirty="0">
                <a:solidFill>
                  <a:schemeClr val="tx1"/>
                </a:solidFill>
              </a:rPr>
              <a:t> </a:t>
            </a:r>
            <a:r>
              <a:rPr lang="en-US" sz="1200" b="1" dirty="0" err="1">
                <a:solidFill>
                  <a:schemeClr val="tx1"/>
                </a:solidFill>
              </a:rPr>
              <a:t>riêng</a:t>
            </a:r>
            <a:r>
              <a:rPr lang="en-US" sz="1200" b="1" dirty="0">
                <a:solidFill>
                  <a:schemeClr val="tx1"/>
                </a:solidFill>
              </a:rPr>
              <a:t>, ý </a:t>
            </a:r>
            <a:r>
              <a:rPr lang="en-US" sz="1200" b="1" dirty="0" err="1">
                <a:solidFill>
                  <a:schemeClr val="tx1"/>
                </a:solidFill>
              </a:rPr>
              <a:t>tưởng</a:t>
            </a:r>
            <a:r>
              <a:rPr lang="en-US" sz="1200" b="1" dirty="0">
                <a:solidFill>
                  <a:schemeClr val="tx1"/>
                </a:solidFill>
              </a:rPr>
              <a:t> </a:t>
            </a:r>
            <a:r>
              <a:rPr lang="en-US" sz="1200" b="1" dirty="0" err="1">
                <a:solidFill>
                  <a:schemeClr val="tx1"/>
                </a:solidFill>
              </a:rPr>
              <a:t>dạy</a:t>
            </a:r>
            <a:r>
              <a:rPr lang="en-US" sz="1200" b="1" dirty="0">
                <a:solidFill>
                  <a:schemeClr val="tx1"/>
                </a:solidFill>
              </a:rPr>
              <a:t> </a:t>
            </a:r>
            <a:r>
              <a:rPr lang="en-US" sz="1200" b="1" dirty="0" err="1">
                <a:solidFill>
                  <a:schemeClr val="tx1"/>
                </a:solidFill>
              </a:rPr>
              <a:t>riêng</a:t>
            </a:r>
            <a:r>
              <a:rPr lang="en-US" sz="1200" b="1" dirty="0">
                <a:solidFill>
                  <a:schemeClr val="tx1"/>
                </a:solidFill>
              </a:rPr>
              <a:t>, </a:t>
            </a:r>
            <a:r>
              <a:rPr lang="en-US" sz="1200" b="1" dirty="0" err="1">
                <a:solidFill>
                  <a:schemeClr val="tx1"/>
                </a:solidFill>
              </a:rPr>
              <a:t>nên</a:t>
            </a:r>
            <a:r>
              <a:rPr lang="en-US" sz="1200" b="1" dirty="0">
                <a:solidFill>
                  <a:schemeClr val="tx1"/>
                </a:solidFill>
              </a:rPr>
              <a:t> </a:t>
            </a:r>
            <a:r>
              <a:rPr lang="en-US" sz="1200" b="1" dirty="0" err="1">
                <a:solidFill>
                  <a:schemeClr val="tx1"/>
                </a:solidFill>
              </a:rPr>
              <a:t>em</a:t>
            </a:r>
            <a:r>
              <a:rPr lang="en-US" sz="1200" b="1" dirty="0">
                <a:solidFill>
                  <a:schemeClr val="tx1"/>
                </a:solidFill>
              </a:rPr>
              <a:t> </a:t>
            </a:r>
            <a:r>
              <a:rPr lang="en-US" sz="1200" b="1" dirty="0" err="1">
                <a:solidFill>
                  <a:schemeClr val="tx1"/>
                </a:solidFill>
              </a:rPr>
              <a:t>để</a:t>
            </a:r>
            <a:r>
              <a:rPr lang="en-US" sz="1200" b="1" dirty="0">
                <a:solidFill>
                  <a:schemeClr val="tx1"/>
                </a:solidFill>
              </a:rPr>
              <a:t> </a:t>
            </a:r>
            <a:r>
              <a:rPr lang="en-US" sz="1200" b="1" dirty="0" err="1">
                <a:solidFill>
                  <a:schemeClr val="tx1"/>
                </a:solidFill>
              </a:rPr>
              <a:t>phần</a:t>
            </a:r>
            <a:r>
              <a:rPr lang="en-US" sz="1200" b="1" dirty="0">
                <a:solidFill>
                  <a:schemeClr val="tx1"/>
                </a:solidFill>
              </a:rPr>
              <a:t> </a:t>
            </a:r>
            <a:r>
              <a:rPr lang="en-US" sz="1200" b="1" dirty="0" err="1">
                <a:solidFill>
                  <a:schemeClr val="tx1"/>
                </a:solidFill>
              </a:rPr>
              <a:t>giải</a:t>
            </a:r>
            <a:r>
              <a:rPr lang="en-US" sz="1200" b="1" dirty="0">
                <a:solidFill>
                  <a:schemeClr val="tx1"/>
                </a:solidFill>
              </a:rPr>
              <a:t> </a:t>
            </a:r>
            <a:r>
              <a:rPr lang="en-US" sz="1200" b="1" dirty="0" err="1">
                <a:solidFill>
                  <a:schemeClr val="tx1"/>
                </a:solidFill>
              </a:rPr>
              <a:t>thích</a:t>
            </a:r>
            <a:r>
              <a:rPr lang="en-US" sz="1200" b="1" dirty="0">
                <a:solidFill>
                  <a:schemeClr val="tx1"/>
                </a:solidFill>
              </a:rPr>
              <a:t> </a:t>
            </a:r>
            <a:r>
              <a:rPr lang="en-US" sz="1200" b="1" dirty="0" err="1">
                <a:solidFill>
                  <a:schemeClr val="tx1"/>
                </a:solidFill>
              </a:rPr>
              <a:t>nghĩa</a:t>
            </a:r>
            <a:r>
              <a:rPr lang="en-US" sz="1200" b="1" dirty="0">
                <a:solidFill>
                  <a:schemeClr val="tx1"/>
                </a:solidFill>
              </a:rPr>
              <a:t> ở </a:t>
            </a:r>
            <a:r>
              <a:rPr lang="en-US" sz="1200" b="1" dirty="0" err="1">
                <a:solidFill>
                  <a:schemeClr val="tx1"/>
                </a:solidFill>
              </a:rPr>
              <a:t>đây</a:t>
            </a:r>
            <a:r>
              <a:rPr lang="en-US" sz="1200" b="1" dirty="0">
                <a:solidFill>
                  <a:schemeClr val="tx1"/>
                </a:solidFill>
              </a:rPr>
              <a:t> (GV </a:t>
            </a:r>
            <a:r>
              <a:rPr lang="en-US" sz="1200" b="1" dirty="0" err="1">
                <a:solidFill>
                  <a:schemeClr val="tx1"/>
                </a:solidFill>
              </a:rPr>
              <a:t>kéo</a:t>
            </a:r>
            <a:r>
              <a:rPr lang="en-US" sz="1200" b="1" dirty="0">
                <a:solidFill>
                  <a:schemeClr val="tx1"/>
                </a:solidFill>
              </a:rPr>
              <a:t> slide </a:t>
            </a:r>
            <a:r>
              <a:rPr lang="en-US" sz="1200" b="1" dirty="0" err="1">
                <a:solidFill>
                  <a:schemeClr val="tx1"/>
                </a:solidFill>
              </a:rPr>
              <a:t>lên</a:t>
            </a:r>
            <a:r>
              <a:rPr lang="en-US" sz="1200" b="1" dirty="0">
                <a:solidFill>
                  <a:schemeClr val="tx1"/>
                </a:solidFill>
              </a:rPr>
              <a:t> </a:t>
            </a:r>
            <a:r>
              <a:rPr lang="en-US" sz="1200" b="1" dirty="0" err="1">
                <a:solidFill>
                  <a:schemeClr val="tx1"/>
                </a:solidFill>
              </a:rPr>
              <a:t>sau</a:t>
            </a:r>
            <a:r>
              <a:rPr lang="en-US" sz="1200" b="1" dirty="0">
                <a:solidFill>
                  <a:schemeClr val="tx1"/>
                </a:solidFill>
              </a:rPr>
              <a:t> </a:t>
            </a:r>
            <a:r>
              <a:rPr lang="en-US" sz="1200" b="1" dirty="0" err="1">
                <a:solidFill>
                  <a:schemeClr val="tx1"/>
                </a:solidFill>
              </a:rPr>
              <a:t>các</a:t>
            </a:r>
            <a:r>
              <a:rPr lang="en-US" sz="1200" b="1" dirty="0">
                <a:solidFill>
                  <a:schemeClr val="tx1"/>
                </a:solidFill>
              </a:rPr>
              <a:t> </a:t>
            </a:r>
            <a:r>
              <a:rPr lang="en-US" sz="1200" b="1" dirty="0" err="1">
                <a:solidFill>
                  <a:schemeClr val="tx1"/>
                </a:solidFill>
              </a:rPr>
              <a:t>đoạn</a:t>
            </a:r>
            <a:r>
              <a:rPr lang="en-US" sz="1200" b="1" dirty="0">
                <a:solidFill>
                  <a:schemeClr val="tx1"/>
                </a:solidFill>
              </a:rPr>
              <a:t> </a:t>
            </a:r>
            <a:r>
              <a:rPr lang="en-US" sz="1200" b="1" dirty="0" err="1">
                <a:solidFill>
                  <a:schemeClr val="tx1"/>
                </a:solidFill>
              </a:rPr>
              <a:t>theo</a:t>
            </a:r>
            <a:r>
              <a:rPr lang="en-US" sz="1200" b="1" dirty="0">
                <a:solidFill>
                  <a:schemeClr val="tx1"/>
                </a:solidFill>
              </a:rPr>
              <a:t> </a:t>
            </a:r>
            <a:r>
              <a:rPr lang="en-US" sz="1200" b="1" dirty="0" err="1">
                <a:solidFill>
                  <a:schemeClr val="tx1"/>
                </a:solidFill>
              </a:rPr>
              <a:t>quy</a:t>
            </a:r>
            <a:r>
              <a:rPr lang="en-US" sz="1200" b="1" dirty="0">
                <a:solidFill>
                  <a:schemeClr val="tx1"/>
                </a:solidFill>
              </a:rPr>
              <a:t> </a:t>
            </a:r>
            <a:r>
              <a:rPr lang="en-US" sz="1200" b="1" dirty="0" err="1">
                <a:solidFill>
                  <a:schemeClr val="tx1"/>
                </a:solidFill>
              </a:rPr>
              <a:t>trình</a:t>
            </a:r>
            <a:r>
              <a:rPr lang="en-US" sz="1200" b="1" dirty="0">
                <a:solidFill>
                  <a:schemeClr val="tx1"/>
                </a:solidFill>
              </a:rPr>
              <a:t> </a:t>
            </a:r>
            <a:r>
              <a:rPr lang="en-US" sz="1200" b="1" dirty="0" err="1">
                <a:solidFill>
                  <a:schemeClr val="tx1"/>
                </a:solidFill>
              </a:rPr>
              <a:t>trường</a:t>
            </a:r>
            <a:r>
              <a:rPr lang="en-US" sz="1200" b="1" dirty="0">
                <a:solidFill>
                  <a:schemeClr val="tx1"/>
                </a:solidFill>
              </a:rPr>
              <a:t> </a:t>
            </a:r>
            <a:r>
              <a:rPr lang="en-US" sz="1200" b="1" dirty="0" err="1">
                <a:solidFill>
                  <a:schemeClr val="tx1"/>
                </a:solidFill>
              </a:rPr>
              <a:t>mình</a:t>
            </a:r>
            <a:r>
              <a:rPr lang="en-US" sz="1200" b="1" dirty="0">
                <a:solidFill>
                  <a:schemeClr val="tx1"/>
                </a:solidFill>
              </a:rPr>
              <a:t> </a:t>
            </a:r>
            <a:r>
              <a:rPr lang="en-US" sz="1200" b="1" dirty="0" err="1">
                <a:solidFill>
                  <a:schemeClr val="tx1"/>
                </a:solidFill>
              </a:rPr>
              <a:t>nhé</a:t>
            </a:r>
            <a:r>
              <a:rPr lang="en-US" sz="1200" b="1" dirty="0">
                <a:solidFill>
                  <a:schemeClr val="tx1"/>
                </a:solidFill>
              </a:rPr>
              <a:t>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176C856-3D15-442F-A18D-55D8BA878CC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2397620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176C856-3D15-442F-A18D-55D8BA878CC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4230642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176C856-3D15-442F-A18D-55D8BA878CC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4898479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176C856-3D15-442F-A18D-55D8BA878CC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2354754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176C856-3D15-442F-A18D-55D8BA878CC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242864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4.xml"/><Relationship Id="rId4" Type="http://schemas.microsoft.com/office/2007/relationships/hdphoto" Target="../media/hdphoto1.wdp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5.xml"/><Relationship Id="rId4" Type="http://schemas.microsoft.com/office/2007/relationships/hdphoto" Target="../media/hdphoto1.wdp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6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6.xml"/><Relationship Id="rId4" Type="http://schemas.microsoft.com/office/2007/relationships/hdphoto" Target="../media/hdphoto1.wdp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7.xml"/></Relationships>
</file>

<file path=ppt/slideLayouts/_rels/slideLayout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7.xml"/><Relationship Id="rId4" Type="http://schemas.microsoft.com/office/2007/relationships/hdphoto" Target="../media/hdphoto1.wdp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8.xml"/></Relationships>
</file>

<file path=ppt/slideLayouts/_rels/slideLayout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8.xml"/><Relationship Id="rId4" Type="http://schemas.microsoft.com/office/2007/relationships/hdphoto" Target="../media/hdphoto1.wdp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9.xml"/></Relationships>
</file>

<file path=ppt/slideLayouts/_rels/slideLayout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9.xml"/><Relationship Id="rId4" Type="http://schemas.microsoft.com/office/2007/relationships/hdphoto" Target="../media/hdphoto1.wdp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0.xml"/></Relationships>
</file>

<file path=ppt/slideLayouts/_rels/slideLayout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0.xml"/><Relationship Id="rId4" Type="http://schemas.microsoft.com/office/2007/relationships/hdphoto" Target="../media/hdphoto1.wdp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1.xml"/></Relationships>
</file>

<file path=ppt/slideLayouts/_rels/slideLayout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1.xml"/><Relationship Id="rId4" Type="http://schemas.microsoft.com/office/2007/relationships/hdphoto" Target="../media/hdphoto1.wdp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2" y="2130429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2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4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892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38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785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31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67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62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57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06E9206-D2D6-4057-92D4-39C87A03E66D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3/13/2023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61826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2"/>
            <a:ext cx="7315200" cy="566739"/>
          </a:xfrm>
        </p:spPr>
        <p:txBody>
          <a:bodyPr anchor="b"/>
          <a:lstStyle>
            <a:lvl1pPr algn="l">
              <a:defRPr sz="2699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7"/>
            <a:ext cx="7315200" cy="4114800"/>
          </a:xfrm>
        </p:spPr>
        <p:txBody>
          <a:bodyPr/>
          <a:lstStyle>
            <a:lvl1pPr marL="0" indent="0">
              <a:buNone/>
              <a:defRPr sz="4299"/>
            </a:lvl1pPr>
            <a:lvl2pPr marL="609463" indent="0">
              <a:buNone/>
              <a:defRPr sz="3799"/>
            </a:lvl2pPr>
            <a:lvl3pPr marL="1218926" indent="0">
              <a:buNone/>
              <a:defRPr sz="3199"/>
            </a:lvl3pPr>
            <a:lvl4pPr marL="1828388" indent="0">
              <a:buNone/>
              <a:defRPr sz="2699"/>
            </a:lvl4pPr>
            <a:lvl5pPr marL="2437851" indent="0">
              <a:buNone/>
              <a:defRPr sz="2699"/>
            </a:lvl5pPr>
            <a:lvl6pPr marL="3047314" indent="0">
              <a:buNone/>
              <a:defRPr sz="2699"/>
            </a:lvl6pPr>
            <a:lvl7pPr marL="3656777" indent="0">
              <a:buNone/>
              <a:defRPr sz="2699"/>
            </a:lvl7pPr>
            <a:lvl8pPr marL="4266240" indent="0">
              <a:buNone/>
              <a:defRPr sz="2699"/>
            </a:lvl8pPr>
            <a:lvl9pPr marL="4875703" indent="0">
              <a:buNone/>
              <a:defRPr sz="2699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41"/>
            <a:ext cx="7315200" cy="804863"/>
          </a:xfrm>
        </p:spPr>
        <p:txBody>
          <a:bodyPr/>
          <a:lstStyle>
            <a:lvl1pPr marL="0" indent="0">
              <a:buNone/>
              <a:defRPr sz="1900"/>
            </a:lvl1pPr>
            <a:lvl2pPr marL="609463" indent="0">
              <a:buNone/>
              <a:defRPr sz="1600"/>
            </a:lvl2pPr>
            <a:lvl3pPr marL="1218926" indent="0">
              <a:buNone/>
              <a:defRPr sz="1400"/>
            </a:lvl3pPr>
            <a:lvl4pPr marL="1828388" indent="0">
              <a:buNone/>
              <a:defRPr sz="1200"/>
            </a:lvl4pPr>
            <a:lvl5pPr marL="2437851" indent="0">
              <a:buNone/>
              <a:defRPr sz="1200"/>
            </a:lvl5pPr>
            <a:lvl6pPr marL="3047314" indent="0">
              <a:buNone/>
              <a:defRPr sz="1200"/>
            </a:lvl6pPr>
            <a:lvl7pPr marL="3656777" indent="0">
              <a:buNone/>
              <a:defRPr sz="1200"/>
            </a:lvl7pPr>
            <a:lvl8pPr marL="4266240" indent="0">
              <a:buNone/>
              <a:defRPr sz="1200"/>
            </a:lvl8pPr>
            <a:lvl9pPr marL="4875703" indent="0">
              <a:buNone/>
              <a:defRPr sz="12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257577C-F53D-4BB9-9408-EB84DEB3CD80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3/13/2023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14410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7D58058-BD14-4845-947D-4A9B79A00D09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3/13/2023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845073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1" y="274640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2" y="274640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8ECB469-C949-4E3F-B0CB-0C15DA7B7F92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3/13/2023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846388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6902342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4656840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5920622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6196642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altLang="zh-CN"/>
              <a:t>Click to edit Master subtitle style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9196EC2F-0988-4314-AD4B-24FF16D7B45E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3/13/2023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3219063"/>
      </p:ext>
    </p:extLst>
  </p:cSld>
  <p:clrMapOvr>
    <a:masterClrMapping/>
  </p:clrMapOvr>
  <p:transition spd="med" advTm="4000">
    <p:pull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altLang="zh-CN"/>
              <a:t>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9196EC2F-0988-4314-AD4B-24FF16D7B45E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3/13/2023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5748789"/>
      </p:ext>
    </p:extLst>
  </p:cSld>
  <p:clrMapOvr>
    <a:masterClrMapping/>
  </p:clrMapOvr>
  <p:transition spd="med" advTm="4000">
    <p:pull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altLang="zh-CN"/>
              <a:t>Edit Master text styles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9196EC2F-0988-4314-AD4B-24FF16D7B45E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3/13/2023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0464281"/>
      </p:ext>
    </p:extLst>
  </p:cSld>
  <p:clrMapOvr>
    <a:masterClrMapping/>
  </p:clrMapOvr>
  <p:transition spd="med" advTm="4000">
    <p:pull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052E9E1-D97D-4C90-BB96-FA1ED58B786F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3/13/2023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634331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altLang="zh-CN"/>
              <a:t>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altLang="zh-CN"/>
              <a:t>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9196EC2F-0988-4314-AD4B-24FF16D7B45E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3/13/2023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3685286"/>
      </p:ext>
    </p:extLst>
  </p:cSld>
  <p:clrMapOvr>
    <a:masterClrMapping/>
  </p:clrMapOvr>
  <p:transition spd="med" advTm="4000">
    <p:pull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CN"/>
              <a:t>Edit Master text styles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altLang="zh-CN"/>
              <a:t>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CN"/>
              <a:t>Edit Master text styles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altLang="zh-CN"/>
              <a:t>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9196EC2F-0988-4314-AD4B-24FF16D7B45E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3/13/2023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1107207"/>
      </p:ext>
    </p:extLst>
  </p:cSld>
  <p:clrMapOvr>
    <a:masterClrMapping/>
  </p:clrMapOvr>
  <p:transition spd="med" advTm="4000">
    <p:pull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9196EC2F-0988-4314-AD4B-24FF16D7B45E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3/13/2023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8633279"/>
      </p:ext>
    </p:extLst>
  </p:cSld>
  <p:clrMapOvr>
    <a:masterClrMapping/>
  </p:clrMapOvr>
  <p:transition spd="med" advTm="4000">
    <p:pull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9196EC2F-0988-4314-AD4B-24FF16D7B45E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3/13/2023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7550223"/>
      </p:ext>
    </p:extLst>
  </p:cSld>
  <p:clrMapOvr>
    <a:masterClrMapping/>
  </p:clrMapOvr>
  <p:transition spd="med" advTm="4000">
    <p:pull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altLang="zh-CN"/>
              <a:t>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altLang="zh-CN"/>
              <a:t>Edit Master text styles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9196EC2F-0988-4314-AD4B-24FF16D7B45E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3/13/2023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5901338"/>
      </p:ext>
    </p:extLst>
  </p:cSld>
  <p:clrMapOvr>
    <a:masterClrMapping/>
  </p:clrMapOvr>
  <p:transition spd="med" advTm="4000">
    <p:pull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zh-CN"/>
              <a:t>Click icon to add picture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altLang="zh-CN"/>
              <a:t>Edit Master text styles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9196EC2F-0988-4314-AD4B-24FF16D7B45E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3/13/2023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7471818"/>
      </p:ext>
    </p:extLst>
  </p:cSld>
  <p:clrMapOvr>
    <a:masterClrMapping/>
  </p:clrMapOvr>
  <p:transition spd="med" advTm="4000">
    <p:pull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altLang="zh-CN"/>
              <a:t>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9196EC2F-0988-4314-AD4B-24FF16D7B45E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3/13/2023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2380676"/>
      </p:ext>
    </p:extLst>
  </p:cSld>
  <p:clrMapOvr>
    <a:masterClrMapping/>
  </p:clrMapOvr>
  <p:transition spd="med" advTm="4000">
    <p:pull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altLang="zh-CN"/>
              <a:t>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9196EC2F-0988-4314-AD4B-24FF16D7B45E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3/13/2023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9200293"/>
      </p:ext>
    </p:extLst>
  </p:cSld>
  <p:clrMapOvr>
    <a:masterClrMapping/>
  </p:clrMapOvr>
  <p:transition spd="med" advTm="4000">
    <p:pull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4391976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051186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6" y="4406902"/>
            <a:ext cx="10363200" cy="1362075"/>
          </a:xfrm>
        </p:spPr>
        <p:txBody>
          <a:bodyPr anchor="t"/>
          <a:lstStyle>
            <a:lvl1pPr algn="l">
              <a:defRPr sz="5399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6" y="2906714"/>
            <a:ext cx="10363200" cy="1500187"/>
          </a:xfrm>
        </p:spPr>
        <p:txBody>
          <a:bodyPr anchor="b"/>
          <a:lstStyle>
            <a:lvl1pPr marL="0" indent="0">
              <a:buNone/>
              <a:defRPr sz="2699">
                <a:solidFill>
                  <a:schemeClr val="tx1">
                    <a:tint val="75000"/>
                  </a:schemeClr>
                </a:solidFill>
              </a:defRPr>
            </a:lvl1pPr>
            <a:lvl2pPr marL="609463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8926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3pPr>
            <a:lvl4pPr marL="1828388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4pPr>
            <a:lvl5pPr marL="2437851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5pPr>
            <a:lvl6pPr marL="3047314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6pPr>
            <a:lvl7pPr marL="3656777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7pPr>
            <a:lvl8pPr marL="426624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8pPr>
            <a:lvl9pPr marL="4875703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14779EE-1E16-4CC5-A459-C716090F6017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3/13/2023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140788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1" y="1122365"/>
            <a:ext cx="9144000" cy="2387600"/>
          </a:xfrm>
        </p:spPr>
        <p:txBody>
          <a:bodyPr anchor="b"/>
          <a:lstStyle>
            <a:lvl1pPr algn="ctr">
              <a:defRPr sz="5999"/>
            </a:lvl1pPr>
          </a:lstStyle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1" y="3602039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09" indent="0" algn="ctr">
              <a:buNone/>
              <a:defRPr sz="2000"/>
            </a:lvl2pPr>
            <a:lvl3pPr marL="914217" indent="0" algn="ctr">
              <a:buNone/>
              <a:defRPr sz="1800"/>
            </a:lvl3pPr>
            <a:lvl4pPr marL="1371326" indent="0" algn="ctr">
              <a:buNone/>
              <a:defRPr sz="1600"/>
            </a:lvl4pPr>
            <a:lvl5pPr marL="1828434" indent="0" algn="ctr">
              <a:buNone/>
              <a:defRPr sz="1600"/>
            </a:lvl5pPr>
            <a:lvl6pPr marL="2285543" indent="0" algn="ctr">
              <a:buNone/>
              <a:defRPr sz="1600"/>
            </a:lvl6pPr>
            <a:lvl7pPr marL="2742651" indent="0" algn="ctr">
              <a:buNone/>
              <a:defRPr sz="1600"/>
            </a:lvl7pPr>
            <a:lvl8pPr marL="3199760" indent="0" algn="ctr">
              <a:buNone/>
              <a:defRPr sz="1600"/>
            </a:lvl8pPr>
            <a:lvl9pPr marL="3656868" indent="0" algn="ctr">
              <a:buNone/>
              <a:defRPr sz="1600"/>
            </a:lvl9pPr>
          </a:lstStyle>
          <a:p>
            <a:r>
              <a:rPr lang="en-US" altLang="zh-CN"/>
              <a:t>Click to edit Master subtitle style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388EF-52D1-4258-9BE5-BCD010C7D4DE}" type="datetimeFigureOut">
              <a:rPr lang="zh-CN" altLang="en-US" smtClean="0"/>
              <a:t>2023/3/13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EE65E-57D2-4566-898C-4F2076833F8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5649716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altLang="zh-CN"/>
              <a:t>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388EF-52D1-4258-9BE5-BCD010C7D4DE}" type="datetimeFigureOut">
              <a:rPr lang="zh-CN" altLang="en-US" smtClean="0"/>
              <a:t>2023/3/13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EE65E-57D2-4566-898C-4F2076833F8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3348341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2" y="1709739"/>
            <a:ext cx="10515600" cy="2852737"/>
          </a:xfrm>
        </p:spPr>
        <p:txBody>
          <a:bodyPr anchor="b"/>
          <a:lstStyle>
            <a:lvl1pPr>
              <a:defRPr sz="5999"/>
            </a:lvl1pPr>
          </a:lstStyle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2" y="4589464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10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21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32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43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5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265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19976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686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altLang="zh-CN"/>
              <a:t>Edit Master text styles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388EF-52D1-4258-9BE5-BCD010C7D4DE}" type="datetimeFigureOut">
              <a:rPr lang="zh-CN" altLang="en-US" smtClean="0"/>
              <a:t>2023/3/13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EE65E-57D2-4566-898C-4F2076833F8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9239316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altLang="zh-CN"/>
              <a:t>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altLang="zh-CN"/>
              <a:t>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388EF-52D1-4258-9BE5-BCD010C7D4DE}" type="datetimeFigureOut">
              <a:rPr lang="zh-CN" altLang="en-US" smtClean="0"/>
              <a:t>2023/3/13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EE65E-57D2-4566-898C-4F2076833F8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3274718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90" y="365126"/>
            <a:ext cx="10515600" cy="1325563"/>
          </a:xfrm>
        </p:spPr>
        <p:txBody>
          <a:bodyPr/>
          <a:lstStyle/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9" y="1681164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09" indent="0">
              <a:buNone/>
              <a:defRPr sz="2000" b="1"/>
            </a:lvl2pPr>
            <a:lvl3pPr marL="914217" indent="0">
              <a:buNone/>
              <a:defRPr sz="1800" b="1"/>
            </a:lvl3pPr>
            <a:lvl4pPr marL="1371326" indent="0">
              <a:buNone/>
              <a:defRPr sz="1600" b="1"/>
            </a:lvl4pPr>
            <a:lvl5pPr marL="1828434" indent="0">
              <a:buNone/>
              <a:defRPr sz="1600" b="1"/>
            </a:lvl5pPr>
            <a:lvl6pPr marL="2285543" indent="0">
              <a:buNone/>
              <a:defRPr sz="1600" b="1"/>
            </a:lvl6pPr>
            <a:lvl7pPr marL="2742651" indent="0">
              <a:buNone/>
              <a:defRPr sz="1600" b="1"/>
            </a:lvl7pPr>
            <a:lvl8pPr marL="3199760" indent="0">
              <a:buNone/>
              <a:defRPr sz="1600" b="1"/>
            </a:lvl8pPr>
            <a:lvl9pPr marL="3656868" indent="0">
              <a:buNone/>
              <a:defRPr sz="1600" b="1"/>
            </a:lvl9pPr>
          </a:lstStyle>
          <a:p>
            <a:pPr lvl="0"/>
            <a:r>
              <a:rPr lang="en-US" altLang="zh-CN"/>
              <a:t>Edit Master text styles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9" y="2505076"/>
            <a:ext cx="5157787" cy="3684588"/>
          </a:xfrm>
        </p:spPr>
        <p:txBody>
          <a:bodyPr/>
          <a:lstStyle/>
          <a:p>
            <a:pPr lvl="0"/>
            <a:r>
              <a:rPr lang="en-US" altLang="zh-CN"/>
              <a:t>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2" y="1681164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09" indent="0">
              <a:buNone/>
              <a:defRPr sz="2000" b="1"/>
            </a:lvl2pPr>
            <a:lvl3pPr marL="914217" indent="0">
              <a:buNone/>
              <a:defRPr sz="1800" b="1"/>
            </a:lvl3pPr>
            <a:lvl4pPr marL="1371326" indent="0">
              <a:buNone/>
              <a:defRPr sz="1600" b="1"/>
            </a:lvl4pPr>
            <a:lvl5pPr marL="1828434" indent="0">
              <a:buNone/>
              <a:defRPr sz="1600" b="1"/>
            </a:lvl5pPr>
            <a:lvl6pPr marL="2285543" indent="0">
              <a:buNone/>
              <a:defRPr sz="1600" b="1"/>
            </a:lvl6pPr>
            <a:lvl7pPr marL="2742651" indent="0">
              <a:buNone/>
              <a:defRPr sz="1600" b="1"/>
            </a:lvl7pPr>
            <a:lvl8pPr marL="3199760" indent="0">
              <a:buNone/>
              <a:defRPr sz="1600" b="1"/>
            </a:lvl8pPr>
            <a:lvl9pPr marL="3656868" indent="0">
              <a:buNone/>
              <a:defRPr sz="1600" b="1"/>
            </a:lvl9pPr>
          </a:lstStyle>
          <a:p>
            <a:pPr lvl="0"/>
            <a:r>
              <a:rPr lang="en-US" altLang="zh-CN"/>
              <a:t>Edit Master text styles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2" y="2505076"/>
            <a:ext cx="5183188" cy="3684588"/>
          </a:xfrm>
        </p:spPr>
        <p:txBody>
          <a:bodyPr/>
          <a:lstStyle/>
          <a:p>
            <a:pPr lvl="0"/>
            <a:r>
              <a:rPr lang="en-US" altLang="zh-CN"/>
              <a:t>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388EF-52D1-4258-9BE5-BCD010C7D4DE}" type="datetimeFigureOut">
              <a:rPr lang="zh-CN" altLang="en-US" smtClean="0"/>
              <a:t>2023/3/13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EE65E-57D2-4566-898C-4F2076833F8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6011959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388EF-52D1-4258-9BE5-BCD010C7D4DE}" type="datetimeFigureOut">
              <a:rPr lang="zh-CN" altLang="en-US" smtClean="0"/>
              <a:t>2023/3/13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EE65E-57D2-4566-898C-4F2076833F8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2371933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388EF-52D1-4258-9BE5-BCD010C7D4DE}" type="datetimeFigureOut">
              <a:rPr lang="zh-CN" altLang="en-US" smtClean="0"/>
              <a:t>2023/3/13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EE65E-57D2-4566-898C-4F2076833F8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33513479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9" y="457202"/>
            <a:ext cx="3932237" cy="1600200"/>
          </a:xfrm>
        </p:spPr>
        <p:txBody>
          <a:bodyPr anchor="b"/>
          <a:lstStyle>
            <a:lvl1pPr>
              <a:defRPr sz="3199"/>
            </a:lvl1pPr>
          </a:lstStyle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9" y="987426"/>
            <a:ext cx="6172200" cy="4873625"/>
          </a:xfrm>
        </p:spPr>
        <p:txBody>
          <a:bodyPr/>
          <a:lstStyle>
            <a:lvl1pPr>
              <a:defRPr sz="3199"/>
            </a:lvl1pPr>
            <a:lvl2pPr>
              <a:defRPr sz="2799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altLang="zh-CN"/>
              <a:t>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9" y="2057401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09" indent="0">
              <a:buNone/>
              <a:defRPr sz="1400"/>
            </a:lvl2pPr>
            <a:lvl3pPr marL="914217" indent="0">
              <a:buNone/>
              <a:defRPr sz="1200"/>
            </a:lvl3pPr>
            <a:lvl4pPr marL="1371326" indent="0">
              <a:buNone/>
              <a:defRPr sz="1000"/>
            </a:lvl4pPr>
            <a:lvl5pPr marL="1828434" indent="0">
              <a:buNone/>
              <a:defRPr sz="1000"/>
            </a:lvl5pPr>
            <a:lvl6pPr marL="2285543" indent="0">
              <a:buNone/>
              <a:defRPr sz="1000"/>
            </a:lvl6pPr>
            <a:lvl7pPr marL="2742651" indent="0">
              <a:buNone/>
              <a:defRPr sz="1000"/>
            </a:lvl7pPr>
            <a:lvl8pPr marL="3199760" indent="0">
              <a:buNone/>
              <a:defRPr sz="1000"/>
            </a:lvl8pPr>
            <a:lvl9pPr marL="3656868" indent="0">
              <a:buNone/>
              <a:defRPr sz="1000"/>
            </a:lvl9pPr>
          </a:lstStyle>
          <a:p>
            <a:pPr lvl="0"/>
            <a:r>
              <a:rPr lang="en-US" altLang="zh-CN"/>
              <a:t>Edit Master text styles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388EF-52D1-4258-9BE5-BCD010C7D4DE}" type="datetimeFigureOut">
              <a:rPr lang="zh-CN" altLang="en-US" smtClean="0"/>
              <a:t>2023/3/13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EE65E-57D2-4566-898C-4F2076833F8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92914546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9" y="457202"/>
            <a:ext cx="3932237" cy="1600200"/>
          </a:xfrm>
        </p:spPr>
        <p:txBody>
          <a:bodyPr anchor="b"/>
          <a:lstStyle>
            <a:lvl1pPr>
              <a:defRPr sz="3199"/>
            </a:lvl1pPr>
          </a:lstStyle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9" y="987426"/>
            <a:ext cx="6172200" cy="4873625"/>
          </a:xfrm>
        </p:spPr>
        <p:txBody>
          <a:bodyPr/>
          <a:lstStyle>
            <a:lvl1pPr marL="0" indent="0">
              <a:buNone/>
              <a:defRPr sz="3199"/>
            </a:lvl1pPr>
            <a:lvl2pPr marL="457109" indent="0">
              <a:buNone/>
              <a:defRPr sz="2799"/>
            </a:lvl2pPr>
            <a:lvl3pPr marL="914217" indent="0">
              <a:buNone/>
              <a:defRPr sz="2400"/>
            </a:lvl3pPr>
            <a:lvl4pPr marL="1371326" indent="0">
              <a:buNone/>
              <a:defRPr sz="2000"/>
            </a:lvl4pPr>
            <a:lvl5pPr marL="1828434" indent="0">
              <a:buNone/>
              <a:defRPr sz="2000"/>
            </a:lvl5pPr>
            <a:lvl6pPr marL="2285543" indent="0">
              <a:buNone/>
              <a:defRPr sz="2000"/>
            </a:lvl6pPr>
            <a:lvl7pPr marL="2742651" indent="0">
              <a:buNone/>
              <a:defRPr sz="2000"/>
            </a:lvl7pPr>
            <a:lvl8pPr marL="3199760" indent="0">
              <a:buNone/>
              <a:defRPr sz="2000"/>
            </a:lvl8pPr>
            <a:lvl9pPr marL="3656868" indent="0">
              <a:buNone/>
              <a:defRPr sz="2000"/>
            </a:lvl9pPr>
          </a:lstStyle>
          <a:p>
            <a:r>
              <a:rPr lang="en-US" altLang="zh-CN"/>
              <a:t>Click icon to add picture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9" y="2057401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09" indent="0">
              <a:buNone/>
              <a:defRPr sz="1400"/>
            </a:lvl2pPr>
            <a:lvl3pPr marL="914217" indent="0">
              <a:buNone/>
              <a:defRPr sz="1200"/>
            </a:lvl3pPr>
            <a:lvl4pPr marL="1371326" indent="0">
              <a:buNone/>
              <a:defRPr sz="1000"/>
            </a:lvl4pPr>
            <a:lvl5pPr marL="1828434" indent="0">
              <a:buNone/>
              <a:defRPr sz="1000"/>
            </a:lvl5pPr>
            <a:lvl6pPr marL="2285543" indent="0">
              <a:buNone/>
              <a:defRPr sz="1000"/>
            </a:lvl6pPr>
            <a:lvl7pPr marL="2742651" indent="0">
              <a:buNone/>
              <a:defRPr sz="1000"/>
            </a:lvl7pPr>
            <a:lvl8pPr marL="3199760" indent="0">
              <a:buNone/>
              <a:defRPr sz="1000"/>
            </a:lvl8pPr>
            <a:lvl9pPr marL="3656868" indent="0">
              <a:buNone/>
              <a:defRPr sz="1000"/>
            </a:lvl9pPr>
          </a:lstStyle>
          <a:p>
            <a:pPr lvl="0"/>
            <a:r>
              <a:rPr lang="en-US" altLang="zh-CN"/>
              <a:t>Edit Master text styles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388EF-52D1-4258-9BE5-BCD010C7D4DE}" type="datetimeFigureOut">
              <a:rPr lang="zh-CN" altLang="en-US" smtClean="0"/>
              <a:t>2023/3/13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EE65E-57D2-4566-898C-4F2076833F8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57636665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altLang="zh-CN"/>
              <a:t>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388EF-52D1-4258-9BE5-BCD010C7D4DE}" type="datetimeFigureOut">
              <a:rPr lang="zh-CN" altLang="en-US" smtClean="0"/>
              <a:t>2023/3/13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EE65E-57D2-4566-898C-4F2076833F8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642871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2" y="1600202"/>
            <a:ext cx="5384800" cy="4525963"/>
          </a:xfrm>
        </p:spPr>
        <p:txBody>
          <a:bodyPr/>
          <a:lstStyle>
            <a:lvl1pPr>
              <a:defRPr sz="3799"/>
            </a:lvl1pPr>
            <a:lvl2pPr>
              <a:defRPr sz="3199"/>
            </a:lvl2pPr>
            <a:lvl3pPr>
              <a:defRPr sz="2699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1" y="1600202"/>
            <a:ext cx="5384800" cy="4525963"/>
          </a:xfrm>
        </p:spPr>
        <p:txBody>
          <a:bodyPr/>
          <a:lstStyle>
            <a:lvl1pPr>
              <a:defRPr sz="3799"/>
            </a:lvl1pPr>
            <a:lvl2pPr>
              <a:defRPr sz="3199"/>
            </a:lvl2pPr>
            <a:lvl3pPr>
              <a:defRPr sz="2699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3311C9F-D64E-4824-A709-CF61DE4E0BDD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3/13/2023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7245943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en-US" altLang="zh-CN"/>
              <a:t>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388EF-52D1-4258-9BE5-BCD010C7D4DE}" type="datetimeFigureOut">
              <a:rPr lang="zh-CN" altLang="en-US" smtClean="0"/>
              <a:t>2023/3/13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EE65E-57D2-4566-898C-4F2076833F8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86955788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87457912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1">
  <p:cSld name="1_Title only 1">
    <p:spTree>
      <p:nvGrpSpPr>
        <p:cNvPr id="1" name="Shape 2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" name="Google Shape;290;p18"/>
          <p:cNvSpPr txBox="1">
            <a:spLocks noGrp="1"/>
          </p:cNvSpPr>
          <p:nvPr>
            <p:ph type="title"/>
          </p:nvPr>
        </p:nvSpPr>
        <p:spPr>
          <a:xfrm>
            <a:off x="960000" y="719200"/>
            <a:ext cx="10281200" cy="7108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136103372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exa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0"/>
            <a:ext cx="12192000" cy="6858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80435F3-CE51-FE47-901D-12AFFB0ECEA9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13/3/2023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WWW.DESIGNERSPARADISE.COM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6118706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80435F3-CE51-FE47-901D-12AFFB0ECEA9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13/3/2023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印品黑体" panose="00000500000000000000" pitchFamily="2" charset="-122"/>
                <a:ea typeface="印品黑体" panose="00000500000000000000" pitchFamily="2" charset="-122"/>
              </a:defRPr>
            </a:lvl1pPr>
          </a:lstStyle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xiaoer.yanj.cn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400">
                <a:solidFill>
                  <a:schemeClr val="tx1">
                    <a:lumMod val="50000"/>
                    <a:lumOff val="50000"/>
                  </a:schemeClr>
                </a:solidFill>
                <a:latin typeface="印品黑体" panose="00000500000000000000" pitchFamily="2" charset="-122"/>
              </a:defRPr>
            </a:lvl1pPr>
          </a:lstStyle>
          <a:p>
            <a:pPr>
              <a:defRPr/>
            </a:pPr>
            <a:fld id="{857B18ED-D931-45F4-8873-1BEDAB4DC03E}" type="slidenum">
              <a:rPr lang="en-JM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en-JM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cxnSp>
        <p:nvCxnSpPr>
          <p:cNvPr id="7" name="直接连接符 6"/>
          <p:cNvCxnSpPr/>
          <p:nvPr userDrawn="1"/>
        </p:nvCxnSpPr>
        <p:spPr>
          <a:xfrm flipV="1">
            <a:off x="3025298" y="479824"/>
            <a:ext cx="8366603" cy="1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" name="组合 7"/>
          <p:cNvGrpSpPr/>
          <p:nvPr userDrawn="1"/>
        </p:nvGrpSpPr>
        <p:grpSpPr>
          <a:xfrm>
            <a:off x="1" y="195107"/>
            <a:ext cx="3126179" cy="569433"/>
            <a:chOff x="0" y="194743"/>
            <a:chExt cx="3126179" cy="569433"/>
          </a:xfrm>
        </p:grpSpPr>
        <p:sp>
          <p:nvSpPr>
            <p:cNvPr id="9" name="圆角矩形 8"/>
            <p:cNvSpPr/>
            <p:nvPr/>
          </p:nvSpPr>
          <p:spPr>
            <a:xfrm>
              <a:off x="173209" y="194743"/>
              <a:ext cx="2952970" cy="569433"/>
            </a:xfrm>
            <a:prstGeom prst="roundRect">
              <a:avLst>
                <a:gd name="adj" fmla="val 9976"/>
              </a:avLst>
            </a:prstGeom>
            <a:solidFill>
              <a:srgbClr val="01ACBE"/>
            </a:solidFill>
            <a:ln w="19050">
              <a:gradFill flip="none" rotWithShape="1">
                <a:gsLst>
                  <a:gs pos="88000">
                    <a:schemeClr val="bg1"/>
                  </a:gs>
                  <a:gs pos="0">
                    <a:schemeClr val="bg1">
                      <a:lumMod val="75000"/>
                    </a:schemeClr>
                  </a:gs>
                  <a:gs pos="71000">
                    <a:schemeClr val="bg1">
                      <a:lumMod val="85000"/>
                    </a:schemeClr>
                  </a:gs>
                  <a:gs pos="55000">
                    <a:schemeClr val="bg1"/>
                  </a:gs>
                  <a:gs pos="37000">
                    <a:schemeClr val="bg1">
                      <a:lumMod val="85000"/>
                    </a:schemeClr>
                  </a:gs>
                  <a:gs pos="22000">
                    <a:schemeClr val="bg1"/>
                  </a:gs>
                  <a:gs pos="100000">
                    <a:schemeClr val="bg1">
                      <a:lumMod val="75000"/>
                    </a:schemeClr>
                  </a:gs>
                </a:gsLst>
                <a:lin ang="1200000" scaled="0"/>
                <a:tileRect/>
              </a:gra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21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印品黑体" panose="00000500000000000000" pitchFamily="2" charset="-122"/>
                <a:ea typeface="印品黑体" panose="00000500000000000000" pitchFamily="2" charset="-122"/>
                <a:cs typeface="+mn-cs"/>
              </a:endParaRPr>
            </a:p>
          </p:txBody>
        </p:sp>
        <p:grpSp>
          <p:nvGrpSpPr>
            <p:cNvPr id="10" name="组合 9"/>
            <p:cNvGrpSpPr/>
            <p:nvPr/>
          </p:nvGrpSpPr>
          <p:grpSpPr>
            <a:xfrm>
              <a:off x="0" y="290669"/>
              <a:ext cx="424561" cy="355906"/>
              <a:chOff x="469900" y="728859"/>
              <a:chExt cx="424561" cy="355906"/>
            </a:xfrm>
          </p:grpSpPr>
          <p:sp>
            <p:nvSpPr>
              <p:cNvPr id="11" name="椭圆 10"/>
              <p:cNvSpPr/>
              <p:nvPr/>
            </p:nvSpPr>
            <p:spPr>
              <a:xfrm rot="16200000">
                <a:off x="738264" y="928568"/>
                <a:ext cx="156198" cy="156196"/>
              </a:xfrm>
              <a:prstGeom prst="ellipse">
                <a:avLst/>
              </a:prstGeom>
              <a:gradFill>
                <a:gsLst>
                  <a:gs pos="75000">
                    <a:schemeClr val="bg1">
                      <a:lumMod val="95000"/>
                    </a:schemeClr>
                  </a:gs>
                  <a:gs pos="55000">
                    <a:schemeClr val="bg1">
                      <a:lumMod val="65000"/>
                    </a:schemeClr>
                  </a:gs>
                  <a:gs pos="35000">
                    <a:schemeClr val="bg1">
                      <a:lumMod val="95000"/>
                    </a:schemeClr>
                  </a:gs>
                  <a:gs pos="17000">
                    <a:schemeClr val="bg1">
                      <a:lumMod val="6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  <p:sp>
            <p:nvSpPr>
              <p:cNvPr id="12" name="椭圆 11"/>
              <p:cNvSpPr/>
              <p:nvPr/>
            </p:nvSpPr>
            <p:spPr>
              <a:xfrm rot="16200000">
                <a:off x="752463" y="942770"/>
                <a:ext cx="127798" cy="127797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innerShdw blurRad="12700" dist="127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  <p:sp>
            <p:nvSpPr>
              <p:cNvPr id="13" name="椭圆 12"/>
              <p:cNvSpPr/>
              <p:nvPr/>
            </p:nvSpPr>
            <p:spPr>
              <a:xfrm rot="16200000">
                <a:off x="738264" y="728860"/>
                <a:ext cx="156198" cy="156196"/>
              </a:xfrm>
              <a:prstGeom prst="ellipse">
                <a:avLst/>
              </a:prstGeom>
              <a:gradFill>
                <a:gsLst>
                  <a:gs pos="75000">
                    <a:schemeClr val="bg1">
                      <a:lumMod val="95000"/>
                    </a:schemeClr>
                  </a:gs>
                  <a:gs pos="55000">
                    <a:schemeClr val="bg1">
                      <a:lumMod val="65000"/>
                    </a:schemeClr>
                  </a:gs>
                  <a:gs pos="35000">
                    <a:schemeClr val="bg1">
                      <a:lumMod val="95000"/>
                    </a:schemeClr>
                  </a:gs>
                  <a:gs pos="17000">
                    <a:schemeClr val="bg1">
                      <a:lumMod val="6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  <p:sp>
            <p:nvSpPr>
              <p:cNvPr id="14" name="椭圆 13"/>
              <p:cNvSpPr/>
              <p:nvPr/>
            </p:nvSpPr>
            <p:spPr>
              <a:xfrm rot="16200000">
                <a:off x="752463" y="743063"/>
                <a:ext cx="127798" cy="127797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innerShdw blurRad="12700" dist="127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  <p:sp>
            <p:nvSpPr>
              <p:cNvPr id="15" name="圆角矩形 14"/>
              <p:cNvSpPr/>
              <p:nvPr/>
            </p:nvSpPr>
            <p:spPr>
              <a:xfrm rot="16200000">
                <a:off x="636543" y="859458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  <p:sp>
            <p:nvSpPr>
              <p:cNvPr id="16" name="圆角矩形 15"/>
              <p:cNvSpPr/>
              <p:nvPr/>
            </p:nvSpPr>
            <p:spPr>
              <a:xfrm rot="16200000">
                <a:off x="636543" y="809416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  <p:sp>
            <p:nvSpPr>
              <p:cNvPr id="17" name="圆角矩形 16"/>
              <p:cNvSpPr/>
              <p:nvPr/>
            </p:nvSpPr>
            <p:spPr>
              <a:xfrm rot="16200000">
                <a:off x="636543" y="655035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  <p:sp>
            <p:nvSpPr>
              <p:cNvPr id="18" name="圆角矩形 17"/>
              <p:cNvSpPr/>
              <p:nvPr/>
            </p:nvSpPr>
            <p:spPr>
              <a:xfrm rot="16200000">
                <a:off x="636543" y="604992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</p:grpSp>
      </p:grpSp>
      <p:grpSp>
        <p:nvGrpSpPr>
          <p:cNvPr id="19" name="组合 18"/>
          <p:cNvGrpSpPr/>
          <p:nvPr userDrawn="1"/>
        </p:nvGrpSpPr>
        <p:grpSpPr>
          <a:xfrm>
            <a:off x="11353801" y="175628"/>
            <a:ext cx="838200" cy="743812"/>
            <a:chOff x="39833" y="101457"/>
            <a:chExt cx="838200" cy="743812"/>
          </a:xfrm>
        </p:grpSpPr>
        <p:grpSp>
          <p:nvGrpSpPr>
            <p:cNvPr id="20" name="组合 19"/>
            <p:cNvGrpSpPr/>
            <p:nvPr userDrawn="1"/>
          </p:nvGrpSpPr>
          <p:grpSpPr>
            <a:xfrm>
              <a:off x="130195" y="101457"/>
              <a:ext cx="647560" cy="567974"/>
              <a:chOff x="257420" y="226345"/>
              <a:chExt cx="540747" cy="474289"/>
            </a:xfrm>
          </p:grpSpPr>
          <p:pic>
            <p:nvPicPr>
              <p:cNvPr id="22" name="图片 21"/>
              <p:cNvPicPr>
                <a:picLocks noChangeAspect="1"/>
              </p:cNvPicPr>
              <p:nvPr userDrawn="1"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57420" y="226345"/>
                <a:ext cx="472830" cy="472830"/>
              </a:xfrm>
              <a:prstGeom prst="rect">
                <a:avLst/>
              </a:prstGeom>
            </p:spPr>
          </p:pic>
          <p:pic>
            <p:nvPicPr>
              <p:cNvPr id="23" name="图片 22"/>
              <p:cNvPicPr>
                <a:picLocks noChangeAspect="1"/>
              </p:cNvPicPr>
              <p:nvPr userDrawn="1"/>
            </p:nvPicPr>
            <p:blipFill rotWithShape="1">
              <a:blip r:embed="rId3">
                <a:grayscl/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colorTemperature colorTemp="2000"/>
                        </a14:imgEffect>
                      </a14:imgLayer>
                    </a14:imgProps>
                  </a:ext>
                </a:extLst>
              </a:blip>
              <a:srcRect b="72279"/>
              <a:stretch/>
            </p:blipFill>
            <p:spPr>
              <a:xfrm flipH="1">
                <a:off x="265701" y="654915"/>
                <a:ext cx="532466" cy="45719"/>
              </a:xfrm>
              <a:prstGeom prst="rect">
                <a:avLst/>
              </a:prstGeom>
            </p:spPr>
          </p:pic>
        </p:grpSp>
        <p:sp>
          <p:nvSpPr>
            <p:cNvPr id="21" name="文本框 20"/>
            <p:cNvSpPr txBox="1"/>
            <p:nvPr userDrawn="1"/>
          </p:nvSpPr>
          <p:spPr>
            <a:xfrm>
              <a:off x="39833" y="629875"/>
              <a:ext cx="838200" cy="2153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21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rPr>
                <a:t>By </a:t>
              </a:r>
              <a:r>
                <a:rPr kumimoji="0" lang="zh-CN" altLang="en-US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rPr>
                <a:t>杜小二</a:t>
              </a:r>
            </a:p>
          </p:txBody>
        </p:sp>
      </p:grpSp>
      <p:sp>
        <p:nvSpPr>
          <p:cNvPr id="24" name="标题占位符 1"/>
          <p:cNvSpPr>
            <a:spLocks noGrp="1"/>
          </p:cNvSpPr>
          <p:nvPr>
            <p:ph type="title"/>
          </p:nvPr>
        </p:nvSpPr>
        <p:spPr>
          <a:xfrm>
            <a:off x="416314" y="206334"/>
            <a:ext cx="3050788" cy="546975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>
            <a:lvl1pPr>
              <a:defRPr sz="1800">
                <a:solidFill>
                  <a:schemeClr val="bg1"/>
                </a:solidFill>
                <a:latin typeface="印品黑体" panose="00000500000000000000" pitchFamily="2" charset="-122"/>
                <a:ea typeface="印品黑体" panose="00000500000000000000" pitchFamily="2" charset="-122"/>
              </a:defRPr>
            </a:lvl1pPr>
          </a:lstStyle>
          <a:p>
            <a:r>
              <a:rPr lang="en-US" altLang="zh-CN"/>
              <a:t>Click to edit Master title style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269231319"/>
      </p:ext>
    </p:extLst>
  </p:cSld>
  <p:clrMapOvr>
    <a:masterClrMapping/>
  </p:clrMapOvr>
  <p:hf hdr="0" dt="0"/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3"/>
          <p:cNvSpPr/>
          <p:nvPr userDrawn="1"/>
        </p:nvSpPr>
        <p:spPr>
          <a:xfrm>
            <a:off x="-8906" y="0"/>
            <a:ext cx="12203875" cy="6858000"/>
          </a:xfrm>
          <a:prstGeom prst="rect">
            <a:avLst/>
          </a:prstGeom>
          <a:gradFill flip="none" rotWithShape="1">
            <a:gsLst>
              <a:gs pos="0">
                <a:srgbClr val="77458B"/>
              </a:gs>
              <a:gs pos="100000">
                <a:srgbClr val="4F2D5D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5" tIns="45707" rIns="91415" bIns="45707" rtlCol="0" anchor="ctr"/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JM" sz="1800" b="0" i="0" u="none" strike="noStrike" kern="1200" cap="none" spc="0" normalizeH="0" baseline="0" noProof="0" dirty="0">
              <a:ln>
                <a:noFill/>
              </a:ln>
              <a:solidFill>
                <a:srgbClr val="F34F57"/>
              </a:solidFill>
              <a:effectLst/>
              <a:uLnTx/>
              <a:uFillTx/>
              <a:latin typeface="印品黑体" panose="00000500000000000000" pitchFamily="2" charset="-122"/>
              <a:ea typeface="+mn-ea"/>
              <a:cs typeface="+mn-cs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6620504-D840-6A40-90BC-6F3747762FA2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13/3/2023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3373706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exa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0"/>
            <a:ext cx="12192000" cy="6858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80435F3-CE51-FE47-901D-12AFFB0ECEA9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13/3/2023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WWW.DESIGNERSPARADISE.COM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4547134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80435F3-CE51-FE47-901D-12AFFB0ECEA9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13/3/2023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印品黑体" panose="00000500000000000000" pitchFamily="2" charset="-122"/>
                <a:ea typeface="印品黑体" panose="00000500000000000000" pitchFamily="2" charset="-122"/>
              </a:defRPr>
            </a:lvl1pPr>
          </a:lstStyle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xiaoer.yanj.cn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400">
                <a:solidFill>
                  <a:schemeClr val="tx1">
                    <a:lumMod val="50000"/>
                    <a:lumOff val="50000"/>
                  </a:schemeClr>
                </a:solidFill>
                <a:latin typeface="印品黑体" panose="00000500000000000000" pitchFamily="2" charset="-122"/>
              </a:defRPr>
            </a:lvl1pPr>
          </a:lstStyle>
          <a:p>
            <a:pPr>
              <a:defRPr/>
            </a:pPr>
            <a:fld id="{857B18ED-D931-45F4-8873-1BEDAB4DC03E}" type="slidenum">
              <a:rPr lang="en-JM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en-JM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cxnSp>
        <p:nvCxnSpPr>
          <p:cNvPr id="7" name="直接连接符 6"/>
          <p:cNvCxnSpPr/>
          <p:nvPr userDrawn="1"/>
        </p:nvCxnSpPr>
        <p:spPr>
          <a:xfrm flipV="1">
            <a:off x="3025298" y="479824"/>
            <a:ext cx="8366603" cy="1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" name="组合 7"/>
          <p:cNvGrpSpPr/>
          <p:nvPr userDrawn="1"/>
        </p:nvGrpSpPr>
        <p:grpSpPr>
          <a:xfrm>
            <a:off x="1" y="195107"/>
            <a:ext cx="3126179" cy="569433"/>
            <a:chOff x="0" y="194743"/>
            <a:chExt cx="3126179" cy="569433"/>
          </a:xfrm>
        </p:grpSpPr>
        <p:sp>
          <p:nvSpPr>
            <p:cNvPr id="9" name="圆角矩形 8"/>
            <p:cNvSpPr/>
            <p:nvPr/>
          </p:nvSpPr>
          <p:spPr>
            <a:xfrm>
              <a:off x="173209" y="194743"/>
              <a:ext cx="2952970" cy="569433"/>
            </a:xfrm>
            <a:prstGeom prst="roundRect">
              <a:avLst>
                <a:gd name="adj" fmla="val 9976"/>
              </a:avLst>
            </a:prstGeom>
            <a:solidFill>
              <a:srgbClr val="01ACBE"/>
            </a:solidFill>
            <a:ln w="19050">
              <a:gradFill flip="none" rotWithShape="1">
                <a:gsLst>
                  <a:gs pos="88000">
                    <a:schemeClr val="bg1"/>
                  </a:gs>
                  <a:gs pos="0">
                    <a:schemeClr val="bg1">
                      <a:lumMod val="75000"/>
                    </a:schemeClr>
                  </a:gs>
                  <a:gs pos="71000">
                    <a:schemeClr val="bg1">
                      <a:lumMod val="85000"/>
                    </a:schemeClr>
                  </a:gs>
                  <a:gs pos="55000">
                    <a:schemeClr val="bg1"/>
                  </a:gs>
                  <a:gs pos="37000">
                    <a:schemeClr val="bg1">
                      <a:lumMod val="85000"/>
                    </a:schemeClr>
                  </a:gs>
                  <a:gs pos="22000">
                    <a:schemeClr val="bg1"/>
                  </a:gs>
                  <a:gs pos="100000">
                    <a:schemeClr val="bg1">
                      <a:lumMod val="75000"/>
                    </a:schemeClr>
                  </a:gs>
                </a:gsLst>
                <a:lin ang="1200000" scaled="0"/>
                <a:tileRect/>
              </a:gra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21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印品黑体" panose="00000500000000000000" pitchFamily="2" charset="-122"/>
                <a:ea typeface="印品黑体" panose="00000500000000000000" pitchFamily="2" charset="-122"/>
                <a:cs typeface="+mn-cs"/>
              </a:endParaRPr>
            </a:p>
          </p:txBody>
        </p:sp>
        <p:grpSp>
          <p:nvGrpSpPr>
            <p:cNvPr id="10" name="组合 9"/>
            <p:cNvGrpSpPr/>
            <p:nvPr/>
          </p:nvGrpSpPr>
          <p:grpSpPr>
            <a:xfrm>
              <a:off x="0" y="290669"/>
              <a:ext cx="424561" cy="355906"/>
              <a:chOff x="469900" y="728859"/>
              <a:chExt cx="424561" cy="355906"/>
            </a:xfrm>
          </p:grpSpPr>
          <p:sp>
            <p:nvSpPr>
              <p:cNvPr id="11" name="椭圆 10"/>
              <p:cNvSpPr/>
              <p:nvPr/>
            </p:nvSpPr>
            <p:spPr>
              <a:xfrm rot="16200000">
                <a:off x="738264" y="928568"/>
                <a:ext cx="156198" cy="156196"/>
              </a:xfrm>
              <a:prstGeom prst="ellipse">
                <a:avLst/>
              </a:prstGeom>
              <a:gradFill>
                <a:gsLst>
                  <a:gs pos="75000">
                    <a:schemeClr val="bg1">
                      <a:lumMod val="95000"/>
                    </a:schemeClr>
                  </a:gs>
                  <a:gs pos="55000">
                    <a:schemeClr val="bg1">
                      <a:lumMod val="65000"/>
                    </a:schemeClr>
                  </a:gs>
                  <a:gs pos="35000">
                    <a:schemeClr val="bg1">
                      <a:lumMod val="95000"/>
                    </a:schemeClr>
                  </a:gs>
                  <a:gs pos="17000">
                    <a:schemeClr val="bg1">
                      <a:lumMod val="6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  <p:sp>
            <p:nvSpPr>
              <p:cNvPr id="12" name="椭圆 11"/>
              <p:cNvSpPr/>
              <p:nvPr/>
            </p:nvSpPr>
            <p:spPr>
              <a:xfrm rot="16200000">
                <a:off x="752463" y="942770"/>
                <a:ext cx="127798" cy="127797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innerShdw blurRad="12700" dist="127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  <p:sp>
            <p:nvSpPr>
              <p:cNvPr id="13" name="椭圆 12"/>
              <p:cNvSpPr/>
              <p:nvPr/>
            </p:nvSpPr>
            <p:spPr>
              <a:xfrm rot="16200000">
                <a:off x="738264" y="728860"/>
                <a:ext cx="156198" cy="156196"/>
              </a:xfrm>
              <a:prstGeom prst="ellipse">
                <a:avLst/>
              </a:prstGeom>
              <a:gradFill>
                <a:gsLst>
                  <a:gs pos="75000">
                    <a:schemeClr val="bg1">
                      <a:lumMod val="95000"/>
                    </a:schemeClr>
                  </a:gs>
                  <a:gs pos="55000">
                    <a:schemeClr val="bg1">
                      <a:lumMod val="65000"/>
                    </a:schemeClr>
                  </a:gs>
                  <a:gs pos="35000">
                    <a:schemeClr val="bg1">
                      <a:lumMod val="95000"/>
                    </a:schemeClr>
                  </a:gs>
                  <a:gs pos="17000">
                    <a:schemeClr val="bg1">
                      <a:lumMod val="6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  <p:sp>
            <p:nvSpPr>
              <p:cNvPr id="14" name="椭圆 13"/>
              <p:cNvSpPr/>
              <p:nvPr/>
            </p:nvSpPr>
            <p:spPr>
              <a:xfrm rot="16200000">
                <a:off x="752463" y="743063"/>
                <a:ext cx="127798" cy="127797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innerShdw blurRad="12700" dist="127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  <p:sp>
            <p:nvSpPr>
              <p:cNvPr id="15" name="圆角矩形 14"/>
              <p:cNvSpPr/>
              <p:nvPr/>
            </p:nvSpPr>
            <p:spPr>
              <a:xfrm rot="16200000">
                <a:off x="636543" y="859458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  <p:sp>
            <p:nvSpPr>
              <p:cNvPr id="16" name="圆角矩形 15"/>
              <p:cNvSpPr/>
              <p:nvPr/>
            </p:nvSpPr>
            <p:spPr>
              <a:xfrm rot="16200000">
                <a:off x="636543" y="809416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  <p:sp>
            <p:nvSpPr>
              <p:cNvPr id="17" name="圆角矩形 16"/>
              <p:cNvSpPr/>
              <p:nvPr/>
            </p:nvSpPr>
            <p:spPr>
              <a:xfrm rot="16200000">
                <a:off x="636543" y="655035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  <p:sp>
            <p:nvSpPr>
              <p:cNvPr id="18" name="圆角矩形 17"/>
              <p:cNvSpPr/>
              <p:nvPr/>
            </p:nvSpPr>
            <p:spPr>
              <a:xfrm rot="16200000">
                <a:off x="636543" y="604992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</p:grpSp>
      </p:grpSp>
      <p:grpSp>
        <p:nvGrpSpPr>
          <p:cNvPr id="19" name="组合 18"/>
          <p:cNvGrpSpPr/>
          <p:nvPr userDrawn="1"/>
        </p:nvGrpSpPr>
        <p:grpSpPr>
          <a:xfrm>
            <a:off x="11353801" y="175628"/>
            <a:ext cx="838200" cy="743812"/>
            <a:chOff x="39833" y="101457"/>
            <a:chExt cx="838200" cy="743812"/>
          </a:xfrm>
        </p:grpSpPr>
        <p:grpSp>
          <p:nvGrpSpPr>
            <p:cNvPr id="20" name="组合 19"/>
            <p:cNvGrpSpPr/>
            <p:nvPr userDrawn="1"/>
          </p:nvGrpSpPr>
          <p:grpSpPr>
            <a:xfrm>
              <a:off x="130195" y="101457"/>
              <a:ext cx="647560" cy="567974"/>
              <a:chOff x="257420" y="226345"/>
              <a:chExt cx="540747" cy="474289"/>
            </a:xfrm>
          </p:grpSpPr>
          <p:pic>
            <p:nvPicPr>
              <p:cNvPr id="22" name="图片 21"/>
              <p:cNvPicPr>
                <a:picLocks noChangeAspect="1"/>
              </p:cNvPicPr>
              <p:nvPr userDrawn="1"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57420" y="226345"/>
                <a:ext cx="472830" cy="472830"/>
              </a:xfrm>
              <a:prstGeom prst="rect">
                <a:avLst/>
              </a:prstGeom>
            </p:spPr>
          </p:pic>
          <p:pic>
            <p:nvPicPr>
              <p:cNvPr id="23" name="图片 22"/>
              <p:cNvPicPr>
                <a:picLocks noChangeAspect="1"/>
              </p:cNvPicPr>
              <p:nvPr userDrawn="1"/>
            </p:nvPicPr>
            <p:blipFill rotWithShape="1">
              <a:blip r:embed="rId3">
                <a:grayscl/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colorTemperature colorTemp="2000"/>
                        </a14:imgEffect>
                      </a14:imgLayer>
                    </a14:imgProps>
                  </a:ext>
                </a:extLst>
              </a:blip>
              <a:srcRect b="72279"/>
              <a:stretch/>
            </p:blipFill>
            <p:spPr>
              <a:xfrm flipH="1">
                <a:off x="265701" y="654915"/>
                <a:ext cx="532466" cy="45719"/>
              </a:xfrm>
              <a:prstGeom prst="rect">
                <a:avLst/>
              </a:prstGeom>
            </p:spPr>
          </p:pic>
        </p:grpSp>
        <p:sp>
          <p:nvSpPr>
            <p:cNvPr id="21" name="文本框 20"/>
            <p:cNvSpPr txBox="1"/>
            <p:nvPr userDrawn="1"/>
          </p:nvSpPr>
          <p:spPr>
            <a:xfrm>
              <a:off x="39833" y="629875"/>
              <a:ext cx="838200" cy="2153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21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rPr>
                <a:t>By </a:t>
              </a:r>
              <a:r>
                <a:rPr kumimoji="0" lang="zh-CN" altLang="en-US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rPr>
                <a:t>杜小二</a:t>
              </a:r>
            </a:p>
          </p:txBody>
        </p:sp>
      </p:grpSp>
      <p:sp>
        <p:nvSpPr>
          <p:cNvPr id="24" name="标题占位符 1"/>
          <p:cNvSpPr>
            <a:spLocks noGrp="1"/>
          </p:cNvSpPr>
          <p:nvPr>
            <p:ph type="title"/>
          </p:nvPr>
        </p:nvSpPr>
        <p:spPr>
          <a:xfrm>
            <a:off x="416314" y="206334"/>
            <a:ext cx="3050788" cy="546975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>
            <a:lvl1pPr>
              <a:defRPr sz="1800">
                <a:solidFill>
                  <a:schemeClr val="bg1"/>
                </a:solidFill>
                <a:latin typeface="印品黑体" panose="00000500000000000000" pitchFamily="2" charset="-122"/>
                <a:ea typeface="印品黑体" panose="00000500000000000000" pitchFamily="2" charset="-122"/>
              </a:defRPr>
            </a:lvl1pPr>
          </a:lstStyle>
          <a:p>
            <a:r>
              <a:rPr lang="en-US" altLang="zh-CN"/>
              <a:t>Click to edit Master title style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056001977"/>
      </p:ext>
    </p:extLst>
  </p:cSld>
  <p:clrMapOvr>
    <a:masterClrMapping/>
  </p:clrMapOvr>
  <p:hf hdr="0" dt="0"/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3"/>
          <p:cNvSpPr/>
          <p:nvPr userDrawn="1"/>
        </p:nvSpPr>
        <p:spPr>
          <a:xfrm>
            <a:off x="-8906" y="0"/>
            <a:ext cx="12203875" cy="6858000"/>
          </a:xfrm>
          <a:prstGeom prst="rect">
            <a:avLst/>
          </a:prstGeom>
          <a:gradFill flip="none" rotWithShape="1">
            <a:gsLst>
              <a:gs pos="0">
                <a:srgbClr val="77458B"/>
              </a:gs>
              <a:gs pos="100000">
                <a:srgbClr val="4F2D5D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5" tIns="45707" rIns="91415" bIns="45707" rtlCol="0" anchor="ctr"/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JM" sz="1800" b="0" i="0" u="none" strike="noStrike" kern="1200" cap="none" spc="0" normalizeH="0" baseline="0" noProof="0" dirty="0">
              <a:ln>
                <a:noFill/>
              </a:ln>
              <a:solidFill>
                <a:srgbClr val="F34F57"/>
              </a:solidFill>
              <a:effectLst/>
              <a:uLnTx/>
              <a:uFillTx/>
              <a:latin typeface="印品黑体" panose="00000500000000000000" pitchFamily="2" charset="-122"/>
              <a:ea typeface="+mn-ea"/>
              <a:cs typeface="+mn-cs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6620504-D840-6A40-90BC-6F3747762FA2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13/3/2023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3293535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exa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0"/>
            <a:ext cx="12192000" cy="6858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80435F3-CE51-FE47-901D-12AFFB0ECEA9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13/3/2023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WWW.DESIGNERSPARADISE.COM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21347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1" y="1535114"/>
            <a:ext cx="5386917" cy="639763"/>
          </a:xfrm>
        </p:spPr>
        <p:txBody>
          <a:bodyPr anchor="b"/>
          <a:lstStyle>
            <a:lvl1pPr marL="0" indent="0">
              <a:buNone/>
              <a:defRPr sz="3199" b="1"/>
            </a:lvl1pPr>
            <a:lvl2pPr marL="609463" indent="0">
              <a:buNone/>
              <a:defRPr sz="2699" b="1"/>
            </a:lvl2pPr>
            <a:lvl3pPr marL="1218926" indent="0">
              <a:buNone/>
              <a:defRPr sz="2400" b="1"/>
            </a:lvl3pPr>
            <a:lvl4pPr marL="1828388" indent="0">
              <a:buNone/>
              <a:defRPr sz="2200" b="1"/>
            </a:lvl4pPr>
            <a:lvl5pPr marL="2437851" indent="0">
              <a:buNone/>
              <a:defRPr sz="2200" b="1"/>
            </a:lvl5pPr>
            <a:lvl6pPr marL="3047314" indent="0">
              <a:buNone/>
              <a:defRPr sz="2200" b="1"/>
            </a:lvl6pPr>
            <a:lvl7pPr marL="3656777" indent="0">
              <a:buNone/>
              <a:defRPr sz="2200" b="1"/>
            </a:lvl7pPr>
            <a:lvl8pPr marL="4266240" indent="0">
              <a:buNone/>
              <a:defRPr sz="2200" b="1"/>
            </a:lvl8pPr>
            <a:lvl9pPr marL="4875703" indent="0">
              <a:buNone/>
              <a:defRPr sz="2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1" y="2174877"/>
            <a:ext cx="5386917" cy="3951288"/>
          </a:xfrm>
        </p:spPr>
        <p:txBody>
          <a:bodyPr/>
          <a:lstStyle>
            <a:lvl1pPr>
              <a:defRPr sz="3199"/>
            </a:lvl1pPr>
            <a:lvl2pPr>
              <a:defRPr sz="2699"/>
            </a:lvl2pPr>
            <a:lvl3pPr>
              <a:defRPr sz="24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73" y="1535114"/>
            <a:ext cx="5389033" cy="639763"/>
          </a:xfrm>
        </p:spPr>
        <p:txBody>
          <a:bodyPr anchor="b"/>
          <a:lstStyle>
            <a:lvl1pPr marL="0" indent="0">
              <a:buNone/>
              <a:defRPr sz="3199" b="1"/>
            </a:lvl1pPr>
            <a:lvl2pPr marL="609463" indent="0">
              <a:buNone/>
              <a:defRPr sz="2699" b="1"/>
            </a:lvl2pPr>
            <a:lvl3pPr marL="1218926" indent="0">
              <a:buNone/>
              <a:defRPr sz="2400" b="1"/>
            </a:lvl3pPr>
            <a:lvl4pPr marL="1828388" indent="0">
              <a:buNone/>
              <a:defRPr sz="2200" b="1"/>
            </a:lvl4pPr>
            <a:lvl5pPr marL="2437851" indent="0">
              <a:buNone/>
              <a:defRPr sz="2200" b="1"/>
            </a:lvl5pPr>
            <a:lvl6pPr marL="3047314" indent="0">
              <a:buNone/>
              <a:defRPr sz="2200" b="1"/>
            </a:lvl6pPr>
            <a:lvl7pPr marL="3656777" indent="0">
              <a:buNone/>
              <a:defRPr sz="2200" b="1"/>
            </a:lvl7pPr>
            <a:lvl8pPr marL="4266240" indent="0">
              <a:buNone/>
              <a:defRPr sz="2200" b="1"/>
            </a:lvl8pPr>
            <a:lvl9pPr marL="4875703" indent="0">
              <a:buNone/>
              <a:defRPr sz="2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73" y="2174877"/>
            <a:ext cx="5389033" cy="3951288"/>
          </a:xfrm>
        </p:spPr>
        <p:txBody>
          <a:bodyPr/>
          <a:lstStyle>
            <a:lvl1pPr>
              <a:defRPr sz="3199"/>
            </a:lvl1pPr>
            <a:lvl2pPr>
              <a:defRPr sz="2699"/>
            </a:lvl2pPr>
            <a:lvl3pPr>
              <a:defRPr sz="24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A4318BD-B3C6-4D4B-B871-C29490A2E55A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3/13/2023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7068649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80435F3-CE51-FE47-901D-12AFFB0ECEA9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13/3/2023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印品黑体" panose="00000500000000000000" pitchFamily="2" charset="-122"/>
                <a:ea typeface="印品黑体" panose="00000500000000000000" pitchFamily="2" charset="-122"/>
              </a:defRPr>
            </a:lvl1pPr>
          </a:lstStyle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xiaoer.yanj.cn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400">
                <a:solidFill>
                  <a:schemeClr val="tx1">
                    <a:lumMod val="50000"/>
                    <a:lumOff val="50000"/>
                  </a:schemeClr>
                </a:solidFill>
                <a:latin typeface="印品黑体" panose="00000500000000000000" pitchFamily="2" charset="-122"/>
              </a:defRPr>
            </a:lvl1pPr>
          </a:lstStyle>
          <a:p>
            <a:pPr>
              <a:defRPr/>
            </a:pPr>
            <a:fld id="{857B18ED-D931-45F4-8873-1BEDAB4DC03E}" type="slidenum">
              <a:rPr lang="en-JM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en-JM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cxnSp>
        <p:nvCxnSpPr>
          <p:cNvPr id="7" name="直接连接符 6"/>
          <p:cNvCxnSpPr/>
          <p:nvPr userDrawn="1"/>
        </p:nvCxnSpPr>
        <p:spPr>
          <a:xfrm flipV="1">
            <a:off x="3025298" y="479824"/>
            <a:ext cx="8366603" cy="1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" name="组合 7"/>
          <p:cNvGrpSpPr/>
          <p:nvPr userDrawn="1"/>
        </p:nvGrpSpPr>
        <p:grpSpPr>
          <a:xfrm>
            <a:off x="1" y="195107"/>
            <a:ext cx="3126179" cy="569433"/>
            <a:chOff x="0" y="194743"/>
            <a:chExt cx="3126179" cy="569433"/>
          </a:xfrm>
        </p:grpSpPr>
        <p:sp>
          <p:nvSpPr>
            <p:cNvPr id="9" name="圆角矩形 8"/>
            <p:cNvSpPr/>
            <p:nvPr/>
          </p:nvSpPr>
          <p:spPr>
            <a:xfrm>
              <a:off x="173209" y="194743"/>
              <a:ext cx="2952970" cy="569433"/>
            </a:xfrm>
            <a:prstGeom prst="roundRect">
              <a:avLst>
                <a:gd name="adj" fmla="val 9976"/>
              </a:avLst>
            </a:prstGeom>
            <a:solidFill>
              <a:srgbClr val="01ACBE"/>
            </a:solidFill>
            <a:ln w="19050">
              <a:gradFill flip="none" rotWithShape="1">
                <a:gsLst>
                  <a:gs pos="88000">
                    <a:schemeClr val="bg1"/>
                  </a:gs>
                  <a:gs pos="0">
                    <a:schemeClr val="bg1">
                      <a:lumMod val="75000"/>
                    </a:schemeClr>
                  </a:gs>
                  <a:gs pos="71000">
                    <a:schemeClr val="bg1">
                      <a:lumMod val="85000"/>
                    </a:schemeClr>
                  </a:gs>
                  <a:gs pos="55000">
                    <a:schemeClr val="bg1"/>
                  </a:gs>
                  <a:gs pos="37000">
                    <a:schemeClr val="bg1">
                      <a:lumMod val="85000"/>
                    </a:schemeClr>
                  </a:gs>
                  <a:gs pos="22000">
                    <a:schemeClr val="bg1"/>
                  </a:gs>
                  <a:gs pos="100000">
                    <a:schemeClr val="bg1">
                      <a:lumMod val="75000"/>
                    </a:schemeClr>
                  </a:gs>
                </a:gsLst>
                <a:lin ang="1200000" scaled="0"/>
                <a:tileRect/>
              </a:gra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21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印品黑体" panose="00000500000000000000" pitchFamily="2" charset="-122"/>
                <a:ea typeface="印品黑体" panose="00000500000000000000" pitchFamily="2" charset="-122"/>
                <a:cs typeface="+mn-cs"/>
              </a:endParaRPr>
            </a:p>
          </p:txBody>
        </p:sp>
        <p:grpSp>
          <p:nvGrpSpPr>
            <p:cNvPr id="10" name="组合 9"/>
            <p:cNvGrpSpPr/>
            <p:nvPr/>
          </p:nvGrpSpPr>
          <p:grpSpPr>
            <a:xfrm>
              <a:off x="0" y="290669"/>
              <a:ext cx="424561" cy="355906"/>
              <a:chOff x="469900" y="728859"/>
              <a:chExt cx="424561" cy="355906"/>
            </a:xfrm>
          </p:grpSpPr>
          <p:sp>
            <p:nvSpPr>
              <p:cNvPr id="11" name="椭圆 10"/>
              <p:cNvSpPr/>
              <p:nvPr/>
            </p:nvSpPr>
            <p:spPr>
              <a:xfrm rot="16200000">
                <a:off x="738264" y="928568"/>
                <a:ext cx="156198" cy="156196"/>
              </a:xfrm>
              <a:prstGeom prst="ellipse">
                <a:avLst/>
              </a:prstGeom>
              <a:gradFill>
                <a:gsLst>
                  <a:gs pos="75000">
                    <a:schemeClr val="bg1">
                      <a:lumMod val="95000"/>
                    </a:schemeClr>
                  </a:gs>
                  <a:gs pos="55000">
                    <a:schemeClr val="bg1">
                      <a:lumMod val="65000"/>
                    </a:schemeClr>
                  </a:gs>
                  <a:gs pos="35000">
                    <a:schemeClr val="bg1">
                      <a:lumMod val="95000"/>
                    </a:schemeClr>
                  </a:gs>
                  <a:gs pos="17000">
                    <a:schemeClr val="bg1">
                      <a:lumMod val="6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  <p:sp>
            <p:nvSpPr>
              <p:cNvPr id="12" name="椭圆 11"/>
              <p:cNvSpPr/>
              <p:nvPr/>
            </p:nvSpPr>
            <p:spPr>
              <a:xfrm rot="16200000">
                <a:off x="752463" y="942770"/>
                <a:ext cx="127798" cy="127797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innerShdw blurRad="12700" dist="127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  <p:sp>
            <p:nvSpPr>
              <p:cNvPr id="13" name="椭圆 12"/>
              <p:cNvSpPr/>
              <p:nvPr/>
            </p:nvSpPr>
            <p:spPr>
              <a:xfrm rot="16200000">
                <a:off x="738264" y="728860"/>
                <a:ext cx="156198" cy="156196"/>
              </a:xfrm>
              <a:prstGeom prst="ellipse">
                <a:avLst/>
              </a:prstGeom>
              <a:gradFill>
                <a:gsLst>
                  <a:gs pos="75000">
                    <a:schemeClr val="bg1">
                      <a:lumMod val="95000"/>
                    </a:schemeClr>
                  </a:gs>
                  <a:gs pos="55000">
                    <a:schemeClr val="bg1">
                      <a:lumMod val="65000"/>
                    </a:schemeClr>
                  </a:gs>
                  <a:gs pos="35000">
                    <a:schemeClr val="bg1">
                      <a:lumMod val="95000"/>
                    </a:schemeClr>
                  </a:gs>
                  <a:gs pos="17000">
                    <a:schemeClr val="bg1">
                      <a:lumMod val="6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  <p:sp>
            <p:nvSpPr>
              <p:cNvPr id="14" name="椭圆 13"/>
              <p:cNvSpPr/>
              <p:nvPr/>
            </p:nvSpPr>
            <p:spPr>
              <a:xfrm rot="16200000">
                <a:off x="752463" y="743063"/>
                <a:ext cx="127798" cy="127797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innerShdw blurRad="12700" dist="127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  <p:sp>
            <p:nvSpPr>
              <p:cNvPr id="15" name="圆角矩形 14"/>
              <p:cNvSpPr/>
              <p:nvPr/>
            </p:nvSpPr>
            <p:spPr>
              <a:xfrm rot="16200000">
                <a:off x="636543" y="859458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  <p:sp>
            <p:nvSpPr>
              <p:cNvPr id="16" name="圆角矩形 15"/>
              <p:cNvSpPr/>
              <p:nvPr/>
            </p:nvSpPr>
            <p:spPr>
              <a:xfrm rot="16200000">
                <a:off x="636543" y="809416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  <p:sp>
            <p:nvSpPr>
              <p:cNvPr id="17" name="圆角矩形 16"/>
              <p:cNvSpPr/>
              <p:nvPr/>
            </p:nvSpPr>
            <p:spPr>
              <a:xfrm rot="16200000">
                <a:off x="636543" y="655035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  <p:sp>
            <p:nvSpPr>
              <p:cNvPr id="18" name="圆角矩形 17"/>
              <p:cNvSpPr/>
              <p:nvPr/>
            </p:nvSpPr>
            <p:spPr>
              <a:xfrm rot="16200000">
                <a:off x="636543" y="604992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</p:grpSp>
      </p:grpSp>
      <p:grpSp>
        <p:nvGrpSpPr>
          <p:cNvPr id="19" name="组合 18"/>
          <p:cNvGrpSpPr/>
          <p:nvPr userDrawn="1"/>
        </p:nvGrpSpPr>
        <p:grpSpPr>
          <a:xfrm>
            <a:off x="11353801" y="175628"/>
            <a:ext cx="838200" cy="743812"/>
            <a:chOff x="39833" y="101457"/>
            <a:chExt cx="838200" cy="743812"/>
          </a:xfrm>
        </p:grpSpPr>
        <p:grpSp>
          <p:nvGrpSpPr>
            <p:cNvPr id="20" name="组合 19"/>
            <p:cNvGrpSpPr/>
            <p:nvPr userDrawn="1"/>
          </p:nvGrpSpPr>
          <p:grpSpPr>
            <a:xfrm>
              <a:off x="130195" y="101457"/>
              <a:ext cx="647560" cy="567974"/>
              <a:chOff x="257420" y="226345"/>
              <a:chExt cx="540747" cy="474289"/>
            </a:xfrm>
          </p:grpSpPr>
          <p:pic>
            <p:nvPicPr>
              <p:cNvPr id="22" name="图片 21"/>
              <p:cNvPicPr>
                <a:picLocks noChangeAspect="1"/>
              </p:cNvPicPr>
              <p:nvPr userDrawn="1"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57420" y="226345"/>
                <a:ext cx="472830" cy="472830"/>
              </a:xfrm>
              <a:prstGeom prst="rect">
                <a:avLst/>
              </a:prstGeom>
            </p:spPr>
          </p:pic>
          <p:pic>
            <p:nvPicPr>
              <p:cNvPr id="23" name="图片 22"/>
              <p:cNvPicPr>
                <a:picLocks noChangeAspect="1"/>
              </p:cNvPicPr>
              <p:nvPr userDrawn="1"/>
            </p:nvPicPr>
            <p:blipFill rotWithShape="1">
              <a:blip r:embed="rId3">
                <a:grayscl/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colorTemperature colorTemp="2000"/>
                        </a14:imgEffect>
                      </a14:imgLayer>
                    </a14:imgProps>
                  </a:ext>
                </a:extLst>
              </a:blip>
              <a:srcRect b="72279"/>
              <a:stretch/>
            </p:blipFill>
            <p:spPr>
              <a:xfrm flipH="1">
                <a:off x="265701" y="654915"/>
                <a:ext cx="532466" cy="45719"/>
              </a:xfrm>
              <a:prstGeom prst="rect">
                <a:avLst/>
              </a:prstGeom>
            </p:spPr>
          </p:pic>
        </p:grpSp>
        <p:sp>
          <p:nvSpPr>
            <p:cNvPr id="21" name="文本框 20"/>
            <p:cNvSpPr txBox="1"/>
            <p:nvPr userDrawn="1"/>
          </p:nvSpPr>
          <p:spPr>
            <a:xfrm>
              <a:off x="39833" y="629875"/>
              <a:ext cx="838200" cy="2153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21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rPr>
                <a:t>By </a:t>
              </a:r>
              <a:r>
                <a:rPr kumimoji="0" lang="zh-CN" altLang="en-US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rPr>
                <a:t>杜小二</a:t>
              </a:r>
            </a:p>
          </p:txBody>
        </p:sp>
      </p:grpSp>
      <p:sp>
        <p:nvSpPr>
          <p:cNvPr id="24" name="标题占位符 1"/>
          <p:cNvSpPr>
            <a:spLocks noGrp="1"/>
          </p:cNvSpPr>
          <p:nvPr>
            <p:ph type="title"/>
          </p:nvPr>
        </p:nvSpPr>
        <p:spPr>
          <a:xfrm>
            <a:off x="416314" y="206334"/>
            <a:ext cx="3050788" cy="546975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>
            <a:lvl1pPr>
              <a:defRPr sz="1800">
                <a:solidFill>
                  <a:schemeClr val="bg1"/>
                </a:solidFill>
                <a:latin typeface="印品黑体" panose="00000500000000000000" pitchFamily="2" charset="-122"/>
                <a:ea typeface="印品黑体" panose="00000500000000000000" pitchFamily="2" charset="-122"/>
              </a:defRPr>
            </a:lvl1pPr>
          </a:lstStyle>
          <a:p>
            <a:r>
              <a:rPr lang="en-US" altLang="zh-CN"/>
              <a:t>Click to edit Master title style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546497177"/>
      </p:ext>
    </p:extLst>
  </p:cSld>
  <p:clrMapOvr>
    <a:masterClrMapping/>
  </p:clrMapOvr>
  <p:hf hdr="0" dt="0"/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3"/>
          <p:cNvSpPr/>
          <p:nvPr userDrawn="1"/>
        </p:nvSpPr>
        <p:spPr>
          <a:xfrm>
            <a:off x="-8906" y="0"/>
            <a:ext cx="12203875" cy="6858000"/>
          </a:xfrm>
          <a:prstGeom prst="rect">
            <a:avLst/>
          </a:prstGeom>
          <a:gradFill flip="none" rotWithShape="1">
            <a:gsLst>
              <a:gs pos="0">
                <a:srgbClr val="77458B"/>
              </a:gs>
              <a:gs pos="100000">
                <a:srgbClr val="4F2D5D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5" tIns="45707" rIns="91415" bIns="45707" rtlCol="0" anchor="ctr"/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JM" sz="1800" b="0" i="0" u="none" strike="noStrike" kern="1200" cap="none" spc="0" normalizeH="0" baseline="0" noProof="0" dirty="0">
              <a:ln>
                <a:noFill/>
              </a:ln>
              <a:solidFill>
                <a:srgbClr val="F34F57"/>
              </a:solidFill>
              <a:effectLst/>
              <a:uLnTx/>
              <a:uFillTx/>
              <a:latin typeface="印品黑体" panose="00000500000000000000" pitchFamily="2" charset="-122"/>
              <a:ea typeface="+mn-ea"/>
              <a:cs typeface="+mn-cs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6620504-D840-6A40-90BC-6F3747762FA2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13/3/2023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4061113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exa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0"/>
            <a:ext cx="12192000" cy="6858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80435F3-CE51-FE47-901D-12AFFB0ECEA9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13/3/2023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WWW.DESIGNERSPARADISE.COM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4580964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80435F3-CE51-FE47-901D-12AFFB0ECEA9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13/3/2023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印品黑体" panose="00000500000000000000" pitchFamily="2" charset="-122"/>
                <a:ea typeface="印品黑体" panose="00000500000000000000" pitchFamily="2" charset="-122"/>
              </a:defRPr>
            </a:lvl1pPr>
          </a:lstStyle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xiaoer.yanj.cn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400">
                <a:solidFill>
                  <a:schemeClr val="tx1">
                    <a:lumMod val="50000"/>
                    <a:lumOff val="50000"/>
                  </a:schemeClr>
                </a:solidFill>
                <a:latin typeface="印品黑体" panose="00000500000000000000" pitchFamily="2" charset="-122"/>
              </a:defRPr>
            </a:lvl1pPr>
          </a:lstStyle>
          <a:p>
            <a:pPr>
              <a:defRPr/>
            </a:pPr>
            <a:fld id="{857B18ED-D931-45F4-8873-1BEDAB4DC03E}" type="slidenum">
              <a:rPr lang="en-JM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en-JM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cxnSp>
        <p:nvCxnSpPr>
          <p:cNvPr id="7" name="直接连接符 6"/>
          <p:cNvCxnSpPr/>
          <p:nvPr userDrawn="1"/>
        </p:nvCxnSpPr>
        <p:spPr>
          <a:xfrm flipV="1">
            <a:off x="3025298" y="479824"/>
            <a:ext cx="8366603" cy="1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" name="组合 7"/>
          <p:cNvGrpSpPr/>
          <p:nvPr userDrawn="1"/>
        </p:nvGrpSpPr>
        <p:grpSpPr>
          <a:xfrm>
            <a:off x="1" y="195107"/>
            <a:ext cx="3126179" cy="569433"/>
            <a:chOff x="0" y="194743"/>
            <a:chExt cx="3126179" cy="569433"/>
          </a:xfrm>
        </p:grpSpPr>
        <p:sp>
          <p:nvSpPr>
            <p:cNvPr id="9" name="圆角矩形 8"/>
            <p:cNvSpPr/>
            <p:nvPr/>
          </p:nvSpPr>
          <p:spPr>
            <a:xfrm>
              <a:off x="173209" y="194743"/>
              <a:ext cx="2952970" cy="569433"/>
            </a:xfrm>
            <a:prstGeom prst="roundRect">
              <a:avLst>
                <a:gd name="adj" fmla="val 9976"/>
              </a:avLst>
            </a:prstGeom>
            <a:solidFill>
              <a:srgbClr val="01ACBE"/>
            </a:solidFill>
            <a:ln w="19050">
              <a:gradFill flip="none" rotWithShape="1">
                <a:gsLst>
                  <a:gs pos="88000">
                    <a:schemeClr val="bg1"/>
                  </a:gs>
                  <a:gs pos="0">
                    <a:schemeClr val="bg1">
                      <a:lumMod val="75000"/>
                    </a:schemeClr>
                  </a:gs>
                  <a:gs pos="71000">
                    <a:schemeClr val="bg1">
                      <a:lumMod val="85000"/>
                    </a:schemeClr>
                  </a:gs>
                  <a:gs pos="55000">
                    <a:schemeClr val="bg1"/>
                  </a:gs>
                  <a:gs pos="37000">
                    <a:schemeClr val="bg1">
                      <a:lumMod val="85000"/>
                    </a:schemeClr>
                  </a:gs>
                  <a:gs pos="22000">
                    <a:schemeClr val="bg1"/>
                  </a:gs>
                  <a:gs pos="100000">
                    <a:schemeClr val="bg1">
                      <a:lumMod val="75000"/>
                    </a:schemeClr>
                  </a:gs>
                </a:gsLst>
                <a:lin ang="1200000" scaled="0"/>
                <a:tileRect/>
              </a:gra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21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印品黑体" panose="00000500000000000000" pitchFamily="2" charset="-122"/>
                <a:ea typeface="印品黑体" panose="00000500000000000000" pitchFamily="2" charset="-122"/>
                <a:cs typeface="+mn-cs"/>
              </a:endParaRPr>
            </a:p>
          </p:txBody>
        </p:sp>
        <p:grpSp>
          <p:nvGrpSpPr>
            <p:cNvPr id="10" name="组合 9"/>
            <p:cNvGrpSpPr/>
            <p:nvPr/>
          </p:nvGrpSpPr>
          <p:grpSpPr>
            <a:xfrm>
              <a:off x="0" y="290669"/>
              <a:ext cx="424561" cy="355906"/>
              <a:chOff x="469900" y="728859"/>
              <a:chExt cx="424561" cy="355906"/>
            </a:xfrm>
          </p:grpSpPr>
          <p:sp>
            <p:nvSpPr>
              <p:cNvPr id="11" name="椭圆 10"/>
              <p:cNvSpPr/>
              <p:nvPr/>
            </p:nvSpPr>
            <p:spPr>
              <a:xfrm rot="16200000">
                <a:off x="738264" y="928568"/>
                <a:ext cx="156198" cy="156196"/>
              </a:xfrm>
              <a:prstGeom prst="ellipse">
                <a:avLst/>
              </a:prstGeom>
              <a:gradFill>
                <a:gsLst>
                  <a:gs pos="75000">
                    <a:schemeClr val="bg1">
                      <a:lumMod val="95000"/>
                    </a:schemeClr>
                  </a:gs>
                  <a:gs pos="55000">
                    <a:schemeClr val="bg1">
                      <a:lumMod val="65000"/>
                    </a:schemeClr>
                  </a:gs>
                  <a:gs pos="35000">
                    <a:schemeClr val="bg1">
                      <a:lumMod val="95000"/>
                    </a:schemeClr>
                  </a:gs>
                  <a:gs pos="17000">
                    <a:schemeClr val="bg1">
                      <a:lumMod val="6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  <p:sp>
            <p:nvSpPr>
              <p:cNvPr id="12" name="椭圆 11"/>
              <p:cNvSpPr/>
              <p:nvPr/>
            </p:nvSpPr>
            <p:spPr>
              <a:xfrm rot="16200000">
                <a:off x="752463" y="942770"/>
                <a:ext cx="127798" cy="127797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innerShdw blurRad="12700" dist="127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  <p:sp>
            <p:nvSpPr>
              <p:cNvPr id="13" name="椭圆 12"/>
              <p:cNvSpPr/>
              <p:nvPr/>
            </p:nvSpPr>
            <p:spPr>
              <a:xfrm rot="16200000">
                <a:off x="738264" y="728860"/>
                <a:ext cx="156198" cy="156196"/>
              </a:xfrm>
              <a:prstGeom prst="ellipse">
                <a:avLst/>
              </a:prstGeom>
              <a:gradFill>
                <a:gsLst>
                  <a:gs pos="75000">
                    <a:schemeClr val="bg1">
                      <a:lumMod val="95000"/>
                    </a:schemeClr>
                  </a:gs>
                  <a:gs pos="55000">
                    <a:schemeClr val="bg1">
                      <a:lumMod val="65000"/>
                    </a:schemeClr>
                  </a:gs>
                  <a:gs pos="35000">
                    <a:schemeClr val="bg1">
                      <a:lumMod val="95000"/>
                    </a:schemeClr>
                  </a:gs>
                  <a:gs pos="17000">
                    <a:schemeClr val="bg1">
                      <a:lumMod val="6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  <p:sp>
            <p:nvSpPr>
              <p:cNvPr id="14" name="椭圆 13"/>
              <p:cNvSpPr/>
              <p:nvPr/>
            </p:nvSpPr>
            <p:spPr>
              <a:xfrm rot="16200000">
                <a:off x="752463" y="743063"/>
                <a:ext cx="127798" cy="127797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innerShdw blurRad="12700" dist="127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  <p:sp>
            <p:nvSpPr>
              <p:cNvPr id="15" name="圆角矩形 14"/>
              <p:cNvSpPr/>
              <p:nvPr/>
            </p:nvSpPr>
            <p:spPr>
              <a:xfrm rot="16200000">
                <a:off x="636543" y="859458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  <p:sp>
            <p:nvSpPr>
              <p:cNvPr id="16" name="圆角矩形 15"/>
              <p:cNvSpPr/>
              <p:nvPr/>
            </p:nvSpPr>
            <p:spPr>
              <a:xfrm rot="16200000">
                <a:off x="636543" y="809416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  <p:sp>
            <p:nvSpPr>
              <p:cNvPr id="17" name="圆角矩形 16"/>
              <p:cNvSpPr/>
              <p:nvPr/>
            </p:nvSpPr>
            <p:spPr>
              <a:xfrm rot="16200000">
                <a:off x="636543" y="655035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  <p:sp>
            <p:nvSpPr>
              <p:cNvPr id="18" name="圆角矩形 17"/>
              <p:cNvSpPr/>
              <p:nvPr/>
            </p:nvSpPr>
            <p:spPr>
              <a:xfrm rot="16200000">
                <a:off x="636543" y="604992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</p:grpSp>
      </p:grpSp>
      <p:grpSp>
        <p:nvGrpSpPr>
          <p:cNvPr id="19" name="组合 18"/>
          <p:cNvGrpSpPr/>
          <p:nvPr userDrawn="1"/>
        </p:nvGrpSpPr>
        <p:grpSpPr>
          <a:xfrm>
            <a:off x="11353801" y="175628"/>
            <a:ext cx="838200" cy="743812"/>
            <a:chOff x="39833" y="101457"/>
            <a:chExt cx="838200" cy="743812"/>
          </a:xfrm>
        </p:grpSpPr>
        <p:grpSp>
          <p:nvGrpSpPr>
            <p:cNvPr id="20" name="组合 19"/>
            <p:cNvGrpSpPr/>
            <p:nvPr userDrawn="1"/>
          </p:nvGrpSpPr>
          <p:grpSpPr>
            <a:xfrm>
              <a:off x="130195" y="101457"/>
              <a:ext cx="647560" cy="567974"/>
              <a:chOff x="257420" y="226345"/>
              <a:chExt cx="540747" cy="474289"/>
            </a:xfrm>
          </p:grpSpPr>
          <p:pic>
            <p:nvPicPr>
              <p:cNvPr id="22" name="图片 21"/>
              <p:cNvPicPr>
                <a:picLocks noChangeAspect="1"/>
              </p:cNvPicPr>
              <p:nvPr userDrawn="1"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57420" y="226345"/>
                <a:ext cx="472830" cy="472830"/>
              </a:xfrm>
              <a:prstGeom prst="rect">
                <a:avLst/>
              </a:prstGeom>
            </p:spPr>
          </p:pic>
          <p:pic>
            <p:nvPicPr>
              <p:cNvPr id="23" name="图片 22"/>
              <p:cNvPicPr>
                <a:picLocks noChangeAspect="1"/>
              </p:cNvPicPr>
              <p:nvPr userDrawn="1"/>
            </p:nvPicPr>
            <p:blipFill rotWithShape="1">
              <a:blip r:embed="rId3">
                <a:grayscl/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colorTemperature colorTemp="2000"/>
                        </a14:imgEffect>
                      </a14:imgLayer>
                    </a14:imgProps>
                  </a:ext>
                </a:extLst>
              </a:blip>
              <a:srcRect b="72279"/>
              <a:stretch/>
            </p:blipFill>
            <p:spPr>
              <a:xfrm flipH="1">
                <a:off x="265701" y="654915"/>
                <a:ext cx="532466" cy="45719"/>
              </a:xfrm>
              <a:prstGeom prst="rect">
                <a:avLst/>
              </a:prstGeom>
            </p:spPr>
          </p:pic>
        </p:grpSp>
        <p:sp>
          <p:nvSpPr>
            <p:cNvPr id="21" name="文本框 20"/>
            <p:cNvSpPr txBox="1"/>
            <p:nvPr userDrawn="1"/>
          </p:nvSpPr>
          <p:spPr>
            <a:xfrm>
              <a:off x="39833" y="629875"/>
              <a:ext cx="838200" cy="2153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21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rPr>
                <a:t>By </a:t>
              </a:r>
              <a:r>
                <a:rPr kumimoji="0" lang="zh-CN" altLang="en-US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rPr>
                <a:t>杜小二</a:t>
              </a:r>
            </a:p>
          </p:txBody>
        </p:sp>
      </p:grpSp>
      <p:sp>
        <p:nvSpPr>
          <p:cNvPr id="24" name="标题占位符 1"/>
          <p:cNvSpPr>
            <a:spLocks noGrp="1"/>
          </p:cNvSpPr>
          <p:nvPr>
            <p:ph type="title"/>
          </p:nvPr>
        </p:nvSpPr>
        <p:spPr>
          <a:xfrm>
            <a:off x="416314" y="206334"/>
            <a:ext cx="3050788" cy="546975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>
            <a:lvl1pPr>
              <a:defRPr sz="1800">
                <a:solidFill>
                  <a:schemeClr val="bg1"/>
                </a:solidFill>
                <a:latin typeface="印品黑体" panose="00000500000000000000" pitchFamily="2" charset="-122"/>
                <a:ea typeface="印品黑体" panose="00000500000000000000" pitchFamily="2" charset="-122"/>
              </a:defRPr>
            </a:lvl1pPr>
          </a:lstStyle>
          <a:p>
            <a:r>
              <a:rPr lang="en-US" altLang="zh-CN"/>
              <a:t>Click to edit Master title style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999286969"/>
      </p:ext>
    </p:extLst>
  </p:cSld>
  <p:clrMapOvr>
    <a:masterClrMapping/>
  </p:clrMapOvr>
  <p:hf hdr="0" dt="0"/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3"/>
          <p:cNvSpPr/>
          <p:nvPr userDrawn="1"/>
        </p:nvSpPr>
        <p:spPr>
          <a:xfrm>
            <a:off x="-8906" y="0"/>
            <a:ext cx="12203875" cy="6858000"/>
          </a:xfrm>
          <a:prstGeom prst="rect">
            <a:avLst/>
          </a:prstGeom>
          <a:gradFill flip="none" rotWithShape="1">
            <a:gsLst>
              <a:gs pos="0">
                <a:srgbClr val="77458B"/>
              </a:gs>
              <a:gs pos="100000">
                <a:srgbClr val="4F2D5D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5" tIns="45707" rIns="91415" bIns="45707" rtlCol="0" anchor="ctr"/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JM" sz="1800" b="0" i="0" u="none" strike="noStrike" kern="1200" cap="none" spc="0" normalizeH="0" baseline="0" noProof="0" dirty="0">
              <a:ln>
                <a:noFill/>
              </a:ln>
              <a:solidFill>
                <a:srgbClr val="F34F57"/>
              </a:solidFill>
              <a:effectLst/>
              <a:uLnTx/>
              <a:uFillTx/>
              <a:latin typeface="印品黑体" panose="00000500000000000000" pitchFamily="2" charset="-122"/>
              <a:ea typeface="+mn-ea"/>
              <a:cs typeface="+mn-cs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6620504-D840-6A40-90BC-6F3747762FA2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13/3/2023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5433009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exa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0"/>
            <a:ext cx="12192000" cy="6858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80435F3-CE51-FE47-901D-12AFFB0ECEA9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13/3/2023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WWW.DESIGNERSPARADISE.COM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9562169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80435F3-CE51-FE47-901D-12AFFB0ECEA9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13/3/2023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印品黑体" panose="00000500000000000000" pitchFamily="2" charset="-122"/>
                <a:ea typeface="印品黑体" panose="00000500000000000000" pitchFamily="2" charset="-122"/>
              </a:defRPr>
            </a:lvl1pPr>
          </a:lstStyle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xiaoer.yanj.cn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400">
                <a:solidFill>
                  <a:schemeClr val="tx1">
                    <a:lumMod val="50000"/>
                    <a:lumOff val="50000"/>
                  </a:schemeClr>
                </a:solidFill>
                <a:latin typeface="印品黑体" panose="00000500000000000000" pitchFamily="2" charset="-122"/>
              </a:defRPr>
            </a:lvl1pPr>
          </a:lstStyle>
          <a:p>
            <a:pPr>
              <a:defRPr/>
            </a:pPr>
            <a:fld id="{857B18ED-D931-45F4-8873-1BEDAB4DC03E}" type="slidenum">
              <a:rPr lang="en-JM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en-JM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cxnSp>
        <p:nvCxnSpPr>
          <p:cNvPr id="7" name="直接连接符 6"/>
          <p:cNvCxnSpPr/>
          <p:nvPr userDrawn="1"/>
        </p:nvCxnSpPr>
        <p:spPr>
          <a:xfrm flipV="1">
            <a:off x="3025298" y="479824"/>
            <a:ext cx="8366603" cy="1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" name="组合 7"/>
          <p:cNvGrpSpPr/>
          <p:nvPr userDrawn="1"/>
        </p:nvGrpSpPr>
        <p:grpSpPr>
          <a:xfrm>
            <a:off x="1" y="195107"/>
            <a:ext cx="3126179" cy="569433"/>
            <a:chOff x="0" y="194743"/>
            <a:chExt cx="3126179" cy="569433"/>
          </a:xfrm>
        </p:grpSpPr>
        <p:sp>
          <p:nvSpPr>
            <p:cNvPr id="9" name="圆角矩形 8"/>
            <p:cNvSpPr/>
            <p:nvPr/>
          </p:nvSpPr>
          <p:spPr>
            <a:xfrm>
              <a:off x="173209" y="194743"/>
              <a:ext cx="2952970" cy="569433"/>
            </a:xfrm>
            <a:prstGeom prst="roundRect">
              <a:avLst>
                <a:gd name="adj" fmla="val 9976"/>
              </a:avLst>
            </a:prstGeom>
            <a:solidFill>
              <a:srgbClr val="01ACBE"/>
            </a:solidFill>
            <a:ln w="19050">
              <a:gradFill flip="none" rotWithShape="1">
                <a:gsLst>
                  <a:gs pos="88000">
                    <a:schemeClr val="bg1"/>
                  </a:gs>
                  <a:gs pos="0">
                    <a:schemeClr val="bg1">
                      <a:lumMod val="75000"/>
                    </a:schemeClr>
                  </a:gs>
                  <a:gs pos="71000">
                    <a:schemeClr val="bg1">
                      <a:lumMod val="85000"/>
                    </a:schemeClr>
                  </a:gs>
                  <a:gs pos="55000">
                    <a:schemeClr val="bg1"/>
                  </a:gs>
                  <a:gs pos="37000">
                    <a:schemeClr val="bg1">
                      <a:lumMod val="85000"/>
                    </a:schemeClr>
                  </a:gs>
                  <a:gs pos="22000">
                    <a:schemeClr val="bg1"/>
                  </a:gs>
                  <a:gs pos="100000">
                    <a:schemeClr val="bg1">
                      <a:lumMod val="75000"/>
                    </a:schemeClr>
                  </a:gs>
                </a:gsLst>
                <a:lin ang="1200000" scaled="0"/>
                <a:tileRect/>
              </a:gra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21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印品黑体" panose="00000500000000000000" pitchFamily="2" charset="-122"/>
                <a:ea typeface="印品黑体" panose="00000500000000000000" pitchFamily="2" charset="-122"/>
                <a:cs typeface="+mn-cs"/>
              </a:endParaRPr>
            </a:p>
          </p:txBody>
        </p:sp>
        <p:grpSp>
          <p:nvGrpSpPr>
            <p:cNvPr id="10" name="组合 9"/>
            <p:cNvGrpSpPr/>
            <p:nvPr/>
          </p:nvGrpSpPr>
          <p:grpSpPr>
            <a:xfrm>
              <a:off x="0" y="290669"/>
              <a:ext cx="424561" cy="355906"/>
              <a:chOff x="469900" y="728859"/>
              <a:chExt cx="424561" cy="355906"/>
            </a:xfrm>
          </p:grpSpPr>
          <p:sp>
            <p:nvSpPr>
              <p:cNvPr id="11" name="椭圆 10"/>
              <p:cNvSpPr/>
              <p:nvPr/>
            </p:nvSpPr>
            <p:spPr>
              <a:xfrm rot="16200000">
                <a:off x="738264" y="928568"/>
                <a:ext cx="156198" cy="156196"/>
              </a:xfrm>
              <a:prstGeom prst="ellipse">
                <a:avLst/>
              </a:prstGeom>
              <a:gradFill>
                <a:gsLst>
                  <a:gs pos="75000">
                    <a:schemeClr val="bg1">
                      <a:lumMod val="95000"/>
                    </a:schemeClr>
                  </a:gs>
                  <a:gs pos="55000">
                    <a:schemeClr val="bg1">
                      <a:lumMod val="65000"/>
                    </a:schemeClr>
                  </a:gs>
                  <a:gs pos="35000">
                    <a:schemeClr val="bg1">
                      <a:lumMod val="95000"/>
                    </a:schemeClr>
                  </a:gs>
                  <a:gs pos="17000">
                    <a:schemeClr val="bg1">
                      <a:lumMod val="6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  <p:sp>
            <p:nvSpPr>
              <p:cNvPr id="12" name="椭圆 11"/>
              <p:cNvSpPr/>
              <p:nvPr/>
            </p:nvSpPr>
            <p:spPr>
              <a:xfrm rot="16200000">
                <a:off x="752463" y="942770"/>
                <a:ext cx="127798" cy="127797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innerShdw blurRad="12700" dist="127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  <p:sp>
            <p:nvSpPr>
              <p:cNvPr id="13" name="椭圆 12"/>
              <p:cNvSpPr/>
              <p:nvPr/>
            </p:nvSpPr>
            <p:spPr>
              <a:xfrm rot="16200000">
                <a:off x="738264" y="728860"/>
                <a:ext cx="156198" cy="156196"/>
              </a:xfrm>
              <a:prstGeom prst="ellipse">
                <a:avLst/>
              </a:prstGeom>
              <a:gradFill>
                <a:gsLst>
                  <a:gs pos="75000">
                    <a:schemeClr val="bg1">
                      <a:lumMod val="95000"/>
                    </a:schemeClr>
                  </a:gs>
                  <a:gs pos="55000">
                    <a:schemeClr val="bg1">
                      <a:lumMod val="65000"/>
                    </a:schemeClr>
                  </a:gs>
                  <a:gs pos="35000">
                    <a:schemeClr val="bg1">
                      <a:lumMod val="95000"/>
                    </a:schemeClr>
                  </a:gs>
                  <a:gs pos="17000">
                    <a:schemeClr val="bg1">
                      <a:lumMod val="6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  <p:sp>
            <p:nvSpPr>
              <p:cNvPr id="14" name="椭圆 13"/>
              <p:cNvSpPr/>
              <p:nvPr/>
            </p:nvSpPr>
            <p:spPr>
              <a:xfrm rot="16200000">
                <a:off x="752463" y="743063"/>
                <a:ext cx="127798" cy="127797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innerShdw blurRad="12700" dist="127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  <p:sp>
            <p:nvSpPr>
              <p:cNvPr id="15" name="圆角矩形 14"/>
              <p:cNvSpPr/>
              <p:nvPr/>
            </p:nvSpPr>
            <p:spPr>
              <a:xfrm rot="16200000">
                <a:off x="636543" y="859458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  <p:sp>
            <p:nvSpPr>
              <p:cNvPr id="16" name="圆角矩形 15"/>
              <p:cNvSpPr/>
              <p:nvPr/>
            </p:nvSpPr>
            <p:spPr>
              <a:xfrm rot="16200000">
                <a:off x="636543" y="809416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  <p:sp>
            <p:nvSpPr>
              <p:cNvPr id="17" name="圆角矩形 16"/>
              <p:cNvSpPr/>
              <p:nvPr/>
            </p:nvSpPr>
            <p:spPr>
              <a:xfrm rot="16200000">
                <a:off x="636543" y="655035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  <p:sp>
            <p:nvSpPr>
              <p:cNvPr id="18" name="圆角矩形 17"/>
              <p:cNvSpPr/>
              <p:nvPr/>
            </p:nvSpPr>
            <p:spPr>
              <a:xfrm rot="16200000">
                <a:off x="636543" y="604992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</p:grpSp>
      </p:grpSp>
      <p:grpSp>
        <p:nvGrpSpPr>
          <p:cNvPr id="19" name="组合 18"/>
          <p:cNvGrpSpPr/>
          <p:nvPr userDrawn="1"/>
        </p:nvGrpSpPr>
        <p:grpSpPr>
          <a:xfrm>
            <a:off x="11353801" y="175628"/>
            <a:ext cx="838200" cy="743812"/>
            <a:chOff x="39833" y="101457"/>
            <a:chExt cx="838200" cy="743812"/>
          </a:xfrm>
        </p:grpSpPr>
        <p:grpSp>
          <p:nvGrpSpPr>
            <p:cNvPr id="20" name="组合 19"/>
            <p:cNvGrpSpPr/>
            <p:nvPr userDrawn="1"/>
          </p:nvGrpSpPr>
          <p:grpSpPr>
            <a:xfrm>
              <a:off x="130195" y="101457"/>
              <a:ext cx="647560" cy="567974"/>
              <a:chOff x="257420" y="226345"/>
              <a:chExt cx="540747" cy="474289"/>
            </a:xfrm>
          </p:grpSpPr>
          <p:pic>
            <p:nvPicPr>
              <p:cNvPr id="22" name="图片 21"/>
              <p:cNvPicPr>
                <a:picLocks noChangeAspect="1"/>
              </p:cNvPicPr>
              <p:nvPr userDrawn="1"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57420" y="226345"/>
                <a:ext cx="472830" cy="472830"/>
              </a:xfrm>
              <a:prstGeom prst="rect">
                <a:avLst/>
              </a:prstGeom>
            </p:spPr>
          </p:pic>
          <p:pic>
            <p:nvPicPr>
              <p:cNvPr id="23" name="图片 22"/>
              <p:cNvPicPr>
                <a:picLocks noChangeAspect="1"/>
              </p:cNvPicPr>
              <p:nvPr userDrawn="1"/>
            </p:nvPicPr>
            <p:blipFill rotWithShape="1">
              <a:blip r:embed="rId3">
                <a:grayscl/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colorTemperature colorTemp="2000"/>
                        </a14:imgEffect>
                      </a14:imgLayer>
                    </a14:imgProps>
                  </a:ext>
                </a:extLst>
              </a:blip>
              <a:srcRect b="72279"/>
              <a:stretch/>
            </p:blipFill>
            <p:spPr>
              <a:xfrm flipH="1">
                <a:off x="265701" y="654915"/>
                <a:ext cx="532466" cy="45719"/>
              </a:xfrm>
              <a:prstGeom prst="rect">
                <a:avLst/>
              </a:prstGeom>
            </p:spPr>
          </p:pic>
        </p:grpSp>
        <p:sp>
          <p:nvSpPr>
            <p:cNvPr id="21" name="文本框 20"/>
            <p:cNvSpPr txBox="1"/>
            <p:nvPr userDrawn="1"/>
          </p:nvSpPr>
          <p:spPr>
            <a:xfrm>
              <a:off x="39833" y="629875"/>
              <a:ext cx="838200" cy="2153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21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rPr>
                <a:t>By </a:t>
              </a:r>
              <a:r>
                <a:rPr kumimoji="0" lang="zh-CN" altLang="en-US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rPr>
                <a:t>杜小二</a:t>
              </a:r>
            </a:p>
          </p:txBody>
        </p:sp>
      </p:grpSp>
      <p:sp>
        <p:nvSpPr>
          <p:cNvPr id="24" name="标题占位符 1"/>
          <p:cNvSpPr>
            <a:spLocks noGrp="1"/>
          </p:cNvSpPr>
          <p:nvPr>
            <p:ph type="title"/>
          </p:nvPr>
        </p:nvSpPr>
        <p:spPr>
          <a:xfrm>
            <a:off x="416314" y="206334"/>
            <a:ext cx="3050788" cy="546975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>
            <a:lvl1pPr>
              <a:defRPr sz="1800">
                <a:solidFill>
                  <a:schemeClr val="bg1"/>
                </a:solidFill>
                <a:latin typeface="印品黑体" panose="00000500000000000000" pitchFamily="2" charset="-122"/>
                <a:ea typeface="印品黑体" panose="00000500000000000000" pitchFamily="2" charset="-122"/>
              </a:defRPr>
            </a:lvl1pPr>
          </a:lstStyle>
          <a:p>
            <a:r>
              <a:rPr lang="en-US" altLang="zh-CN"/>
              <a:t>Click to edit Master title style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00384226"/>
      </p:ext>
    </p:extLst>
  </p:cSld>
  <p:clrMapOvr>
    <a:masterClrMapping/>
  </p:clrMapOvr>
  <p:hf hdr="0" dt="0"/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3"/>
          <p:cNvSpPr/>
          <p:nvPr userDrawn="1"/>
        </p:nvSpPr>
        <p:spPr>
          <a:xfrm>
            <a:off x="-8906" y="0"/>
            <a:ext cx="12203875" cy="6858000"/>
          </a:xfrm>
          <a:prstGeom prst="rect">
            <a:avLst/>
          </a:prstGeom>
          <a:gradFill flip="none" rotWithShape="1">
            <a:gsLst>
              <a:gs pos="0">
                <a:srgbClr val="77458B"/>
              </a:gs>
              <a:gs pos="100000">
                <a:srgbClr val="4F2D5D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5" tIns="45707" rIns="91415" bIns="45707" rtlCol="0" anchor="ctr"/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JM" sz="1800" b="0" i="0" u="none" strike="noStrike" kern="1200" cap="none" spc="0" normalizeH="0" baseline="0" noProof="0" dirty="0">
              <a:ln>
                <a:noFill/>
              </a:ln>
              <a:solidFill>
                <a:srgbClr val="F34F57"/>
              </a:solidFill>
              <a:effectLst/>
              <a:uLnTx/>
              <a:uFillTx/>
              <a:latin typeface="印品黑体" panose="00000500000000000000" pitchFamily="2" charset="-122"/>
              <a:ea typeface="+mn-ea"/>
              <a:cs typeface="+mn-cs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6620504-D840-6A40-90BC-6F3747762FA2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13/3/2023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8431407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exa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0"/>
            <a:ext cx="12192000" cy="6858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80435F3-CE51-FE47-901D-12AFFB0ECEA9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13/3/2023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WWW.DESIGNERSPARADISE.COM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1476091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80435F3-CE51-FE47-901D-12AFFB0ECEA9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13/3/2023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印品黑体" panose="00000500000000000000" pitchFamily="2" charset="-122"/>
                <a:ea typeface="印品黑体" panose="00000500000000000000" pitchFamily="2" charset="-122"/>
              </a:defRPr>
            </a:lvl1pPr>
          </a:lstStyle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xiaoer.yanj.cn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400">
                <a:solidFill>
                  <a:schemeClr val="tx1">
                    <a:lumMod val="50000"/>
                    <a:lumOff val="50000"/>
                  </a:schemeClr>
                </a:solidFill>
                <a:latin typeface="印品黑体" panose="00000500000000000000" pitchFamily="2" charset="-122"/>
              </a:defRPr>
            </a:lvl1pPr>
          </a:lstStyle>
          <a:p>
            <a:pPr>
              <a:defRPr/>
            </a:pPr>
            <a:fld id="{857B18ED-D931-45F4-8873-1BEDAB4DC03E}" type="slidenum">
              <a:rPr lang="en-JM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en-JM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cxnSp>
        <p:nvCxnSpPr>
          <p:cNvPr id="7" name="直接连接符 6"/>
          <p:cNvCxnSpPr/>
          <p:nvPr userDrawn="1"/>
        </p:nvCxnSpPr>
        <p:spPr>
          <a:xfrm flipV="1">
            <a:off x="3025298" y="479824"/>
            <a:ext cx="8366603" cy="1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" name="组合 7"/>
          <p:cNvGrpSpPr/>
          <p:nvPr userDrawn="1"/>
        </p:nvGrpSpPr>
        <p:grpSpPr>
          <a:xfrm>
            <a:off x="1" y="195107"/>
            <a:ext cx="3126179" cy="569433"/>
            <a:chOff x="0" y="194743"/>
            <a:chExt cx="3126179" cy="569433"/>
          </a:xfrm>
        </p:grpSpPr>
        <p:sp>
          <p:nvSpPr>
            <p:cNvPr id="9" name="圆角矩形 8"/>
            <p:cNvSpPr/>
            <p:nvPr/>
          </p:nvSpPr>
          <p:spPr>
            <a:xfrm>
              <a:off x="173209" y="194743"/>
              <a:ext cx="2952970" cy="569433"/>
            </a:xfrm>
            <a:prstGeom prst="roundRect">
              <a:avLst>
                <a:gd name="adj" fmla="val 9976"/>
              </a:avLst>
            </a:prstGeom>
            <a:solidFill>
              <a:srgbClr val="01ACBE"/>
            </a:solidFill>
            <a:ln w="19050">
              <a:gradFill flip="none" rotWithShape="1">
                <a:gsLst>
                  <a:gs pos="88000">
                    <a:schemeClr val="bg1"/>
                  </a:gs>
                  <a:gs pos="0">
                    <a:schemeClr val="bg1">
                      <a:lumMod val="75000"/>
                    </a:schemeClr>
                  </a:gs>
                  <a:gs pos="71000">
                    <a:schemeClr val="bg1">
                      <a:lumMod val="85000"/>
                    </a:schemeClr>
                  </a:gs>
                  <a:gs pos="55000">
                    <a:schemeClr val="bg1"/>
                  </a:gs>
                  <a:gs pos="37000">
                    <a:schemeClr val="bg1">
                      <a:lumMod val="85000"/>
                    </a:schemeClr>
                  </a:gs>
                  <a:gs pos="22000">
                    <a:schemeClr val="bg1"/>
                  </a:gs>
                  <a:gs pos="100000">
                    <a:schemeClr val="bg1">
                      <a:lumMod val="75000"/>
                    </a:schemeClr>
                  </a:gs>
                </a:gsLst>
                <a:lin ang="1200000" scaled="0"/>
                <a:tileRect/>
              </a:gra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21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印品黑体" panose="00000500000000000000" pitchFamily="2" charset="-122"/>
                <a:ea typeface="印品黑体" panose="00000500000000000000" pitchFamily="2" charset="-122"/>
                <a:cs typeface="+mn-cs"/>
              </a:endParaRPr>
            </a:p>
          </p:txBody>
        </p:sp>
        <p:grpSp>
          <p:nvGrpSpPr>
            <p:cNvPr id="10" name="组合 9"/>
            <p:cNvGrpSpPr/>
            <p:nvPr/>
          </p:nvGrpSpPr>
          <p:grpSpPr>
            <a:xfrm>
              <a:off x="0" y="290669"/>
              <a:ext cx="424561" cy="355906"/>
              <a:chOff x="469900" y="728859"/>
              <a:chExt cx="424561" cy="355906"/>
            </a:xfrm>
          </p:grpSpPr>
          <p:sp>
            <p:nvSpPr>
              <p:cNvPr id="11" name="椭圆 10"/>
              <p:cNvSpPr/>
              <p:nvPr/>
            </p:nvSpPr>
            <p:spPr>
              <a:xfrm rot="16200000">
                <a:off x="738264" y="928568"/>
                <a:ext cx="156198" cy="156196"/>
              </a:xfrm>
              <a:prstGeom prst="ellipse">
                <a:avLst/>
              </a:prstGeom>
              <a:gradFill>
                <a:gsLst>
                  <a:gs pos="75000">
                    <a:schemeClr val="bg1">
                      <a:lumMod val="95000"/>
                    </a:schemeClr>
                  </a:gs>
                  <a:gs pos="55000">
                    <a:schemeClr val="bg1">
                      <a:lumMod val="65000"/>
                    </a:schemeClr>
                  </a:gs>
                  <a:gs pos="35000">
                    <a:schemeClr val="bg1">
                      <a:lumMod val="95000"/>
                    </a:schemeClr>
                  </a:gs>
                  <a:gs pos="17000">
                    <a:schemeClr val="bg1">
                      <a:lumMod val="6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  <p:sp>
            <p:nvSpPr>
              <p:cNvPr id="12" name="椭圆 11"/>
              <p:cNvSpPr/>
              <p:nvPr/>
            </p:nvSpPr>
            <p:spPr>
              <a:xfrm rot="16200000">
                <a:off x="752463" y="942770"/>
                <a:ext cx="127798" cy="127797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innerShdw blurRad="12700" dist="127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  <p:sp>
            <p:nvSpPr>
              <p:cNvPr id="13" name="椭圆 12"/>
              <p:cNvSpPr/>
              <p:nvPr/>
            </p:nvSpPr>
            <p:spPr>
              <a:xfrm rot="16200000">
                <a:off x="738264" y="728860"/>
                <a:ext cx="156198" cy="156196"/>
              </a:xfrm>
              <a:prstGeom prst="ellipse">
                <a:avLst/>
              </a:prstGeom>
              <a:gradFill>
                <a:gsLst>
                  <a:gs pos="75000">
                    <a:schemeClr val="bg1">
                      <a:lumMod val="95000"/>
                    </a:schemeClr>
                  </a:gs>
                  <a:gs pos="55000">
                    <a:schemeClr val="bg1">
                      <a:lumMod val="65000"/>
                    </a:schemeClr>
                  </a:gs>
                  <a:gs pos="35000">
                    <a:schemeClr val="bg1">
                      <a:lumMod val="95000"/>
                    </a:schemeClr>
                  </a:gs>
                  <a:gs pos="17000">
                    <a:schemeClr val="bg1">
                      <a:lumMod val="6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  <p:sp>
            <p:nvSpPr>
              <p:cNvPr id="14" name="椭圆 13"/>
              <p:cNvSpPr/>
              <p:nvPr/>
            </p:nvSpPr>
            <p:spPr>
              <a:xfrm rot="16200000">
                <a:off x="752463" y="743063"/>
                <a:ext cx="127798" cy="127797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innerShdw blurRad="12700" dist="127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  <p:sp>
            <p:nvSpPr>
              <p:cNvPr id="15" name="圆角矩形 14"/>
              <p:cNvSpPr/>
              <p:nvPr/>
            </p:nvSpPr>
            <p:spPr>
              <a:xfrm rot="16200000">
                <a:off x="636543" y="859458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  <p:sp>
            <p:nvSpPr>
              <p:cNvPr id="16" name="圆角矩形 15"/>
              <p:cNvSpPr/>
              <p:nvPr/>
            </p:nvSpPr>
            <p:spPr>
              <a:xfrm rot="16200000">
                <a:off x="636543" y="809416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  <p:sp>
            <p:nvSpPr>
              <p:cNvPr id="17" name="圆角矩形 16"/>
              <p:cNvSpPr/>
              <p:nvPr/>
            </p:nvSpPr>
            <p:spPr>
              <a:xfrm rot="16200000">
                <a:off x="636543" y="655035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  <p:sp>
            <p:nvSpPr>
              <p:cNvPr id="18" name="圆角矩形 17"/>
              <p:cNvSpPr/>
              <p:nvPr/>
            </p:nvSpPr>
            <p:spPr>
              <a:xfrm rot="16200000">
                <a:off x="636543" y="604992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</p:grpSp>
      </p:grpSp>
      <p:grpSp>
        <p:nvGrpSpPr>
          <p:cNvPr id="19" name="组合 18"/>
          <p:cNvGrpSpPr/>
          <p:nvPr userDrawn="1"/>
        </p:nvGrpSpPr>
        <p:grpSpPr>
          <a:xfrm>
            <a:off x="11353801" y="175628"/>
            <a:ext cx="838200" cy="743812"/>
            <a:chOff x="39833" y="101457"/>
            <a:chExt cx="838200" cy="743812"/>
          </a:xfrm>
        </p:grpSpPr>
        <p:grpSp>
          <p:nvGrpSpPr>
            <p:cNvPr id="20" name="组合 19"/>
            <p:cNvGrpSpPr/>
            <p:nvPr userDrawn="1"/>
          </p:nvGrpSpPr>
          <p:grpSpPr>
            <a:xfrm>
              <a:off x="130195" y="101457"/>
              <a:ext cx="647560" cy="567974"/>
              <a:chOff x="257420" y="226345"/>
              <a:chExt cx="540747" cy="474289"/>
            </a:xfrm>
          </p:grpSpPr>
          <p:pic>
            <p:nvPicPr>
              <p:cNvPr id="22" name="图片 21"/>
              <p:cNvPicPr>
                <a:picLocks noChangeAspect="1"/>
              </p:cNvPicPr>
              <p:nvPr userDrawn="1"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57420" y="226345"/>
                <a:ext cx="472830" cy="472830"/>
              </a:xfrm>
              <a:prstGeom prst="rect">
                <a:avLst/>
              </a:prstGeom>
            </p:spPr>
          </p:pic>
          <p:pic>
            <p:nvPicPr>
              <p:cNvPr id="23" name="图片 22"/>
              <p:cNvPicPr>
                <a:picLocks noChangeAspect="1"/>
              </p:cNvPicPr>
              <p:nvPr userDrawn="1"/>
            </p:nvPicPr>
            <p:blipFill rotWithShape="1">
              <a:blip r:embed="rId3">
                <a:grayscl/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colorTemperature colorTemp="2000"/>
                        </a14:imgEffect>
                      </a14:imgLayer>
                    </a14:imgProps>
                  </a:ext>
                </a:extLst>
              </a:blip>
              <a:srcRect b="72279"/>
              <a:stretch/>
            </p:blipFill>
            <p:spPr>
              <a:xfrm flipH="1">
                <a:off x="265701" y="654915"/>
                <a:ext cx="532466" cy="45719"/>
              </a:xfrm>
              <a:prstGeom prst="rect">
                <a:avLst/>
              </a:prstGeom>
            </p:spPr>
          </p:pic>
        </p:grpSp>
        <p:sp>
          <p:nvSpPr>
            <p:cNvPr id="21" name="文本框 20"/>
            <p:cNvSpPr txBox="1"/>
            <p:nvPr userDrawn="1"/>
          </p:nvSpPr>
          <p:spPr>
            <a:xfrm>
              <a:off x="39833" y="629875"/>
              <a:ext cx="838200" cy="2153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21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rPr>
                <a:t>By </a:t>
              </a:r>
              <a:r>
                <a:rPr kumimoji="0" lang="zh-CN" altLang="en-US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rPr>
                <a:t>杜小二</a:t>
              </a:r>
            </a:p>
          </p:txBody>
        </p:sp>
      </p:grpSp>
      <p:sp>
        <p:nvSpPr>
          <p:cNvPr id="24" name="标题占位符 1"/>
          <p:cNvSpPr>
            <a:spLocks noGrp="1"/>
          </p:cNvSpPr>
          <p:nvPr>
            <p:ph type="title"/>
          </p:nvPr>
        </p:nvSpPr>
        <p:spPr>
          <a:xfrm>
            <a:off x="416314" y="206334"/>
            <a:ext cx="3050788" cy="546975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>
            <a:lvl1pPr>
              <a:defRPr sz="1800">
                <a:solidFill>
                  <a:schemeClr val="bg1"/>
                </a:solidFill>
                <a:latin typeface="印品黑体" panose="00000500000000000000" pitchFamily="2" charset="-122"/>
                <a:ea typeface="印品黑体" panose="00000500000000000000" pitchFamily="2" charset="-122"/>
              </a:defRPr>
            </a:lvl1pPr>
          </a:lstStyle>
          <a:p>
            <a:r>
              <a:rPr lang="en-US" altLang="zh-CN"/>
              <a:t>Click to edit Master title style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710627950"/>
      </p:ext>
    </p:extLst>
  </p:cSld>
  <p:clrMapOvr>
    <a:masterClrMapping/>
  </p:clrMapOvr>
  <p:hf hd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14CAFC4-799C-4CDE-B92B-8C262F06CF3E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3/13/2023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7841855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3"/>
          <p:cNvSpPr/>
          <p:nvPr userDrawn="1"/>
        </p:nvSpPr>
        <p:spPr>
          <a:xfrm>
            <a:off x="-8906" y="0"/>
            <a:ext cx="12203875" cy="6858000"/>
          </a:xfrm>
          <a:prstGeom prst="rect">
            <a:avLst/>
          </a:prstGeom>
          <a:gradFill flip="none" rotWithShape="1">
            <a:gsLst>
              <a:gs pos="0">
                <a:srgbClr val="77458B"/>
              </a:gs>
              <a:gs pos="100000">
                <a:srgbClr val="4F2D5D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5" tIns="45707" rIns="91415" bIns="45707" rtlCol="0" anchor="ctr"/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JM" sz="1800" b="0" i="0" u="none" strike="noStrike" kern="1200" cap="none" spc="0" normalizeH="0" baseline="0" noProof="0" dirty="0">
              <a:ln>
                <a:noFill/>
              </a:ln>
              <a:solidFill>
                <a:srgbClr val="F34F57"/>
              </a:solidFill>
              <a:effectLst/>
              <a:uLnTx/>
              <a:uFillTx/>
              <a:latin typeface="印品黑体" panose="00000500000000000000" pitchFamily="2" charset="-122"/>
              <a:ea typeface="+mn-ea"/>
              <a:cs typeface="+mn-cs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6620504-D840-6A40-90BC-6F3747762FA2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13/3/2023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6366529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exa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0"/>
            <a:ext cx="12192000" cy="6858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80435F3-CE51-FE47-901D-12AFFB0ECEA9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13/3/2023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WWW.DESIGNERSPARADISE.COM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110313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80435F3-CE51-FE47-901D-12AFFB0ECEA9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13/3/2023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印品黑体" panose="00000500000000000000" pitchFamily="2" charset="-122"/>
                <a:ea typeface="印品黑体" panose="00000500000000000000" pitchFamily="2" charset="-122"/>
              </a:defRPr>
            </a:lvl1pPr>
          </a:lstStyle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xiaoer.yanj.cn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400">
                <a:solidFill>
                  <a:schemeClr val="tx1">
                    <a:lumMod val="50000"/>
                    <a:lumOff val="50000"/>
                  </a:schemeClr>
                </a:solidFill>
                <a:latin typeface="印品黑体" panose="00000500000000000000" pitchFamily="2" charset="-122"/>
              </a:defRPr>
            </a:lvl1pPr>
          </a:lstStyle>
          <a:p>
            <a:pPr>
              <a:defRPr/>
            </a:pPr>
            <a:fld id="{857B18ED-D931-45F4-8873-1BEDAB4DC03E}" type="slidenum">
              <a:rPr lang="en-JM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en-JM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cxnSp>
        <p:nvCxnSpPr>
          <p:cNvPr id="7" name="直接连接符 6"/>
          <p:cNvCxnSpPr/>
          <p:nvPr userDrawn="1"/>
        </p:nvCxnSpPr>
        <p:spPr>
          <a:xfrm flipV="1">
            <a:off x="3025298" y="479824"/>
            <a:ext cx="8366603" cy="1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" name="组合 7"/>
          <p:cNvGrpSpPr/>
          <p:nvPr userDrawn="1"/>
        </p:nvGrpSpPr>
        <p:grpSpPr>
          <a:xfrm>
            <a:off x="1" y="195107"/>
            <a:ext cx="3126179" cy="569433"/>
            <a:chOff x="0" y="194743"/>
            <a:chExt cx="3126179" cy="569433"/>
          </a:xfrm>
        </p:grpSpPr>
        <p:sp>
          <p:nvSpPr>
            <p:cNvPr id="9" name="圆角矩形 8"/>
            <p:cNvSpPr/>
            <p:nvPr/>
          </p:nvSpPr>
          <p:spPr>
            <a:xfrm>
              <a:off x="173209" y="194743"/>
              <a:ext cx="2952970" cy="569433"/>
            </a:xfrm>
            <a:prstGeom prst="roundRect">
              <a:avLst>
                <a:gd name="adj" fmla="val 9976"/>
              </a:avLst>
            </a:prstGeom>
            <a:solidFill>
              <a:srgbClr val="01ACBE"/>
            </a:solidFill>
            <a:ln w="19050">
              <a:gradFill flip="none" rotWithShape="1">
                <a:gsLst>
                  <a:gs pos="88000">
                    <a:schemeClr val="bg1"/>
                  </a:gs>
                  <a:gs pos="0">
                    <a:schemeClr val="bg1">
                      <a:lumMod val="75000"/>
                    </a:schemeClr>
                  </a:gs>
                  <a:gs pos="71000">
                    <a:schemeClr val="bg1">
                      <a:lumMod val="85000"/>
                    </a:schemeClr>
                  </a:gs>
                  <a:gs pos="55000">
                    <a:schemeClr val="bg1"/>
                  </a:gs>
                  <a:gs pos="37000">
                    <a:schemeClr val="bg1">
                      <a:lumMod val="85000"/>
                    </a:schemeClr>
                  </a:gs>
                  <a:gs pos="22000">
                    <a:schemeClr val="bg1"/>
                  </a:gs>
                  <a:gs pos="100000">
                    <a:schemeClr val="bg1">
                      <a:lumMod val="75000"/>
                    </a:schemeClr>
                  </a:gs>
                </a:gsLst>
                <a:lin ang="1200000" scaled="0"/>
                <a:tileRect/>
              </a:gra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21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印品黑体" panose="00000500000000000000" pitchFamily="2" charset="-122"/>
                <a:ea typeface="印品黑体" panose="00000500000000000000" pitchFamily="2" charset="-122"/>
                <a:cs typeface="+mn-cs"/>
              </a:endParaRPr>
            </a:p>
          </p:txBody>
        </p:sp>
        <p:grpSp>
          <p:nvGrpSpPr>
            <p:cNvPr id="10" name="组合 9"/>
            <p:cNvGrpSpPr/>
            <p:nvPr/>
          </p:nvGrpSpPr>
          <p:grpSpPr>
            <a:xfrm>
              <a:off x="0" y="290669"/>
              <a:ext cx="424561" cy="355906"/>
              <a:chOff x="469900" y="728859"/>
              <a:chExt cx="424561" cy="355906"/>
            </a:xfrm>
          </p:grpSpPr>
          <p:sp>
            <p:nvSpPr>
              <p:cNvPr id="11" name="椭圆 10"/>
              <p:cNvSpPr/>
              <p:nvPr/>
            </p:nvSpPr>
            <p:spPr>
              <a:xfrm rot="16200000">
                <a:off x="738264" y="928568"/>
                <a:ext cx="156198" cy="156196"/>
              </a:xfrm>
              <a:prstGeom prst="ellipse">
                <a:avLst/>
              </a:prstGeom>
              <a:gradFill>
                <a:gsLst>
                  <a:gs pos="75000">
                    <a:schemeClr val="bg1">
                      <a:lumMod val="95000"/>
                    </a:schemeClr>
                  </a:gs>
                  <a:gs pos="55000">
                    <a:schemeClr val="bg1">
                      <a:lumMod val="65000"/>
                    </a:schemeClr>
                  </a:gs>
                  <a:gs pos="35000">
                    <a:schemeClr val="bg1">
                      <a:lumMod val="95000"/>
                    </a:schemeClr>
                  </a:gs>
                  <a:gs pos="17000">
                    <a:schemeClr val="bg1">
                      <a:lumMod val="6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  <p:sp>
            <p:nvSpPr>
              <p:cNvPr id="12" name="椭圆 11"/>
              <p:cNvSpPr/>
              <p:nvPr/>
            </p:nvSpPr>
            <p:spPr>
              <a:xfrm rot="16200000">
                <a:off x="752463" y="942770"/>
                <a:ext cx="127798" cy="127797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innerShdw blurRad="12700" dist="127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  <p:sp>
            <p:nvSpPr>
              <p:cNvPr id="13" name="椭圆 12"/>
              <p:cNvSpPr/>
              <p:nvPr/>
            </p:nvSpPr>
            <p:spPr>
              <a:xfrm rot="16200000">
                <a:off x="738264" y="728860"/>
                <a:ext cx="156198" cy="156196"/>
              </a:xfrm>
              <a:prstGeom prst="ellipse">
                <a:avLst/>
              </a:prstGeom>
              <a:gradFill>
                <a:gsLst>
                  <a:gs pos="75000">
                    <a:schemeClr val="bg1">
                      <a:lumMod val="95000"/>
                    </a:schemeClr>
                  </a:gs>
                  <a:gs pos="55000">
                    <a:schemeClr val="bg1">
                      <a:lumMod val="65000"/>
                    </a:schemeClr>
                  </a:gs>
                  <a:gs pos="35000">
                    <a:schemeClr val="bg1">
                      <a:lumMod val="95000"/>
                    </a:schemeClr>
                  </a:gs>
                  <a:gs pos="17000">
                    <a:schemeClr val="bg1">
                      <a:lumMod val="6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  <p:sp>
            <p:nvSpPr>
              <p:cNvPr id="14" name="椭圆 13"/>
              <p:cNvSpPr/>
              <p:nvPr/>
            </p:nvSpPr>
            <p:spPr>
              <a:xfrm rot="16200000">
                <a:off x="752463" y="743063"/>
                <a:ext cx="127798" cy="127797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innerShdw blurRad="12700" dist="127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  <p:sp>
            <p:nvSpPr>
              <p:cNvPr id="15" name="圆角矩形 14"/>
              <p:cNvSpPr/>
              <p:nvPr/>
            </p:nvSpPr>
            <p:spPr>
              <a:xfrm rot="16200000">
                <a:off x="636543" y="859458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  <p:sp>
            <p:nvSpPr>
              <p:cNvPr id="16" name="圆角矩形 15"/>
              <p:cNvSpPr/>
              <p:nvPr/>
            </p:nvSpPr>
            <p:spPr>
              <a:xfrm rot="16200000">
                <a:off x="636543" y="809416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  <p:sp>
            <p:nvSpPr>
              <p:cNvPr id="17" name="圆角矩形 16"/>
              <p:cNvSpPr/>
              <p:nvPr/>
            </p:nvSpPr>
            <p:spPr>
              <a:xfrm rot="16200000">
                <a:off x="636543" y="655035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  <p:sp>
            <p:nvSpPr>
              <p:cNvPr id="18" name="圆角矩形 17"/>
              <p:cNvSpPr/>
              <p:nvPr/>
            </p:nvSpPr>
            <p:spPr>
              <a:xfrm rot="16200000">
                <a:off x="636543" y="604992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</p:grpSp>
      </p:grpSp>
      <p:grpSp>
        <p:nvGrpSpPr>
          <p:cNvPr id="19" name="组合 18"/>
          <p:cNvGrpSpPr/>
          <p:nvPr userDrawn="1"/>
        </p:nvGrpSpPr>
        <p:grpSpPr>
          <a:xfrm>
            <a:off x="11353801" y="175628"/>
            <a:ext cx="838200" cy="743812"/>
            <a:chOff x="39833" y="101457"/>
            <a:chExt cx="838200" cy="743812"/>
          </a:xfrm>
        </p:grpSpPr>
        <p:grpSp>
          <p:nvGrpSpPr>
            <p:cNvPr id="20" name="组合 19"/>
            <p:cNvGrpSpPr/>
            <p:nvPr userDrawn="1"/>
          </p:nvGrpSpPr>
          <p:grpSpPr>
            <a:xfrm>
              <a:off x="130195" y="101457"/>
              <a:ext cx="647560" cy="567974"/>
              <a:chOff x="257420" y="226345"/>
              <a:chExt cx="540747" cy="474289"/>
            </a:xfrm>
          </p:grpSpPr>
          <p:pic>
            <p:nvPicPr>
              <p:cNvPr id="22" name="图片 21"/>
              <p:cNvPicPr>
                <a:picLocks noChangeAspect="1"/>
              </p:cNvPicPr>
              <p:nvPr userDrawn="1"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57420" y="226345"/>
                <a:ext cx="472830" cy="472830"/>
              </a:xfrm>
              <a:prstGeom prst="rect">
                <a:avLst/>
              </a:prstGeom>
            </p:spPr>
          </p:pic>
          <p:pic>
            <p:nvPicPr>
              <p:cNvPr id="23" name="图片 22"/>
              <p:cNvPicPr>
                <a:picLocks noChangeAspect="1"/>
              </p:cNvPicPr>
              <p:nvPr userDrawn="1"/>
            </p:nvPicPr>
            <p:blipFill rotWithShape="1">
              <a:blip r:embed="rId3">
                <a:grayscl/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colorTemperature colorTemp="2000"/>
                        </a14:imgEffect>
                      </a14:imgLayer>
                    </a14:imgProps>
                  </a:ext>
                </a:extLst>
              </a:blip>
              <a:srcRect b="72279"/>
              <a:stretch/>
            </p:blipFill>
            <p:spPr>
              <a:xfrm flipH="1">
                <a:off x="265701" y="654915"/>
                <a:ext cx="532466" cy="45719"/>
              </a:xfrm>
              <a:prstGeom prst="rect">
                <a:avLst/>
              </a:prstGeom>
            </p:spPr>
          </p:pic>
        </p:grpSp>
        <p:sp>
          <p:nvSpPr>
            <p:cNvPr id="21" name="文本框 20"/>
            <p:cNvSpPr txBox="1"/>
            <p:nvPr userDrawn="1"/>
          </p:nvSpPr>
          <p:spPr>
            <a:xfrm>
              <a:off x="39833" y="629875"/>
              <a:ext cx="838200" cy="2153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21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rPr>
                <a:t>By </a:t>
              </a:r>
              <a:r>
                <a:rPr kumimoji="0" lang="zh-CN" altLang="en-US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rPr>
                <a:t>杜小二</a:t>
              </a:r>
            </a:p>
          </p:txBody>
        </p:sp>
      </p:grpSp>
      <p:sp>
        <p:nvSpPr>
          <p:cNvPr id="24" name="标题占位符 1"/>
          <p:cNvSpPr>
            <a:spLocks noGrp="1"/>
          </p:cNvSpPr>
          <p:nvPr>
            <p:ph type="title"/>
          </p:nvPr>
        </p:nvSpPr>
        <p:spPr>
          <a:xfrm>
            <a:off x="416314" y="206334"/>
            <a:ext cx="3050788" cy="546975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>
            <a:lvl1pPr>
              <a:defRPr sz="1800">
                <a:solidFill>
                  <a:schemeClr val="bg1"/>
                </a:solidFill>
                <a:latin typeface="印品黑体" panose="00000500000000000000" pitchFamily="2" charset="-122"/>
                <a:ea typeface="印品黑体" panose="00000500000000000000" pitchFamily="2" charset="-122"/>
              </a:defRPr>
            </a:lvl1pPr>
          </a:lstStyle>
          <a:p>
            <a:r>
              <a:rPr lang="en-US" altLang="zh-CN"/>
              <a:t>Click to edit Master title style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231242231"/>
      </p:ext>
    </p:extLst>
  </p:cSld>
  <p:clrMapOvr>
    <a:masterClrMapping/>
  </p:clrMapOvr>
  <p:hf hdr="0" dt="0"/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3"/>
          <p:cNvSpPr/>
          <p:nvPr userDrawn="1"/>
        </p:nvSpPr>
        <p:spPr>
          <a:xfrm>
            <a:off x="-8906" y="0"/>
            <a:ext cx="12203875" cy="6858000"/>
          </a:xfrm>
          <a:prstGeom prst="rect">
            <a:avLst/>
          </a:prstGeom>
          <a:gradFill flip="none" rotWithShape="1">
            <a:gsLst>
              <a:gs pos="0">
                <a:srgbClr val="77458B"/>
              </a:gs>
              <a:gs pos="100000">
                <a:srgbClr val="4F2D5D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5" tIns="45707" rIns="91415" bIns="45707" rtlCol="0" anchor="ctr"/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JM" sz="1800" b="0" i="0" u="none" strike="noStrike" kern="1200" cap="none" spc="0" normalizeH="0" baseline="0" noProof="0" dirty="0">
              <a:ln>
                <a:noFill/>
              </a:ln>
              <a:solidFill>
                <a:srgbClr val="F34F57"/>
              </a:solidFill>
              <a:effectLst/>
              <a:uLnTx/>
              <a:uFillTx/>
              <a:latin typeface="印品黑体" panose="00000500000000000000" pitchFamily="2" charset="-122"/>
              <a:ea typeface="+mn-ea"/>
              <a:cs typeface="+mn-cs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6620504-D840-6A40-90BC-6F3747762FA2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13/3/2023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1172630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exa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0"/>
            <a:ext cx="12192000" cy="6858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80435F3-CE51-FE47-901D-12AFFB0ECEA9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13/3/2023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WWW.DESIGNERSPARADISE.COM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1922531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80435F3-CE51-FE47-901D-12AFFB0ECEA9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13/3/2023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印品黑体" panose="00000500000000000000" pitchFamily="2" charset="-122"/>
                <a:ea typeface="印品黑体" panose="00000500000000000000" pitchFamily="2" charset="-122"/>
              </a:defRPr>
            </a:lvl1pPr>
          </a:lstStyle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xiaoer.yanj.cn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400">
                <a:solidFill>
                  <a:schemeClr val="tx1">
                    <a:lumMod val="50000"/>
                    <a:lumOff val="50000"/>
                  </a:schemeClr>
                </a:solidFill>
                <a:latin typeface="印品黑体" panose="00000500000000000000" pitchFamily="2" charset="-122"/>
              </a:defRPr>
            </a:lvl1pPr>
          </a:lstStyle>
          <a:p>
            <a:pPr>
              <a:defRPr/>
            </a:pPr>
            <a:fld id="{857B18ED-D931-45F4-8873-1BEDAB4DC03E}" type="slidenum">
              <a:rPr lang="en-JM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en-JM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cxnSp>
        <p:nvCxnSpPr>
          <p:cNvPr id="7" name="直接连接符 6"/>
          <p:cNvCxnSpPr/>
          <p:nvPr userDrawn="1"/>
        </p:nvCxnSpPr>
        <p:spPr>
          <a:xfrm flipV="1">
            <a:off x="3025298" y="479824"/>
            <a:ext cx="8366603" cy="1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" name="组合 7"/>
          <p:cNvGrpSpPr/>
          <p:nvPr userDrawn="1"/>
        </p:nvGrpSpPr>
        <p:grpSpPr>
          <a:xfrm>
            <a:off x="1" y="195107"/>
            <a:ext cx="3126179" cy="569433"/>
            <a:chOff x="0" y="194743"/>
            <a:chExt cx="3126179" cy="569433"/>
          </a:xfrm>
        </p:grpSpPr>
        <p:sp>
          <p:nvSpPr>
            <p:cNvPr id="9" name="圆角矩形 8"/>
            <p:cNvSpPr/>
            <p:nvPr/>
          </p:nvSpPr>
          <p:spPr>
            <a:xfrm>
              <a:off x="173209" y="194743"/>
              <a:ext cx="2952970" cy="569433"/>
            </a:xfrm>
            <a:prstGeom prst="roundRect">
              <a:avLst>
                <a:gd name="adj" fmla="val 9976"/>
              </a:avLst>
            </a:prstGeom>
            <a:solidFill>
              <a:srgbClr val="01ACBE"/>
            </a:solidFill>
            <a:ln w="19050">
              <a:gradFill flip="none" rotWithShape="1">
                <a:gsLst>
                  <a:gs pos="88000">
                    <a:schemeClr val="bg1"/>
                  </a:gs>
                  <a:gs pos="0">
                    <a:schemeClr val="bg1">
                      <a:lumMod val="75000"/>
                    </a:schemeClr>
                  </a:gs>
                  <a:gs pos="71000">
                    <a:schemeClr val="bg1">
                      <a:lumMod val="85000"/>
                    </a:schemeClr>
                  </a:gs>
                  <a:gs pos="55000">
                    <a:schemeClr val="bg1"/>
                  </a:gs>
                  <a:gs pos="37000">
                    <a:schemeClr val="bg1">
                      <a:lumMod val="85000"/>
                    </a:schemeClr>
                  </a:gs>
                  <a:gs pos="22000">
                    <a:schemeClr val="bg1"/>
                  </a:gs>
                  <a:gs pos="100000">
                    <a:schemeClr val="bg1">
                      <a:lumMod val="75000"/>
                    </a:schemeClr>
                  </a:gs>
                </a:gsLst>
                <a:lin ang="1200000" scaled="0"/>
                <a:tileRect/>
              </a:gra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21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印品黑体" panose="00000500000000000000" pitchFamily="2" charset="-122"/>
                <a:ea typeface="印品黑体" panose="00000500000000000000" pitchFamily="2" charset="-122"/>
                <a:cs typeface="+mn-cs"/>
              </a:endParaRPr>
            </a:p>
          </p:txBody>
        </p:sp>
        <p:grpSp>
          <p:nvGrpSpPr>
            <p:cNvPr id="10" name="组合 9"/>
            <p:cNvGrpSpPr/>
            <p:nvPr/>
          </p:nvGrpSpPr>
          <p:grpSpPr>
            <a:xfrm>
              <a:off x="0" y="290669"/>
              <a:ext cx="424561" cy="355906"/>
              <a:chOff x="469900" y="728859"/>
              <a:chExt cx="424561" cy="355906"/>
            </a:xfrm>
          </p:grpSpPr>
          <p:sp>
            <p:nvSpPr>
              <p:cNvPr id="11" name="椭圆 10"/>
              <p:cNvSpPr/>
              <p:nvPr/>
            </p:nvSpPr>
            <p:spPr>
              <a:xfrm rot="16200000">
                <a:off x="738264" y="928568"/>
                <a:ext cx="156198" cy="156196"/>
              </a:xfrm>
              <a:prstGeom prst="ellipse">
                <a:avLst/>
              </a:prstGeom>
              <a:gradFill>
                <a:gsLst>
                  <a:gs pos="75000">
                    <a:schemeClr val="bg1">
                      <a:lumMod val="95000"/>
                    </a:schemeClr>
                  </a:gs>
                  <a:gs pos="55000">
                    <a:schemeClr val="bg1">
                      <a:lumMod val="65000"/>
                    </a:schemeClr>
                  </a:gs>
                  <a:gs pos="35000">
                    <a:schemeClr val="bg1">
                      <a:lumMod val="95000"/>
                    </a:schemeClr>
                  </a:gs>
                  <a:gs pos="17000">
                    <a:schemeClr val="bg1">
                      <a:lumMod val="6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  <p:sp>
            <p:nvSpPr>
              <p:cNvPr id="12" name="椭圆 11"/>
              <p:cNvSpPr/>
              <p:nvPr/>
            </p:nvSpPr>
            <p:spPr>
              <a:xfrm rot="16200000">
                <a:off x="752463" y="942770"/>
                <a:ext cx="127798" cy="127797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innerShdw blurRad="12700" dist="127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  <p:sp>
            <p:nvSpPr>
              <p:cNvPr id="13" name="椭圆 12"/>
              <p:cNvSpPr/>
              <p:nvPr/>
            </p:nvSpPr>
            <p:spPr>
              <a:xfrm rot="16200000">
                <a:off x="738264" y="728860"/>
                <a:ext cx="156198" cy="156196"/>
              </a:xfrm>
              <a:prstGeom prst="ellipse">
                <a:avLst/>
              </a:prstGeom>
              <a:gradFill>
                <a:gsLst>
                  <a:gs pos="75000">
                    <a:schemeClr val="bg1">
                      <a:lumMod val="95000"/>
                    </a:schemeClr>
                  </a:gs>
                  <a:gs pos="55000">
                    <a:schemeClr val="bg1">
                      <a:lumMod val="65000"/>
                    </a:schemeClr>
                  </a:gs>
                  <a:gs pos="35000">
                    <a:schemeClr val="bg1">
                      <a:lumMod val="95000"/>
                    </a:schemeClr>
                  </a:gs>
                  <a:gs pos="17000">
                    <a:schemeClr val="bg1">
                      <a:lumMod val="6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  <p:sp>
            <p:nvSpPr>
              <p:cNvPr id="14" name="椭圆 13"/>
              <p:cNvSpPr/>
              <p:nvPr/>
            </p:nvSpPr>
            <p:spPr>
              <a:xfrm rot="16200000">
                <a:off x="752463" y="743063"/>
                <a:ext cx="127798" cy="127797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innerShdw blurRad="12700" dist="127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  <p:sp>
            <p:nvSpPr>
              <p:cNvPr id="15" name="圆角矩形 14"/>
              <p:cNvSpPr/>
              <p:nvPr/>
            </p:nvSpPr>
            <p:spPr>
              <a:xfrm rot="16200000">
                <a:off x="636543" y="859458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  <p:sp>
            <p:nvSpPr>
              <p:cNvPr id="16" name="圆角矩形 15"/>
              <p:cNvSpPr/>
              <p:nvPr/>
            </p:nvSpPr>
            <p:spPr>
              <a:xfrm rot="16200000">
                <a:off x="636543" y="809416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  <p:sp>
            <p:nvSpPr>
              <p:cNvPr id="17" name="圆角矩形 16"/>
              <p:cNvSpPr/>
              <p:nvPr/>
            </p:nvSpPr>
            <p:spPr>
              <a:xfrm rot="16200000">
                <a:off x="636543" y="655035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  <p:sp>
            <p:nvSpPr>
              <p:cNvPr id="18" name="圆角矩形 17"/>
              <p:cNvSpPr/>
              <p:nvPr/>
            </p:nvSpPr>
            <p:spPr>
              <a:xfrm rot="16200000">
                <a:off x="636543" y="604992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</p:grpSp>
      </p:grpSp>
      <p:grpSp>
        <p:nvGrpSpPr>
          <p:cNvPr id="19" name="组合 18"/>
          <p:cNvGrpSpPr/>
          <p:nvPr userDrawn="1"/>
        </p:nvGrpSpPr>
        <p:grpSpPr>
          <a:xfrm>
            <a:off x="11353801" y="175628"/>
            <a:ext cx="838200" cy="743812"/>
            <a:chOff x="39833" y="101457"/>
            <a:chExt cx="838200" cy="743812"/>
          </a:xfrm>
        </p:grpSpPr>
        <p:grpSp>
          <p:nvGrpSpPr>
            <p:cNvPr id="20" name="组合 19"/>
            <p:cNvGrpSpPr/>
            <p:nvPr userDrawn="1"/>
          </p:nvGrpSpPr>
          <p:grpSpPr>
            <a:xfrm>
              <a:off x="130195" y="101457"/>
              <a:ext cx="647560" cy="567974"/>
              <a:chOff x="257420" y="226345"/>
              <a:chExt cx="540747" cy="474289"/>
            </a:xfrm>
          </p:grpSpPr>
          <p:pic>
            <p:nvPicPr>
              <p:cNvPr id="22" name="图片 21"/>
              <p:cNvPicPr>
                <a:picLocks noChangeAspect="1"/>
              </p:cNvPicPr>
              <p:nvPr userDrawn="1"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57420" y="226345"/>
                <a:ext cx="472830" cy="472830"/>
              </a:xfrm>
              <a:prstGeom prst="rect">
                <a:avLst/>
              </a:prstGeom>
            </p:spPr>
          </p:pic>
          <p:pic>
            <p:nvPicPr>
              <p:cNvPr id="23" name="图片 22"/>
              <p:cNvPicPr>
                <a:picLocks noChangeAspect="1"/>
              </p:cNvPicPr>
              <p:nvPr userDrawn="1"/>
            </p:nvPicPr>
            <p:blipFill rotWithShape="1">
              <a:blip r:embed="rId3">
                <a:grayscl/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colorTemperature colorTemp="2000"/>
                        </a14:imgEffect>
                      </a14:imgLayer>
                    </a14:imgProps>
                  </a:ext>
                </a:extLst>
              </a:blip>
              <a:srcRect b="72279"/>
              <a:stretch/>
            </p:blipFill>
            <p:spPr>
              <a:xfrm flipH="1">
                <a:off x="265701" y="654915"/>
                <a:ext cx="532466" cy="45719"/>
              </a:xfrm>
              <a:prstGeom prst="rect">
                <a:avLst/>
              </a:prstGeom>
            </p:spPr>
          </p:pic>
        </p:grpSp>
        <p:sp>
          <p:nvSpPr>
            <p:cNvPr id="21" name="文本框 20"/>
            <p:cNvSpPr txBox="1"/>
            <p:nvPr userDrawn="1"/>
          </p:nvSpPr>
          <p:spPr>
            <a:xfrm>
              <a:off x="39833" y="629875"/>
              <a:ext cx="838200" cy="2153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21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rPr>
                <a:t>By </a:t>
              </a:r>
              <a:r>
                <a:rPr kumimoji="0" lang="zh-CN" altLang="en-US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rPr>
                <a:t>杜小二</a:t>
              </a:r>
            </a:p>
          </p:txBody>
        </p:sp>
      </p:grpSp>
      <p:sp>
        <p:nvSpPr>
          <p:cNvPr id="24" name="标题占位符 1"/>
          <p:cNvSpPr>
            <a:spLocks noGrp="1"/>
          </p:cNvSpPr>
          <p:nvPr>
            <p:ph type="title"/>
          </p:nvPr>
        </p:nvSpPr>
        <p:spPr>
          <a:xfrm>
            <a:off x="416314" y="206334"/>
            <a:ext cx="3050788" cy="546975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>
            <a:lvl1pPr>
              <a:defRPr sz="1800">
                <a:solidFill>
                  <a:schemeClr val="bg1"/>
                </a:solidFill>
                <a:latin typeface="印品黑体" panose="00000500000000000000" pitchFamily="2" charset="-122"/>
                <a:ea typeface="印品黑体" panose="00000500000000000000" pitchFamily="2" charset="-122"/>
              </a:defRPr>
            </a:lvl1pPr>
          </a:lstStyle>
          <a:p>
            <a:r>
              <a:rPr lang="en-US" altLang="zh-CN"/>
              <a:t>Click to edit Master title style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329235960"/>
      </p:ext>
    </p:extLst>
  </p:cSld>
  <p:clrMapOvr>
    <a:masterClrMapping/>
  </p:clrMapOvr>
  <p:hf hdr="0" dt="0"/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3"/>
          <p:cNvSpPr/>
          <p:nvPr userDrawn="1"/>
        </p:nvSpPr>
        <p:spPr>
          <a:xfrm>
            <a:off x="-8906" y="0"/>
            <a:ext cx="12203875" cy="6858000"/>
          </a:xfrm>
          <a:prstGeom prst="rect">
            <a:avLst/>
          </a:prstGeom>
          <a:gradFill flip="none" rotWithShape="1">
            <a:gsLst>
              <a:gs pos="0">
                <a:srgbClr val="77458B"/>
              </a:gs>
              <a:gs pos="100000">
                <a:srgbClr val="4F2D5D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5" tIns="45707" rIns="91415" bIns="45707" rtlCol="0" anchor="ctr"/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JM" sz="1800" b="0" i="0" u="none" strike="noStrike" kern="1200" cap="none" spc="0" normalizeH="0" baseline="0" noProof="0" dirty="0">
              <a:ln>
                <a:noFill/>
              </a:ln>
              <a:solidFill>
                <a:srgbClr val="F34F57"/>
              </a:solidFill>
              <a:effectLst/>
              <a:uLnTx/>
              <a:uFillTx/>
              <a:latin typeface="印品黑体" panose="00000500000000000000" pitchFamily="2" charset="-122"/>
              <a:ea typeface="+mn-ea"/>
              <a:cs typeface="+mn-cs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6620504-D840-6A40-90BC-6F3747762FA2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13/3/2023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3059193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4004DA77-0714-4226-8456-DE0FB00C876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69B9EE9-F3BF-4B40-83E7-C9BC68FDDB0E}" type="datetimeFigureOut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2 Noi dung da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3/13/2023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#9Slide02 Noi dung dai"/>
              <a:ea typeface="+mn-ea"/>
              <a:cs typeface="+mn-cs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548689CE-C57C-4CCE-B5D7-91A284CB19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#9Slide02 Noi dung dai"/>
              <a:ea typeface="+mn-ea"/>
              <a:cs typeface="+mn-cs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4440DF66-3D9B-4E31-B419-8D199F9463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7F55963-6440-4C45-BA09-4E6A99D1BBE0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2 Noi dung da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#9Slide02 Noi dung da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366846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AF0A372-E784-4489-91B1-EB5F9893BA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36E1B435-934F-44C4-8F1B-EC379BCB087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69B9EE9-F3BF-4B40-83E7-C9BC68FDDB0E}" type="datetimeFigureOut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2 Noi dung da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3/13/2023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#9Slide02 Noi dung dai"/>
              <a:ea typeface="+mn-ea"/>
              <a:cs typeface="+mn-cs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7D9BAE6C-C81A-448F-810E-8201A0E7DD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#9Slide02 Noi dung dai"/>
              <a:ea typeface="+mn-ea"/>
              <a:cs typeface="+mn-cs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8598452A-D52B-4D53-AA70-42F3E1B913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7F55963-6440-4C45-BA09-4E6A99D1BBE0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2 Noi dung da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#9Slide02 Noi dung da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7057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116A006-59DD-41EF-BB59-5CF0A5B0F3A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847CF5D0-5E86-4B07-82F0-4706674B42C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C932F55C-8EFE-4A66-9DB3-D0CB88777B6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69B9EE9-F3BF-4B40-83E7-C9BC68FDDB0E}" type="datetimeFigureOut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2 Noi dung da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3/13/2023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#9Slide02 Noi dung dai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B3E38045-8612-4FFC-BF9F-64FB98C8EF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#9Slide02 Noi dung dai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BB615B52-8190-4B2D-852C-B23A268AE4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7F55963-6440-4C45-BA09-4E6A99D1BBE0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2 Noi dung da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#9Slide02 Noi dung da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212475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圆角矩形 4"/>
          <p:cNvSpPr/>
          <p:nvPr/>
        </p:nvSpPr>
        <p:spPr>
          <a:xfrm>
            <a:off x="1139634" y="1031258"/>
            <a:ext cx="9912734" cy="42890"/>
          </a:xfrm>
          <a:prstGeom prst="roundRect">
            <a:avLst>
              <a:gd name="adj" fmla="val 50000"/>
            </a:avLst>
          </a:prstGeom>
          <a:gradFill>
            <a:gsLst>
              <a:gs pos="0">
                <a:schemeClr val="bg1">
                  <a:lumMod val="75000"/>
                </a:schemeClr>
              </a:gs>
              <a:gs pos="100000">
                <a:schemeClr val="bg1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5" tIns="45707" rIns="91415" bIns="45707" rtlCol="0" anchor="ctr"/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印品黑体" panose="00000500000000000000" pitchFamily="2" charset="-122"/>
              <a:ea typeface="印品黑体" panose="00000500000000000000" pitchFamily="2" charset="-122"/>
              <a:cs typeface="+mn-cs"/>
            </a:endParaRPr>
          </a:p>
        </p:txBody>
      </p:sp>
      <p:sp>
        <p:nvSpPr>
          <p:cNvPr id="6" name="圆角矩形 5"/>
          <p:cNvSpPr/>
          <p:nvPr/>
        </p:nvSpPr>
        <p:spPr>
          <a:xfrm>
            <a:off x="5900057" y="6451899"/>
            <a:ext cx="391889" cy="22010"/>
          </a:xfrm>
          <a:prstGeom prst="roundRect">
            <a:avLst>
              <a:gd name="adj" fmla="val 50000"/>
            </a:avLst>
          </a:prstGeom>
          <a:gradFill>
            <a:gsLst>
              <a:gs pos="0">
                <a:schemeClr val="bg1">
                  <a:lumMod val="75000"/>
                </a:schemeClr>
              </a:gs>
              <a:gs pos="100000">
                <a:schemeClr val="bg1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5" tIns="45707" rIns="91415" bIns="45707" rtlCol="0" anchor="ctr"/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印品黑体" panose="00000500000000000000" pitchFamily="2" charset="-122"/>
              <a:ea typeface="印品黑体" panose="00000500000000000000" pitchFamily="2" charset="-122"/>
              <a:cs typeface="+mn-cs"/>
            </a:endParaRP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E729073-8FFE-4F18-B513-07581FC6638E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3/13/2023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4673601" y="6396227"/>
            <a:ext cx="2844800" cy="365125"/>
          </a:xfrm>
        </p:spPr>
        <p:txBody>
          <a:bodyPr/>
          <a:lstStyle>
            <a:lvl1pPr algn="ctr">
              <a:defRPr>
                <a:latin typeface="印品黑体" panose="00000500000000000000" pitchFamily="2" charset="-122"/>
              </a:defRPr>
            </a:lvl1pPr>
          </a:lstStyle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0534296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192C063-6317-449C-A341-883F2682D4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5D53C2C5-1069-41AD-AB8E-A272B5F74D0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B335F9C6-7A1E-4BB1-8382-AF2048FA93A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6A2CF1DA-3491-456F-B971-C43EFCD2163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69B9EE9-F3BF-4B40-83E7-C9BC68FDDB0E}" type="datetimeFigureOut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2 Noi dung da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3/13/2023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#9Slide02 Noi dung dai"/>
              <a:ea typeface="+mn-ea"/>
              <a:cs typeface="+mn-cs"/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A2D613E6-C32A-4783-9219-260167E50D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#9Slide02 Noi dung dai"/>
              <a:ea typeface="+mn-ea"/>
              <a:cs typeface="+mn-cs"/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F3F57CA7-22C9-4637-98D5-45CB81C4CD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7F55963-6440-4C45-BA09-4E6A99D1BBE0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2 Noi dung da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#9Slide02 Noi dung da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026546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F95C8BC-CF44-4FCD-ACB9-6C06E1FD0D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DFE26985-A785-4717-80AD-9B8D8F5B85B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8305A630-F12E-492E-A3AD-AE8A23606B4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69B9EE9-F3BF-4B40-83E7-C9BC68FDDB0E}" type="datetimeFigureOut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2 Noi dung da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3/13/2023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#9Slide02 Noi dung dai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7F5C2166-B6AA-4084-B4D7-069DDC982D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#9Slide02 Noi dung dai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30C20EA2-78ED-4391-B2FB-25000FDBCA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7F55963-6440-4C45-BA09-4E6A99D1BBE0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2 Noi dung da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#9Slide02 Noi dung da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688530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4004DA77-0714-4226-8456-DE0FB00C876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69B9EE9-F3BF-4B40-83E7-C9BC68FDDB0E}" type="datetimeFigureOut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2 Noi dung da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3/13/2023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#9Slide02 Noi dung dai"/>
              <a:ea typeface="+mn-ea"/>
              <a:cs typeface="+mn-cs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548689CE-C57C-4CCE-B5D7-91A284CB19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#9Slide02 Noi dung dai"/>
              <a:ea typeface="+mn-ea"/>
              <a:cs typeface="+mn-cs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4440DF66-3D9B-4E31-B419-8D199F9463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7F55963-6440-4C45-BA09-4E6A99D1BBE0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2 Noi dung da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#9Slide02 Noi dung da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880395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AF0A372-E784-4489-91B1-EB5F9893BA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36E1B435-934F-44C4-8F1B-EC379BCB087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69B9EE9-F3BF-4B40-83E7-C9BC68FDDB0E}" type="datetimeFigureOut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2 Noi dung da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3/13/2023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#9Slide02 Noi dung dai"/>
              <a:ea typeface="+mn-ea"/>
              <a:cs typeface="+mn-cs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7D9BAE6C-C81A-448F-810E-8201A0E7DD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#9Slide02 Noi dung dai"/>
              <a:ea typeface="+mn-ea"/>
              <a:cs typeface="+mn-cs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8598452A-D52B-4D53-AA70-42F3E1B913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7F55963-6440-4C45-BA09-4E6A99D1BBE0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2 Noi dung da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#9Slide02 Noi dung da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080933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116A006-59DD-41EF-BB59-5CF0A5B0F3A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847CF5D0-5E86-4B07-82F0-4706674B42C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C932F55C-8EFE-4A66-9DB3-D0CB88777B6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69B9EE9-F3BF-4B40-83E7-C9BC68FDDB0E}" type="datetimeFigureOut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2 Noi dung da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3/13/2023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#9Slide02 Noi dung dai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B3E38045-8612-4FFC-BF9F-64FB98C8EF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#9Slide02 Noi dung dai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BB615B52-8190-4B2D-852C-B23A268AE4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7F55963-6440-4C45-BA09-4E6A99D1BBE0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2 Noi dung da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#9Slide02 Noi dung da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702759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192C063-6317-449C-A341-883F2682D4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5D53C2C5-1069-41AD-AB8E-A272B5F74D0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B335F9C6-7A1E-4BB1-8382-AF2048FA93A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6A2CF1DA-3491-456F-B971-C43EFCD2163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69B9EE9-F3BF-4B40-83E7-C9BC68FDDB0E}" type="datetimeFigureOut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2 Noi dung da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3/13/2023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#9Slide02 Noi dung dai"/>
              <a:ea typeface="+mn-ea"/>
              <a:cs typeface="+mn-cs"/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A2D613E6-C32A-4783-9219-260167E50D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#9Slide02 Noi dung dai"/>
              <a:ea typeface="+mn-ea"/>
              <a:cs typeface="+mn-cs"/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F3F57CA7-22C9-4637-98D5-45CB81C4CD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7F55963-6440-4C45-BA09-4E6A99D1BBE0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2 Noi dung da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#9Slide02 Noi dung da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251431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F95C8BC-CF44-4FCD-ACB9-6C06E1FD0D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DFE26985-A785-4717-80AD-9B8D8F5B85B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8305A630-F12E-492E-A3AD-AE8A23606B4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69B9EE9-F3BF-4B40-83E7-C9BC68FDDB0E}" type="datetimeFigureOut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2 Noi dung da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3/13/2023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#9Slide02 Noi dung dai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7F5C2166-B6AA-4084-B4D7-069DDC982D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#9Slide02 Noi dung dai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30C20EA2-78ED-4391-B2FB-25000FDBCA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7F55963-6440-4C45-BA09-4E6A99D1BBE0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2 Noi dung da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#9Slide02 Noi dung da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111828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80CAF34-91B3-8C83-2393-DDC44026525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783A02A3-E305-4E86-F6CD-7EA4885EF72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72B75D49-F0FF-D55A-B8B3-BEB2E5B65D2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96A186B-B57A-4801-82AF-751650A9198B}" type="datetimeFigureOut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3/13/2023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B9FB1298-7E7A-0C8B-EA8C-0F3EB527DC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91EE0407-0D19-7E65-BA43-C997C31537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7F75F6C-B60A-4243-BAFF-C9A93FF614E1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8498348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9C827A1-BF89-2455-AB89-F891BAA2B9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FD1C0ADF-63C7-C882-9FEA-FF9F582D83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73264FB9-8C8E-2BD5-6637-2E1D9E76876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96A186B-B57A-4801-82AF-751650A9198B}" type="datetimeFigureOut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3/13/2023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0749EC12-3029-8E25-A443-57F0EA26D2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17EBB34E-32E0-57C8-EE29-B32DFF07F4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7F75F6C-B60A-4243-BAFF-C9A93FF614E1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62261968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63A1894-515C-08E3-4AD7-23FE4E963D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7D41B13C-6DC8-6F9E-A968-9E7FA9B890E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6A279B02-76B0-FA52-6C1B-0F149689A90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96A186B-B57A-4801-82AF-751650A9198B}" type="datetimeFigureOut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3/13/2023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A4AC090C-5B44-D8AC-96D0-E0FBAD5EA4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5D3C7C6D-15EF-3201-FE4B-99BF248A7D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7F75F6C-B60A-4243-BAFF-C9A93FF614E1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884505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9030412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50DB745-A084-1445-D899-59C31E3D4E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7BCCA36-E201-09DB-9377-F5530820B9D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DABB1626-38F6-351F-F73F-6C1E51868A3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8700D610-92C3-850D-F4CD-AF9A90C46A4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96A186B-B57A-4801-82AF-751650A9198B}" type="datetimeFigureOut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3/13/2023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254CDDFE-68E9-364F-242A-F583E74F88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FD1F9ABA-C2E9-4FAB-D5B6-6D8258E9A6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7F75F6C-B60A-4243-BAFF-C9A93FF614E1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61098061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AD60D21-4B13-587D-A2D9-5E99D2F001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33F28D2F-BFB4-212E-7647-52AA8EC25FA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2A20D926-A861-5970-4944-165DEDBD4E9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BD7A9D15-5D70-CDD4-0887-799F6A58228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2372FD43-6A37-8FC7-C545-139625012F4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427EB626-EBDF-6887-EAF7-8D22DBF703D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96A186B-B57A-4801-82AF-751650A9198B}" type="datetimeFigureOut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3/13/2023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19E26F4C-1B9E-B07B-7001-1CAA545037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D8BC1DE3-6985-690E-8867-E64CC13629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7F75F6C-B60A-4243-BAFF-C9A93FF614E1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49872926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854E3A7-E39D-86AC-0751-B35A47A10B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9C23343C-E329-6C15-486C-6EB1CD7D8AC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96A186B-B57A-4801-82AF-751650A9198B}" type="datetimeFigureOut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3/13/2023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8AAA05C8-A432-3B2C-BAEA-3450B69FA1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C8B39B37-80E6-9B79-16D5-C0C38292FA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7F75F6C-B60A-4243-BAFF-C9A93FF614E1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44094649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7B3DAD47-7519-6897-44E5-DBAD98593E6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96A186B-B57A-4801-82AF-751650A9198B}" type="datetimeFigureOut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3/13/2023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9B5DB4A1-1E72-FDA3-EF0F-7A685EE8EA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8243DD24-DC1D-09A2-28AA-CD86608840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7F75F6C-B60A-4243-BAFF-C9A93FF614E1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10522829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D342576-CE0C-7FB4-CD1D-5CA710E4FA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73AEB1DD-7C7E-939D-BB12-F69CBE69E23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ECC54670-6DFB-1F09-C937-D8C22B22A90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76493E85-D607-76F9-666C-19B3C19817F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96A186B-B57A-4801-82AF-751650A9198B}" type="datetimeFigureOut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3/13/2023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8FCB23E3-7E52-FF4E-AE0C-1EC8B57852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F042456A-0C28-C079-DF99-31F8F5C3F5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7F75F6C-B60A-4243-BAFF-C9A93FF614E1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89960521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DD75A14-B090-AB69-42CB-D351D3F85B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568DD392-642F-DB51-97F3-5F27212564E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B446B8F2-C8E8-7A53-F182-FF9A3CE6124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E7E54AAE-A612-73A8-E5B2-B0926669037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96A186B-B57A-4801-82AF-751650A9198B}" type="datetimeFigureOut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3/13/2023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EBEE9846-34C6-3964-23C1-97F60A606D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5FD3A427-039A-6988-4A08-E18C876758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7F75F6C-B60A-4243-BAFF-C9A93FF614E1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79231486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34303B6-A4A6-87C3-B5BC-6816F0E133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F9CFBDD2-3614-AD2F-D406-F6AA13CC180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110F1FEC-64A8-900C-EA7F-7602192E682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96A186B-B57A-4801-82AF-751650A9198B}" type="datetimeFigureOut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3/13/2023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0A3BE049-F3A7-E6C5-EA40-43905CD4DA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2E369D19-BBC5-2493-89D9-E663BA8F84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7F75F6C-B60A-4243-BAFF-C9A93FF614E1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86172529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C35BB4E2-0492-BBB1-95AD-83085A006AD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CC14FDA3-608C-3E18-02DB-AC1A4B87BEA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695D723B-2A73-F1DF-D7D1-519B200129B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96A186B-B57A-4801-82AF-751650A9198B}" type="datetimeFigureOut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3/13/2023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A9BDE330-C6AF-4877-8C0E-5C7891315B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CECE8FC0-40C8-A484-88F5-BFF0616C98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7F75F6C-B60A-4243-BAFF-C9A93FF614E1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51100244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xmlns="" id="{C88155FC-AB6E-3556-0CAC-104DA01830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7D8296-7A39-4A75-A1F6-2280C153F5A3}" type="datetimeFigureOut">
              <a:rPr lang="zh-CN" altLang="en-US"/>
              <a:pPr>
                <a:defRPr/>
              </a:pPr>
              <a:t>2023/3/13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xmlns="" id="{B264967F-093B-AD7A-6595-4EF348820D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xmlns="" id="{E939CC5C-6A8C-65FA-DDC9-280EA9F152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FE4D68-F418-4927-B0C4-F4842418C26E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02267483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xmlns="" id="{5D8E583A-ED51-9C7B-AFD1-EF1166B7EE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BCA746-EA99-4C27-86FF-2E3E77BDB3FB}" type="datetimeFigureOut">
              <a:rPr lang="zh-CN" altLang="en-US"/>
              <a:pPr>
                <a:defRPr/>
              </a:pPr>
              <a:t>2023/3/13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xmlns="" id="{0152C7FA-3A6A-D0AE-4C44-95E60CBBE3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xmlns="" id="{A8EF96B2-CF0C-21F0-2F89-590F19E4B6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E2DB5E-799B-4B8E-ADF4-FB676369FBF4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59072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1"/>
          </a:xfrm>
        </p:spPr>
        <p:txBody>
          <a:bodyPr anchor="b"/>
          <a:lstStyle>
            <a:lvl1pPr algn="l">
              <a:defRPr sz="2699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4" y="273054"/>
            <a:ext cx="6815667" cy="5853113"/>
          </a:xfrm>
        </p:spPr>
        <p:txBody>
          <a:bodyPr/>
          <a:lstStyle>
            <a:lvl1pPr>
              <a:defRPr sz="4299"/>
            </a:lvl1pPr>
            <a:lvl2pPr>
              <a:defRPr sz="3799"/>
            </a:lvl2pPr>
            <a:lvl3pPr>
              <a:defRPr sz="3199"/>
            </a:lvl3pPr>
            <a:lvl4pPr>
              <a:defRPr sz="2699"/>
            </a:lvl4pPr>
            <a:lvl5pPr>
              <a:defRPr sz="2699"/>
            </a:lvl5pPr>
            <a:lvl6pPr>
              <a:defRPr sz="2699"/>
            </a:lvl6pPr>
            <a:lvl7pPr>
              <a:defRPr sz="2699"/>
            </a:lvl7pPr>
            <a:lvl8pPr>
              <a:defRPr sz="2699"/>
            </a:lvl8pPr>
            <a:lvl9pPr>
              <a:defRPr sz="2699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3" y="1435105"/>
            <a:ext cx="4011084" cy="4691063"/>
          </a:xfrm>
        </p:spPr>
        <p:txBody>
          <a:bodyPr/>
          <a:lstStyle>
            <a:lvl1pPr marL="0" indent="0">
              <a:buNone/>
              <a:defRPr sz="1900"/>
            </a:lvl1pPr>
            <a:lvl2pPr marL="609463" indent="0">
              <a:buNone/>
              <a:defRPr sz="1600"/>
            </a:lvl2pPr>
            <a:lvl3pPr marL="1218926" indent="0">
              <a:buNone/>
              <a:defRPr sz="1400"/>
            </a:lvl3pPr>
            <a:lvl4pPr marL="1828388" indent="0">
              <a:buNone/>
              <a:defRPr sz="1200"/>
            </a:lvl4pPr>
            <a:lvl5pPr marL="2437851" indent="0">
              <a:buNone/>
              <a:defRPr sz="1200"/>
            </a:lvl5pPr>
            <a:lvl6pPr marL="3047314" indent="0">
              <a:buNone/>
              <a:defRPr sz="1200"/>
            </a:lvl6pPr>
            <a:lvl7pPr marL="3656777" indent="0">
              <a:buNone/>
              <a:defRPr sz="1200"/>
            </a:lvl7pPr>
            <a:lvl8pPr marL="4266240" indent="0">
              <a:buNone/>
              <a:defRPr sz="1200"/>
            </a:lvl8pPr>
            <a:lvl9pPr marL="4875703" indent="0">
              <a:buNone/>
              <a:defRPr sz="12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3C7FCF6-76BD-4495-B08F-4C059D2BA31F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3/13/2023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9902983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xmlns="" id="{AAD83956-C665-44CC-88FB-F21702E01C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92184E-B0AB-497F-846D-8846F3FF7E7A}" type="datetimeFigureOut">
              <a:rPr lang="zh-CN" altLang="en-US"/>
              <a:pPr>
                <a:defRPr/>
              </a:pPr>
              <a:t>2023/3/13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xmlns="" id="{ABE2C188-DE0D-E401-61C5-A917516B00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xmlns="" id="{5798B345-7362-1570-E52E-55601F5116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A106F6-9574-477E-99CB-434C07CF2FAA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10304989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日期占位符 3">
            <a:extLst>
              <a:ext uri="{FF2B5EF4-FFF2-40B4-BE49-F238E27FC236}">
                <a16:creationId xmlns:a16="http://schemas.microsoft.com/office/drawing/2014/main" xmlns="" id="{3F632AF9-ACD9-F199-DCAD-15CC40B0D9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BE8DC2-DCF0-45A7-B510-484C7EA5B0C2}" type="datetimeFigureOut">
              <a:rPr lang="zh-CN" altLang="en-US"/>
              <a:pPr>
                <a:defRPr/>
              </a:pPr>
              <a:t>2023/3/13</a:t>
            </a:fld>
            <a:endParaRPr lang="zh-CN" altLang="en-US"/>
          </a:p>
        </p:txBody>
      </p:sp>
      <p:sp>
        <p:nvSpPr>
          <p:cNvPr id="6" name="页脚占位符 4">
            <a:extLst>
              <a:ext uri="{FF2B5EF4-FFF2-40B4-BE49-F238E27FC236}">
                <a16:creationId xmlns:a16="http://schemas.microsoft.com/office/drawing/2014/main" xmlns="" id="{C517C804-CF47-95CD-CB2D-8F3A59B498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>
            <a:extLst>
              <a:ext uri="{FF2B5EF4-FFF2-40B4-BE49-F238E27FC236}">
                <a16:creationId xmlns:a16="http://schemas.microsoft.com/office/drawing/2014/main" xmlns="" id="{B1FEE3F7-EA84-7A5E-1498-8C0BECBE2A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5B4E57-A228-467F-B4A2-02EA732A2FFA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01506070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3">
            <a:extLst>
              <a:ext uri="{FF2B5EF4-FFF2-40B4-BE49-F238E27FC236}">
                <a16:creationId xmlns:a16="http://schemas.microsoft.com/office/drawing/2014/main" xmlns="" id="{D7FBFA6B-162B-4442-6C71-A2E491EC70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718B1B-7296-48A4-B031-EE3DE89099F7}" type="datetimeFigureOut">
              <a:rPr lang="zh-CN" altLang="en-US"/>
              <a:pPr>
                <a:defRPr/>
              </a:pPr>
              <a:t>2023/3/13</a:t>
            </a:fld>
            <a:endParaRPr lang="zh-CN" altLang="en-US"/>
          </a:p>
        </p:txBody>
      </p:sp>
      <p:sp>
        <p:nvSpPr>
          <p:cNvPr id="8" name="页脚占位符 4">
            <a:extLst>
              <a:ext uri="{FF2B5EF4-FFF2-40B4-BE49-F238E27FC236}">
                <a16:creationId xmlns:a16="http://schemas.microsoft.com/office/drawing/2014/main" xmlns="" id="{314E96E9-DBCC-2930-D600-270CBD73C8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9" name="灯片编号占位符 5">
            <a:extLst>
              <a:ext uri="{FF2B5EF4-FFF2-40B4-BE49-F238E27FC236}">
                <a16:creationId xmlns:a16="http://schemas.microsoft.com/office/drawing/2014/main" xmlns="" id="{1C346AAE-DD43-BE40-B599-E1ED09F38D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6B15B4-AA0E-4AC1-B234-26865D2DCE47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36262661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3">
            <a:extLst>
              <a:ext uri="{FF2B5EF4-FFF2-40B4-BE49-F238E27FC236}">
                <a16:creationId xmlns:a16="http://schemas.microsoft.com/office/drawing/2014/main" xmlns="" id="{BA97E1CC-325F-67B5-F067-416BD9E18B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E69684-5856-4DF2-9540-EED117D18583}" type="datetimeFigureOut">
              <a:rPr lang="zh-CN" altLang="en-US"/>
              <a:pPr>
                <a:defRPr/>
              </a:pPr>
              <a:t>2023/3/13</a:t>
            </a:fld>
            <a:endParaRPr lang="zh-CN" altLang="en-US"/>
          </a:p>
        </p:txBody>
      </p:sp>
      <p:sp>
        <p:nvSpPr>
          <p:cNvPr id="4" name="页脚占位符 4">
            <a:extLst>
              <a:ext uri="{FF2B5EF4-FFF2-40B4-BE49-F238E27FC236}">
                <a16:creationId xmlns:a16="http://schemas.microsoft.com/office/drawing/2014/main" xmlns="" id="{C2A70A56-692D-86D3-D9AB-595301EEFE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灯片编号占位符 5">
            <a:extLst>
              <a:ext uri="{FF2B5EF4-FFF2-40B4-BE49-F238E27FC236}">
                <a16:creationId xmlns:a16="http://schemas.microsoft.com/office/drawing/2014/main" xmlns="" id="{8705EA4C-90F7-E04A-090D-FE0B179B3C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E8EC9E-18EE-4300-9862-A8F6DF459A43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80480335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3">
            <a:extLst>
              <a:ext uri="{FF2B5EF4-FFF2-40B4-BE49-F238E27FC236}">
                <a16:creationId xmlns:a16="http://schemas.microsoft.com/office/drawing/2014/main" xmlns="" id="{6BCFF4F1-400D-4AAD-0C89-27B25F0A1C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3A5F88-A555-4131-97FD-DDE24B1F6A8E}" type="datetimeFigureOut">
              <a:rPr lang="zh-CN" altLang="en-US"/>
              <a:pPr>
                <a:defRPr/>
              </a:pPr>
              <a:t>2023/3/13</a:t>
            </a:fld>
            <a:endParaRPr lang="zh-CN" altLang="en-US"/>
          </a:p>
        </p:txBody>
      </p:sp>
      <p:sp>
        <p:nvSpPr>
          <p:cNvPr id="3" name="页脚占位符 4">
            <a:extLst>
              <a:ext uri="{FF2B5EF4-FFF2-40B4-BE49-F238E27FC236}">
                <a16:creationId xmlns:a16="http://schemas.microsoft.com/office/drawing/2014/main" xmlns="" id="{8767FF7F-B207-1604-6A76-321698E0BC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灯片编号占位符 5">
            <a:extLst>
              <a:ext uri="{FF2B5EF4-FFF2-40B4-BE49-F238E27FC236}">
                <a16:creationId xmlns:a16="http://schemas.microsoft.com/office/drawing/2014/main" xmlns="" id="{B17E6C2E-1763-401A-7357-64336AD6BE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1F1160-87C4-4B8A-9CA2-652E1D04DF1A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03668161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3">
            <a:extLst>
              <a:ext uri="{FF2B5EF4-FFF2-40B4-BE49-F238E27FC236}">
                <a16:creationId xmlns:a16="http://schemas.microsoft.com/office/drawing/2014/main" xmlns="" id="{0923BC5D-1811-E85D-5068-2C3185FBFA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29CB3F-9133-486A-AD68-49F4B72D0EAC}" type="datetimeFigureOut">
              <a:rPr lang="zh-CN" altLang="en-US"/>
              <a:pPr>
                <a:defRPr/>
              </a:pPr>
              <a:t>2023/3/13</a:t>
            </a:fld>
            <a:endParaRPr lang="zh-CN" altLang="en-US"/>
          </a:p>
        </p:txBody>
      </p:sp>
      <p:sp>
        <p:nvSpPr>
          <p:cNvPr id="6" name="页脚占位符 4">
            <a:extLst>
              <a:ext uri="{FF2B5EF4-FFF2-40B4-BE49-F238E27FC236}">
                <a16:creationId xmlns:a16="http://schemas.microsoft.com/office/drawing/2014/main" xmlns="" id="{8E13BFBA-688A-1F10-0795-C803ED6E53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>
            <a:extLst>
              <a:ext uri="{FF2B5EF4-FFF2-40B4-BE49-F238E27FC236}">
                <a16:creationId xmlns:a16="http://schemas.microsoft.com/office/drawing/2014/main" xmlns="" id="{29CF90DA-8DB6-53DD-42D9-161F8D2652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FC87E0-165D-4994-86DB-EF81C1C1B234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08577884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endParaRPr lang="zh-CN" altLang="en-US" noProof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3">
            <a:extLst>
              <a:ext uri="{FF2B5EF4-FFF2-40B4-BE49-F238E27FC236}">
                <a16:creationId xmlns:a16="http://schemas.microsoft.com/office/drawing/2014/main" xmlns="" id="{3110C83D-95D7-9832-081F-B051388628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0149E6-D3C0-467E-ACD1-2B56EFD56494}" type="datetimeFigureOut">
              <a:rPr lang="zh-CN" altLang="en-US"/>
              <a:pPr>
                <a:defRPr/>
              </a:pPr>
              <a:t>2023/3/13</a:t>
            </a:fld>
            <a:endParaRPr lang="zh-CN" altLang="en-US"/>
          </a:p>
        </p:txBody>
      </p:sp>
      <p:sp>
        <p:nvSpPr>
          <p:cNvPr id="6" name="页脚占位符 4">
            <a:extLst>
              <a:ext uri="{FF2B5EF4-FFF2-40B4-BE49-F238E27FC236}">
                <a16:creationId xmlns:a16="http://schemas.microsoft.com/office/drawing/2014/main" xmlns="" id="{6E46CE5E-D613-1F08-4BDD-542197E2F4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>
            <a:extLst>
              <a:ext uri="{FF2B5EF4-FFF2-40B4-BE49-F238E27FC236}">
                <a16:creationId xmlns:a16="http://schemas.microsoft.com/office/drawing/2014/main" xmlns="" id="{AE0B34FB-06D0-F43C-F93B-072D614512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209A47-0BD6-4FF6-AE26-648E98AA32AD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83910176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xmlns="" id="{53EA49EE-30C2-7811-60C4-2CAB3E50DE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7F99FF-DBF8-413E-9DFB-7A0FD237FC12}" type="datetimeFigureOut">
              <a:rPr lang="zh-CN" altLang="en-US"/>
              <a:pPr>
                <a:defRPr/>
              </a:pPr>
              <a:t>2023/3/13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xmlns="" id="{E4865680-13B1-8378-9460-9D79C320A7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xmlns="" id="{75972957-CE97-5FE6-4E11-33EDCD340D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F89C26-A80C-4EBF-970B-779DB24927B6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71610351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xmlns="" id="{F5248364-6B6A-5CC3-6AA9-7327F35DA5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6B7DBE-349B-45B1-8E08-F96AE0C6948F}" type="datetimeFigureOut">
              <a:rPr lang="zh-CN" altLang="en-US"/>
              <a:pPr>
                <a:defRPr/>
              </a:pPr>
              <a:t>2023/3/13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xmlns="" id="{3453FC61-0D18-15A5-5CA4-DB68092F38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xmlns="" id="{622045C8-0F3F-EF77-5B42-6144DA6506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3F93F1-BB24-47E8-9FAE-D674B40656DE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43581949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154699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3.xml"/><Relationship Id="rId2" Type="http://schemas.openxmlformats.org/officeDocument/2006/relationships/slideLayout" Target="../slideLayouts/slideLayout62.xml"/><Relationship Id="rId1" Type="http://schemas.openxmlformats.org/officeDocument/2006/relationships/slideLayout" Target="../slideLayouts/slideLayout61.xml"/><Relationship Id="rId6" Type="http://schemas.openxmlformats.org/officeDocument/2006/relationships/image" Target="../media/image4.png"/><Relationship Id="rId5" Type="http://schemas.openxmlformats.org/officeDocument/2006/relationships/image" Target="../media/image1.jpg"/><Relationship Id="rId4" Type="http://schemas.openxmlformats.org/officeDocument/2006/relationships/theme" Target="../theme/theme10.xml"/></Relationships>
</file>

<file path=ppt/slideMasters/_rels/slideMaster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6.xml"/><Relationship Id="rId2" Type="http://schemas.openxmlformats.org/officeDocument/2006/relationships/slideLayout" Target="../slideLayouts/slideLayout65.xml"/><Relationship Id="rId1" Type="http://schemas.openxmlformats.org/officeDocument/2006/relationships/slideLayout" Target="../slideLayouts/slideLayout64.xml"/><Relationship Id="rId6" Type="http://schemas.openxmlformats.org/officeDocument/2006/relationships/image" Target="../media/image4.png"/><Relationship Id="rId5" Type="http://schemas.openxmlformats.org/officeDocument/2006/relationships/image" Target="../media/image1.jpg"/><Relationship Id="rId4" Type="http://schemas.openxmlformats.org/officeDocument/2006/relationships/theme" Target="../theme/theme11.xml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tags" Target="../tags/tag2.xml"/><Relationship Id="rId3" Type="http://schemas.openxmlformats.org/officeDocument/2006/relationships/slideLayout" Target="../slideLayouts/slideLayout69.xml"/><Relationship Id="rId7" Type="http://schemas.openxmlformats.org/officeDocument/2006/relationships/tags" Target="../tags/tag1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theme" Target="../theme/theme12.xml"/><Relationship Id="rId5" Type="http://schemas.openxmlformats.org/officeDocument/2006/relationships/slideLayout" Target="../slideLayouts/slideLayout71.xml"/><Relationship Id="rId10" Type="http://schemas.openxmlformats.org/officeDocument/2006/relationships/image" Target="../media/image7.jpeg"/><Relationship Id="rId4" Type="http://schemas.openxmlformats.org/officeDocument/2006/relationships/slideLayout" Target="../slideLayouts/slideLayout70.xml"/><Relationship Id="rId9" Type="http://schemas.openxmlformats.org/officeDocument/2006/relationships/tags" Target="../tags/tag3.xml"/></Relationships>
</file>

<file path=ppt/slideMasters/_rels/slideMaster13.xml.rels><?xml version="1.0" encoding="UTF-8" standalone="yes"?>
<Relationships xmlns="http://schemas.openxmlformats.org/package/2006/relationships"><Relationship Id="rId8" Type="http://schemas.openxmlformats.org/officeDocument/2006/relationships/tags" Target="../tags/tag5.xml"/><Relationship Id="rId3" Type="http://schemas.openxmlformats.org/officeDocument/2006/relationships/slideLayout" Target="../slideLayouts/slideLayout74.xml"/><Relationship Id="rId7" Type="http://schemas.openxmlformats.org/officeDocument/2006/relationships/tags" Target="../tags/tag4.xml"/><Relationship Id="rId2" Type="http://schemas.openxmlformats.org/officeDocument/2006/relationships/slideLayout" Target="../slideLayouts/slideLayout73.xml"/><Relationship Id="rId1" Type="http://schemas.openxmlformats.org/officeDocument/2006/relationships/slideLayout" Target="../slideLayouts/slideLayout72.xml"/><Relationship Id="rId6" Type="http://schemas.openxmlformats.org/officeDocument/2006/relationships/theme" Target="../theme/theme13.xml"/><Relationship Id="rId5" Type="http://schemas.openxmlformats.org/officeDocument/2006/relationships/slideLayout" Target="../slideLayouts/slideLayout76.xml"/><Relationship Id="rId10" Type="http://schemas.openxmlformats.org/officeDocument/2006/relationships/image" Target="../media/image7.jpeg"/><Relationship Id="rId4" Type="http://schemas.openxmlformats.org/officeDocument/2006/relationships/slideLayout" Target="../slideLayouts/slideLayout75.xml"/><Relationship Id="rId9" Type="http://schemas.openxmlformats.org/officeDocument/2006/relationships/tags" Target="../tags/tag6.xml"/></Relationships>
</file>

<file path=ppt/slideMasters/_rels/slideMaster1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4.xml"/><Relationship Id="rId3" Type="http://schemas.openxmlformats.org/officeDocument/2006/relationships/slideLayout" Target="../slideLayouts/slideLayout79.xml"/><Relationship Id="rId7" Type="http://schemas.openxmlformats.org/officeDocument/2006/relationships/slideLayout" Target="../slideLayouts/slideLayout83.xml"/><Relationship Id="rId12" Type="http://schemas.openxmlformats.org/officeDocument/2006/relationships/theme" Target="../theme/theme14.xml"/><Relationship Id="rId2" Type="http://schemas.openxmlformats.org/officeDocument/2006/relationships/slideLayout" Target="../slideLayouts/slideLayout78.xml"/><Relationship Id="rId1" Type="http://schemas.openxmlformats.org/officeDocument/2006/relationships/slideLayout" Target="../slideLayouts/slideLayout77.xml"/><Relationship Id="rId6" Type="http://schemas.openxmlformats.org/officeDocument/2006/relationships/slideLayout" Target="../slideLayouts/slideLayout82.xml"/><Relationship Id="rId11" Type="http://schemas.openxmlformats.org/officeDocument/2006/relationships/slideLayout" Target="../slideLayouts/slideLayout87.xml"/><Relationship Id="rId5" Type="http://schemas.openxmlformats.org/officeDocument/2006/relationships/slideLayout" Target="../slideLayouts/slideLayout81.xml"/><Relationship Id="rId10" Type="http://schemas.openxmlformats.org/officeDocument/2006/relationships/slideLayout" Target="../slideLayouts/slideLayout86.xml"/><Relationship Id="rId4" Type="http://schemas.openxmlformats.org/officeDocument/2006/relationships/slideLayout" Target="../slideLayouts/slideLayout80.xml"/><Relationship Id="rId9" Type="http://schemas.openxmlformats.org/officeDocument/2006/relationships/slideLayout" Target="../slideLayouts/slideLayout85.xml"/></Relationships>
</file>

<file path=ppt/slideMasters/_rels/slideMaster1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5.xml"/><Relationship Id="rId13" Type="http://schemas.openxmlformats.org/officeDocument/2006/relationships/theme" Target="../theme/theme15.xml"/><Relationship Id="rId3" Type="http://schemas.openxmlformats.org/officeDocument/2006/relationships/slideLayout" Target="../slideLayouts/slideLayout90.xml"/><Relationship Id="rId7" Type="http://schemas.openxmlformats.org/officeDocument/2006/relationships/slideLayout" Target="../slideLayouts/slideLayout94.xml"/><Relationship Id="rId12" Type="http://schemas.openxmlformats.org/officeDocument/2006/relationships/slideLayout" Target="../slideLayouts/slideLayout99.xml"/><Relationship Id="rId2" Type="http://schemas.openxmlformats.org/officeDocument/2006/relationships/slideLayout" Target="../slideLayouts/slideLayout89.xml"/><Relationship Id="rId1" Type="http://schemas.openxmlformats.org/officeDocument/2006/relationships/slideLayout" Target="../slideLayouts/slideLayout88.xml"/><Relationship Id="rId6" Type="http://schemas.openxmlformats.org/officeDocument/2006/relationships/slideLayout" Target="../slideLayouts/slideLayout93.xml"/><Relationship Id="rId11" Type="http://schemas.openxmlformats.org/officeDocument/2006/relationships/slideLayout" Target="../slideLayouts/slideLayout98.xml"/><Relationship Id="rId5" Type="http://schemas.openxmlformats.org/officeDocument/2006/relationships/slideLayout" Target="../slideLayouts/slideLayout92.xml"/><Relationship Id="rId10" Type="http://schemas.openxmlformats.org/officeDocument/2006/relationships/slideLayout" Target="../slideLayouts/slideLayout97.xml"/><Relationship Id="rId4" Type="http://schemas.openxmlformats.org/officeDocument/2006/relationships/slideLayout" Target="../slideLayouts/slideLayout91.xml"/><Relationship Id="rId9" Type="http://schemas.openxmlformats.org/officeDocument/2006/relationships/slideLayout" Target="../slideLayouts/slideLayout96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.xml"/><Relationship Id="rId13" Type="http://schemas.openxmlformats.org/officeDocument/2006/relationships/slideLayout" Target="../slideLayouts/slideLayout29.xml"/><Relationship Id="rId3" Type="http://schemas.openxmlformats.org/officeDocument/2006/relationships/slideLayout" Target="../slideLayouts/slideLayout19.xml"/><Relationship Id="rId7" Type="http://schemas.openxmlformats.org/officeDocument/2006/relationships/slideLayout" Target="../slideLayouts/slideLayout23.xml"/><Relationship Id="rId12" Type="http://schemas.openxmlformats.org/officeDocument/2006/relationships/slideLayout" Target="../slideLayouts/slideLayout28.xml"/><Relationship Id="rId2" Type="http://schemas.openxmlformats.org/officeDocument/2006/relationships/slideLayout" Target="../slideLayouts/slideLayout18.xml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17.xml"/><Relationship Id="rId6" Type="http://schemas.openxmlformats.org/officeDocument/2006/relationships/slideLayout" Target="../slideLayouts/slideLayout22.xml"/><Relationship Id="rId11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1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5.xml"/><Relationship Id="rId1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7.xml"/><Relationship Id="rId13" Type="http://schemas.openxmlformats.org/officeDocument/2006/relationships/slideLayout" Target="../slideLayouts/slideLayout42.xml"/><Relationship Id="rId3" Type="http://schemas.openxmlformats.org/officeDocument/2006/relationships/slideLayout" Target="../slideLayouts/slideLayout32.xml"/><Relationship Id="rId7" Type="http://schemas.openxmlformats.org/officeDocument/2006/relationships/slideLayout" Target="../slideLayouts/slideLayout36.xml"/><Relationship Id="rId12" Type="http://schemas.openxmlformats.org/officeDocument/2006/relationships/slideLayout" Target="../slideLayouts/slideLayout41.xml"/><Relationship Id="rId2" Type="http://schemas.openxmlformats.org/officeDocument/2006/relationships/slideLayout" Target="../slideLayouts/slideLayout31.xml"/><Relationship Id="rId1" Type="http://schemas.openxmlformats.org/officeDocument/2006/relationships/slideLayout" Target="../slideLayouts/slideLayout30.xml"/><Relationship Id="rId6" Type="http://schemas.openxmlformats.org/officeDocument/2006/relationships/slideLayout" Target="../slideLayouts/slideLayout35.xml"/><Relationship Id="rId11" Type="http://schemas.openxmlformats.org/officeDocument/2006/relationships/slideLayout" Target="../slideLayouts/slideLayout40.xml"/><Relationship Id="rId5" Type="http://schemas.openxmlformats.org/officeDocument/2006/relationships/slideLayout" Target="../slideLayouts/slideLayout34.xml"/><Relationship Id="rId15" Type="http://schemas.openxmlformats.org/officeDocument/2006/relationships/image" Target="../media/image1.jpg"/><Relationship Id="rId10" Type="http://schemas.openxmlformats.org/officeDocument/2006/relationships/slideLayout" Target="../slideLayouts/slideLayout39.xml"/><Relationship Id="rId4" Type="http://schemas.openxmlformats.org/officeDocument/2006/relationships/slideLayout" Target="../slideLayouts/slideLayout33.xml"/><Relationship Id="rId9" Type="http://schemas.openxmlformats.org/officeDocument/2006/relationships/slideLayout" Target="../slideLayouts/slideLayout38.xml"/><Relationship Id="rId14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5.xml"/><Relationship Id="rId2" Type="http://schemas.openxmlformats.org/officeDocument/2006/relationships/slideLayout" Target="../slideLayouts/slideLayout44.xml"/><Relationship Id="rId1" Type="http://schemas.openxmlformats.org/officeDocument/2006/relationships/slideLayout" Target="../slideLayouts/slideLayout43.xml"/><Relationship Id="rId6" Type="http://schemas.openxmlformats.org/officeDocument/2006/relationships/image" Target="../media/image4.png"/><Relationship Id="rId5" Type="http://schemas.openxmlformats.org/officeDocument/2006/relationships/image" Target="../media/image1.jpg"/><Relationship Id="rId4" Type="http://schemas.openxmlformats.org/officeDocument/2006/relationships/theme" Target="../theme/theme4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8.xml"/><Relationship Id="rId2" Type="http://schemas.openxmlformats.org/officeDocument/2006/relationships/slideLayout" Target="../slideLayouts/slideLayout47.xml"/><Relationship Id="rId1" Type="http://schemas.openxmlformats.org/officeDocument/2006/relationships/slideLayout" Target="../slideLayouts/slideLayout46.xml"/><Relationship Id="rId6" Type="http://schemas.openxmlformats.org/officeDocument/2006/relationships/image" Target="../media/image4.png"/><Relationship Id="rId5" Type="http://schemas.openxmlformats.org/officeDocument/2006/relationships/image" Target="../media/image1.jpg"/><Relationship Id="rId4" Type="http://schemas.openxmlformats.org/officeDocument/2006/relationships/theme" Target="../theme/theme5.xml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1.xml"/><Relationship Id="rId2" Type="http://schemas.openxmlformats.org/officeDocument/2006/relationships/slideLayout" Target="../slideLayouts/slideLayout50.xml"/><Relationship Id="rId1" Type="http://schemas.openxmlformats.org/officeDocument/2006/relationships/slideLayout" Target="../slideLayouts/slideLayout49.xml"/><Relationship Id="rId6" Type="http://schemas.openxmlformats.org/officeDocument/2006/relationships/image" Target="../media/image4.png"/><Relationship Id="rId5" Type="http://schemas.openxmlformats.org/officeDocument/2006/relationships/image" Target="../media/image1.jpg"/><Relationship Id="rId4" Type="http://schemas.openxmlformats.org/officeDocument/2006/relationships/theme" Target="../theme/theme6.xml"/></Relationships>
</file>

<file path=ppt/slideMasters/_rels/slideMaster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4.xml"/><Relationship Id="rId2" Type="http://schemas.openxmlformats.org/officeDocument/2006/relationships/slideLayout" Target="../slideLayouts/slideLayout53.xml"/><Relationship Id="rId1" Type="http://schemas.openxmlformats.org/officeDocument/2006/relationships/slideLayout" Target="../slideLayouts/slideLayout52.xml"/><Relationship Id="rId6" Type="http://schemas.openxmlformats.org/officeDocument/2006/relationships/image" Target="../media/image4.png"/><Relationship Id="rId5" Type="http://schemas.openxmlformats.org/officeDocument/2006/relationships/image" Target="../media/image1.jpg"/><Relationship Id="rId4" Type="http://schemas.openxmlformats.org/officeDocument/2006/relationships/theme" Target="../theme/theme7.xml"/></Relationships>
</file>

<file path=ppt/slideMasters/_rels/slideMaster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7.xml"/><Relationship Id="rId2" Type="http://schemas.openxmlformats.org/officeDocument/2006/relationships/slideLayout" Target="../slideLayouts/slideLayout56.xml"/><Relationship Id="rId1" Type="http://schemas.openxmlformats.org/officeDocument/2006/relationships/slideLayout" Target="../slideLayouts/slideLayout55.xml"/><Relationship Id="rId6" Type="http://schemas.openxmlformats.org/officeDocument/2006/relationships/image" Target="../media/image4.png"/><Relationship Id="rId5" Type="http://schemas.openxmlformats.org/officeDocument/2006/relationships/image" Target="../media/image1.jpg"/><Relationship Id="rId4" Type="http://schemas.openxmlformats.org/officeDocument/2006/relationships/theme" Target="../theme/theme8.xml"/></Relationships>
</file>

<file path=ppt/slideMasters/_rels/slideMaster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0.xml"/><Relationship Id="rId2" Type="http://schemas.openxmlformats.org/officeDocument/2006/relationships/slideLayout" Target="../slideLayouts/slideLayout59.xml"/><Relationship Id="rId1" Type="http://schemas.openxmlformats.org/officeDocument/2006/relationships/slideLayout" Target="../slideLayouts/slideLayout58.xml"/><Relationship Id="rId6" Type="http://schemas.openxmlformats.org/officeDocument/2006/relationships/image" Target="../media/image4.png"/><Relationship Id="rId5" Type="http://schemas.openxmlformats.org/officeDocument/2006/relationships/image" Target="../media/image1.jpg"/><Relationship Id="rId4" Type="http://schemas.openxmlformats.org/officeDocument/2006/relationships/theme" Target="../theme/theme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8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1" y="274640"/>
            <a:ext cx="10972800" cy="1143000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1" y="1600202"/>
            <a:ext cx="10972800" cy="4525963"/>
          </a:xfrm>
          <a:prstGeom prst="rect">
            <a:avLst/>
          </a:prstGeom>
        </p:spPr>
        <p:txBody>
          <a:bodyPr vert="horz" lIns="91436" tIns="45718" rIns="91436" bIns="45718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1" y="6356353"/>
            <a:ext cx="28448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  <a:latin typeface="印品黑体" panose="00000500000000000000" pitchFamily="2" charset="-122"/>
                <a:ea typeface="印品黑体" panose="00000500000000000000" pitchFamily="2" charset="-122"/>
              </a:defRPr>
            </a:lvl1pPr>
          </a:lstStyle>
          <a:p>
            <a:pPr>
              <a:defRPr/>
            </a:pPr>
            <a:fld id="{9196EC2F-0988-4314-AD4B-24FF16D7B45E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3/13/2023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2" y="6356353"/>
            <a:ext cx="38608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  <a:latin typeface="印品黑体" panose="00000500000000000000" pitchFamily="2" charset="-122"/>
              </a:defRPr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1" y="6356353"/>
            <a:ext cx="28448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  <a:latin typeface="印品黑体" panose="00000500000000000000" pitchFamily="2" charset="-122"/>
              </a:defRPr>
            </a:lvl1pPr>
          </a:lstStyle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42159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53" r:id="rId2"/>
    <p:sldLayoutId id="2147483654" r:id="rId3"/>
    <p:sldLayoutId id="2147483655" r:id="rId4"/>
    <p:sldLayoutId id="2147483656" r:id="rId5"/>
    <p:sldLayoutId id="2147483657" r:id="rId6"/>
    <p:sldLayoutId id="2147483658" r:id="rId7"/>
    <p:sldLayoutId id="2147483659" r:id="rId8"/>
    <p:sldLayoutId id="2147483660" r:id="rId9"/>
    <p:sldLayoutId id="2147483661" r:id="rId10"/>
    <p:sldLayoutId id="2147483662" r:id="rId11"/>
    <p:sldLayoutId id="2147483663" r:id="rId12"/>
    <p:sldLayoutId id="2147483664" r:id="rId13"/>
    <p:sldLayoutId id="2147483665" r:id="rId14"/>
    <p:sldLayoutId id="2147483666" r:id="rId15"/>
    <p:sldLayoutId id="2147483667" r:id="rId16"/>
  </p:sldLayoutIdLst>
  <p:txStyles>
    <p:titleStyle>
      <a:lvl1pPr algn="ctr" defTabSz="1218926" rtl="0" eaLnBrk="1" latinLnBrk="0" hangingPunct="1">
        <a:spcBef>
          <a:spcPct val="0"/>
        </a:spcBef>
        <a:buNone/>
        <a:defRPr sz="5899" kern="1200">
          <a:solidFill>
            <a:schemeClr val="tx1"/>
          </a:solidFill>
          <a:latin typeface="印品黑体" panose="00000500000000000000" pitchFamily="2" charset="-122"/>
          <a:ea typeface="+mj-ea"/>
          <a:cs typeface="+mj-cs"/>
        </a:defRPr>
      </a:lvl1pPr>
    </p:titleStyle>
    <p:bodyStyle>
      <a:lvl1pPr marL="457098" indent="-457098" algn="l" defTabSz="1218926" rtl="0" eaLnBrk="1" latinLnBrk="0" hangingPunct="1">
        <a:spcBef>
          <a:spcPct val="20000"/>
        </a:spcBef>
        <a:buFont typeface="Arial" pitchFamily="34" charset="0"/>
        <a:buChar char="•"/>
        <a:defRPr sz="4299" kern="1200">
          <a:solidFill>
            <a:schemeClr val="tx1"/>
          </a:solidFill>
          <a:latin typeface="印品黑体" panose="00000500000000000000" pitchFamily="2" charset="-122"/>
          <a:ea typeface="+mn-ea"/>
          <a:cs typeface="+mn-cs"/>
        </a:defRPr>
      </a:lvl1pPr>
      <a:lvl2pPr marL="990377" indent="-380914" algn="l" defTabSz="1218926" rtl="0" eaLnBrk="1" latinLnBrk="0" hangingPunct="1">
        <a:spcBef>
          <a:spcPct val="20000"/>
        </a:spcBef>
        <a:buFont typeface="Arial" pitchFamily="34" charset="0"/>
        <a:buChar char="–"/>
        <a:defRPr sz="3799" kern="1200">
          <a:solidFill>
            <a:schemeClr val="tx1"/>
          </a:solidFill>
          <a:latin typeface="印品黑体" panose="00000500000000000000" pitchFamily="2" charset="-122"/>
          <a:ea typeface="+mn-ea"/>
          <a:cs typeface="+mn-cs"/>
        </a:defRPr>
      </a:lvl2pPr>
      <a:lvl3pPr marL="1523657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3199" kern="1200">
          <a:solidFill>
            <a:schemeClr val="tx1"/>
          </a:solidFill>
          <a:latin typeface="印品黑体" panose="00000500000000000000" pitchFamily="2" charset="-122"/>
          <a:ea typeface="+mn-ea"/>
          <a:cs typeface="+mn-cs"/>
        </a:defRPr>
      </a:lvl3pPr>
      <a:lvl4pPr marL="2133120" indent="-304731" algn="l" defTabSz="1218926" rtl="0" eaLnBrk="1" latinLnBrk="0" hangingPunct="1">
        <a:spcBef>
          <a:spcPct val="20000"/>
        </a:spcBef>
        <a:buFont typeface="Arial" pitchFamily="34" charset="0"/>
        <a:buChar char="–"/>
        <a:defRPr sz="2699" kern="1200">
          <a:solidFill>
            <a:schemeClr val="tx1"/>
          </a:solidFill>
          <a:latin typeface="印品黑体" panose="00000500000000000000" pitchFamily="2" charset="-122"/>
          <a:ea typeface="+mn-ea"/>
          <a:cs typeface="+mn-cs"/>
        </a:defRPr>
      </a:lvl4pPr>
      <a:lvl5pPr marL="2742582" indent="-304731" algn="l" defTabSz="1218926" rtl="0" eaLnBrk="1" latinLnBrk="0" hangingPunct="1">
        <a:spcBef>
          <a:spcPct val="20000"/>
        </a:spcBef>
        <a:buFont typeface="Arial" pitchFamily="34" charset="0"/>
        <a:buChar char="»"/>
        <a:defRPr sz="2699" kern="1200">
          <a:solidFill>
            <a:schemeClr val="tx1"/>
          </a:solidFill>
          <a:latin typeface="印品黑体" panose="00000500000000000000" pitchFamily="2" charset="-122"/>
          <a:ea typeface="+mn-ea"/>
          <a:cs typeface="+mn-cs"/>
        </a:defRPr>
      </a:lvl5pPr>
      <a:lvl6pPr marL="3352045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chemeClr val="tx1"/>
          </a:solidFill>
          <a:latin typeface="+mn-lt"/>
          <a:ea typeface="+mn-ea"/>
          <a:cs typeface="+mn-cs"/>
        </a:defRPr>
      </a:lvl6pPr>
      <a:lvl7pPr marL="3961509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chemeClr val="tx1"/>
          </a:solidFill>
          <a:latin typeface="+mn-lt"/>
          <a:ea typeface="+mn-ea"/>
          <a:cs typeface="+mn-cs"/>
        </a:defRPr>
      </a:lvl7pPr>
      <a:lvl8pPr marL="4570972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chemeClr val="tx1"/>
          </a:solidFill>
          <a:latin typeface="+mn-lt"/>
          <a:ea typeface="+mn-ea"/>
          <a:cs typeface="+mn-cs"/>
        </a:defRPr>
      </a:lvl8pPr>
      <a:lvl9pPr marL="5180434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463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8926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388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7851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314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6777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240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5703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hexa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0"/>
            <a:ext cx="12192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1" y="355601"/>
            <a:ext cx="10972800" cy="1143000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JM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1" y="1600203"/>
            <a:ext cx="10972800" cy="4165599"/>
          </a:xfrm>
          <a:prstGeom prst="rect">
            <a:avLst/>
          </a:prstGeom>
        </p:spPr>
        <p:txBody>
          <a:bodyPr vert="horz" lIns="91436" tIns="45718" rIns="91436" bIns="45718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JM" dirty="0"/>
          </a:p>
        </p:txBody>
      </p:sp>
      <p:sp>
        <p:nvSpPr>
          <p:cNvPr id="11" name="Freeform 5"/>
          <p:cNvSpPr>
            <a:spLocks/>
          </p:cNvSpPr>
          <p:nvPr/>
        </p:nvSpPr>
        <p:spPr bwMode="auto">
          <a:xfrm rot="5400000">
            <a:off x="11246810" y="6043601"/>
            <a:ext cx="541580" cy="479998"/>
          </a:xfrm>
          <a:custGeom>
            <a:avLst/>
            <a:gdLst>
              <a:gd name="T0" fmla="*/ 407 w 1375"/>
              <a:gd name="T1" fmla="*/ 1218 h 1218"/>
              <a:gd name="T2" fmla="*/ 299 w 1375"/>
              <a:gd name="T3" fmla="*/ 1156 h 1218"/>
              <a:gd name="T4" fmla="*/ 19 w 1375"/>
              <a:gd name="T5" fmla="*/ 671 h 1218"/>
              <a:gd name="T6" fmla="*/ 19 w 1375"/>
              <a:gd name="T7" fmla="*/ 547 h 1218"/>
              <a:gd name="T8" fmla="*/ 299 w 1375"/>
              <a:gd name="T9" fmla="*/ 62 h 1218"/>
              <a:gd name="T10" fmla="*/ 407 w 1375"/>
              <a:gd name="T11" fmla="*/ 0 h 1218"/>
              <a:gd name="T12" fmla="*/ 967 w 1375"/>
              <a:gd name="T13" fmla="*/ 0 h 1218"/>
              <a:gd name="T14" fmla="*/ 1075 w 1375"/>
              <a:gd name="T15" fmla="*/ 62 h 1218"/>
              <a:gd name="T16" fmla="*/ 1355 w 1375"/>
              <a:gd name="T17" fmla="*/ 547 h 1218"/>
              <a:gd name="T18" fmla="*/ 1355 w 1375"/>
              <a:gd name="T19" fmla="*/ 671 h 1218"/>
              <a:gd name="T20" fmla="*/ 1075 w 1375"/>
              <a:gd name="T21" fmla="*/ 1156 h 1218"/>
              <a:gd name="T22" fmla="*/ 967 w 1375"/>
              <a:gd name="T23" fmla="*/ 1218 h 1218"/>
              <a:gd name="T24" fmla="*/ 407 w 1375"/>
              <a:gd name="T25" fmla="*/ 1218 h 12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375" h="1218">
                <a:moveTo>
                  <a:pt x="407" y="1218"/>
                </a:moveTo>
                <a:cubicBezTo>
                  <a:pt x="368" y="1218"/>
                  <a:pt x="319" y="1190"/>
                  <a:pt x="299" y="1156"/>
                </a:cubicBezTo>
                <a:cubicBezTo>
                  <a:pt x="19" y="671"/>
                  <a:pt x="19" y="671"/>
                  <a:pt x="19" y="671"/>
                </a:cubicBezTo>
                <a:cubicBezTo>
                  <a:pt x="0" y="637"/>
                  <a:pt x="0" y="581"/>
                  <a:pt x="19" y="547"/>
                </a:cubicBezTo>
                <a:cubicBezTo>
                  <a:pt x="299" y="62"/>
                  <a:pt x="299" y="62"/>
                  <a:pt x="299" y="62"/>
                </a:cubicBezTo>
                <a:cubicBezTo>
                  <a:pt x="319" y="28"/>
                  <a:pt x="368" y="0"/>
                  <a:pt x="407" y="0"/>
                </a:cubicBezTo>
                <a:cubicBezTo>
                  <a:pt x="967" y="0"/>
                  <a:pt x="967" y="0"/>
                  <a:pt x="967" y="0"/>
                </a:cubicBezTo>
                <a:cubicBezTo>
                  <a:pt x="1007" y="0"/>
                  <a:pt x="1055" y="28"/>
                  <a:pt x="1075" y="62"/>
                </a:cubicBezTo>
                <a:cubicBezTo>
                  <a:pt x="1355" y="547"/>
                  <a:pt x="1355" y="547"/>
                  <a:pt x="1355" y="547"/>
                </a:cubicBezTo>
                <a:cubicBezTo>
                  <a:pt x="1375" y="581"/>
                  <a:pt x="1375" y="637"/>
                  <a:pt x="1355" y="671"/>
                </a:cubicBezTo>
                <a:cubicBezTo>
                  <a:pt x="1075" y="1156"/>
                  <a:pt x="1075" y="1156"/>
                  <a:pt x="1075" y="1156"/>
                </a:cubicBezTo>
                <a:cubicBezTo>
                  <a:pt x="1055" y="1190"/>
                  <a:pt x="1007" y="1218"/>
                  <a:pt x="967" y="1218"/>
                </a:cubicBezTo>
                <a:lnTo>
                  <a:pt x="407" y="1218"/>
                </a:lnTo>
                <a:close/>
              </a:path>
            </a:pathLst>
          </a:custGeom>
          <a:gradFill flip="none" rotWithShape="1">
            <a:gsLst>
              <a:gs pos="100000">
                <a:schemeClr val="bg1">
                  <a:lumMod val="97000"/>
                </a:schemeClr>
              </a:gs>
              <a:gs pos="2000">
                <a:schemeClr val="bg1">
                  <a:lumMod val="83000"/>
                </a:schemeClr>
              </a:gs>
            </a:gsLst>
            <a:lin ang="18900000" scaled="0"/>
            <a:tileRect/>
          </a:gradFill>
          <a:ln w="12700"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80000"/>
                  </a:schemeClr>
                </a:gs>
              </a:gsLst>
              <a:lin ang="18900000" scaled="0"/>
              <a:tileRect/>
            </a:gradFill>
          </a:ln>
          <a:effectLst>
            <a:outerShdw blurRad="165100" dist="762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15" tIns="45707" rIns="91415" bIns="4570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印品黑体" panose="00000500000000000000" pitchFamily="2" charset="-122"/>
              <a:ea typeface="印品黑体" panose="00000500000000000000" pitchFamily="2" charset="-122"/>
              <a:cs typeface="+mn-cs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940800" y="177801"/>
            <a:ext cx="28448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  <a:latin typeface="印品黑体" panose="00000500000000000000" pitchFamily="2" charset="-122"/>
              </a:defRPr>
            </a:lvl1pPr>
          </a:lstStyle>
          <a:p>
            <a:pPr>
              <a:defRPr/>
            </a:pPr>
            <a:fld id="{A6620504-D840-6A40-90BC-6F3747762FA2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13/3/2023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2" y="6332539"/>
            <a:ext cx="38608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>
                <a:solidFill>
                  <a:schemeClr val="bg1">
                    <a:lumMod val="65000"/>
                  </a:schemeClr>
                </a:solidFill>
                <a:latin typeface="印品黑体" panose="00000500000000000000" pitchFamily="2" charset="-122"/>
              </a:defRPr>
            </a:lvl1pPr>
          </a:lstStyle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WWW.DESIGNERSPARADISE.COM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812800" y="6273802"/>
            <a:ext cx="10464800" cy="19599"/>
          </a:xfrm>
          <a:prstGeom prst="line">
            <a:avLst/>
          </a:prstGeom>
          <a:ln w="9525" cmpd="sng"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282884" y="6144298"/>
            <a:ext cx="480000" cy="30480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 b="0">
                <a:solidFill>
                  <a:schemeClr val="tx1">
                    <a:lumMod val="50000"/>
                    <a:lumOff val="50000"/>
                  </a:schemeClr>
                </a:solidFill>
                <a:latin typeface="印品黑体" panose="00000500000000000000" pitchFamily="2" charset="-122"/>
                <a:ea typeface="印品黑体" panose="00000500000000000000" pitchFamily="2" charset="-122"/>
                <a:cs typeface="印品黑体" panose="00000500000000000000" pitchFamily="2" charset="-122"/>
              </a:defRPr>
            </a:lvl1pPr>
          </a:lstStyle>
          <a:p>
            <a:pPr>
              <a:defRPr/>
            </a:pPr>
            <a:fld id="{857B18ED-D931-45F4-8873-1BEDAB4DC03E}" type="slidenum">
              <a:rPr lang="en-JM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en-JM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39729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5" r:id="rId1"/>
    <p:sldLayoutId id="2147483706" r:id="rId2"/>
    <p:sldLayoutId id="2147483707" r:id="rId3"/>
  </p:sldLayoutIdLst>
  <p:hf hdr="0" ftr="0" dt="0"/>
  <p:txStyles>
    <p:titleStyle>
      <a:lvl1pPr algn="l" defTabSz="1218926" rtl="0" eaLnBrk="1" latinLnBrk="0" hangingPunct="1">
        <a:spcBef>
          <a:spcPct val="0"/>
        </a:spcBef>
        <a:buNone/>
        <a:defRPr sz="4599" kern="1200">
          <a:solidFill>
            <a:srgbClr val="17375E"/>
          </a:solidFill>
          <a:latin typeface="印品黑体" panose="00000500000000000000" pitchFamily="2" charset="-122"/>
          <a:ea typeface="Open Sans Extrabold" pitchFamily="34" charset="0"/>
          <a:cs typeface="印品黑体" panose="00000500000000000000" pitchFamily="2" charset="-122"/>
        </a:defRPr>
      </a:lvl1pPr>
    </p:titleStyle>
    <p:bodyStyle>
      <a:lvl1pPr marL="457098" indent="-457098" algn="l" defTabSz="1218926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rgbClr val="17375E"/>
          </a:solidFill>
          <a:latin typeface="印品黑体" panose="00000500000000000000" pitchFamily="2" charset="-122"/>
          <a:ea typeface="+mn-ea"/>
          <a:cs typeface="+mn-cs"/>
        </a:defRPr>
      </a:lvl1pPr>
      <a:lvl2pPr marL="990377" indent="-380914" algn="l" defTabSz="1218926" rtl="0" eaLnBrk="1" latinLnBrk="0" hangingPunct="1">
        <a:spcBef>
          <a:spcPct val="20000"/>
        </a:spcBef>
        <a:buFont typeface="Arial" pitchFamily="34" charset="0"/>
        <a:buChar char="–"/>
        <a:defRPr sz="2400" kern="1200">
          <a:solidFill>
            <a:srgbClr val="17375E"/>
          </a:solidFill>
          <a:latin typeface="印品黑体" panose="00000500000000000000" pitchFamily="2" charset="-122"/>
          <a:ea typeface="+mn-ea"/>
          <a:cs typeface="+mn-cs"/>
        </a:defRPr>
      </a:lvl2pPr>
      <a:lvl3pPr marL="1523657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rgbClr val="17375E"/>
          </a:solidFill>
          <a:latin typeface="印品黑体" panose="00000500000000000000" pitchFamily="2" charset="-122"/>
          <a:ea typeface="+mn-ea"/>
          <a:cs typeface="+mn-cs"/>
        </a:defRPr>
      </a:lvl3pPr>
      <a:lvl4pPr marL="2133120" indent="-304731" algn="l" defTabSz="1218926" rtl="0" eaLnBrk="1" latinLnBrk="0" hangingPunct="1">
        <a:spcBef>
          <a:spcPct val="20000"/>
        </a:spcBef>
        <a:buFont typeface="Arial" pitchFamily="34" charset="0"/>
        <a:buChar char="–"/>
        <a:defRPr sz="1900" kern="1200">
          <a:solidFill>
            <a:srgbClr val="17375E"/>
          </a:solidFill>
          <a:latin typeface="印品黑体" panose="00000500000000000000" pitchFamily="2" charset="-122"/>
          <a:ea typeface="+mn-ea"/>
          <a:cs typeface="+mn-cs"/>
        </a:defRPr>
      </a:lvl4pPr>
      <a:lvl5pPr marL="2742582" indent="-304731" algn="l" defTabSz="1218926" rtl="0" eaLnBrk="1" latinLnBrk="0" hangingPunct="1">
        <a:spcBef>
          <a:spcPct val="20000"/>
        </a:spcBef>
        <a:buFont typeface="Arial" pitchFamily="34" charset="0"/>
        <a:buChar char="»"/>
        <a:defRPr sz="1900" kern="1200">
          <a:solidFill>
            <a:srgbClr val="17375E"/>
          </a:solidFill>
          <a:latin typeface="印品黑体" panose="00000500000000000000" pitchFamily="2" charset="-122"/>
          <a:ea typeface="+mn-ea"/>
          <a:cs typeface="+mn-cs"/>
        </a:defRPr>
      </a:lvl5pPr>
      <a:lvl6pPr marL="3352045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chemeClr val="tx1"/>
          </a:solidFill>
          <a:latin typeface="+mn-lt"/>
          <a:ea typeface="+mn-ea"/>
          <a:cs typeface="+mn-cs"/>
        </a:defRPr>
      </a:lvl6pPr>
      <a:lvl7pPr marL="3961509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chemeClr val="tx1"/>
          </a:solidFill>
          <a:latin typeface="+mn-lt"/>
          <a:ea typeface="+mn-ea"/>
          <a:cs typeface="+mn-cs"/>
        </a:defRPr>
      </a:lvl7pPr>
      <a:lvl8pPr marL="4570972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chemeClr val="tx1"/>
          </a:solidFill>
          <a:latin typeface="+mn-lt"/>
          <a:ea typeface="+mn-ea"/>
          <a:cs typeface="+mn-cs"/>
        </a:defRPr>
      </a:lvl8pPr>
      <a:lvl9pPr marL="5180434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463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8926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388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7851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314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6777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240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5703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hexa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0"/>
            <a:ext cx="12192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1" y="355601"/>
            <a:ext cx="10972800" cy="1143000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JM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1" y="1600203"/>
            <a:ext cx="10972800" cy="4165599"/>
          </a:xfrm>
          <a:prstGeom prst="rect">
            <a:avLst/>
          </a:prstGeom>
        </p:spPr>
        <p:txBody>
          <a:bodyPr vert="horz" lIns="91436" tIns="45718" rIns="91436" bIns="45718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JM" dirty="0"/>
          </a:p>
        </p:txBody>
      </p:sp>
      <p:sp>
        <p:nvSpPr>
          <p:cNvPr id="11" name="Freeform 5"/>
          <p:cNvSpPr>
            <a:spLocks/>
          </p:cNvSpPr>
          <p:nvPr/>
        </p:nvSpPr>
        <p:spPr bwMode="auto">
          <a:xfrm rot="5400000">
            <a:off x="11246810" y="6043601"/>
            <a:ext cx="541580" cy="479998"/>
          </a:xfrm>
          <a:custGeom>
            <a:avLst/>
            <a:gdLst>
              <a:gd name="T0" fmla="*/ 407 w 1375"/>
              <a:gd name="T1" fmla="*/ 1218 h 1218"/>
              <a:gd name="T2" fmla="*/ 299 w 1375"/>
              <a:gd name="T3" fmla="*/ 1156 h 1218"/>
              <a:gd name="T4" fmla="*/ 19 w 1375"/>
              <a:gd name="T5" fmla="*/ 671 h 1218"/>
              <a:gd name="T6" fmla="*/ 19 w 1375"/>
              <a:gd name="T7" fmla="*/ 547 h 1218"/>
              <a:gd name="T8" fmla="*/ 299 w 1375"/>
              <a:gd name="T9" fmla="*/ 62 h 1218"/>
              <a:gd name="T10" fmla="*/ 407 w 1375"/>
              <a:gd name="T11" fmla="*/ 0 h 1218"/>
              <a:gd name="T12" fmla="*/ 967 w 1375"/>
              <a:gd name="T13" fmla="*/ 0 h 1218"/>
              <a:gd name="T14" fmla="*/ 1075 w 1375"/>
              <a:gd name="T15" fmla="*/ 62 h 1218"/>
              <a:gd name="T16" fmla="*/ 1355 w 1375"/>
              <a:gd name="T17" fmla="*/ 547 h 1218"/>
              <a:gd name="T18" fmla="*/ 1355 w 1375"/>
              <a:gd name="T19" fmla="*/ 671 h 1218"/>
              <a:gd name="T20" fmla="*/ 1075 w 1375"/>
              <a:gd name="T21" fmla="*/ 1156 h 1218"/>
              <a:gd name="T22" fmla="*/ 967 w 1375"/>
              <a:gd name="T23" fmla="*/ 1218 h 1218"/>
              <a:gd name="T24" fmla="*/ 407 w 1375"/>
              <a:gd name="T25" fmla="*/ 1218 h 12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375" h="1218">
                <a:moveTo>
                  <a:pt x="407" y="1218"/>
                </a:moveTo>
                <a:cubicBezTo>
                  <a:pt x="368" y="1218"/>
                  <a:pt x="319" y="1190"/>
                  <a:pt x="299" y="1156"/>
                </a:cubicBezTo>
                <a:cubicBezTo>
                  <a:pt x="19" y="671"/>
                  <a:pt x="19" y="671"/>
                  <a:pt x="19" y="671"/>
                </a:cubicBezTo>
                <a:cubicBezTo>
                  <a:pt x="0" y="637"/>
                  <a:pt x="0" y="581"/>
                  <a:pt x="19" y="547"/>
                </a:cubicBezTo>
                <a:cubicBezTo>
                  <a:pt x="299" y="62"/>
                  <a:pt x="299" y="62"/>
                  <a:pt x="299" y="62"/>
                </a:cubicBezTo>
                <a:cubicBezTo>
                  <a:pt x="319" y="28"/>
                  <a:pt x="368" y="0"/>
                  <a:pt x="407" y="0"/>
                </a:cubicBezTo>
                <a:cubicBezTo>
                  <a:pt x="967" y="0"/>
                  <a:pt x="967" y="0"/>
                  <a:pt x="967" y="0"/>
                </a:cubicBezTo>
                <a:cubicBezTo>
                  <a:pt x="1007" y="0"/>
                  <a:pt x="1055" y="28"/>
                  <a:pt x="1075" y="62"/>
                </a:cubicBezTo>
                <a:cubicBezTo>
                  <a:pt x="1355" y="547"/>
                  <a:pt x="1355" y="547"/>
                  <a:pt x="1355" y="547"/>
                </a:cubicBezTo>
                <a:cubicBezTo>
                  <a:pt x="1375" y="581"/>
                  <a:pt x="1375" y="637"/>
                  <a:pt x="1355" y="671"/>
                </a:cubicBezTo>
                <a:cubicBezTo>
                  <a:pt x="1075" y="1156"/>
                  <a:pt x="1075" y="1156"/>
                  <a:pt x="1075" y="1156"/>
                </a:cubicBezTo>
                <a:cubicBezTo>
                  <a:pt x="1055" y="1190"/>
                  <a:pt x="1007" y="1218"/>
                  <a:pt x="967" y="1218"/>
                </a:cubicBezTo>
                <a:lnTo>
                  <a:pt x="407" y="1218"/>
                </a:lnTo>
                <a:close/>
              </a:path>
            </a:pathLst>
          </a:custGeom>
          <a:gradFill flip="none" rotWithShape="1">
            <a:gsLst>
              <a:gs pos="100000">
                <a:schemeClr val="bg1">
                  <a:lumMod val="97000"/>
                </a:schemeClr>
              </a:gs>
              <a:gs pos="2000">
                <a:schemeClr val="bg1">
                  <a:lumMod val="83000"/>
                </a:schemeClr>
              </a:gs>
            </a:gsLst>
            <a:lin ang="18900000" scaled="0"/>
            <a:tileRect/>
          </a:gradFill>
          <a:ln w="12700"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80000"/>
                  </a:schemeClr>
                </a:gs>
              </a:gsLst>
              <a:lin ang="18900000" scaled="0"/>
              <a:tileRect/>
            </a:gradFill>
          </a:ln>
          <a:effectLst>
            <a:outerShdw blurRad="165100" dist="762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15" tIns="45707" rIns="91415" bIns="4570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印品黑体" panose="00000500000000000000" pitchFamily="2" charset="-122"/>
              <a:ea typeface="印品黑体" panose="00000500000000000000" pitchFamily="2" charset="-122"/>
              <a:cs typeface="+mn-cs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940800" y="177801"/>
            <a:ext cx="28448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  <a:latin typeface="印品黑体" panose="00000500000000000000" pitchFamily="2" charset="-122"/>
              </a:defRPr>
            </a:lvl1pPr>
          </a:lstStyle>
          <a:p>
            <a:pPr>
              <a:defRPr/>
            </a:pPr>
            <a:fld id="{A6620504-D840-6A40-90BC-6F3747762FA2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13/3/2023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2" y="6332539"/>
            <a:ext cx="38608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>
                <a:solidFill>
                  <a:schemeClr val="bg1">
                    <a:lumMod val="65000"/>
                  </a:schemeClr>
                </a:solidFill>
                <a:latin typeface="印品黑体" panose="00000500000000000000" pitchFamily="2" charset="-122"/>
              </a:defRPr>
            </a:lvl1pPr>
          </a:lstStyle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WWW.DESIGNERSPARADISE.COM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812800" y="6273802"/>
            <a:ext cx="10464800" cy="19599"/>
          </a:xfrm>
          <a:prstGeom prst="line">
            <a:avLst/>
          </a:prstGeom>
          <a:ln w="9525" cmpd="sng"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282884" y="6144298"/>
            <a:ext cx="480000" cy="30480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 b="0">
                <a:solidFill>
                  <a:schemeClr val="tx1">
                    <a:lumMod val="50000"/>
                    <a:lumOff val="50000"/>
                  </a:schemeClr>
                </a:solidFill>
                <a:latin typeface="印品黑体" panose="00000500000000000000" pitchFamily="2" charset="-122"/>
                <a:ea typeface="印品黑体" panose="00000500000000000000" pitchFamily="2" charset="-122"/>
                <a:cs typeface="印品黑体" panose="00000500000000000000" pitchFamily="2" charset="-122"/>
              </a:defRPr>
            </a:lvl1pPr>
          </a:lstStyle>
          <a:p>
            <a:pPr>
              <a:defRPr/>
            </a:pPr>
            <a:fld id="{857B18ED-D931-45F4-8873-1BEDAB4DC03E}" type="slidenum">
              <a:rPr lang="en-JM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en-JM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81386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</p:sldLayoutIdLst>
  <p:hf hdr="0" ftr="0" dt="0"/>
  <p:txStyles>
    <p:titleStyle>
      <a:lvl1pPr algn="l" defTabSz="1218926" rtl="0" eaLnBrk="1" latinLnBrk="0" hangingPunct="1">
        <a:spcBef>
          <a:spcPct val="0"/>
        </a:spcBef>
        <a:buNone/>
        <a:defRPr sz="4599" kern="1200">
          <a:solidFill>
            <a:srgbClr val="17375E"/>
          </a:solidFill>
          <a:latin typeface="印品黑体" panose="00000500000000000000" pitchFamily="2" charset="-122"/>
          <a:ea typeface="Open Sans Extrabold" pitchFamily="34" charset="0"/>
          <a:cs typeface="印品黑体" panose="00000500000000000000" pitchFamily="2" charset="-122"/>
        </a:defRPr>
      </a:lvl1pPr>
    </p:titleStyle>
    <p:bodyStyle>
      <a:lvl1pPr marL="457098" indent="-457098" algn="l" defTabSz="1218926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rgbClr val="17375E"/>
          </a:solidFill>
          <a:latin typeface="印品黑体" panose="00000500000000000000" pitchFamily="2" charset="-122"/>
          <a:ea typeface="+mn-ea"/>
          <a:cs typeface="+mn-cs"/>
        </a:defRPr>
      </a:lvl1pPr>
      <a:lvl2pPr marL="990377" indent="-380914" algn="l" defTabSz="1218926" rtl="0" eaLnBrk="1" latinLnBrk="0" hangingPunct="1">
        <a:spcBef>
          <a:spcPct val="20000"/>
        </a:spcBef>
        <a:buFont typeface="Arial" pitchFamily="34" charset="0"/>
        <a:buChar char="–"/>
        <a:defRPr sz="2400" kern="1200">
          <a:solidFill>
            <a:srgbClr val="17375E"/>
          </a:solidFill>
          <a:latin typeface="印品黑体" panose="00000500000000000000" pitchFamily="2" charset="-122"/>
          <a:ea typeface="+mn-ea"/>
          <a:cs typeface="+mn-cs"/>
        </a:defRPr>
      </a:lvl2pPr>
      <a:lvl3pPr marL="1523657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rgbClr val="17375E"/>
          </a:solidFill>
          <a:latin typeface="印品黑体" panose="00000500000000000000" pitchFamily="2" charset="-122"/>
          <a:ea typeface="+mn-ea"/>
          <a:cs typeface="+mn-cs"/>
        </a:defRPr>
      </a:lvl3pPr>
      <a:lvl4pPr marL="2133120" indent="-304731" algn="l" defTabSz="1218926" rtl="0" eaLnBrk="1" latinLnBrk="0" hangingPunct="1">
        <a:spcBef>
          <a:spcPct val="20000"/>
        </a:spcBef>
        <a:buFont typeface="Arial" pitchFamily="34" charset="0"/>
        <a:buChar char="–"/>
        <a:defRPr sz="1900" kern="1200">
          <a:solidFill>
            <a:srgbClr val="17375E"/>
          </a:solidFill>
          <a:latin typeface="印品黑体" panose="00000500000000000000" pitchFamily="2" charset="-122"/>
          <a:ea typeface="+mn-ea"/>
          <a:cs typeface="+mn-cs"/>
        </a:defRPr>
      </a:lvl4pPr>
      <a:lvl5pPr marL="2742582" indent="-304731" algn="l" defTabSz="1218926" rtl="0" eaLnBrk="1" latinLnBrk="0" hangingPunct="1">
        <a:spcBef>
          <a:spcPct val="20000"/>
        </a:spcBef>
        <a:buFont typeface="Arial" pitchFamily="34" charset="0"/>
        <a:buChar char="»"/>
        <a:defRPr sz="1900" kern="1200">
          <a:solidFill>
            <a:srgbClr val="17375E"/>
          </a:solidFill>
          <a:latin typeface="印品黑体" panose="00000500000000000000" pitchFamily="2" charset="-122"/>
          <a:ea typeface="+mn-ea"/>
          <a:cs typeface="+mn-cs"/>
        </a:defRPr>
      </a:lvl5pPr>
      <a:lvl6pPr marL="3352045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chemeClr val="tx1"/>
          </a:solidFill>
          <a:latin typeface="+mn-lt"/>
          <a:ea typeface="+mn-ea"/>
          <a:cs typeface="+mn-cs"/>
        </a:defRPr>
      </a:lvl6pPr>
      <a:lvl7pPr marL="3961509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chemeClr val="tx1"/>
          </a:solidFill>
          <a:latin typeface="+mn-lt"/>
          <a:ea typeface="+mn-ea"/>
          <a:cs typeface="+mn-cs"/>
        </a:defRPr>
      </a:lvl7pPr>
      <a:lvl8pPr marL="4570972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chemeClr val="tx1"/>
          </a:solidFill>
          <a:latin typeface="+mn-lt"/>
          <a:ea typeface="+mn-ea"/>
          <a:cs typeface="+mn-cs"/>
        </a:defRPr>
      </a:lvl8pPr>
      <a:lvl9pPr marL="5180434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463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8926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388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7851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314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6777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240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5703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>
            <a:extLst>
              <a:ext uri="{FF2B5EF4-FFF2-40B4-BE49-F238E27FC236}">
                <a16:creationId xmlns:a16="http://schemas.microsoft.com/office/drawing/2014/main" xmlns="" id="{CD0CE00B-B040-4546-AF5D-EEF96AA126B0}"/>
              </a:ext>
            </a:extLst>
          </p:cNvPr>
          <p:cNvGrpSpPr>
            <a:grpSpLocks noGrp="1" noSelect="1" noRot="1" noMove="1" noResize="1"/>
          </p:cNvGrpSpPr>
          <p:nvPr userDrawn="1">
            <p:custDataLst>
              <p:tags r:id="rId7"/>
            </p:custDataLst>
          </p:nvPr>
        </p:nvGrpSpPr>
        <p:grpSpPr>
          <a:xfrm>
            <a:off x="-2202100" y="-2224223"/>
            <a:ext cx="16596200" cy="11284323"/>
            <a:chOff x="-2202100" y="-2224223"/>
            <a:chExt cx="16596200" cy="11284323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xmlns="" id="{AA423BDB-6737-4700-9989-01683A4147DA}"/>
                </a:ext>
              </a:extLst>
            </p:cNvPr>
            <p:cNvSpPr/>
            <p:nvPr/>
          </p:nvSpPr>
          <p:spPr>
            <a:xfrm>
              <a:off x="4851540" y="8494776"/>
              <a:ext cx="2488920" cy="565324"/>
            </a:xfrm>
            <a:prstGeom prst="rect">
              <a:avLst/>
            </a:prstGeom>
            <a:noFill/>
            <a:ln w="21590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2 Noi dung dai"/>
                <a:ea typeface="+mn-ea"/>
                <a:cs typeface="+mn-cs"/>
              </a:endParaRP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xmlns="" id="{391E50D3-44ED-477F-84FB-1E24BC65ED8F}"/>
                </a:ext>
              </a:extLst>
            </p:cNvPr>
            <p:cNvSpPr txBox="1"/>
            <p:nvPr/>
          </p:nvSpPr>
          <p:spPr>
            <a:xfrm>
              <a:off x="5006988" y="8647176"/>
              <a:ext cx="2178025" cy="260524"/>
            </a:xfrm>
            <a:custGeom>
              <a:avLst/>
              <a:gdLst/>
              <a:ahLst/>
              <a:cxnLst/>
              <a:rect l="l" t="t" r="r" b="b"/>
              <a:pathLst>
                <a:path w="2178025" h="260524">
                  <a:moveTo>
                    <a:pt x="1807648" y="222182"/>
                  </a:moveTo>
                  <a:cubicBezTo>
                    <a:pt x="1814010" y="222182"/>
                    <a:pt x="1818838" y="223968"/>
                    <a:pt x="1822130" y="227540"/>
                  </a:cubicBezTo>
                  <a:cubicBezTo>
                    <a:pt x="1825423" y="231111"/>
                    <a:pt x="1827070" y="235576"/>
                    <a:pt x="1827070" y="240934"/>
                  </a:cubicBezTo>
                  <a:cubicBezTo>
                    <a:pt x="1827070" y="246069"/>
                    <a:pt x="1825423" y="250366"/>
                    <a:pt x="1822130" y="253826"/>
                  </a:cubicBezTo>
                  <a:cubicBezTo>
                    <a:pt x="1818838" y="257287"/>
                    <a:pt x="1814010" y="259017"/>
                    <a:pt x="1807648" y="259017"/>
                  </a:cubicBezTo>
                  <a:cubicBezTo>
                    <a:pt x="1801285" y="259017"/>
                    <a:pt x="1796513" y="257287"/>
                    <a:pt x="1793332" y="253826"/>
                  </a:cubicBezTo>
                  <a:cubicBezTo>
                    <a:pt x="1790151" y="250366"/>
                    <a:pt x="1788560" y="246069"/>
                    <a:pt x="1788560" y="240934"/>
                  </a:cubicBezTo>
                  <a:cubicBezTo>
                    <a:pt x="1788560" y="235576"/>
                    <a:pt x="1790151" y="231111"/>
                    <a:pt x="1793332" y="227540"/>
                  </a:cubicBezTo>
                  <a:cubicBezTo>
                    <a:pt x="1796513" y="223968"/>
                    <a:pt x="1801285" y="222182"/>
                    <a:pt x="1807648" y="222182"/>
                  </a:cubicBezTo>
                  <a:close/>
                  <a:moveTo>
                    <a:pt x="807523" y="222182"/>
                  </a:moveTo>
                  <a:cubicBezTo>
                    <a:pt x="813885" y="222182"/>
                    <a:pt x="818713" y="223968"/>
                    <a:pt x="822005" y="227540"/>
                  </a:cubicBezTo>
                  <a:cubicBezTo>
                    <a:pt x="825298" y="231111"/>
                    <a:pt x="826945" y="235576"/>
                    <a:pt x="826945" y="240934"/>
                  </a:cubicBezTo>
                  <a:cubicBezTo>
                    <a:pt x="826945" y="246069"/>
                    <a:pt x="825298" y="250366"/>
                    <a:pt x="822005" y="253826"/>
                  </a:cubicBezTo>
                  <a:cubicBezTo>
                    <a:pt x="818713" y="257287"/>
                    <a:pt x="813885" y="259017"/>
                    <a:pt x="807523" y="259017"/>
                  </a:cubicBezTo>
                  <a:cubicBezTo>
                    <a:pt x="801160" y="259017"/>
                    <a:pt x="796388" y="257287"/>
                    <a:pt x="793207" y="253826"/>
                  </a:cubicBezTo>
                  <a:cubicBezTo>
                    <a:pt x="790026" y="250366"/>
                    <a:pt x="788435" y="246069"/>
                    <a:pt x="788435" y="240934"/>
                  </a:cubicBezTo>
                  <a:cubicBezTo>
                    <a:pt x="788435" y="235576"/>
                    <a:pt x="790026" y="231111"/>
                    <a:pt x="793207" y="227540"/>
                  </a:cubicBezTo>
                  <a:cubicBezTo>
                    <a:pt x="796388" y="223968"/>
                    <a:pt x="801160" y="222182"/>
                    <a:pt x="807523" y="222182"/>
                  </a:cubicBezTo>
                  <a:close/>
                  <a:moveTo>
                    <a:pt x="1488076" y="98952"/>
                  </a:moveTo>
                  <a:cubicBezTo>
                    <a:pt x="1472896" y="98952"/>
                    <a:pt x="1461064" y="104812"/>
                    <a:pt x="1452581" y="116532"/>
                  </a:cubicBezTo>
                  <a:cubicBezTo>
                    <a:pt x="1444098" y="128253"/>
                    <a:pt x="1439856" y="145610"/>
                    <a:pt x="1439856" y="168604"/>
                  </a:cubicBezTo>
                  <a:cubicBezTo>
                    <a:pt x="1439856" y="189142"/>
                    <a:pt x="1444098" y="205215"/>
                    <a:pt x="1452581" y="216824"/>
                  </a:cubicBezTo>
                  <a:cubicBezTo>
                    <a:pt x="1461064" y="228433"/>
                    <a:pt x="1472784" y="234237"/>
                    <a:pt x="1487741" y="234237"/>
                  </a:cubicBezTo>
                  <a:cubicBezTo>
                    <a:pt x="1507387" y="234237"/>
                    <a:pt x="1521730" y="225419"/>
                    <a:pt x="1530771" y="207783"/>
                  </a:cubicBezTo>
                  <a:lnTo>
                    <a:pt x="1530771" y="124569"/>
                  </a:lnTo>
                  <a:cubicBezTo>
                    <a:pt x="1521507" y="107491"/>
                    <a:pt x="1507275" y="98952"/>
                    <a:pt x="1488076" y="98952"/>
                  </a:cubicBezTo>
                  <a:close/>
                  <a:moveTo>
                    <a:pt x="1678241" y="98115"/>
                  </a:moveTo>
                  <a:cubicBezTo>
                    <a:pt x="1665740" y="98115"/>
                    <a:pt x="1655248" y="102663"/>
                    <a:pt x="1646764" y="111761"/>
                  </a:cubicBezTo>
                  <a:cubicBezTo>
                    <a:pt x="1638281" y="120858"/>
                    <a:pt x="1633035" y="133610"/>
                    <a:pt x="1631026" y="150019"/>
                  </a:cubicBezTo>
                  <a:lnTo>
                    <a:pt x="1721774" y="150019"/>
                  </a:lnTo>
                  <a:lnTo>
                    <a:pt x="1721774" y="147675"/>
                  </a:lnTo>
                  <a:cubicBezTo>
                    <a:pt x="1720881" y="131936"/>
                    <a:pt x="1716639" y="119742"/>
                    <a:pt x="1709049" y="111091"/>
                  </a:cubicBezTo>
                  <a:cubicBezTo>
                    <a:pt x="1701459" y="102440"/>
                    <a:pt x="1691190" y="98115"/>
                    <a:pt x="1678241" y="98115"/>
                  </a:cubicBezTo>
                  <a:close/>
                  <a:moveTo>
                    <a:pt x="1855700" y="76014"/>
                  </a:moveTo>
                  <a:lnTo>
                    <a:pt x="1887345" y="76014"/>
                  </a:lnTo>
                  <a:lnTo>
                    <a:pt x="1933389" y="215150"/>
                  </a:lnTo>
                  <a:lnTo>
                    <a:pt x="1978260" y="76014"/>
                  </a:lnTo>
                  <a:lnTo>
                    <a:pt x="2009905" y="76014"/>
                  </a:lnTo>
                  <a:lnTo>
                    <a:pt x="1944941" y="257175"/>
                  </a:lnTo>
                  <a:lnTo>
                    <a:pt x="1921334" y="257175"/>
                  </a:lnTo>
                  <a:close/>
                  <a:moveTo>
                    <a:pt x="1333370" y="76014"/>
                  </a:moveTo>
                  <a:lnTo>
                    <a:pt x="1364344" y="76014"/>
                  </a:lnTo>
                  <a:lnTo>
                    <a:pt x="1364344" y="257175"/>
                  </a:lnTo>
                  <a:lnTo>
                    <a:pt x="1333370" y="257175"/>
                  </a:lnTo>
                  <a:close/>
                  <a:moveTo>
                    <a:pt x="514350" y="76014"/>
                  </a:moveTo>
                  <a:lnTo>
                    <a:pt x="545157" y="76014"/>
                  </a:lnTo>
                  <a:lnTo>
                    <a:pt x="580820" y="211634"/>
                  </a:lnTo>
                  <a:lnTo>
                    <a:pt x="623013" y="76014"/>
                  </a:lnTo>
                  <a:lnTo>
                    <a:pt x="647960" y="76014"/>
                  </a:lnTo>
                  <a:lnTo>
                    <a:pt x="690990" y="214480"/>
                  </a:lnTo>
                  <a:lnTo>
                    <a:pt x="725816" y="76014"/>
                  </a:lnTo>
                  <a:lnTo>
                    <a:pt x="756791" y="76014"/>
                  </a:lnTo>
                  <a:lnTo>
                    <a:pt x="704050" y="257175"/>
                  </a:lnTo>
                  <a:lnTo>
                    <a:pt x="678935" y="257175"/>
                  </a:lnTo>
                  <a:lnTo>
                    <a:pt x="634901" y="119881"/>
                  </a:lnTo>
                  <a:lnTo>
                    <a:pt x="592038" y="257175"/>
                  </a:lnTo>
                  <a:lnTo>
                    <a:pt x="566923" y="257175"/>
                  </a:lnTo>
                  <a:close/>
                  <a:moveTo>
                    <a:pt x="257175" y="76014"/>
                  </a:moveTo>
                  <a:lnTo>
                    <a:pt x="287982" y="76014"/>
                  </a:lnTo>
                  <a:lnTo>
                    <a:pt x="323645" y="211634"/>
                  </a:lnTo>
                  <a:lnTo>
                    <a:pt x="365838" y="76014"/>
                  </a:lnTo>
                  <a:lnTo>
                    <a:pt x="390785" y="76014"/>
                  </a:lnTo>
                  <a:lnTo>
                    <a:pt x="433815" y="214480"/>
                  </a:lnTo>
                  <a:lnTo>
                    <a:pt x="468641" y="76014"/>
                  </a:lnTo>
                  <a:lnTo>
                    <a:pt x="499616" y="76014"/>
                  </a:lnTo>
                  <a:lnTo>
                    <a:pt x="446875" y="257175"/>
                  </a:lnTo>
                  <a:lnTo>
                    <a:pt x="421760" y="257175"/>
                  </a:lnTo>
                  <a:lnTo>
                    <a:pt x="377726" y="119881"/>
                  </a:lnTo>
                  <a:lnTo>
                    <a:pt x="334863" y="257175"/>
                  </a:lnTo>
                  <a:lnTo>
                    <a:pt x="309748" y="257175"/>
                  </a:lnTo>
                  <a:close/>
                  <a:moveTo>
                    <a:pt x="0" y="76014"/>
                  </a:moveTo>
                  <a:lnTo>
                    <a:pt x="30807" y="76014"/>
                  </a:lnTo>
                  <a:lnTo>
                    <a:pt x="66470" y="211634"/>
                  </a:lnTo>
                  <a:lnTo>
                    <a:pt x="108663" y="76014"/>
                  </a:lnTo>
                  <a:lnTo>
                    <a:pt x="133610" y="76014"/>
                  </a:lnTo>
                  <a:lnTo>
                    <a:pt x="176640" y="214480"/>
                  </a:lnTo>
                  <a:lnTo>
                    <a:pt x="211466" y="76014"/>
                  </a:lnTo>
                  <a:lnTo>
                    <a:pt x="242441" y="76014"/>
                  </a:lnTo>
                  <a:lnTo>
                    <a:pt x="189700" y="257175"/>
                  </a:lnTo>
                  <a:lnTo>
                    <a:pt x="164585" y="257175"/>
                  </a:lnTo>
                  <a:lnTo>
                    <a:pt x="120551" y="119881"/>
                  </a:lnTo>
                  <a:lnTo>
                    <a:pt x="77688" y="257175"/>
                  </a:lnTo>
                  <a:lnTo>
                    <a:pt x="52573" y="257175"/>
                  </a:lnTo>
                  <a:close/>
                  <a:moveTo>
                    <a:pt x="2120094" y="72666"/>
                  </a:moveTo>
                  <a:cubicBezTo>
                    <a:pt x="2158380" y="72666"/>
                    <a:pt x="2177690" y="94264"/>
                    <a:pt x="2178025" y="137461"/>
                  </a:cubicBezTo>
                  <a:lnTo>
                    <a:pt x="2178025" y="257175"/>
                  </a:lnTo>
                  <a:lnTo>
                    <a:pt x="2147050" y="257175"/>
                  </a:lnTo>
                  <a:lnTo>
                    <a:pt x="2147050" y="137294"/>
                  </a:lnTo>
                  <a:cubicBezTo>
                    <a:pt x="2146938" y="124234"/>
                    <a:pt x="2143953" y="114579"/>
                    <a:pt x="2138092" y="108328"/>
                  </a:cubicBezTo>
                  <a:cubicBezTo>
                    <a:pt x="2132232" y="102077"/>
                    <a:pt x="2123107" y="98952"/>
                    <a:pt x="2110717" y="98952"/>
                  </a:cubicBezTo>
                  <a:cubicBezTo>
                    <a:pt x="2100671" y="98952"/>
                    <a:pt x="2091853" y="101631"/>
                    <a:pt x="2084263" y="106989"/>
                  </a:cubicBezTo>
                  <a:cubicBezTo>
                    <a:pt x="2076673" y="112347"/>
                    <a:pt x="2070757" y="119379"/>
                    <a:pt x="2066515" y="128085"/>
                  </a:cubicBezTo>
                  <a:lnTo>
                    <a:pt x="2066515" y="257175"/>
                  </a:lnTo>
                  <a:lnTo>
                    <a:pt x="2035541" y="257175"/>
                  </a:lnTo>
                  <a:lnTo>
                    <a:pt x="2035541" y="76014"/>
                  </a:lnTo>
                  <a:lnTo>
                    <a:pt x="2064841" y="76014"/>
                  </a:lnTo>
                  <a:lnTo>
                    <a:pt x="2065846" y="98785"/>
                  </a:lnTo>
                  <a:cubicBezTo>
                    <a:pt x="2079687" y="81372"/>
                    <a:pt x="2097769" y="72666"/>
                    <a:pt x="2120094" y="72666"/>
                  </a:cubicBezTo>
                  <a:close/>
                  <a:moveTo>
                    <a:pt x="1678241" y="72666"/>
                  </a:moveTo>
                  <a:cubicBezTo>
                    <a:pt x="1701794" y="72666"/>
                    <a:pt x="1720099" y="80423"/>
                    <a:pt x="1733159" y="95938"/>
                  </a:cubicBezTo>
                  <a:cubicBezTo>
                    <a:pt x="1746219" y="111454"/>
                    <a:pt x="1752749" y="133666"/>
                    <a:pt x="1752749" y="162576"/>
                  </a:cubicBezTo>
                  <a:lnTo>
                    <a:pt x="1752749" y="175468"/>
                  </a:lnTo>
                  <a:lnTo>
                    <a:pt x="1630021" y="175468"/>
                  </a:lnTo>
                  <a:cubicBezTo>
                    <a:pt x="1630468" y="193328"/>
                    <a:pt x="1635686" y="207755"/>
                    <a:pt x="1645676" y="218749"/>
                  </a:cubicBezTo>
                  <a:cubicBezTo>
                    <a:pt x="1655666" y="229744"/>
                    <a:pt x="1668363" y="235241"/>
                    <a:pt x="1683767" y="235241"/>
                  </a:cubicBezTo>
                  <a:cubicBezTo>
                    <a:pt x="1694706" y="235241"/>
                    <a:pt x="1703970" y="233009"/>
                    <a:pt x="1711560" y="228544"/>
                  </a:cubicBezTo>
                  <a:cubicBezTo>
                    <a:pt x="1719151" y="224079"/>
                    <a:pt x="1725792" y="218163"/>
                    <a:pt x="1731485" y="210796"/>
                  </a:cubicBezTo>
                  <a:lnTo>
                    <a:pt x="1750405" y="225530"/>
                  </a:lnTo>
                  <a:cubicBezTo>
                    <a:pt x="1735224" y="248859"/>
                    <a:pt x="1712453" y="260524"/>
                    <a:pt x="1682092" y="260524"/>
                  </a:cubicBezTo>
                  <a:cubicBezTo>
                    <a:pt x="1657536" y="260524"/>
                    <a:pt x="1637556" y="252459"/>
                    <a:pt x="1622152" y="236330"/>
                  </a:cubicBezTo>
                  <a:cubicBezTo>
                    <a:pt x="1606748" y="220201"/>
                    <a:pt x="1599046" y="198630"/>
                    <a:pt x="1599046" y="171617"/>
                  </a:cubicBezTo>
                  <a:lnTo>
                    <a:pt x="1599046" y="165925"/>
                  </a:lnTo>
                  <a:cubicBezTo>
                    <a:pt x="1599046" y="147954"/>
                    <a:pt x="1602479" y="131908"/>
                    <a:pt x="1609343" y="117788"/>
                  </a:cubicBezTo>
                  <a:cubicBezTo>
                    <a:pt x="1616208" y="103668"/>
                    <a:pt x="1625807" y="92618"/>
                    <a:pt x="1638142" y="84637"/>
                  </a:cubicBezTo>
                  <a:cubicBezTo>
                    <a:pt x="1650476" y="76656"/>
                    <a:pt x="1663842" y="72666"/>
                    <a:pt x="1678241" y="72666"/>
                  </a:cubicBezTo>
                  <a:close/>
                  <a:moveTo>
                    <a:pt x="1129624" y="72666"/>
                  </a:moveTo>
                  <a:cubicBezTo>
                    <a:pt x="1150162" y="72666"/>
                    <a:pt x="1166822" y="77968"/>
                    <a:pt x="1179602" y="88572"/>
                  </a:cubicBezTo>
                  <a:cubicBezTo>
                    <a:pt x="1192383" y="99175"/>
                    <a:pt x="1198773" y="112737"/>
                    <a:pt x="1198773" y="129257"/>
                  </a:cubicBezTo>
                  <a:lnTo>
                    <a:pt x="1167631" y="129257"/>
                  </a:lnTo>
                  <a:cubicBezTo>
                    <a:pt x="1167631" y="120774"/>
                    <a:pt x="1164031" y="113463"/>
                    <a:pt x="1156831" y="107324"/>
                  </a:cubicBezTo>
                  <a:cubicBezTo>
                    <a:pt x="1149632" y="101185"/>
                    <a:pt x="1140563" y="98115"/>
                    <a:pt x="1129624" y="98115"/>
                  </a:cubicBezTo>
                  <a:cubicBezTo>
                    <a:pt x="1118350" y="98115"/>
                    <a:pt x="1109532" y="100571"/>
                    <a:pt x="1103170" y="105482"/>
                  </a:cubicBezTo>
                  <a:cubicBezTo>
                    <a:pt x="1096807" y="110393"/>
                    <a:pt x="1093626" y="116811"/>
                    <a:pt x="1093626" y="124737"/>
                  </a:cubicBezTo>
                  <a:cubicBezTo>
                    <a:pt x="1093626" y="132215"/>
                    <a:pt x="1096584" y="137852"/>
                    <a:pt x="1102500" y="141647"/>
                  </a:cubicBezTo>
                  <a:cubicBezTo>
                    <a:pt x="1108416" y="145442"/>
                    <a:pt x="1119104" y="149070"/>
                    <a:pt x="1134563" y="152530"/>
                  </a:cubicBezTo>
                  <a:cubicBezTo>
                    <a:pt x="1150023" y="155990"/>
                    <a:pt x="1162552" y="160120"/>
                    <a:pt x="1172151" y="164920"/>
                  </a:cubicBezTo>
                  <a:cubicBezTo>
                    <a:pt x="1181751" y="169720"/>
                    <a:pt x="1188867" y="175496"/>
                    <a:pt x="1193499" y="182249"/>
                  </a:cubicBezTo>
                  <a:cubicBezTo>
                    <a:pt x="1198131" y="189002"/>
                    <a:pt x="1200447" y="197234"/>
                    <a:pt x="1200447" y="206945"/>
                  </a:cubicBezTo>
                  <a:cubicBezTo>
                    <a:pt x="1200447" y="223131"/>
                    <a:pt x="1193973" y="236107"/>
                    <a:pt x="1181025" y="245873"/>
                  </a:cubicBezTo>
                  <a:cubicBezTo>
                    <a:pt x="1168077" y="255640"/>
                    <a:pt x="1151278" y="260524"/>
                    <a:pt x="1130628" y="260524"/>
                  </a:cubicBezTo>
                  <a:cubicBezTo>
                    <a:pt x="1116118" y="260524"/>
                    <a:pt x="1103281" y="257956"/>
                    <a:pt x="1092119" y="252822"/>
                  </a:cubicBezTo>
                  <a:cubicBezTo>
                    <a:pt x="1080957" y="247687"/>
                    <a:pt x="1072223" y="240516"/>
                    <a:pt x="1065916" y="231307"/>
                  </a:cubicBezTo>
                  <a:cubicBezTo>
                    <a:pt x="1059610" y="222098"/>
                    <a:pt x="1056456" y="212136"/>
                    <a:pt x="1056456" y="201420"/>
                  </a:cubicBezTo>
                  <a:lnTo>
                    <a:pt x="1087431" y="201420"/>
                  </a:lnTo>
                  <a:cubicBezTo>
                    <a:pt x="1087989" y="211801"/>
                    <a:pt x="1092147" y="220033"/>
                    <a:pt x="1099905" y="226116"/>
                  </a:cubicBezTo>
                  <a:cubicBezTo>
                    <a:pt x="1107662" y="232200"/>
                    <a:pt x="1117904" y="235241"/>
                    <a:pt x="1130628" y="235241"/>
                  </a:cubicBezTo>
                  <a:cubicBezTo>
                    <a:pt x="1142349" y="235241"/>
                    <a:pt x="1151753" y="232869"/>
                    <a:pt x="1158841" y="228126"/>
                  </a:cubicBezTo>
                  <a:cubicBezTo>
                    <a:pt x="1165929" y="223382"/>
                    <a:pt x="1169473" y="217047"/>
                    <a:pt x="1169473" y="209122"/>
                  </a:cubicBezTo>
                  <a:cubicBezTo>
                    <a:pt x="1169473" y="200751"/>
                    <a:pt x="1166319" y="194249"/>
                    <a:pt x="1160013" y="189616"/>
                  </a:cubicBezTo>
                  <a:cubicBezTo>
                    <a:pt x="1153706" y="184984"/>
                    <a:pt x="1142711" y="180994"/>
                    <a:pt x="1127029" y="177645"/>
                  </a:cubicBezTo>
                  <a:cubicBezTo>
                    <a:pt x="1111346" y="174296"/>
                    <a:pt x="1098900" y="170278"/>
                    <a:pt x="1089691" y="165590"/>
                  </a:cubicBezTo>
                  <a:cubicBezTo>
                    <a:pt x="1080483" y="160902"/>
                    <a:pt x="1073674" y="155321"/>
                    <a:pt x="1069265" y="148847"/>
                  </a:cubicBezTo>
                  <a:cubicBezTo>
                    <a:pt x="1064856" y="142373"/>
                    <a:pt x="1062651" y="134671"/>
                    <a:pt x="1062651" y="125741"/>
                  </a:cubicBezTo>
                  <a:cubicBezTo>
                    <a:pt x="1062651" y="110896"/>
                    <a:pt x="1068930" y="98338"/>
                    <a:pt x="1081487" y="88069"/>
                  </a:cubicBezTo>
                  <a:cubicBezTo>
                    <a:pt x="1094045" y="77800"/>
                    <a:pt x="1110090" y="72666"/>
                    <a:pt x="1129624" y="72666"/>
                  </a:cubicBezTo>
                  <a:close/>
                  <a:moveTo>
                    <a:pt x="942472" y="35831"/>
                  </a:moveTo>
                  <a:cubicBezTo>
                    <a:pt x="928855" y="35831"/>
                    <a:pt x="917916" y="41049"/>
                    <a:pt x="909656" y="51485"/>
                  </a:cubicBezTo>
                  <a:cubicBezTo>
                    <a:pt x="901396" y="61922"/>
                    <a:pt x="897266" y="75679"/>
                    <a:pt x="897266" y="92757"/>
                  </a:cubicBezTo>
                  <a:cubicBezTo>
                    <a:pt x="897266" y="109389"/>
                    <a:pt x="901256" y="123090"/>
                    <a:pt x="909237" y="133862"/>
                  </a:cubicBezTo>
                  <a:cubicBezTo>
                    <a:pt x="917218" y="144633"/>
                    <a:pt x="927906" y="150019"/>
                    <a:pt x="941300" y="150019"/>
                  </a:cubicBezTo>
                  <a:cubicBezTo>
                    <a:pt x="951681" y="150019"/>
                    <a:pt x="961253" y="146838"/>
                    <a:pt x="970015" y="140475"/>
                  </a:cubicBezTo>
                  <a:cubicBezTo>
                    <a:pt x="978777" y="134113"/>
                    <a:pt x="985168" y="126243"/>
                    <a:pt x="989186" y="116867"/>
                  </a:cubicBezTo>
                  <a:lnTo>
                    <a:pt x="989186" y="104477"/>
                  </a:lnTo>
                  <a:cubicBezTo>
                    <a:pt x="989186" y="84163"/>
                    <a:pt x="984777" y="67643"/>
                    <a:pt x="975959" y="54918"/>
                  </a:cubicBezTo>
                  <a:cubicBezTo>
                    <a:pt x="967141" y="42193"/>
                    <a:pt x="955979" y="35831"/>
                    <a:pt x="942472" y="35831"/>
                  </a:cubicBezTo>
                  <a:close/>
                  <a:moveTo>
                    <a:pt x="1349108" y="10046"/>
                  </a:moveTo>
                  <a:cubicBezTo>
                    <a:pt x="1355136" y="10046"/>
                    <a:pt x="1359712" y="11776"/>
                    <a:pt x="1362837" y="15237"/>
                  </a:cubicBezTo>
                  <a:cubicBezTo>
                    <a:pt x="1365963" y="18697"/>
                    <a:pt x="1367526" y="22938"/>
                    <a:pt x="1367526" y="27961"/>
                  </a:cubicBezTo>
                  <a:cubicBezTo>
                    <a:pt x="1367526" y="32984"/>
                    <a:pt x="1365963" y="37170"/>
                    <a:pt x="1362837" y="40519"/>
                  </a:cubicBezTo>
                  <a:cubicBezTo>
                    <a:pt x="1359712" y="43867"/>
                    <a:pt x="1355136" y="45542"/>
                    <a:pt x="1349108" y="45542"/>
                  </a:cubicBezTo>
                  <a:cubicBezTo>
                    <a:pt x="1343081" y="45542"/>
                    <a:pt x="1338532" y="43867"/>
                    <a:pt x="1335462" y="40519"/>
                  </a:cubicBezTo>
                  <a:cubicBezTo>
                    <a:pt x="1332393" y="37170"/>
                    <a:pt x="1330858" y="32984"/>
                    <a:pt x="1330858" y="27961"/>
                  </a:cubicBezTo>
                  <a:cubicBezTo>
                    <a:pt x="1330858" y="22938"/>
                    <a:pt x="1332393" y="18697"/>
                    <a:pt x="1335462" y="15237"/>
                  </a:cubicBezTo>
                  <a:cubicBezTo>
                    <a:pt x="1338532" y="11776"/>
                    <a:pt x="1343081" y="10046"/>
                    <a:pt x="1349108" y="10046"/>
                  </a:cubicBezTo>
                  <a:close/>
                  <a:moveTo>
                    <a:pt x="942305" y="10046"/>
                  </a:moveTo>
                  <a:cubicBezTo>
                    <a:pt x="966415" y="10046"/>
                    <a:pt x="985419" y="19060"/>
                    <a:pt x="999316" y="37086"/>
                  </a:cubicBezTo>
                  <a:cubicBezTo>
                    <a:pt x="1013212" y="55113"/>
                    <a:pt x="1020161" y="79698"/>
                    <a:pt x="1020161" y="110840"/>
                  </a:cubicBezTo>
                  <a:lnTo>
                    <a:pt x="1020161" y="119881"/>
                  </a:lnTo>
                  <a:cubicBezTo>
                    <a:pt x="1020161" y="167320"/>
                    <a:pt x="1010785" y="201950"/>
                    <a:pt x="992032" y="223772"/>
                  </a:cubicBezTo>
                  <a:cubicBezTo>
                    <a:pt x="973280" y="245594"/>
                    <a:pt x="944984" y="256784"/>
                    <a:pt x="907144" y="257342"/>
                  </a:cubicBezTo>
                  <a:lnTo>
                    <a:pt x="901117" y="257342"/>
                  </a:lnTo>
                  <a:lnTo>
                    <a:pt x="901117" y="231056"/>
                  </a:lnTo>
                  <a:lnTo>
                    <a:pt x="907647" y="231056"/>
                  </a:lnTo>
                  <a:cubicBezTo>
                    <a:pt x="933208" y="230611"/>
                    <a:pt x="952853" y="223956"/>
                    <a:pt x="966583" y="211089"/>
                  </a:cubicBezTo>
                  <a:cubicBezTo>
                    <a:pt x="980312" y="198223"/>
                    <a:pt x="987791" y="177866"/>
                    <a:pt x="989018" y="150019"/>
                  </a:cubicBezTo>
                  <a:cubicBezTo>
                    <a:pt x="982545" y="157721"/>
                    <a:pt x="974815" y="163916"/>
                    <a:pt x="965829" y="168604"/>
                  </a:cubicBezTo>
                  <a:cubicBezTo>
                    <a:pt x="956844" y="173292"/>
                    <a:pt x="946993" y="175636"/>
                    <a:pt x="936278" y="175636"/>
                  </a:cubicBezTo>
                  <a:cubicBezTo>
                    <a:pt x="922213" y="175636"/>
                    <a:pt x="909963" y="172176"/>
                    <a:pt x="899526" y="165255"/>
                  </a:cubicBezTo>
                  <a:cubicBezTo>
                    <a:pt x="889090" y="158335"/>
                    <a:pt x="881025" y="148596"/>
                    <a:pt x="875332" y="136038"/>
                  </a:cubicBezTo>
                  <a:cubicBezTo>
                    <a:pt x="869640" y="123481"/>
                    <a:pt x="866793" y="109612"/>
                    <a:pt x="866793" y="94431"/>
                  </a:cubicBezTo>
                  <a:cubicBezTo>
                    <a:pt x="866793" y="78135"/>
                    <a:pt x="869891" y="63457"/>
                    <a:pt x="876086" y="50397"/>
                  </a:cubicBezTo>
                  <a:cubicBezTo>
                    <a:pt x="882281" y="37338"/>
                    <a:pt x="891071" y="27347"/>
                    <a:pt x="902456" y="20427"/>
                  </a:cubicBezTo>
                  <a:cubicBezTo>
                    <a:pt x="913842" y="13506"/>
                    <a:pt x="927125" y="10046"/>
                    <a:pt x="942305" y="10046"/>
                  </a:cubicBezTo>
                  <a:close/>
                  <a:moveTo>
                    <a:pt x="1530771" y="0"/>
                  </a:moveTo>
                  <a:lnTo>
                    <a:pt x="1561746" y="0"/>
                  </a:lnTo>
                  <a:lnTo>
                    <a:pt x="1561746" y="257175"/>
                  </a:lnTo>
                  <a:lnTo>
                    <a:pt x="1533283" y="257175"/>
                  </a:lnTo>
                  <a:lnTo>
                    <a:pt x="1531776" y="237753"/>
                  </a:lnTo>
                  <a:cubicBezTo>
                    <a:pt x="1519386" y="252933"/>
                    <a:pt x="1502141" y="260524"/>
                    <a:pt x="1480040" y="260524"/>
                  </a:cubicBezTo>
                  <a:cubicBezTo>
                    <a:pt x="1459055" y="260524"/>
                    <a:pt x="1441949" y="251929"/>
                    <a:pt x="1428722" y="234739"/>
                  </a:cubicBezTo>
                  <a:cubicBezTo>
                    <a:pt x="1415495" y="217549"/>
                    <a:pt x="1408881" y="195114"/>
                    <a:pt x="1408881" y="167432"/>
                  </a:cubicBezTo>
                  <a:lnTo>
                    <a:pt x="1408881" y="165088"/>
                  </a:lnTo>
                  <a:cubicBezTo>
                    <a:pt x="1408881" y="137294"/>
                    <a:pt x="1415467" y="114942"/>
                    <a:pt x="1428638" y="98031"/>
                  </a:cubicBezTo>
                  <a:cubicBezTo>
                    <a:pt x="1441809" y="81121"/>
                    <a:pt x="1459055" y="72666"/>
                    <a:pt x="1480375" y="72666"/>
                  </a:cubicBezTo>
                  <a:cubicBezTo>
                    <a:pt x="1501583" y="72666"/>
                    <a:pt x="1518381" y="79921"/>
                    <a:pt x="1530771" y="94431"/>
                  </a:cubicBezTo>
                  <a:close/>
                  <a:moveTo>
                    <a:pt x="1247645" y="0"/>
                  </a:moveTo>
                  <a:lnTo>
                    <a:pt x="1278619" y="0"/>
                  </a:lnTo>
                  <a:lnTo>
                    <a:pt x="1278619" y="257175"/>
                  </a:lnTo>
                  <a:lnTo>
                    <a:pt x="1247645" y="257175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>
              <a:noFill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700" b="0" i="0" u="none" strike="noStrike" kern="1200" cap="none" spc="0" normalizeH="0" baseline="0" noProof="0">
                <a:ln>
                  <a:noFill/>
                </a:ln>
                <a:solidFill>
                  <a:prstClr val="white">
                    <a:lumMod val="75000"/>
                  </a:prstClr>
                </a:solidFill>
                <a:effectLst/>
                <a:uLnTx/>
                <a:uFillTx/>
                <a:latin typeface="#9Slide02 Noi dung dai" panose="02000000000000000000" pitchFamily="2" charset="0"/>
                <a:ea typeface="#9Slide02 Noi dung dai" panose="02000000000000000000" pitchFamily="2" charset="0"/>
                <a:cs typeface="+mn-cs"/>
              </a:endParaRPr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xmlns="" id="{52465F73-4B27-4C0F-9B02-510C8E083EB6}"/>
                </a:ext>
              </a:extLst>
            </p:cNvPr>
            <p:cNvSpPr/>
            <p:nvPr/>
          </p:nvSpPr>
          <p:spPr>
            <a:xfrm>
              <a:off x="-2202100" y="-2224223"/>
              <a:ext cx="16596200" cy="11284323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#9Slide02 Noi dung dai"/>
                <a:ea typeface="+mn-ea"/>
                <a:cs typeface="+mn-cs"/>
              </a:endParaRPr>
            </a:p>
          </p:txBody>
        </p:sp>
      </p:grpSp>
      <p:sp>
        <p:nvSpPr>
          <p:cNvPr id="50" name="9Slide.vn">
            <a:extLst>
              <a:ext uri="{FF2B5EF4-FFF2-40B4-BE49-F238E27FC236}">
                <a16:creationId xmlns:a16="http://schemas.microsoft.com/office/drawing/2014/main" xmlns="" id="{0F30810D-0BA7-48B5-9100-E09C5C296021}"/>
              </a:ext>
            </a:extLst>
          </p:cNvPr>
          <p:cNvSpPr>
            <a:spLocks noSelect="1"/>
          </p:cNvSpPr>
          <p:nvPr userDrawn="1">
            <p:custDataLst>
              <p:tags r:id="rId8"/>
            </p:custDataLst>
          </p:nvPr>
        </p:nvSpPr>
        <p:spPr>
          <a:xfrm>
            <a:off x="6091428" y="-8915400"/>
            <a:ext cx="9144" cy="9144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#9Slide02 Noi dung dai"/>
              <a:ea typeface="+mn-ea"/>
              <a:cs typeface="+mn-cs"/>
            </a:endParaRPr>
          </a:p>
        </p:txBody>
      </p:sp>
      <p:sp>
        <p:nvSpPr>
          <p:cNvPr id="51" name="9Slide.vn">
            <a:extLst>
              <a:ext uri="{FF2B5EF4-FFF2-40B4-BE49-F238E27FC236}">
                <a16:creationId xmlns:a16="http://schemas.microsoft.com/office/drawing/2014/main" xmlns="" id="{5703AF2A-1D5F-4BD2-8904-9B6C863CB9B3}"/>
              </a:ext>
            </a:extLst>
          </p:cNvPr>
          <p:cNvSpPr>
            <a:spLocks noSelect="1"/>
          </p:cNvSpPr>
          <p:nvPr userDrawn="1">
            <p:custDataLst>
              <p:tags r:id="rId9"/>
            </p:custDataLst>
          </p:nvPr>
        </p:nvSpPr>
        <p:spPr>
          <a:xfrm>
            <a:off x="6091428" y="15764256"/>
            <a:ext cx="9144" cy="9144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#9Slide02 Noi dung dai"/>
              <a:ea typeface="+mn-ea"/>
              <a:cs typeface="+mn-cs"/>
            </a:endParaRPr>
          </a:p>
        </p:txBody>
      </p:sp>
      <p:pic>
        <p:nvPicPr>
          <p:cNvPr id="9" name="Picture 8" descr="A picture containing shape&#10;&#10;Description automatically generated">
            <a:extLst>
              <a:ext uri="{FF2B5EF4-FFF2-40B4-BE49-F238E27FC236}">
                <a16:creationId xmlns:a16="http://schemas.microsoft.com/office/drawing/2014/main" xmlns="" id="{4ADBF6CA-6897-40B2-B273-B517F3659E13}"/>
              </a:ext>
            </a:extLst>
          </p:cNvPr>
          <p:cNvPicPr>
            <a:picLocks noChangeAspect="1"/>
          </p:cNvPicPr>
          <p:nvPr userDrawn="1"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30829" y="250371"/>
            <a:ext cx="1357993" cy="13579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35472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5" r:id="rId1"/>
    <p:sldLayoutId id="2147483766" r:id="rId2"/>
    <p:sldLayoutId id="2147483767" r:id="rId3"/>
    <p:sldLayoutId id="2147483768" r:id="rId4"/>
    <p:sldLayoutId id="2147483769" r:id="rId5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>
            <a:extLst>
              <a:ext uri="{FF2B5EF4-FFF2-40B4-BE49-F238E27FC236}">
                <a16:creationId xmlns:a16="http://schemas.microsoft.com/office/drawing/2014/main" xmlns="" id="{CD0CE00B-B040-4546-AF5D-EEF96AA126B0}"/>
              </a:ext>
            </a:extLst>
          </p:cNvPr>
          <p:cNvGrpSpPr>
            <a:grpSpLocks noGrp="1" noSelect="1" noRot="1" noMove="1" noResize="1"/>
          </p:cNvGrpSpPr>
          <p:nvPr userDrawn="1">
            <p:custDataLst>
              <p:tags r:id="rId7"/>
            </p:custDataLst>
          </p:nvPr>
        </p:nvGrpSpPr>
        <p:grpSpPr>
          <a:xfrm>
            <a:off x="-2202100" y="-2224223"/>
            <a:ext cx="16596200" cy="11284323"/>
            <a:chOff x="-2202100" y="-2224223"/>
            <a:chExt cx="16596200" cy="11284323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xmlns="" id="{AA423BDB-6737-4700-9989-01683A4147DA}"/>
                </a:ext>
              </a:extLst>
            </p:cNvPr>
            <p:cNvSpPr/>
            <p:nvPr/>
          </p:nvSpPr>
          <p:spPr>
            <a:xfrm>
              <a:off x="4851540" y="8494776"/>
              <a:ext cx="2488920" cy="565324"/>
            </a:xfrm>
            <a:prstGeom prst="rect">
              <a:avLst/>
            </a:prstGeom>
            <a:noFill/>
            <a:ln w="21590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2 Noi dung dai"/>
                <a:ea typeface="+mn-ea"/>
                <a:cs typeface="+mn-cs"/>
              </a:endParaRP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xmlns="" id="{391E50D3-44ED-477F-84FB-1E24BC65ED8F}"/>
                </a:ext>
              </a:extLst>
            </p:cNvPr>
            <p:cNvSpPr txBox="1"/>
            <p:nvPr/>
          </p:nvSpPr>
          <p:spPr>
            <a:xfrm>
              <a:off x="5006988" y="8647176"/>
              <a:ext cx="2178025" cy="260524"/>
            </a:xfrm>
            <a:custGeom>
              <a:avLst/>
              <a:gdLst/>
              <a:ahLst/>
              <a:cxnLst/>
              <a:rect l="l" t="t" r="r" b="b"/>
              <a:pathLst>
                <a:path w="2178025" h="260524">
                  <a:moveTo>
                    <a:pt x="1807648" y="222182"/>
                  </a:moveTo>
                  <a:cubicBezTo>
                    <a:pt x="1814010" y="222182"/>
                    <a:pt x="1818838" y="223968"/>
                    <a:pt x="1822130" y="227540"/>
                  </a:cubicBezTo>
                  <a:cubicBezTo>
                    <a:pt x="1825423" y="231111"/>
                    <a:pt x="1827070" y="235576"/>
                    <a:pt x="1827070" y="240934"/>
                  </a:cubicBezTo>
                  <a:cubicBezTo>
                    <a:pt x="1827070" y="246069"/>
                    <a:pt x="1825423" y="250366"/>
                    <a:pt x="1822130" y="253826"/>
                  </a:cubicBezTo>
                  <a:cubicBezTo>
                    <a:pt x="1818838" y="257287"/>
                    <a:pt x="1814010" y="259017"/>
                    <a:pt x="1807648" y="259017"/>
                  </a:cubicBezTo>
                  <a:cubicBezTo>
                    <a:pt x="1801285" y="259017"/>
                    <a:pt x="1796513" y="257287"/>
                    <a:pt x="1793332" y="253826"/>
                  </a:cubicBezTo>
                  <a:cubicBezTo>
                    <a:pt x="1790151" y="250366"/>
                    <a:pt x="1788560" y="246069"/>
                    <a:pt x="1788560" y="240934"/>
                  </a:cubicBezTo>
                  <a:cubicBezTo>
                    <a:pt x="1788560" y="235576"/>
                    <a:pt x="1790151" y="231111"/>
                    <a:pt x="1793332" y="227540"/>
                  </a:cubicBezTo>
                  <a:cubicBezTo>
                    <a:pt x="1796513" y="223968"/>
                    <a:pt x="1801285" y="222182"/>
                    <a:pt x="1807648" y="222182"/>
                  </a:cubicBezTo>
                  <a:close/>
                  <a:moveTo>
                    <a:pt x="807523" y="222182"/>
                  </a:moveTo>
                  <a:cubicBezTo>
                    <a:pt x="813885" y="222182"/>
                    <a:pt x="818713" y="223968"/>
                    <a:pt x="822005" y="227540"/>
                  </a:cubicBezTo>
                  <a:cubicBezTo>
                    <a:pt x="825298" y="231111"/>
                    <a:pt x="826945" y="235576"/>
                    <a:pt x="826945" y="240934"/>
                  </a:cubicBezTo>
                  <a:cubicBezTo>
                    <a:pt x="826945" y="246069"/>
                    <a:pt x="825298" y="250366"/>
                    <a:pt x="822005" y="253826"/>
                  </a:cubicBezTo>
                  <a:cubicBezTo>
                    <a:pt x="818713" y="257287"/>
                    <a:pt x="813885" y="259017"/>
                    <a:pt x="807523" y="259017"/>
                  </a:cubicBezTo>
                  <a:cubicBezTo>
                    <a:pt x="801160" y="259017"/>
                    <a:pt x="796388" y="257287"/>
                    <a:pt x="793207" y="253826"/>
                  </a:cubicBezTo>
                  <a:cubicBezTo>
                    <a:pt x="790026" y="250366"/>
                    <a:pt x="788435" y="246069"/>
                    <a:pt x="788435" y="240934"/>
                  </a:cubicBezTo>
                  <a:cubicBezTo>
                    <a:pt x="788435" y="235576"/>
                    <a:pt x="790026" y="231111"/>
                    <a:pt x="793207" y="227540"/>
                  </a:cubicBezTo>
                  <a:cubicBezTo>
                    <a:pt x="796388" y="223968"/>
                    <a:pt x="801160" y="222182"/>
                    <a:pt x="807523" y="222182"/>
                  </a:cubicBezTo>
                  <a:close/>
                  <a:moveTo>
                    <a:pt x="1488076" y="98952"/>
                  </a:moveTo>
                  <a:cubicBezTo>
                    <a:pt x="1472896" y="98952"/>
                    <a:pt x="1461064" y="104812"/>
                    <a:pt x="1452581" y="116532"/>
                  </a:cubicBezTo>
                  <a:cubicBezTo>
                    <a:pt x="1444098" y="128253"/>
                    <a:pt x="1439856" y="145610"/>
                    <a:pt x="1439856" y="168604"/>
                  </a:cubicBezTo>
                  <a:cubicBezTo>
                    <a:pt x="1439856" y="189142"/>
                    <a:pt x="1444098" y="205215"/>
                    <a:pt x="1452581" y="216824"/>
                  </a:cubicBezTo>
                  <a:cubicBezTo>
                    <a:pt x="1461064" y="228433"/>
                    <a:pt x="1472784" y="234237"/>
                    <a:pt x="1487741" y="234237"/>
                  </a:cubicBezTo>
                  <a:cubicBezTo>
                    <a:pt x="1507387" y="234237"/>
                    <a:pt x="1521730" y="225419"/>
                    <a:pt x="1530771" y="207783"/>
                  </a:cubicBezTo>
                  <a:lnTo>
                    <a:pt x="1530771" y="124569"/>
                  </a:lnTo>
                  <a:cubicBezTo>
                    <a:pt x="1521507" y="107491"/>
                    <a:pt x="1507275" y="98952"/>
                    <a:pt x="1488076" y="98952"/>
                  </a:cubicBezTo>
                  <a:close/>
                  <a:moveTo>
                    <a:pt x="1678241" y="98115"/>
                  </a:moveTo>
                  <a:cubicBezTo>
                    <a:pt x="1665740" y="98115"/>
                    <a:pt x="1655248" y="102663"/>
                    <a:pt x="1646764" y="111761"/>
                  </a:cubicBezTo>
                  <a:cubicBezTo>
                    <a:pt x="1638281" y="120858"/>
                    <a:pt x="1633035" y="133610"/>
                    <a:pt x="1631026" y="150019"/>
                  </a:cubicBezTo>
                  <a:lnTo>
                    <a:pt x="1721774" y="150019"/>
                  </a:lnTo>
                  <a:lnTo>
                    <a:pt x="1721774" y="147675"/>
                  </a:lnTo>
                  <a:cubicBezTo>
                    <a:pt x="1720881" y="131936"/>
                    <a:pt x="1716639" y="119742"/>
                    <a:pt x="1709049" y="111091"/>
                  </a:cubicBezTo>
                  <a:cubicBezTo>
                    <a:pt x="1701459" y="102440"/>
                    <a:pt x="1691190" y="98115"/>
                    <a:pt x="1678241" y="98115"/>
                  </a:cubicBezTo>
                  <a:close/>
                  <a:moveTo>
                    <a:pt x="1855700" y="76014"/>
                  </a:moveTo>
                  <a:lnTo>
                    <a:pt x="1887345" y="76014"/>
                  </a:lnTo>
                  <a:lnTo>
                    <a:pt x="1933389" y="215150"/>
                  </a:lnTo>
                  <a:lnTo>
                    <a:pt x="1978260" y="76014"/>
                  </a:lnTo>
                  <a:lnTo>
                    <a:pt x="2009905" y="76014"/>
                  </a:lnTo>
                  <a:lnTo>
                    <a:pt x="1944941" y="257175"/>
                  </a:lnTo>
                  <a:lnTo>
                    <a:pt x="1921334" y="257175"/>
                  </a:lnTo>
                  <a:close/>
                  <a:moveTo>
                    <a:pt x="1333370" y="76014"/>
                  </a:moveTo>
                  <a:lnTo>
                    <a:pt x="1364344" y="76014"/>
                  </a:lnTo>
                  <a:lnTo>
                    <a:pt x="1364344" y="257175"/>
                  </a:lnTo>
                  <a:lnTo>
                    <a:pt x="1333370" y="257175"/>
                  </a:lnTo>
                  <a:close/>
                  <a:moveTo>
                    <a:pt x="514350" y="76014"/>
                  </a:moveTo>
                  <a:lnTo>
                    <a:pt x="545157" y="76014"/>
                  </a:lnTo>
                  <a:lnTo>
                    <a:pt x="580820" y="211634"/>
                  </a:lnTo>
                  <a:lnTo>
                    <a:pt x="623013" y="76014"/>
                  </a:lnTo>
                  <a:lnTo>
                    <a:pt x="647960" y="76014"/>
                  </a:lnTo>
                  <a:lnTo>
                    <a:pt x="690990" y="214480"/>
                  </a:lnTo>
                  <a:lnTo>
                    <a:pt x="725816" y="76014"/>
                  </a:lnTo>
                  <a:lnTo>
                    <a:pt x="756791" y="76014"/>
                  </a:lnTo>
                  <a:lnTo>
                    <a:pt x="704050" y="257175"/>
                  </a:lnTo>
                  <a:lnTo>
                    <a:pt x="678935" y="257175"/>
                  </a:lnTo>
                  <a:lnTo>
                    <a:pt x="634901" y="119881"/>
                  </a:lnTo>
                  <a:lnTo>
                    <a:pt x="592038" y="257175"/>
                  </a:lnTo>
                  <a:lnTo>
                    <a:pt x="566923" y="257175"/>
                  </a:lnTo>
                  <a:close/>
                  <a:moveTo>
                    <a:pt x="257175" y="76014"/>
                  </a:moveTo>
                  <a:lnTo>
                    <a:pt x="287982" y="76014"/>
                  </a:lnTo>
                  <a:lnTo>
                    <a:pt x="323645" y="211634"/>
                  </a:lnTo>
                  <a:lnTo>
                    <a:pt x="365838" y="76014"/>
                  </a:lnTo>
                  <a:lnTo>
                    <a:pt x="390785" y="76014"/>
                  </a:lnTo>
                  <a:lnTo>
                    <a:pt x="433815" y="214480"/>
                  </a:lnTo>
                  <a:lnTo>
                    <a:pt x="468641" y="76014"/>
                  </a:lnTo>
                  <a:lnTo>
                    <a:pt x="499616" y="76014"/>
                  </a:lnTo>
                  <a:lnTo>
                    <a:pt x="446875" y="257175"/>
                  </a:lnTo>
                  <a:lnTo>
                    <a:pt x="421760" y="257175"/>
                  </a:lnTo>
                  <a:lnTo>
                    <a:pt x="377726" y="119881"/>
                  </a:lnTo>
                  <a:lnTo>
                    <a:pt x="334863" y="257175"/>
                  </a:lnTo>
                  <a:lnTo>
                    <a:pt x="309748" y="257175"/>
                  </a:lnTo>
                  <a:close/>
                  <a:moveTo>
                    <a:pt x="0" y="76014"/>
                  </a:moveTo>
                  <a:lnTo>
                    <a:pt x="30807" y="76014"/>
                  </a:lnTo>
                  <a:lnTo>
                    <a:pt x="66470" y="211634"/>
                  </a:lnTo>
                  <a:lnTo>
                    <a:pt x="108663" y="76014"/>
                  </a:lnTo>
                  <a:lnTo>
                    <a:pt x="133610" y="76014"/>
                  </a:lnTo>
                  <a:lnTo>
                    <a:pt x="176640" y="214480"/>
                  </a:lnTo>
                  <a:lnTo>
                    <a:pt x="211466" y="76014"/>
                  </a:lnTo>
                  <a:lnTo>
                    <a:pt x="242441" y="76014"/>
                  </a:lnTo>
                  <a:lnTo>
                    <a:pt x="189700" y="257175"/>
                  </a:lnTo>
                  <a:lnTo>
                    <a:pt x="164585" y="257175"/>
                  </a:lnTo>
                  <a:lnTo>
                    <a:pt x="120551" y="119881"/>
                  </a:lnTo>
                  <a:lnTo>
                    <a:pt x="77688" y="257175"/>
                  </a:lnTo>
                  <a:lnTo>
                    <a:pt x="52573" y="257175"/>
                  </a:lnTo>
                  <a:close/>
                  <a:moveTo>
                    <a:pt x="2120094" y="72666"/>
                  </a:moveTo>
                  <a:cubicBezTo>
                    <a:pt x="2158380" y="72666"/>
                    <a:pt x="2177690" y="94264"/>
                    <a:pt x="2178025" y="137461"/>
                  </a:cubicBezTo>
                  <a:lnTo>
                    <a:pt x="2178025" y="257175"/>
                  </a:lnTo>
                  <a:lnTo>
                    <a:pt x="2147050" y="257175"/>
                  </a:lnTo>
                  <a:lnTo>
                    <a:pt x="2147050" y="137294"/>
                  </a:lnTo>
                  <a:cubicBezTo>
                    <a:pt x="2146938" y="124234"/>
                    <a:pt x="2143953" y="114579"/>
                    <a:pt x="2138092" y="108328"/>
                  </a:cubicBezTo>
                  <a:cubicBezTo>
                    <a:pt x="2132232" y="102077"/>
                    <a:pt x="2123107" y="98952"/>
                    <a:pt x="2110717" y="98952"/>
                  </a:cubicBezTo>
                  <a:cubicBezTo>
                    <a:pt x="2100671" y="98952"/>
                    <a:pt x="2091853" y="101631"/>
                    <a:pt x="2084263" y="106989"/>
                  </a:cubicBezTo>
                  <a:cubicBezTo>
                    <a:pt x="2076673" y="112347"/>
                    <a:pt x="2070757" y="119379"/>
                    <a:pt x="2066515" y="128085"/>
                  </a:cubicBezTo>
                  <a:lnTo>
                    <a:pt x="2066515" y="257175"/>
                  </a:lnTo>
                  <a:lnTo>
                    <a:pt x="2035541" y="257175"/>
                  </a:lnTo>
                  <a:lnTo>
                    <a:pt x="2035541" y="76014"/>
                  </a:lnTo>
                  <a:lnTo>
                    <a:pt x="2064841" y="76014"/>
                  </a:lnTo>
                  <a:lnTo>
                    <a:pt x="2065846" y="98785"/>
                  </a:lnTo>
                  <a:cubicBezTo>
                    <a:pt x="2079687" y="81372"/>
                    <a:pt x="2097769" y="72666"/>
                    <a:pt x="2120094" y="72666"/>
                  </a:cubicBezTo>
                  <a:close/>
                  <a:moveTo>
                    <a:pt x="1678241" y="72666"/>
                  </a:moveTo>
                  <a:cubicBezTo>
                    <a:pt x="1701794" y="72666"/>
                    <a:pt x="1720099" y="80423"/>
                    <a:pt x="1733159" y="95938"/>
                  </a:cubicBezTo>
                  <a:cubicBezTo>
                    <a:pt x="1746219" y="111454"/>
                    <a:pt x="1752749" y="133666"/>
                    <a:pt x="1752749" y="162576"/>
                  </a:cubicBezTo>
                  <a:lnTo>
                    <a:pt x="1752749" y="175468"/>
                  </a:lnTo>
                  <a:lnTo>
                    <a:pt x="1630021" y="175468"/>
                  </a:lnTo>
                  <a:cubicBezTo>
                    <a:pt x="1630468" y="193328"/>
                    <a:pt x="1635686" y="207755"/>
                    <a:pt x="1645676" y="218749"/>
                  </a:cubicBezTo>
                  <a:cubicBezTo>
                    <a:pt x="1655666" y="229744"/>
                    <a:pt x="1668363" y="235241"/>
                    <a:pt x="1683767" y="235241"/>
                  </a:cubicBezTo>
                  <a:cubicBezTo>
                    <a:pt x="1694706" y="235241"/>
                    <a:pt x="1703970" y="233009"/>
                    <a:pt x="1711560" y="228544"/>
                  </a:cubicBezTo>
                  <a:cubicBezTo>
                    <a:pt x="1719151" y="224079"/>
                    <a:pt x="1725792" y="218163"/>
                    <a:pt x="1731485" y="210796"/>
                  </a:cubicBezTo>
                  <a:lnTo>
                    <a:pt x="1750405" y="225530"/>
                  </a:lnTo>
                  <a:cubicBezTo>
                    <a:pt x="1735224" y="248859"/>
                    <a:pt x="1712453" y="260524"/>
                    <a:pt x="1682092" y="260524"/>
                  </a:cubicBezTo>
                  <a:cubicBezTo>
                    <a:pt x="1657536" y="260524"/>
                    <a:pt x="1637556" y="252459"/>
                    <a:pt x="1622152" y="236330"/>
                  </a:cubicBezTo>
                  <a:cubicBezTo>
                    <a:pt x="1606748" y="220201"/>
                    <a:pt x="1599046" y="198630"/>
                    <a:pt x="1599046" y="171617"/>
                  </a:cubicBezTo>
                  <a:lnTo>
                    <a:pt x="1599046" y="165925"/>
                  </a:lnTo>
                  <a:cubicBezTo>
                    <a:pt x="1599046" y="147954"/>
                    <a:pt x="1602479" y="131908"/>
                    <a:pt x="1609343" y="117788"/>
                  </a:cubicBezTo>
                  <a:cubicBezTo>
                    <a:pt x="1616208" y="103668"/>
                    <a:pt x="1625807" y="92618"/>
                    <a:pt x="1638142" y="84637"/>
                  </a:cubicBezTo>
                  <a:cubicBezTo>
                    <a:pt x="1650476" y="76656"/>
                    <a:pt x="1663842" y="72666"/>
                    <a:pt x="1678241" y="72666"/>
                  </a:cubicBezTo>
                  <a:close/>
                  <a:moveTo>
                    <a:pt x="1129624" y="72666"/>
                  </a:moveTo>
                  <a:cubicBezTo>
                    <a:pt x="1150162" y="72666"/>
                    <a:pt x="1166822" y="77968"/>
                    <a:pt x="1179602" y="88572"/>
                  </a:cubicBezTo>
                  <a:cubicBezTo>
                    <a:pt x="1192383" y="99175"/>
                    <a:pt x="1198773" y="112737"/>
                    <a:pt x="1198773" y="129257"/>
                  </a:cubicBezTo>
                  <a:lnTo>
                    <a:pt x="1167631" y="129257"/>
                  </a:lnTo>
                  <a:cubicBezTo>
                    <a:pt x="1167631" y="120774"/>
                    <a:pt x="1164031" y="113463"/>
                    <a:pt x="1156831" y="107324"/>
                  </a:cubicBezTo>
                  <a:cubicBezTo>
                    <a:pt x="1149632" y="101185"/>
                    <a:pt x="1140563" y="98115"/>
                    <a:pt x="1129624" y="98115"/>
                  </a:cubicBezTo>
                  <a:cubicBezTo>
                    <a:pt x="1118350" y="98115"/>
                    <a:pt x="1109532" y="100571"/>
                    <a:pt x="1103170" y="105482"/>
                  </a:cubicBezTo>
                  <a:cubicBezTo>
                    <a:pt x="1096807" y="110393"/>
                    <a:pt x="1093626" y="116811"/>
                    <a:pt x="1093626" y="124737"/>
                  </a:cubicBezTo>
                  <a:cubicBezTo>
                    <a:pt x="1093626" y="132215"/>
                    <a:pt x="1096584" y="137852"/>
                    <a:pt x="1102500" y="141647"/>
                  </a:cubicBezTo>
                  <a:cubicBezTo>
                    <a:pt x="1108416" y="145442"/>
                    <a:pt x="1119104" y="149070"/>
                    <a:pt x="1134563" y="152530"/>
                  </a:cubicBezTo>
                  <a:cubicBezTo>
                    <a:pt x="1150023" y="155990"/>
                    <a:pt x="1162552" y="160120"/>
                    <a:pt x="1172151" y="164920"/>
                  </a:cubicBezTo>
                  <a:cubicBezTo>
                    <a:pt x="1181751" y="169720"/>
                    <a:pt x="1188867" y="175496"/>
                    <a:pt x="1193499" y="182249"/>
                  </a:cubicBezTo>
                  <a:cubicBezTo>
                    <a:pt x="1198131" y="189002"/>
                    <a:pt x="1200447" y="197234"/>
                    <a:pt x="1200447" y="206945"/>
                  </a:cubicBezTo>
                  <a:cubicBezTo>
                    <a:pt x="1200447" y="223131"/>
                    <a:pt x="1193973" y="236107"/>
                    <a:pt x="1181025" y="245873"/>
                  </a:cubicBezTo>
                  <a:cubicBezTo>
                    <a:pt x="1168077" y="255640"/>
                    <a:pt x="1151278" y="260524"/>
                    <a:pt x="1130628" y="260524"/>
                  </a:cubicBezTo>
                  <a:cubicBezTo>
                    <a:pt x="1116118" y="260524"/>
                    <a:pt x="1103281" y="257956"/>
                    <a:pt x="1092119" y="252822"/>
                  </a:cubicBezTo>
                  <a:cubicBezTo>
                    <a:pt x="1080957" y="247687"/>
                    <a:pt x="1072223" y="240516"/>
                    <a:pt x="1065916" y="231307"/>
                  </a:cubicBezTo>
                  <a:cubicBezTo>
                    <a:pt x="1059610" y="222098"/>
                    <a:pt x="1056456" y="212136"/>
                    <a:pt x="1056456" y="201420"/>
                  </a:cubicBezTo>
                  <a:lnTo>
                    <a:pt x="1087431" y="201420"/>
                  </a:lnTo>
                  <a:cubicBezTo>
                    <a:pt x="1087989" y="211801"/>
                    <a:pt x="1092147" y="220033"/>
                    <a:pt x="1099905" y="226116"/>
                  </a:cubicBezTo>
                  <a:cubicBezTo>
                    <a:pt x="1107662" y="232200"/>
                    <a:pt x="1117904" y="235241"/>
                    <a:pt x="1130628" y="235241"/>
                  </a:cubicBezTo>
                  <a:cubicBezTo>
                    <a:pt x="1142349" y="235241"/>
                    <a:pt x="1151753" y="232869"/>
                    <a:pt x="1158841" y="228126"/>
                  </a:cubicBezTo>
                  <a:cubicBezTo>
                    <a:pt x="1165929" y="223382"/>
                    <a:pt x="1169473" y="217047"/>
                    <a:pt x="1169473" y="209122"/>
                  </a:cubicBezTo>
                  <a:cubicBezTo>
                    <a:pt x="1169473" y="200751"/>
                    <a:pt x="1166319" y="194249"/>
                    <a:pt x="1160013" y="189616"/>
                  </a:cubicBezTo>
                  <a:cubicBezTo>
                    <a:pt x="1153706" y="184984"/>
                    <a:pt x="1142711" y="180994"/>
                    <a:pt x="1127029" y="177645"/>
                  </a:cubicBezTo>
                  <a:cubicBezTo>
                    <a:pt x="1111346" y="174296"/>
                    <a:pt x="1098900" y="170278"/>
                    <a:pt x="1089691" y="165590"/>
                  </a:cubicBezTo>
                  <a:cubicBezTo>
                    <a:pt x="1080483" y="160902"/>
                    <a:pt x="1073674" y="155321"/>
                    <a:pt x="1069265" y="148847"/>
                  </a:cubicBezTo>
                  <a:cubicBezTo>
                    <a:pt x="1064856" y="142373"/>
                    <a:pt x="1062651" y="134671"/>
                    <a:pt x="1062651" y="125741"/>
                  </a:cubicBezTo>
                  <a:cubicBezTo>
                    <a:pt x="1062651" y="110896"/>
                    <a:pt x="1068930" y="98338"/>
                    <a:pt x="1081487" y="88069"/>
                  </a:cubicBezTo>
                  <a:cubicBezTo>
                    <a:pt x="1094045" y="77800"/>
                    <a:pt x="1110090" y="72666"/>
                    <a:pt x="1129624" y="72666"/>
                  </a:cubicBezTo>
                  <a:close/>
                  <a:moveTo>
                    <a:pt x="942472" y="35831"/>
                  </a:moveTo>
                  <a:cubicBezTo>
                    <a:pt x="928855" y="35831"/>
                    <a:pt x="917916" y="41049"/>
                    <a:pt x="909656" y="51485"/>
                  </a:cubicBezTo>
                  <a:cubicBezTo>
                    <a:pt x="901396" y="61922"/>
                    <a:pt x="897266" y="75679"/>
                    <a:pt x="897266" y="92757"/>
                  </a:cubicBezTo>
                  <a:cubicBezTo>
                    <a:pt x="897266" y="109389"/>
                    <a:pt x="901256" y="123090"/>
                    <a:pt x="909237" y="133862"/>
                  </a:cubicBezTo>
                  <a:cubicBezTo>
                    <a:pt x="917218" y="144633"/>
                    <a:pt x="927906" y="150019"/>
                    <a:pt x="941300" y="150019"/>
                  </a:cubicBezTo>
                  <a:cubicBezTo>
                    <a:pt x="951681" y="150019"/>
                    <a:pt x="961253" y="146838"/>
                    <a:pt x="970015" y="140475"/>
                  </a:cubicBezTo>
                  <a:cubicBezTo>
                    <a:pt x="978777" y="134113"/>
                    <a:pt x="985168" y="126243"/>
                    <a:pt x="989186" y="116867"/>
                  </a:cubicBezTo>
                  <a:lnTo>
                    <a:pt x="989186" y="104477"/>
                  </a:lnTo>
                  <a:cubicBezTo>
                    <a:pt x="989186" y="84163"/>
                    <a:pt x="984777" y="67643"/>
                    <a:pt x="975959" y="54918"/>
                  </a:cubicBezTo>
                  <a:cubicBezTo>
                    <a:pt x="967141" y="42193"/>
                    <a:pt x="955979" y="35831"/>
                    <a:pt x="942472" y="35831"/>
                  </a:cubicBezTo>
                  <a:close/>
                  <a:moveTo>
                    <a:pt x="1349108" y="10046"/>
                  </a:moveTo>
                  <a:cubicBezTo>
                    <a:pt x="1355136" y="10046"/>
                    <a:pt x="1359712" y="11776"/>
                    <a:pt x="1362837" y="15237"/>
                  </a:cubicBezTo>
                  <a:cubicBezTo>
                    <a:pt x="1365963" y="18697"/>
                    <a:pt x="1367526" y="22938"/>
                    <a:pt x="1367526" y="27961"/>
                  </a:cubicBezTo>
                  <a:cubicBezTo>
                    <a:pt x="1367526" y="32984"/>
                    <a:pt x="1365963" y="37170"/>
                    <a:pt x="1362837" y="40519"/>
                  </a:cubicBezTo>
                  <a:cubicBezTo>
                    <a:pt x="1359712" y="43867"/>
                    <a:pt x="1355136" y="45542"/>
                    <a:pt x="1349108" y="45542"/>
                  </a:cubicBezTo>
                  <a:cubicBezTo>
                    <a:pt x="1343081" y="45542"/>
                    <a:pt x="1338532" y="43867"/>
                    <a:pt x="1335462" y="40519"/>
                  </a:cubicBezTo>
                  <a:cubicBezTo>
                    <a:pt x="1332393" y="37170"/>
                    <a:pt x="1330858" y="32984"/>
                    <a:pt x="1330858" y="27961"/>
                  </a:cubicBezTo>
                  <a:cubicBezTo>
                    <a:pt x="1330858" y="22938"/>
                    <a:pt x="1332393" y="18697"/>
                    <a:pt x="1335462" y="15237"/>
                  </a:cubicBezTo>
                  <a:cubicBezTo>
                    <a:pt x="1338532" y="11776"/>
                    <a:pt x="1343081" y="10046"/>
                    <a:pt x="1349108" y="10046"/>
                  </a:cubicBezTo>
                  <a:close/>
                  <a:moveTo>
                    <a:pt x="942305" y="10046"/>
                  </a:moveTo>
                  <a:cubicBezTo>
                    <a:pt x="966415" y="10046"/>
                    <a:pt x="985419" y="19060"/>
                    <a:pt x="999316" y="37086"/>
                  </a:cubicBezTo>
                  <a:cubicBezTo>
                    <a:pt x="1013212" y="55113"/>
                    <a:pt x="1020161" y="79698"/>
                    <a:pt x="1020161" y="110840"/>
                  </a:cubicBezTo>
                  <a:lnTo>
                    <a:pt x="1020161" y="119881"/>
                  </a:lnTo>
                  <a:cubicBezTo>
                    <a:pt x="1020161" y="167320"/>
                    <a:pt x="1010785" y="201950"/>
                    <a:pt x="992032" y="223772"/>
                  </a:cubicBezTo>
                  <a:cubicBezTo>
                    <a:pt x="973280" y="245594"/>
                    <a:pt x="944984" y="256784"/>
                    <a:pt x="907144" y="257342"/>
                  </a:cubicBezTo>
                  <a:lnTo>
                    <a:pt x="901117" y="257342"/>
                  </a:lnTo>
                  <a:lnTo>
                    <a:pt x="901117" y="231056"/>
                  </a:lnTo>
                  <a:lnTo>
                    <a:pt x="907647" y="231056"/>
                  </a:lnTo>
                  <a:cubicBezTo>
                    <a:pt x="933208" y="230611"/>
                    <a:pt x="952853" y="223956"/>
                    <a:pt x="966583" y="211089"/>
                  </a:cubicBezTo>
                  <a:cubicBezTo>
                    <a:pt x="980312" y="198223"/>
                    <a:pt x="987791" y="177866"/>
                    <a:pt x="989018" y="150019"/>
                  </a:cubicBezTo>
                  <a:cubicBezTo>
                    <a:pt x="982545" y="157721"/>
                    <a:pt x="974815" y="163916"/>
                    <a:pt x="965829" y="168604"/>
                  </a:cubicBezTo>
                  <a:cubicBezTo>
                    <a:pt x="956844" y="173292"/>
                    <a:pt x="946993" y="175636"/>
                    <a:pt x="936278" y="175636"/>
                  </a:cubicBezTo>
                  <a:cubicBezTo>
                    <a:pt x="922213" y="175636"/>
                    <a:pt x="909963" y="172176"/>
                    <a:pt x="899526" y="165255"/>
                  </a:cubicBezTo>
                  <a:cubicBezTo>
                    <a:pt x="889090" y="158335"/>
                    <a:pt x="881025" y="148596"/>
                    <a:pt x="875332" y="136038"/>
                  </a:cubicBezTo>
                  <a:cubicBezTo>
                    <a:pt x="869640" y="123481"/>
                    <a:pt x="866793" y="109612"/>
                    <a:pt x="866793" y="94431"/>
                  </a:cubicBezTo>
                  <a:cubicBezTo>
                    <a:pt x="866793" y="78135"/>
                    <a:pt x="869891" y="63457"/>
                    <a:pt x="876086" y="50397"/>
                  </a:cubicBezTo>
                  <a:cubicBezTo>
                    <a:pt x="882281" y="37338"/>
                    <a:pt x="891071" y="27347"/>
                    <a:pt x="902456" y="20427"/>
                  </a:cubicBezTo>
                  <a:cubicBezTo>
                    <a:pt x="913842" y="13506"/>
                    <a:pt x="927125" y="10046"/>
                    <a:pt x="942305" y="10046"/>
                  </a:cubicBezTo>
                  <a:close/>
                  <a:moveTo>
                    <a:pt x="1530771" y="0"/>
                  </a:moveTo>
                  <a:lnTo>
                    <a:pt x="1561746" y="0"/>
                  </a:lnTo>
                  <a:lnTo>
                    <a:pt x="1561746" y="257175"/>
                  </a:lnTo>
                  <a:lnTo>
                    <a:pt x="1533283" y="257175"/>
                  </a:lnTo>
                  <a:lnTo>
                    <a:pt x="1531776" y="237753"/>
                  </a:lnTo>
                  <a:cubicBezTo>
                    <a:pt x="1519386" y="252933"/>
                    <a:pt x="1502141" y="260524"/>
                    <a:pt x="1480040" y="260524"/>
                  </a:cubicBezTo>
                  <a:cubicBezTo>
                    <a:pt x="1459055" y="260524"/>
                    <a:pt x="1441949" y="251929"/>
                    <a:pt x="1428722" y="234739"/>
                  </a:cubicBezTo>
                  <a:cubicBezTo>
                    <a:pt x="1415495" y="217549"/>
                    <a:pt x="1408881" y="195114"/>
                    <a:pt x="1408881" y="167432"/>
                  </a:cubicBezTo>
                  <a:lnTo>
                    <a:pt x="1408881" y="165088"/>
                  </a:lnTo>
                  <a:cubicBezTo>
                    <a:pt x="1408881" y="137294"/>
                    <a:pt x="1415467" y="114942"/>
                    <a:pt x="1428638" y="98031"/>
                  </a:cubicBezTo>
                  <a:cubicBezTo>
                    <a:pt x="1441809" y="81121"/>
                    <a:pt x="1459055" y="72666"/>
                    <a:pt x="1480375" y="72666"/>
                  </a:cubicBezTo>
                  <a:cubicBezTo>
                    <a:pt x="1501583" y="72666"/>
                    <a:pt x="1518381" y="79921"/>
                    <a:pt x="1530771" y="94431"/>
                  </a:cubicBezTo>
                  <a:close/>
                  <a:moveTo>
                    <a:pt x="1247645" y="0"/>
                  </a:moveTo>
                  <a:lnTo>
                    <a:pt x="1278619" y="0"/>
                  </a:lnTo>
                  <a:lnTo>
                    <a:pt x="1278619" y="257175"/>
                  </a:lnTo>
                  <a:lnTo>
                    <a:pt x="1247645" y="257175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>
              <a:noFill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700" b="0" i="0" u="none" strike="noStrike" kern="1200" cap="none" spc="0" normalizeH="0" baseline="0" noProof="0">
                <a:ln>
                  <a:noFill/>
                </a:ln>
                <a:solidFill>
                  <a:prstClr val="white">
                    <a:lumMod val="75000"/>
                  </a:prstClr>
                </a:solidFill>
                <a:effectLst/>
                <a:uLnTx/>
                <a:uFillTx/>
                <a:latin typeface="#9Slide02 Noi dung dai" panose="02000000000000000000" pitchFamily="2" charset="0"/>
                <a:ea typeface="#9Slide02 Noi dung dai" panose="02000000000000000000" pitchFamily="2" charset="0"/>
                <a:cs typeface="+mn-cs"/>
              </a:endParaRPr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xmlns="" id="{52465F73-4B27-4C0F-9B02-510C8E083EB6}"/>
                </a:ext>
              </a:extLst>
            </p:cNvPr>
            <p:cNvSpPr/>
            <p:nvPr/>
          </p:nvSpPr>
          <p:spPr>
            <a:xfrm>
              <a:off x="-2202100" y="-2224223"/>
              <a:ext cx="16596200" cy="11284323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#9Slide02 Noi dung dai"/>
                <a:ea typeface="+mn-ea"/>
                <a:cs typeface="+mn-cs"/>
              </a:endParaRPr>
            </a:p>
          </p:txBody>
        </p:sp>
      </p:grpSp>
      <p:sp>
        <p:nvSpPr>
          <p:cNvPr id="50" name="9Slide.vn">
            <a:extLst>
              <a:ext uri="{FF2B5EF4-FFF2-40B4-BE49-F238E27FC236}">
                <a16:creationId xmlns:a16="http://schemas.microsoft.com/office/drawing/2014/main" xmlns="" id="{0F30810D-0BA7-48B5-9100-E09C5C296021}"/>
              </a:ext>
            </a:extLst>
          </p:cNvPr>
          <p:cNvSpPr>
            <a:spLocks noSelect="1"/>
          </p:cNvSpPr>
          <p:nvPr userDrawn="1">
            <p:custDataLst>
              <p:tags r:id="rId8"/>
            </p:custDataLst>
          </p:nvPr>
        </p:nvSpPr>
        <p:spPr>
          <a:xfrm>
            <a:off x="6091428" y="-8915400"/>
            <a:ext cx="9144" cy="9144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#9Slide02 Noi dung dai"/>
              <a:ea typeface="+mn-ea"/>
              <a:cs typeface="+mn-cs"/>
            </a:endParaRPr>
          </a:p>
        </p:txBody>
      </p:sp>
      <p:sp>
        <p:nvSpPr>
          <p:cNvPr id="51" name="9Slide.vn">
            <a:extLst>
              <a:ext uri="{FF2B5EF4-FFF2-40B4-BE49-F238E27FC236}">
                <a16:creationId xmlns:a16="http://schemas.microsoft.com/office/drawing/2014/main" xmlns="" id="{5703AF2A-1D5F-4BD2-8904-9B6C863CB9B3}"/>
              </a:ext>
            </a:extLst>
          </p:cNvPr>
          <p:cNvSpPr>
            <a:spLocks noSelect="1"/>
          </p:cNvSpPr>
          <p:nvPr userDrawn="1">
            <p:custDataLst>
              <p:tags r:id="rId9"/>
            </p:custDataLst>
          </p:nvPr>
        </p:nvSpPr>
        <p:spPr>
          <a:xfrm>
            <a:off x="6091428" y="15764256"/>
            <a:ext cx="9144" cy="9144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#9Slide02 Noi dung dai"/>
              <a:ea typeface="+mn-ea"/>
              <a:cs typeface="+mn-cs"/>
            </a:endParaRPr>
          </a:p>
        </p:txBody>
      </p:sp>
      <p:pic>
        <p:nvPicPr>
          <p:cNvPr id="9" name="Picture 8" descr="A picture containing shape&#10;&#10;Description automatically generated">
            <a:extLst>
              <a:ext uri="{FF2B5EF4-FFF2-40B4-BE49-F238E27FC236}">
                <a16:creationId xmlns:a16="http://schemas.microsoft.com/office/drawing/2014/main" xmlns="" id="{4ADBF6CA-6897-40B2-B273-B517F3659E13}"/>
              </a:ext>
            </a:extLst>
          </p:cNvPr>
          <p:cNvPicPr>
            <a:picLocks noChangeAspect="1"/>
          </p:cNvPicPr>
          <p:nvPr userDrawn="1"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30829" y="250371"/>
            <a:ext cx="1357993" cy="13579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97650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1" r:id="rId1"/>
    <p:sldLayoutId id="2147483772" r:id="rId2"/>
    <p:sldLayoutId id="2147483773" r:id="rId3"/>
    <p:sldLayoutId id="2147483774" r:id="rId4"/>
    <p:sldLayoutId id="2147483775" r:id="rId5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898537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7" r:id="rId1"/>
    <p:sldLayoutId id="2147483778" r:id="rId2"/>
    <p:sldLayoutId id="2147483779" r:id="rId3"/>
    <p:sldLayoutId id="2147483780" r:id="rId4"/>
    <p:sldLayoutId id="2147483781" r:id="rId5"/>
    <p:sldLayoutId id="2147483782" r:id="rId6"/>
    <p:sldLayoutId id="2147483783" r:id="rId7"/>
    <p:sldLayoutId id="2147483784" r:id="rId8"/>
    <p:sldLayoutId id="2147483785" r:id="rId9"/>
    <p:sldLayoutId id="2147483786" r:id="rId10"/>
    <p:sldLayoutId id="214748378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标题占位符 1">
            <a:extLst>
              <a:ext uri="{FF2B5EF4-FFF2-40B4-BE49-F238E27FC236}">
                <a16:creationId xmlns:a16="http://schemas.microsoft.com/office/drawing/2014/main" xmlns="" id="{43ADE7E9-756F-8FC9-7B64-66054904445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838200" y="365127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/>
              <a:t>单击此处编辑母版标题样式</a:t>
            </a:r>
          </a:p>
        </p:txBody>
      </p:sp>
      <p:sp>
        <p:nvSpPr>
          <p:cNvPr id="3075" name="文本占位符 2">
            <a:extLst>
              <a:ext uri="{FF2B5EF4-FFF2-40B4-BE49-F238E27FC236}">
                <a16:creationId xmlns:a16="http://schemas.microsoft.com/office/drawing/2014/main" xmlns="" id="{AFF90867-44F2-1ECE-3651-248A471F53A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xmlns="" id="{BEB84795-945F-0B16-0866-82A5B0B7146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900">
                <a:solidFill>
                  <a:prstClr val="black">
                    <a:tint val="75000"/>
                  </a:prstClr>
                </a:solidFill>
                <a:latin typeface="等线" panose="020F0502020204030204"/>
              </a:defRPr>
            </a:lvl1pPr>
          </a:lstStyle>
          <a:p>
            <a:pPr>
              <a:defRPr/>
            </a:pPr>
            <a:fld id="{CD12DF8C-DA79-4643-A9FD-01856BFF44CC}" type="datetimeFigureOut">
              <a:rPr lang="zh-CN" altLang="en-US"/>
              <a:pPr>
                <a:defRPr/>
              </a:pPr>
              <a:t>2023/3/13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xmlns="" id="{6B05C8E7-3D54-806D-C9F8-B85F0AC06B8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900">
                <a:solidFill>
                  <a:prstClr val="black">
                    <a:tint val="75000"/>
                  </a:prstClr>
                </a:solidFill>
                <a:latin typeface="等线" panose="020F0502020204030204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xmlns="" id="{240C0BA8-743B-3C62-5D6D-576C1836BEA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900">
                <a:solidFill>
                  <a:prstClr val="black">
                    <a:tint val="75000"/>
                  </a:prstClr>
                </a:solidFill>
                <a:latin typeface="等线" panose="020F0502020204030204"/>
              </a:defRPr>
            </a:lvl1pPr>
          </a:lstStyle>
          <a:p>
            <a:pPr>
              <a:defRPr/>
            </a:pPr>
            <a:fld id="{CA292F51-C5B8-4EAA-A144-3E195B266D51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846526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9" r:id="rId1"/>
    <p:sldLayoutId id="2147483790" r:id="rId2"/>
    <p:sldLayoutId id="2147483791" r:id="rId3"/>
    <p:sldLayoutId id="2147483792" r:id="rId4"/>
    <p:sldLayoutId id="2147483793" r:id="rId5"/>
    <p:sldLayoutId id="2147483794" r:id="rId6"/>
    <p:sldLayoutId id="2147483795" r:id="rId7"/>
    <p:sldLayoutId id="2147483796" r:id="rId8"/>
    <p:sldLayoutId id="2147483797" r:id="rId9"/>
    <p:sldLayoutId id="2147483798" r:id="rId10"/>
    <p:sldLayoutId id="2147483799" r:id="rId11"/>
    <p:sldLayoutId id="2147483800" r:id="rId12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等线 Light" pitchFamily="2" charset="-122"/>
          <a:ea typeface="等线 Light" pitchFamily="2" charset="-122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等线 Light" pitchFamily="2" charset="-122"/>
          <a:ea typeface="等线 Light" pitchFamily="2" charset="-122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等线 Light" pitchFamily="2" charset="-122"/>
          <a:ea typeface="等线 Light" pitchFamily="2" charset="-122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等线 Light" pitchFamily="2" charset="-122"/>
          <a:ea typeface="等线 Light" pitchFamily="2" charset="-122"/>
        </a:defRPr>
      </a:lvl5pPr>
      <a:lvl6pPr marL="342900" algn="l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等线 Light" pitchFamily="2" charset="-122"/>
          <a:ea typeface="等线 Light" pitchFamily="2" charset="-122"/>
        </a:defRPr>
      </a:lvl6pPr>
      <a:lvl7pPr marL="685800" algn="l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等线 Light" pitchFamily="2" charset="-122"/>
          <a:ea typeface="等线 Light" pitchFamily="2" charset="-122"/>
        </a:defRPr>
      </a:lvl7pPr>
      <a:lvl8pPr marL="1028700" algn="l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等线 Light" pitchFamily="2" charset="-122"/>
          <a:ea typeface="等线 Light" pitchFamily="2" charset="-122"/>
        </a:defRPr>
      </a:lvl8pPr>
      <a:lvl9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等线 Light" pitchFamily="2" charset="-122"/>
          <a:ea typeface="等线 Light" pitchFamily="2" charset="-122"/>
        </a:defRPr>
      </a:lvl9pPr>
    </p:titleStyle>
    <p:bodyStyle>
      <a:lvl1pPr marL="171450" indent="-171450" algn="l" rtl="0" eaLnBrk="0" fontAlgn="base" hangingPunct="0">
        <a:lnSpc>
          <a:spcPct val="90000"/>
        </a:lnSpc>
        <a:spcBef>
          <a:spcPts val="750"/>
        </a:spcBef>
        <a:spcAft>
          <a:spcPct val="0"/>
        </a:spcAft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 rotWithShape="1"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194" t="23704" r="40139" b="10617"/>
          <a:stretch/>
        </p:blipFill>
        <p:spPr>
          <a:xfrm>
            <a:off x="9498682" y="3715796"/>
            <a:ext cx="2693318" cy="31422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71402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7" r:id="rId1"/>
    <p:sldLayoutId id="2147483728" r:id="rId2"/>
    <p:sldLayoutId id="2147483729" r:id="rId3"/>
    <p:sldLayoutId id="2147483730" r:id="rId4"/>
    <p:sldLayoutId id="2147483731" r:id="rId5"/>
    <p:sldLayoutId id="2147483732" r:id="rId6"/>
    <p:sldLayoutId id="2147483733" r:id="rId7"/>
    <p:sldLayoutId id="2147483734" r:id="rId8"/>
    <p:sldLayoutId id="2147483735" r:id="rId9"/>
    <p:sldLayoutId id="2147483736" r:id="rId10"/>
    <p:sldLayoutId id="2147483737" r:id="rId11"/>
    <p:sldLayoutId id="2147483738" r:id="rId12"/>
    <p:sldLayoutId id="2147483739" r:id="rId13"/>
  </p:sldLayoutIdLst>
  <p:transition spd="med" advTm="4000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2" y="365126"/>
            <a:ext cx="10515600" cy="1325563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2" y="1825625"/>
            <a:ext cx="10515600" cy="4351338"/>
          </a:xfrm>
          <a:prstGeom prst="rect">
            <a:avLst/>
          </a:prstGeom>
        </p:spPr>
        <p:txBody>
          <a:bodyPr vert="horz" lIns="91436" tIns="45718" rIns="91436" bIns="45718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2" y="6356351"/>
            <a:ext cx="27432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印品黑体" panose="00000500000000000000" pitchFamily="2" charset="-122"/>
                <a:ea typeface="印品黑体" panose="00000500000000000000" pitchFamily="2" charset="-122"/>
              </a:defRPr>
            </a:lvl1pPr>
          </a:lstStyle>
          <a:p>
            <a:fld id="{4C4388EF-52D1-4258-9BE5-BCD010C7D4DE}" type="datetimeFigureOut">
              <a:rPr lang="zh-CN" altLang="en-US" smtClean="0"/>
              <a:pPr/>
              <a:t>2023/3/13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1" y="6356351"/>
            <a:ext cx="41148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印品黑体" panose="00000500000000000000" pitchFamily="2" charset="-122"/>
                <a:ea typeface="印品黑体" panose="00000500000000000000" pitchFamily="2" charset="-122"/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1" y="6356351"/>
            <a:ext cx="27432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印品黑体" panose="00000500000000000000" pitchFamily="2" charset="-122"/>
                <a:ea typeface="印品黑体" panose="00000500000000000000" pitchFamily="2" charset="-122"/>
              </a:defRPr>
            </a:lvl1pPr>
          </a:lstStyle>
          <a:p>
            <a:fld id="{3D3EE65E-57D2-4566-898C-4F2076833F8D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371022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  <p:sldLayoutId id="2147483670" r:id="rId2"/>
    <p:sldLayoutId id="2147483671" r:id="rId3"/>
    <p:sldLayoutId id="2147483672" r:id="rId4"/>
    <p:sldLayoutId id="2147483673" r:id="rId5"/>
    <p:sldLayoutId id="2147483674" r:id="rId6"/>
    <p:sldLayoutId id="2147483675" r:id="rId7"/>
    <p:sldLayoutId id="2147483676" r:id="rId8"/>
    <p:sldLayoutId id="2147483677" r:id="rId9"/>
    <p:sldLayoutId id="2147483678" r:id="rId10"/>
    <p:sldLayoutId id="2147483679" r:id="rId11"/>
    <p:sldLayoutId id="2147483760" r:id="rId12"/>
    <p:sldLayoutId id="2147483763" r:id="rId13"/>
  </p:sldLayoutIdLst>
  <p:txStyles>
    <p:titleStyle>
      <a:lvl1pPr algn="l" defTabSz="914217" rtl="0" eaLnBrk="1" latinLnBrk="0" hangingPunct="1">
        <a:lnSpc>
          <a:spcPct val="90000"/>
        </a:lnSpc>
        <a:spcBef>
          <a:spcPct val="0"/>
        </a:spcBef>
        <a:buNone/>
        <a:defRPr sz="4399" kern="1200">
          <a:solidFill>
            <a:schemeClr val="tx1"/>
          </a:solidFill>
          <a:latin typeface="印品黑体" panose="00000500000000000000" pitchFamily="2" charset="-122"/>
          <a:ea typeface="印品黑体" panose="00000500000000000000" pitchFamily="2" charset="-122"/>
          <a:cs typeface="+mj-cs"/>
        </a:defRPr>
      </a:lvl1pPr>
    </p:titleStyle>
    <p:bodyStyle>
      <a:lvl1pPr marL="228554" indent="-228554" algn="l" defTabSz="91421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799" kern="1200">
          <a:solidFill>
            <a:schemeClr val="tx1"/>
          </a:solidFill>
          <a:latin typeface="印品黑体" panose="00000500000000000000" pitchFamily="2" charset="-122"/>
          <a:ea typeface="印品黑体" panose="00000500000000000000" pitchFamily="2" charset="-122"/>
          <a:cs typeface="+mn-cs"/>
        </a:defRPr>
      </a:lvl1pPr>
      <a:lvl2pPr marL="685663" indent="-228554" algn="l" defTabSz="91421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印品黑体" panose="00000500000000000000" pitchFamily="2" charset="-122"/>
          <a:ea typeface="印品黑体" panose="00000500000000000000" pitchFamily="2" charset="-122"/>
          <a:cs typeface="+mn-cs"/>
        </a:defRPr>
      </a:lvl2pPr>
      <a:lvl3pPr marL="1142771" indent="-228554" algn="l" defTabSz="91421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印品黑体" panose="00000500000000000000" pitchFamily="2" charset="-122"/>
          <a:ea typeface="印品黑体" panose="00000500000000000000" pitchFamily="2" charset="-122"/>
          <a:cs typeface="+mn-cs"/>
        </a:defRPr>
      </a:lvl3pPr>
      <a:lvl4pPr marL="1599880" indent="-228554" algn="l" defTabSz="91421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印品黑体" panose="00000500000000000000" pitchFamily="2" charset="-122"/>
          <a:ea typeface="印品黑体" panose="00000500000000000000" pitchFamily="2" charset="-122"/>
          <a:cs typeface="+mn-cs"/>
        </a:defRPr>
      </a:lvl4pPr>
      <a:lvl5pPr marL="2056989" indent="-228554" algn="l" defTabSz="91421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印品黑体" panose="00000500000000000000" pitchFamily="2" charset="-122"/>
          <a:ea typeface="印品黑体" panose="00000500000000000000" pitchFamily="2" charset="-122"/>
          <a:cs typeface="+mn-cs"/>
        </a:defRPr>
      </a:lvl5pPr>
      <a:lvl6pPr marL="2514097" indent="-228554" algn="l" defTabSz="91421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206" indent="-228554" algn="l" defTabSz="91421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314" indent="-228554" algn="l" defTabSz="91421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423" indent="-228554" algn="l" defTabSz="91421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21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09" algn="l" defTabSz="91421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17" algn="l" defTabSz="91421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326" algn="l" defTabSz="91421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434" algn="l" defTabSz="91421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543" algn="l" defTabSz="91421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651" algn="l" defTabSz="91421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760" algn="l" defTabSz="91421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868" algn="l" defTabSz="91421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hexa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0"/>
            <a:ext cx="12192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1" y="355601"/>
            <a:ext cx="10972800" cy="1143000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JM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1" y="1600203"/>
            <a:ext cx="10972800" cy="4165599"/>
          </a:xfrm>
          <a:prstGeom prst="rect">
            <a:avLst/>
          </a:prstGeom>
        </p:spPr>
        <p:txBody>
          <a:bodyPr vert="horz" lIns="91436" tIns="45718" rIns="91436" bIns="45718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JM" dirty="0"/>
          </a:p>
        </p:txBody>
      </p:sp>
      <p:sp>
        <p:nvSpPr>
          <p:cNvPr id="11" name="Freeform 5"/>
          <p:cNvSpPr>
            <a:spLocks/>
          </p:cNvSpPr>
          <p:nvPr/>
        </p:nvSpPr>
        <p:spPr bwMode="auto">
          <a:xfrm rot="5400000">
            <a:off x="11246810" y="6043601"/>
            <a:ext cx="541580" cy="479998"/>
          </a:xfrm>
          <a:custGeom>
            <a:avLst/>
            <a:gdLst>
              <a:gd name="T0" fmla="*/ 407 w 1375"/>
              <a:gd name="T1" fmla="*/ 1218 h 1218"/>
              <a:gd name="T2" fmla="*/ 299 w 1375"/>
              <a:gd name="T3" fmla="*/ 1156 h 1218"/>
              <a:gd name="T4" fmla="*/ 19 w 1375"/>
              <a:gd name="T5" fmla="*/ 671 h 1218"/>
              <a:gd name="T6" fmla="*/ 19 w 1375"/>
              <a:gd name="T7" fmla="*/ 547 h 1218"/>
              <a:gd name="T8" fmla="*/ 299 w 1375"/>
              <a:gd name="T9" fmla="*/ 62 h 1218"/>
              <a:gd name="T10" fmla="*/ 407 w 1375"/>
              <a:gd name="T11" fmla="*/ 0 h 1218"/>
              <a:gd name="T12" fmla="*/ 967 w 1375"/>
              <a:gd name="T13" fmla="*/ 0 h 1218"/>
              <a:gd name="T14" fmla="*/ 1075 w 1375"/>
              <a:gd name="T15" fmla="*/ 62 h 1218"/>
              <a:gd name="T16" fmla="*/ 1355 w 1375"/>
              <a:gd name="T17" fmla="*/ 547 h 1218"/>
              <a:gd name="T18" fmla="*/ 1355 w 1375"/>
              <a:gd name="T19" fmla="*/ 671 h 1218"/>
              <a:gd name="T20" fmla="*/ 1075 w 1375"/>
              <a:gd name="T21" fmla="*/ 1156 h 1218"/>
              <a:gd name="T22" fmla="*/ 967 w 1375"/>
              <a:gd name="T23" fmla="*/ 1218 h 1218"/>
              <a:gd name="T24" fmla="*/ 407 w 1375"/>
              <a:gd name="T25" fmla="*/ 1218 h 12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375" h="1218">
                <a:moveTo>
                  <a:pt x="407" y="1218"/>
                </a:moveTo>
                <a:cubicBezTo>
                  <a:pt x="368" y="1218"/>
                  <a:pt x="319" y="1190"/>
                  <a:pt x="299" y="1156"/>
                </a:cubicBezTo>
                <a:cubicBezTo>
                  <a:pt x="19" y="671"/>
                  <a:pt x="19" y="671"/>
                  <a:pt x="19" y="671"/>
                </a:cubicBezTo>
                <a:cubicBezTo>
                  <a:pt x="0" y="637"/>
                  <a:pt x="0" y="581"/>
                  <a:pt x="19" y="547"/>
                </a:cubicBezTo>
                <a:cubicBezTo>
                  <a:pt x="299" y="62"/>
                  <a:pt x="299" y="62"/>
                  <a:pt x="299" y="62"/>
                </a:cubicBezTo>
                <a:cubicBezTo>
                  <a:pt x="319" y="28"/>
                  <a:pt x="368" y="0"/>
                  <a:pt x="407" y="0"/>
                </a:cubicBezTo>
                <a:cubicBezTo>
                  <a:pt x="967" y="0"/>
                  <a:pt x="967" y="0"/>
                  <a:pt x="967" y="0"/>
                </a:cubicBezTo>
                <a:cubicBezTo>
                  <a:pt x="1007" y="0"/>
                  <a:pt x="1055" y="28"/>
                  <a:pt x="1075" y="62"/>
                </a:cubicBezTo>
                <a:cubicBezTo>
                  <a:pt x="1355" y="547"/>
                  <a:pt x="1355" y="547"/>
                  <a:pt x="1355" y="547"/>
                </a:cubicBezTo>
                <a:cubicBezTo>
                  <a:pt x="1375" y="581"/>
                  <a:pt x="1375" y="637"/>
                  <a:pt x="1355" y="671"/>
                </a:cubicBezTo>
                <a:cubicBezTo>
                  <a:pt x="1075" y="1156"/>
                  <a:pt x="1075" y="1156"/>
                  <a:pt x="1075" y="1156"/>
                </a:cubicBezTo>
                <a:cubicBezTo>
                  <a:pt x="1055" y="1190"/>
                  <a:pt x="1007" y="1218"/>
                  <a:pt x="967" y="1218"/>
                </a:cubicBezTo>
                <a:lnTo>
                  <a:pt x="407" y="1218"/>
                </a:lnTo>
                <a:close/>
              </a:path>
            </a:pathLst>
          </a:custGeom>
          <a:gradFill flip="none" rotWithShape="1">
            <a:gsLst>
              <a:gs pos="100000">
                <a:schemeClr val="bg1">
                  <a:lumMod val="97000"/>
                </a:schemeClr>
              </a:gs>
              <a:gs pos="2000">
                <a:schemeClr val="bg1">
                  <a:lumMod val="83000"/>
                </a:schemeClr>
              </a:gs>
            </a:gsLst>
            <a:lin ang="18900000" scaled="0"/>
            <a:tileRect/>
          </a:gradFill>
          <a:ln w="12700"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80000"/>
                  </a:schemeClr>
                </a:gs>
              </a:gsLst>
              <a:lin ang="18900000" scaled="0"/>
              <a:tileRect/>
            </a:gradFill>
          </a:ln>
          <a:effectLst>
            <a:outerShdw blurRad="165100" dist="762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15" tIns="45707" rIns="91415" bIns="4570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印品黑体" panose="00000500000000000000" pitchFamily="2" charset="-122"/>
              <a:ea typeface="印品黑体" panose="00000500000000000000" pitchFamily="2" charset="-122"/>
              <a:cs typeface="+mn-cs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940800" y="177801"/>
            <a:ext cx="28448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  <a:latin typeface="印品黑体" panose="00000500000000000000" pitchFamily="2" charset="-122"/>
              </a:defRPr>
            </a:lvl1pPr>
          </a:lstStyle>
          <a:p>
            <a:pPr>
              <a:defRPr/>
            </a:pPr>
            <a:fld id="{A6620504-D840-6A40-90BC-6F3747762FA2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13/3/2023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2" y="6332539"/>
            <a:ext cx="38608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>
                <a:solidFill>
                  <a:schemeClr val="bg1">
                    <a:lumMod val="65000"/>
                  </a:schemeClr>
                </a:solidFill>
                <a:latin typeface="印品黑体" panose="00000500000000000000" pitchFamily="2" charset="-122"/>
              </a:defRPr>
            </a:lvl1pPr>
          </a:lstStyle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WWW.DESIGNERSPARADISE.COM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812800" y="6273802"/>
            <a:ext cx="10464800" cy="19599"/>
          </a:xfrm>
          <a:prstGeom prst="line">
            <a:avLst/>
          </a:prstGeom>
          <a:ln w="9525" cmpd="sng"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282884" y="6144298"/>
            <a:ext cx="480000" cy="30480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 b="0">
                <a:solidFill>
                  <a:schemeClr val="tx1">
                    <a:lumMod val="50000"/>
                    <a:lumOff val="50000"/>
                  </a:schemeClr>
                </a:solidFill>
                <a:latin typeface="印品黑体" panose="00000500000000000000" pitchFamily="2" charset="-122"/>
                <a:ea typeface="印品黑体" panose="00000500000000000000" pitchFamily="2" charset="-122"/>
                <a:cs typeface="印品黑体" panose="00000500000000000000" pitchFamily="2" charset="-122"/>
              </a:defRPr>
            </a:lvl1pPr>
          </a:lstStyle>
          <a:p>
            <a:pPr>
              <a:defRPr/>
            </a:pPr>
            <a:fld id="{857B18ED-D931-45F4-8873-1BEDAB4DC03E}" type="slidenum">
              <a:rPr lang="en-JM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en-JM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36441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1" r:id="rId1"/>
    <p:sldLayoutId id="2147483682" r:id="rId2"/>
    <p:sldLayoutId id="2147483683" r:id="rId3"/>
  </p:sldLayoutIdLst>
  <p:hf hdr="0" ftr="0" dt="0"/>
  <p:txStyles>
    <p:titleStyle>
      <a:lvl1pPr algn="l" defTabSz="1218926" rtl="0" eaLnBrk="1" latinLnBrk="0" hangingPunct="1">
        <a:spcBef>
          <a:spcPct val="0"/>
        </a:spcBef>
        <a:buNone/>
        <a:defRPr sz="4599" kern="1200">
          <a:solidFill>
            <a:srgbClr val="17375E"/>
          </a:solidFill>
          <a:latin typeface="印品黑体" panose="00000500000000000000" pitchFamily="2" charset="-122"/>
          <a:ea typeface="Open Sans Extrabold" pitchFamily="34" charset="0"/>
          <a:cs typeface="印品黑体" panose="00000500000000000000" pitchFamily="2" charset="-122"/>
        </a:defRPr>
      </a:lvl1pPr>
    </p:titleStyle>
    <p:bodyStyle>
      <a:lvl1pPr marL="457098" indent="-457098" algn="l" defTabSz="1218926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rgbClr val="17375E"/>
          </a:solidFill>
          <a:latin typeface="印品黑体" panose="00000500000000000000" pitchFamily="2" charset="-122"/>
          <a:ea typeface="+mn-ea"/>
          <a:cs typeface="+mn-cs"/>
        </a:defRPr>
      </a:lvl1pPr>
      <a:lvl2pPr marL="990377" indent="-380914" algn="l" defTabSz="1218926" rtl="0" eaLnBrk="1" latinLnBrk="0" hangingPunct="1">
        <a:spcBef>
          <a:spcPct val="20000"/>
        </a:spcBef>
        <a:buFont typeface="Arial" pitchFamily="34" charset="0"/>
        <a:buChar char="–"/>
        <a:defRPr sz="2400" kern="1200">
          <a:solidFill>
            <a:srgbClr val="17375E"/>
          </a:solidFill>
          <a:latin typeface="印品黑体" panose="00000500000000000000" pitchFamily="2" charset="-122"/>
          <a:ea typeface="+mn-ea"/>
          <a:cs typeface="+mn-cs"/>
        </a:defRPr>
      </a:lvl2pPr>
      <a:lvl3pPr marL="1523657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rgbClr val="17375E"/>
          </a:solidFill>
          <a:latin typeface="印品黑体" panose="00000500000000000000" pitchFamily="2" charset="-122"/>
          <a:ea typeface="+mn-ea"/>
          <a:cs typeface="+mn-cs"/>
        </a:defRPr>
      </a:lvl3pPr>
      <a:lvl4pPr marL="2133120" indent="-304731" algn="l" defTabSz="1218926" rtl="0" eaLnBrk="1" latinLnBrk="0" hangingPunct="1">
        <a:spcBef>
          <a:spcPct val="20000"/>
        </a:spcBef>
        <a:buFont typeface="Arial" pitchFamily="34" charset="0"/>
        <a:buChar char="–"/>
        <a:defRPr sz="1900" kern="1200">
          <a:solidFill>
            <a:srgbClr val="17375E"/>
          </a:solidFill>
          <a:latin typeface="印品黑体" panose="00000500000000000000" pitchFamily="2" charset="-122"/>
          <a:ea typeface="+mn-ea"/>
          <a:cs typeface="+mn-cs"/>
        </a:defRPr>
      </a:lvl4pPr>
      <a:lvl5pPr marL="2742582" indent="-304731" algn="l" defTabSz="1218926" rtl="0" eaLnBrk="1" latinLnBrk="0" hangingPunct="1">
        <a:spcBef>
          <a:spcPct val="20000"/>
        </a:spcBef>
        <a:buFont typeface="Arial" pitchFamily="34" charset="0"/>
        <a:buChar char="»"/>
        <a:defRPr sz="1900" kern="1200">
          <a:solidFill>
            <a:srgbClr val="17375E"/>
          </a:solidFill>
          <a:latin typeface="印品黑体" panose="00000500000000000000" pitchFamily="2" charset="-122"/>
          <a:ea typeface="+mn-ea"/>
          <a:cs typeface="+mn-cs"/>
        </a:defRPr>
      </a:lvl5pPr>
      <a:lvl6pPr marL="3352045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chemeClr val="tx1"/>
          </a:solidFill>
          <a:latin typeface="+mn-lt"/>
          <a:ea typeface="+mn-ea"/>
          <a:cs typeface="+mn-cs"/>
        </a:defRPr>
      </a:lvl6pPr>
      <a:lvl7pPr marL="3961509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chemeClr val="tx1"/>
          </a:solidFill>
          <a:latin typeface="+mn-lt"/>
          <a:ea typeface="+mn-ea"/>
          <a:cs typeface="+mn-cs"/>
        </a:defRPr>
      </a:lvl7pPr>
      <a:lvl8pPr marL="4570972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chemeClr val="tx1"/>
          </a:solidFill>
          <a:latin typeface="+mn-lt"/>
          <a:ea typeface="+mn-ea"/>
          <a:cs typeface="+mn-cs"/>
        </a:defRPr>
      </a:lvl8pPr>
      <a:lvl9pPr marL="5180434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463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8926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388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7851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314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6777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240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5703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hexa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0"/>
            <a:ext cx="12192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1" y="355601"/>
            <a:ext cx="10972800" cy="1143000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JM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1" y="1600203"/>
            <a:ext cx="10972800" cy="4165599"/>
          </a:xfrm>
          <a:prstGeom prst="rect">
            <a:avLst/>
          </a:prstGeom>
        </p:spPr>
        <p:txBody>
          <a:bodyPr vert="horz" lIns="91436" tIns="45718" rIns="91436" bIns="45718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JM" dirty="0"/>
          </a:p>
        </p:txBody>
      </p:sp>
      <p:sp>
        <p:nvSpPr>
          <p:cNvPr id="11" name="Freeform 5"/>
          <p:cNvSpPr>
            <a:spLocks/>
          </p:cNvSpPr>
          <p:nvPr/>
        </p:nvSpPr>
        <p:spPr bwMode="auto">
          <a:xfrm rot="5400000">
            <a:off x="11246810" y="6043601"/>
            <a:ext cx="541580" cy="479998"/>
          </a:xfrm>
          <a:custGeom>
            <a:avLst/>
            <a:gdLst>
              <a:gd name="T0" fmla="*/ 407 w 1375"/>
              <a:gd name="T1" fmla="*/ 1218 h 1218"/>
              <a:gd name="T2" fmla="*/ 299 w 1375"/>
              <a:gd name="T3" fmla="*/ 1156 h 1218"/>
              <a:gd name="T4" fmla="*/ 19 w 1375"/>
              <a:gd name="T5" fmla="*/ 671 h 1218"/>
              <a:gd name="T6" fmla="*/ 19 w 1375"/>
              <a:gd name="T7" fmla="*/ 547 h 1218"/>
              <a:gd name="T8" fmla="*/ 299 w 1375"/>
              <a:gd name="T9" fmla="*/ 62 h 1218"/>
              <a:gd name="T10" fmla="*/ 407 w 1375"/>
              <a:gd name="T11" fmla="*/ 0 h 1218"/>
              <a:gd name="T12" fmla="*/ 967 w 1375"/>
              <a:gd name="T13" fmla="*/ 0 h 1218"/>
              <a:gd name="T14" fmla="*/ 1075 w 1375"/>
              <a:gd name="T15" fmla="*/ 62 h 1218"/>
              <a:gd name="T16" fmla="*/ 1355 w 1375"/>
              <a:gd name="T17" fmla="*/ 547 h 1218"/>
              <a:gd name="T18" fmla="*/ 1355 w 1375"/>
              <a:gd name="T19" fmla="*/ 671 h 1218"/>
              <a:gd name="T20" fmla="*/ 1075 w 1375"/>
              <a:gd name="T21" fmla="*/ 1156 h 1218"/>
              <a:gd name="T22" fmla="*/ 967 w 1375"/>
              <a:gd name="T23" fmla="*/ 1218 h 1218"/>
              <a:gd name="T24" fmla="*/ 407 w 1375"/>
              <a:gd name="T25" fmla="*/ 1218 h 12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375" h="1218">
                <a:moveTo>
                  <a:pt x="407" y="1218"/>
                </a:moveTo>
                <a:cubicBezTo>
                  <a:pt x="368" y="1218"/>
                  <a:pt x="319" y="1190"/>
                  <a:pt x="299" y="1156"/>
                </a:cubicBezTo>
                <a:cubicBezTo>
                  <a:pt x="19" y="671"/>
                  <a:pt x="19" y="671"/>
                  <a:pt x="19" y="671"/>
                </a:cubicBezTo>
                <a:cubicBezTo>
                  <a:pt x="0" y="637"/>
                  <a:pt x="0" y="581"/>
                  <a:pt x="19" y="547"/>
                </a:cubicBezTo>
                <a:cubicBezTo>
                  <a:pt x="299" y="62"/>
                  <a:pt x="299" y="62"/>
                  <a:pt x="299" y="62"/>
                </a:cubicBezTo>
                <a:cubicBezTo>
                  <a:pt x="319" y="28"/>
                  <a:pt x="368" y="0"/>
                  <a:pt x="407" y="0"/>
                </a:cubicBezTo>
                <a:cubicBezTo>
                  <a:pt x="967" y="0"/>
                  <a:pt x="967" y="0"/>
                  <a:pt x="967" y="0"/>
                </a:cubicBezTo>
                <a:cubicBezTo>
                  <a:pt x="1007" y="0"/>
                  <a:pt x="1055" y="28"/>
                  <a:pt x="1075" y="62"/>
                </a:cubicBezTo>
                <a:cubicBezTo>
                  <a:pt x="1355" y="547"/>
                  <a:pt x="1355" y="547"/>
                  <a:pt x="1355" y="547"/>
                </a:cubicBezTo>
                <a:cubicBezTo>
                  <a:pt x="1375" y="581"/>
                  <a:pt x="1375" y="637"/>
                  <a:pt x="1355" y="671"/>
                </a:cubicBezTo>
                <a:cubicBezTo>
                  <a:pt x="1075" y="1156"/>
                  <a:pt x="1075" y="1156"/>
                  <a:pt x="1075" y="1156"/>
                </a:cubicBezTo>
                <a:cubicBezTo>
                  <a:pt x="1055" y="1190"/>
                  <a:pt x="1007" y="1218"/>
                  <a:pt x="967" y="1218"/>
                </a:cubicBezTo>
                <a:lnTo>
                  <a:pt x="407" y="1218"/>
                </a:lnTo>
                <a:close/>
              </a:path>
            </a:pathLst>
          </a:custGeom>
          <a:gradFill flip="none" rotWithShape="1">
            <a:gsLst>
              <a:gs pos="100000">
                <a:schemeClr val="bg1">
                  <a:lumMod val="97000"/>
                </a:schemeClr>
              </a:gs>
              <a:gs pos="2000">
                <a:schemeClr val="bg1">
                  <a:lumMod val="83000"/>
                </a:schemeClr>
              </a:gs>
            </a:gsLst>
            <a:lin ang="18900000" scaled="0"/>
            <a:tileRect/>
          </a:gradFill>
          <a:ln w="12700"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80000"/>
                  </a:schemeClr>
                </a:gs>
              </a:gsLst>
              <a:lin ang="18900000" scaled="0"/>
              <a:tileRect/>
            </a:gradFill>
          </a:ln>
          <a:effectLst>
            <a:outerShdw blurRad="165100" dist="762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15" tIns="45707" rIns="91415" bIns="4570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印品黑体" panose="00000500000000000000" pitchFamily="2" charset="-122"/>
              <a:ea typeface="印品黑体" panose="00000500000000000000" pitchFamily="2" charset="-122"/>
              <a:cs typeface="+mn-cs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940800" y="177801"/>
            <a:ext cx="28448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  <a:latin typeface="印品黑体" panose="00000500000000000000" pitchFamily="2" charset="-122"/>
              </a:defRPr>
            </a:lvl1pPr>
          </a:lstStyle>
          <a:p>
            <a:pPr>
              <a:defRPr/>
            </a:pPr>
            <a:fld id="{A6620504-D840-6A40-90BC-6F3747762FA2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13/3/2023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2" y="6332539"/>
            <a:ext cx="38608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>
                <a:solidFill>
                  <a:schemeClr val="bg1">
                    <a:lumMod val="65000"/>
                  </a:schemeClr>
                </a:solidFill>
                <a:latin typeface="印品黑体" panose="00000500000000000000" pitchFamily="2" charset="-122"/>
              </a:defRPr>
            </a:lvl1pPr>
          </a:lstStyle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WWW.DESIGNERSPARADISE.COM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812800" y="6273802"/>
            <a:ext cx="10464800" cy="19599"/>
          </a:xfrm>
          <a:prstGeom prst="line">
            <a:avLst/>
          </a:prstGeom>
          <a:ln w="9525" cmpd="sng"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282884" y="6144298"/>
            <a:ext cx="480000" cy="30480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 b="0">
                <a:solidFill>
                  <a:schemeClr val="tx1">
                    <a:lumMod val="50000"/>
                    <a:lumOff val="50000"/>
                  </a:schemeClr>
                </a:solidFill>
                <a:latin typeface="印品黑体" panose="00000500000000000000" pitchFamily="2" charset="-122"/>
                <a:ea typeface="印品黑体" panose="00000500000000000000" pitchFamily="2" charset="-122"/>
                <a:cs typeface="印品黑体" panose="00000500000000000000" pitchFamily="2" charset="-122"/>
              </a:defRPr>
            </a:lvl1pPr>
          </a:lstStyle>
          <a:p>
            <a:pPr>
              <a:defRPr/>
            </a:pPr>
            <a:fld id="{857B18ED-D931-45F4-8873-1BEDAB4DC03E}" type="slidenum">
              <a:rPr lang="en-JM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en-JM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45629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</p:sldLayoutIdLst>
  <p:hf hdr="0" ftr="0" dt="0"/>
  <p:txStyles>
    <p:titleStyle>
      <a:lvl1pPr algn="l" defTabSz="1218926" rtl="0" eaLnBrk="1" latinLnBrk="0" hangingPunct="1">
        <a:spcBef>
          <a:spcPct val="0"/>
        </a:spcBef>
        <a:buNone/>
        <a:defRPr sz="4599" kern="1200">
          <a:solidFill>
            <a:srgbClr val="17375E"/>
          </a:solidFill>
          <a:latin typeface="印品黑体" panose="00000500000000000000" pitchFamily="2" charset="-122"/>
          <a:ea typeface="Open Sans Extrabold" pitchFamily="34" charset="0"/>
          <a:cs typeface="印品黑体" panose="00000500000000000000" pitchFamily="2" charset="-122"/>
        </a:defRPr>
      </a:lvl1pPr>
    </p:titleStyle>
    <p:bodyStyle>
      <a:lvl1pPr marL="457098" indent="-457098" algn="l" defTabSz="1218926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rgbClr val="17375E"/>
          </a:solidFill>
          <a:latin typeface="印品黑体" panose="00000500000000000000" pitchFamily="2" charset="-122"/>
          <a:ea typeface="+mn-ea"/>
          <a:cs typeface="+mn-cs"/>
        </a:defRPr>
      </a:lvl1pPr>
      <a:lvl2pPr marL="990377" indent="-380914" algn="l" defTabSz="1218926" rtl="0" eaLnBrk="1" latinLnBrk="0" hangingPunct="1">
        <a:spcBef>
          <a:spcPct val="20000"/>
        </a:spcBef>
        <a:buFont typeface="Arial" pitchFamily="34" charset="0"/>
        <a:buChar char="–"/>
        <a:defRPr sz="2400" kern="1200">
          <a:solidFill>
            <a:srgbClr val="17375E"/>
          </a:solidFill>
          <a:latin typeface="印品黑体" panose="00000500000000000000" pitchFamily="2" charset="-122"/>
          <a:ea typeface="+mn-ea"/>
          <a:cs typeface="+mn-cs"/>
        </a:defRPr>
      </a:lvl2pPr>
      <a:lvl3pPr marL="1523657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rgbClr val="17375E"/>
          </a:solidFill>
          <a:latin typeface="印品黑体" panose="00000500000000000000" pitchFamily="2" charset="-122"/>
          <a:ea typeface="+mn-ea"/>
          <a:cs typeface="+mn-cs"/>
        </a:defRPr>
      </a:lvl3pPr>
      <a:lvl4pPr marL="2133120" indent="-304731" algn="l" defTabSz="1218926" rtl="0" eaLnBrk="1" latinLnBrk="0" hangingPunct="1">
        <a:spcBef>
          <a:spcPct val="20000"/>
        </a:spcBef>
        <a:buFont typeface="Arial" pitchFamily="34" charset="0"/>
        <a:buChar char="–"/>
        <a:defRPr sz="1900" kern="1200">
          <a:solidFill>
            <a:srgbClr val="17375E"/>
          </a:solidFill>
          <a:latin typeface="印品黑体" panose="00000500000000000000" pitchFamily="2" charset="-122"/>
          <a:ea typeface="+mn-ea"/>
          <a:cs typeface="+mn-cs"/>
        </a:defRPr>
      </a:lvl4pPr>
      <a:lvl5pPr marL="2742582" indent="-304731" algn="l" defTabSz="1218926" rtl="0" eaLnBrk="1" latinLnBrk="0" hangingPunct="1">
        <a:spcBef>
          <a:spcPct val="20000"/>
        </a:spcBef>
        <a:buFont typeface="Arial" pitchFamily="34" charset="0"/>
        <a:buChar char="»"/>
        <a:defRPr sz="1900" kern="1200">
          <a:solidFill>
            <a:srgbClr val="17375E"/>
          </a:solidFill>
          <a:latin typeface="印品黑体" panose="00000500000000000000" pitchFamily="2" charset="-122"/>
          <a:ea typeface="+mn-ea"/>
          <a:cs typeface="+mn-cs"/>
        </a:defRPr>
      </a:lvl5pPr>
      <a:lvl6pPr marL="3352045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chemeClr val="tx1"/>
          </a:solidFill>
          <a:latin typeface="+mn-lt"/>
          <a:ea typeface="+mn-ea"/>
          <a:cs typeface="+mn-cs"/>
        </a:defRPr>
      </a:lvl6pPr>
      <a:lvl7pPr marL="3961509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chemeClr val="tx1"/>
          </a:solidFill>
          <a:latin typeface="+mn-lt"/>
          <a:ea typeface="+mn-ea"/>
          <a:cs typeface="+mn-cs"/>
        </a:defRPr>
      </a:lvl7pPr>
      <a:lvl8pPr marL="4570972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chemeClr val="tx1"/>
          </a:solidFill>
          <a:latin typeface="+mn-lt"/>
          <a:ea typeface="+mn-ea"/>
          <a:cs typeface="+mn-cs"/>
        </a:defRPr>
      </a:lvl8pPr>
      <a:lvl9pPr marL="5180434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463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8926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388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7851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314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6777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240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5703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hexa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0"/>
            <a:ext cx="12192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1" y="355601"/>
            <a:ext cx="10972800" cy="1143000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JM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1" y="1600203"/>
            <a:ext cx="10972800" cy="4165599"/>
          </a:xfrm>
          <a:prstGeom prst="rect">
            <a:avLst/>
          </a:prstGeom>
        </p:spPr>
        <p:txBody>
          <a:bodyPr vert="horz" lIns="91436" tIns="45718" rIns="91436" bIns="45718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JM" dirty="0"/>
          </a:p>
        </p:txBody>
      </p:sp>
      <p:sp>
        <p:nvSpPr>
          <p:cNvPr id="11" name="Freeform 5"/>
          <p:cNvSpPr>
            <a:spLocks/>
          </p:cNvSpPr>
          <p:nvPr/>
        </p:nvSpPr>
        <p:spPr bwMode="auto">
          <a:xfrm rot="5400000">
            <a:off x="11246810" y="6043601"/>
            <a:ext cx="541580" cy="479998"/>
          </a:xfrm>
          <a:custGeom>
            <a:avLst/>
            <a:gdLst>
              <a:gd name="T0" fmla="*/ 407 w 1375"/>
              <a:gd name="T1" fmla="*/ 1218 h 1218"/>
              <a:gd name="T2" fmla="*/ 299 w 1375"/>
              <a:gd name="T3" fmla="*/ 1156 h 1218"/>
              <a:gd name="T4" fmla="*/ 19 w 1375"/>
              <a:gd name="T5" fmla="*/ 671 h 1218"/>
              <a:gd name="T6" fmla="*/ 19 w 1375"/>
              <a:gd name="T7" fmla="*/ 547 h 1218"/>
              <a:gd name="T8" fmla="*/ 299 w 1375"/>
              <a:gd name="T9" fmla="*/ 62 h 1218"/>
              <a:gd name="T10" fmla="*/ 407 w 1375"/>
              <a:gd name="T11" fmla="*/ 0 h 1218"/>
              <a:gd name="T12" fmla="*/ 967 w 1375"/>
              <a:gd name="T13" fmla="*/ 0 h 1218"/>
              <a:gd name="T14" fmla="*/ 1075 w 1375"/>
              <a:gd name="T15" fmla="*/ 62 h 1218"/>
              <a:gd name="T16" fmla="*/ 1355 w 1375"/>
              <a:gd name="T17" fmla="*/ 547 h 1218"/>
              <a:gd name="T18" fmla="*/ 1355 w 1375"/>
              <a:gd name="T19" fmla="*/ 671 h 1218"/>
              <a:gd name="T20" fmla="*/ 1075 w 1375"/>
              <a:gd name="T21" fmla="*/ 1156 h 1218"/>
              <a:gd name="T22" fmla="*/ 967 w 1375"/>
              <a:gd name="T23" fmla="*/ 1218 h 1218"/>
              <a:gd name="T24" fmla="*/ 407 w 1375"/>
              <a:gd name="T25" fmla="*/ 1218 h 12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375" h="1218">
                <a:moveTo>
                  <a:pt x="407" y="1218"/>
                </a:moveTo>
                <a:cubicBezTo>
                  <a:pt x="368" y="1218"/>
                  <a:pt x="319" y="1190"/>
                  <a:pt x="299" y="1156"/>
                </a:cubicBezTo>
                <a:cubicBezTo>
                  <a:pt x="19" y="671"/>
                  <a:pt x="19" y="671"/>
                  <a:pt x="19" y="671"/>
                </a:cubicBezTo>
                <a:cubicBezTo>
                  <a:pt x="0" y="637"/>
                  <a:pt x="0" y="581"/>
                  <a:pt x="19" y="547"/>
                </a:cubicBezTo>
                <a:cubicBezTo>
                  <a:pt x="299" y="62"/>
                  <a:pt x="299" y="62"/>
                  <a:pt x="299" y="62"/>
                </a:cubicBezTo>
                <a:cubicBezTo>
                  <a:pt x="319" y="28"/>
                  <a:pt x="368" y="0"/>
                  <a:pt x="407" y="0"/>
                </a:cubicBezTo>
                <a:cubicBezTo>
                  <a:pt x="967" y="0"/>
                  <a:pt x="967" y="0"/>
                  <a:pt x="967" y="0"/>
                </a:cubicBezTo>
                <a:cubicBezTo>
                  <a:pt x="1007" y="0"/>
                  <a:pt x="1055" y="28"/>
                  <a:pt x="1075" y="62"/>
                </a:cubicBezTo>
                <a:cubicBezTo>
                  <a:pt x="1355" y="547"/>
                  <a:pt x="1355" y="547"/>
                  <a:pt x="1355" y="547"/>
                </a:cubicBezTo>
                <a:cubicBezTo>
                  <a:pt x="1375" y="581"/>
                  <a:pt x="1375" y="637"/>
                  <a:pt x="1355" y="671"/>
                </a:cubicBezTo>
                <a:cubicBezTo>
                  <a:pt x="1075" y="1156"/>
                  <a:pt x="1075" y="1156"/>
                  <a:pt x="1075" y="1156"/>
                </a:cubicBezTo>
                <a:cubicBezTo>
                  <a:pt x="1055" y="1190"/>
                  <a:pt x="1007" y="1218"/>
                  <a:pt x="967" y="1218"/>
                </a:cubicBezTo>
                <a:lnTo>
                  <a:pt x="407" y="1218"/>
                </a:lnTo>
                <a:close/>
              </a:path>
            </a:pathLst>
          </a:custGeom>
          <a:gradFill flip="none" rotWithShape="1">
            <a:gsLst>
              <a:gs pos="100000">
                <a:schemeClr val="bg1">
                  <a:lumMod val="97000"/>
                </a:schemeClr>
              </a:gs>
              <a:gs pos="2000">
                <a:schemeClr val="bg1">
                  <a:lumMod val="83000"/>
                </a:schemeClr>
              </a:gs>
            </a:gsLst>
            <a:lin ang="18900000" scaled="0"/>
            <a:tileRect/>
          </a:gradFill>
          <a:ln w="12700"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80000"/>
                  </a:schemeClr>
                </a:gs>
              </a:gsLst>
              <a:lin ang="18900000" scaled="0"/>
              <a:tileRect/>
            </a:gradFill>
          </a:ln>
          <a:effectLst>
            <a:outerShdw blurRad="165100" dist="762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15" tIns="45707" rIns="91415" bIns="4570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印品黑体" panose="00000500000000000000" pitchFamily="2" charset="-122"/>
              <a:ea typeface="印品黑体" panose="00000500000000000000" pitchFamily="2" charset="-122"/>
              <a:cs typeface="+mn-cs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940800" y="177801"/>
            <a:ext cx="28448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  <a:latin typeface="印品黑体" panose="00000500000000000000" pitchFamily="2" charset="-122"/>
              </a:defRPr>
            </a:lvl1pPr>
          </a:lstStyle>
          <a:p>
            <a:pPr>
              <a:defRPr/>
            </a:pPr>
            <a:fld id="{A6620504-D840-6A40-90BC-6F3747762FA2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13/3/2023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2" y="6332539"/>
            <a:ext cx="38608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>
                <a:solidFill>
                  <a:schemeClr val="bg1">
                    <a:lumMod val="65000"/>
                  </a:schemeClr>
                </a:solidFill>
                <a:latin typeface="印品黑体" panose="00000500000000000000" pitchFamily="2" charset="-122"/>
              </a:defRPr>
            </a:lvl1pPr>
          </a:lstStyle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WWW.DESIGNERSPARADISE.COM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812800" y="6273802"/>
            <a:ext cx="10464800" cy="19599"/>
          </a:xfrm>
          <a:prstGeom prst="line">
            <a:avLst/>
          </a:prstGeom>
          <a:ln w="9525" cmpd="sng"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282884" y="6144298"/>
            <a:ext cx="480000" cy="30480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 b="0">
                <a:solidFill>
                  <a:schemeClr val="tx1">
                    <a:lumMod val="50000"/>
                    <a:lumOff val="50000"/>
                  </a:schemeClr>
                </a:solidFill>
                <a:latin typeface="印品黑体" panose="00000500000000000000" pitchFamily="2" charset="-122"/>
                <a:ea typeface="印品黑体" panose="00000500000000000000" pitchFamily="2" charset="-122"/>
                <a:cs typeface="印品黑体" panose="00000500000000000000" pitchFamily="2" charset="-122"/>
              </a:defRPr>
            </a:lvl1pPr>
          </a:lstStyle>
          <a:p>
            <a:pPr>
              <a:defRPr/>
            </a:pPr>
            <a:fld id="{857B18ED-D931-45F4-8873-1BEDAB4DC03E}" type="slidenum">
              <a:rPr lang="en-JM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en-JM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15247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9" r:id="rId1"/>
    <p:sldLayoutId id="2147483690" r:id="rId2"/>
    <p:sldLayoutId id="2147483691" r:id="rId3"/>
  </p:sldLayoutIdLst>
  <p:hf hdr="0" ftr="0" dt="0"/>
  <p:txStyles>
    <p:titleStyle>
      <a:lvl1pPr algn="l" defTabSz="1218926" rtl="0" eaLnBrk="1" latinLnBrk="0" hangingPunct="1">
        <a:spcBef>
          <a:spcPct val="0"/>
        </a:spcBef>
        <a:buNone/>
        <a:defRPr sz="4599" kern="1200">
          <a:solidFill>
            <a:srgbClr val="17375E"/>
          </a:solidFill>
          <a:latin typeface="印品黑体" panose="00000500000000000000" pitchFamily="2" charset="-122"/>
          <a:ea typeface="Open Sans Extrabold" pitchFamily="34" charset="0"/>
          <a:cs typeface="印品黑体" panose="00000500000000000000" pitchFamily="2" charset="-122"/>
        </a:defRPr>
      </a:lvl1pPr>
    </p:titleStyle>
    <p:bodyStyle>
      <a:lvl1pPr marL="457098" indent="-457098" algn="l" defTabSz="1218926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rgbClr val="17375E"/>
          </a:solidFill>
          <a:latin typeface="印品黑体" panose="00000500000000000000" pitchFamily="2" charset="-122"/>
          <a:ea typeface="+mn-ea"/>
          <a:cs typeface="+mn-cs"/>
        </a:defRPr>
      </a:lvl1pPr>
      <a:lvl2pPr marL="990377" indent="-380914" algn="l" defTabSz="1218926" rtl="0" eaLnBrk="1" latinLnBrk="0" hangingPunct="1">
        <a:spcBef>
          <a:spcPct val="20000"/>
        </a:spcBef>
        <a:buFont typeface="Arial" pitchFamily="34" charset="0"/>
        <a:buChar char="–"/>
        <a:defRPr sz="2400" kern="1200">
          <a:solidFill>
            <a:srgbClr val="17375E"/>
          </a:solidFill>
          <a:latin typeface="印品黑体" panose="00000500000000000000" pitchFamily="2" charset="-122"/>
          <a:ea typeface="+mn-ea"/>
          <a:cs typeface="+mn-cs"/>
        </a:defRPr>
      </a:lvl2pPr>
      <a:lvl3pPr marL="1523657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rgbClr val="17375E"/>
          </a:solidFill>
          <a:latin typeface="印品黑体" panose="00000500000000000000" pitchFamily="2" charset="-122"/>
          <a:ea typeface="+mn-ea"/>
          <a:cs typeface="+mn-cs"/>
        </a:defRPr>
      </a:lvl3pPr>
      <a:lvl4pPr marL="2133120" indent="-304731" algn="l" defTabSz="1218926" rtl="0" eaLnBrk="1" latinLnBrk="0" hangingPunct="1">
        <a:spcBef>
          <a:spcPct val="20000"/>
        </a:spcBef>
        <a:buFont typeface="Arial" pitchFamily="34" charset="0"/>
        <a:buChar char="–"/>
        <a:defRPr sz="1900" kern="1200">
          <a:solidFill>
            <a:srgbClr val="17375E"/>
          </a:solidFill>
          <a:latin typeface="印品黑体" panose="00000500000000000000" pitchFamily="2" charset="-122"/>
          <a:ea typeface="+mn-ea"/>
          <a:cs typeface="+mn-cs"/>
        </a:defRPr>
      </a:lvl4pPr>
      <a:lvl5pPr marL="2742582" indent="-304731" algn="l" defTabSz="1218926" rtl="0" eaLnBrk="1" latinLnBrk="0" hangingPunct="1">
        <a:spcBef>
          <a:spcPct val="20000"/>
        </a:spcBef>
        <a:buFont typeface="Arial" pitchFamily="34" charset="0"/>
        <a:buChar char="»"/>
        <a:defRPr sz="1900" kern="1200">
          <a:solidFill>
            <a:srgbClr val="17375E"/>
          </a:solidFill>
          <a:latin typeface="印品黑体" panose="00000500000000000000" pitchFamily="2" charset="-122"/>
          <a:ea typeface="+mn-ea"/>
          <a:cs typeface="+mn-cs"/>
        </a:defRPr>
      </a:lvl5pPr>
      <a:lvl6pPr marL="3352045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chemeClr val="tx1"/>
          </a:solidFill>
          <a:latin typeface="+mn-lt"/>
          <a:ea typeface="+mn-ea"/>
          <a:cs typeface="+mn-cs"/>
        </a:defRPr>
      </a:lvl6pPr>
      <a:lvl7pPr marL="3961509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chemeClr val="tx1"/>
          </a:solidFill>
          <a:latin typeface="+mn-lt"/>
          <a:ea typeface="+mn-ea"/>
          <a:cs typeface="+mn-cs"/>
        </a:defRPr>
      </a:lvl7pPr>
      <a:lvl8pPr marL="4570972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chemeClr val="tx1"/>
          </a:solidFill>
          <a:latin typeface="+mn-lt"/>
          <a:ea typeface="+mn-ea"/>
          <a:cs typeface="+mn-cs"/>
        </a:defRPr>
      </a:lvl8pPr>
      <a:lvl9pPr marL="5180434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463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8926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388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7851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314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6777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240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5703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hexa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0"/>
            <a:ext cx="12192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1" y="355601"/>
            <a:ext cx="10972800" cy="1143000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JM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1" y="1600203"/>
            <a:ext cx="10972800" cy="4165599"/>
          </a:xfrm>
          <a:prstGeom prst="rect">
            <a:avLst/>
          </a:prstGeom>
        </p:spPr>
        <p:txBody>
          <a:bodyPr vert="horz" lIns="91436" tIns="45718" rIns="91436" bIns="45718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JM" dirty="0"/>
          </a:p>
        </p:txBody>
      </p:sp>
      <p:sp>
        <p:nvSpPr>
          <p:cNvPr id="11" name="Freeform 5"/>
          <p:cNvSpPr>
            <a:spLocks/>
          </p:cNvSpPr>
          <p:nvPr/>
        </p:nvSpPr>
        <p:spPr bwMode="auto">
          <a:xfrm rot="5400000">
            <a:off x="11246810" y="6043601"/>
            <a:ext cx="541580" cy="479998"/>
          </a:xfrm>
          <a:custGeom>
            <a:avLst/>
            <a:gdLst>
              <a:gd name="T0" fmla="*/ 407 w 1375"/>
              <a:gd name="T1" fmla="*/ 1218 h 1218"/>
              <a:gd name="T2" fmla="*/ 299 w 1375"/>
              <a:gd name="T3" fmla="*/ 1156 h 1218"/>
              <a:gd name="T4" fmla="*/ 19 w 1375"/>
              <a:gd name="T5" fmla="*/ 671 h 1218"/>
              <a:gd name="T6" fmla="*/ 19 w 1375"/>
              <a:gd name="T7" fmla="*/ 547 h 1218"/>
              <a:gd name="T8" fmla="*/ 299 w 1375"/>
              <a:gd name="T9" fmla="*/ 62 h 1218"/>
              <a:gd name="T10" fmla="*/ 407 w 1375"/>
              <a:gd name="T11" fmla="*/ 0 h 1218"/>
              <a:gd name="T12" fmla="*/ 967 w 1375"/>
              <a:gd name="T13" fmla="*/ 0 h 1218"/>
              <a:gd name="T14" fmla="*/ 1075 w 1375"/>
              <a:gd name="T15" fmla="*/ 62 h 1218"/>
              <a:gd name="T16" fmla="*/ 1355 w 1375"/>
              <a:gd name="T17" fmla="*/ 547 h 1218"/>
              <a:gd name="T18" fmla="*/ 1355 w 1375"/>
              <a:gd name="T19" fmla="*/ 671 h 1218"/>
              <a:gd name="T20" fmla="*/ 1075 w 1375"/>
              <a:gd name="T21" fmla="*/ 1156 h 1218"/>
              <a:gd name="T22" fmla="*/ 967 w 1375"/>
              <a:gd name="T23" fmla="*/ 1218 h 1218"/>
              <a:gd name="T24" fmla="*/ 407 w 1375"/>
              <a:gd name="T25" fmla="*/ 1218 h 12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375" h="1218">
                <a:moveTo>
                  <a:pt x="407" y="1218"/>
                </a:moveTo>
                <a:cubicBezTo>
                  <a:pt x="368" y="1218"/>
                  <a:pt x="319" y="1190"/>
                  <a:pt x="299" y="1156"/>
                </a:cubicBezTo>
                <a:cubicBezTo>
                  <a:pt x="19" y="671"/>
                  <a:pt x="19" y="671"/>
                  <a:pt x="19" y="671"/>
                </a:cubicBezTo>
                <a:cubicBezTo>
                  <a:pt x="0" y="637"/>
                  <a:pt x="0" y="581"/>
                  <a:pt x="19" y="547"/>
                </a:cubicBezTo>
                <a:cubicBezTo>
                  <a:pt x="299" y="62"/>
                  <a:pt x="299" y="62"/>
                  <a:pt x="299" y="62"/>
                </a:cubicBezTo>
                <a:cubicBezTo>
                  <a:pt x="319" y="28"/>
                  <a:pt x="368" y="0"/>
                  <a:pt x="407" y="0"/>
                </a:cubicBezTo>
                <a:cubicBezTo>
                  <a:pt x="967" y="0"/>
                  <a:pt x="967" y="0"/>
                  <a:pt x="967" y="0"/>
                </a:cubicBezTo>
                <a:cubicBezTo>
                  <a:pt x="1007" y="0"/>
                  <a:pt x="1055" y="28"/>
                  <a:pt x="1075" y="62"/>
                </a:cubicBezTo>
                <a:cubicBezTo>
                  <a:pt x="1355" y="547"/>
                  <a:pt x="1355" y="547"/>
                  <a:pt x="1355" y="547"/>
                </a:cubicBezTo>
                <a:cubicBezTo>
                  <a:pt x="1375" y="581"/>
                  <a:pt x="1375" y="637"/>
                  <a:pt x="1355" y="671"/>
                </a:cubicBezTo>
                <a:cubicBezTo>
                  <a:pt x="1075" y="1156"/>
                  <a:pt x="1075" y="1156"/>
                  <a:pt x="1075" y="1156"/>
                </a:cubicBezTo>
                <a:cubicBezTo>
                  <a:pt x="1055" y="1190"/>
                  <a:pt x="1007" y="1218"/>
                  <a:pt x="967" y="1218"/>
                </a:cubicBezTo>
                <a:lnTo>
                  <a:pt x="407" y="1218"/>
                </a:lnTo>
                <a:close/>
              </a:path>
            </a:pathLst>
          </a:custGeom>
          <a:gradFill flip="none" rotWithShape="1">
            <a:gsLst>
              <a:gs pos="100000">
                <a:schemeClr val="bg1">
                  <a:lumMod val="97000"/>
                </a:schemeClr>
              </a:gs>
              <a:gs pos="2000">
                <a:schemeClr val="bg1">
                  <a:lumMod val="83000"/>
                </a:schemeClr>
              </a:gs>
            </a:gsLst>
            <a:lin ang="18900000" scaled="0"/>
            <a:tileRect/>
          </a:gradFill>
          <a:ln w="12700"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80000"/>
                  </a:schemeClr>
                </a:gs>
              </a:gsLst>
              <a:lin ang="18900000" scaled="0"/>
              <a:tileRect/>
            </a:gradFill>
          </a:ln>
          <a:effectLst>
            <a:outerShdw blurRad="165100" dist="762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15" tIns="45707" rIns="91415" bIns="4570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印品黑体" panose="00000500000000000000" pitchFamily="2" charset="-122"/>
              <a:ea typeface="印品黑体" panose="00000500000000000000" pitchFamily="2" charset="-122"/>
              <a:cs typeface="+mn-cs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940800" y="177801"/>
            <a:ext cx="28448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  <a:latin typeface="印品黑体" panose="00000500000000000000" pitchFamily="2" charset="-122"/>
              </a:defRPr>
            </a:lvl1pPr>
          </a:lstStyle>
          <a:p>
            <a:pPr>
              <a:defRPr/>
            </a:pPr>
            <a:fld id="{A6620504-D840-6A40-90BC-6F3747762FA2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13/3/2023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2" y="6332539"/>
            <a:ext cx="38608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>
                <a:solidFill>
                  <a:schemeClr val="bg1">
                    <a:lumMod val="65000"/>
                  </a:schemeClr>
                </a:solidFill>
                <a:latin typeface="印品黑体" panose="00000500000000000000" pitchFamily="2" charset="-122"/>
              </a:defRPr>
            </a:lvl1pPr>
          </a:lstStyle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WWW.DESIGNERSPARADISE.COM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812800" y="6273802"/>
            <a:ext cx="10464800" cy="19599"/>
          </a:xfrm>
          <a:prstGeom prst="line">
            <a:avLst/>
          </a:prstGeom>
          <a:ln w="9525" cmpd="sng"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282884" y="6144298"/>
            <a:ext cx="480000" cy="30480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 b="0">
                <a:solidFill>
                  <a:schemeClr val="tx1">
                    <a:lumMod val="50000"/>
                    <a:lumOff val="50000"/>
                  </a:schemeClr>
                </a:solidFill>
                <a:latin typeface="印品黑体" panose="00000500000000000000" pitchFamily="2" charset="-122"/>
                <a:ea typeface="印品黑体" panose="00000500000000000000" pitchFamily="2" charset="-122"/>
                <a:cs typeface="印品黑体" panose="00000500000000000000" pitchFamily="2" charset="-122"/>
              </a:defRPr>
            </a:lvl1pPr>
          </a:lstStyle>
          <a:p>
            <a:pPr>
              <a:defRPr/>
            </a:pPr>
            <a:fld id="{857B18ED-D931-45F4-8873-1BEDAB4DC03E}" type="slidenum">
              <a:rPr lang="en-JM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en-JM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78986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3" r:id="rId1"/>
    <p:sldLayoutId id="2147483694" r:id="rId2"/>
    <p:sldLayoutId id="2147483695" r:id="rId3"/>
  </p:sldLayoutIdLst>
  <p:hf hdr="0" ftr="0" dt="0"/>
  <p:txStyles>
    <p:titleStyle>
      <a:lvl1pPr algn="l" defTabSz="1218926" rtl="0" eaLnBrk="1" latinLnBrk="0" hangingPunct="1">
        <a:spcBef>
          <a:spcPct val="0"/>
        </a:spcBef>
        <a:buNone/>
        <a:defRPr sz="4599" kern="1200">
          <a:solidFill>
            <a:srgbClr val="17375E"/>
          </a:solidFill>
          <a:latin typeface="印品黑体" panose="00000500000000000000" pitchFamily="2" charset="-122"/>
          <a:ea typeface="Open Sans Extrabold" pitchFamily="34" charset="0"/>
          <a:cs typeface="印品黑体" panose="00000500000000000000" pitchFamily="2" charset="-122"/>
        </a:defRPr>
      </a:lvl1pPr>
    </p:titleStyle>
    <p:bodyStyle>
      <a:lvl1pPr marL="457098" indent="-457098" algn="l" defTabSz="1218926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rgbClr val="17375E"/>
          </a:solidFill>
          <a:latin typeface="印品黑体" panose="00000500000000000000" pitchFamily="2" charset="-122"/>
          <a:ea typeface="+mn-ea"/>
          <a:cs typeface="+mn-cs"/>
        </a:defRPr>
      </a:lvl1pPr>
      <a:lvl2pPr marL="990377" indent="-380914" algn="l" defTabSz="1218926" rtl="0" eaLnBrk="1" latinLnBrk="0" hangingPunct="1">
        <a:spcBef>
          <a:spcPct val="20000"/>
        </a:spcBef>
        <a:buFont typeface="Arial" pitchFamily="34" charset="0"/>
        <a:buChar char="–"/>
        <a:defRPr sz="2400" kern="1200">
          <a:solidFill>
            <a:srgbClr val="17375E"/>
          </a:solidFill>
          <a:latin typeface="印品黑体" panose="00000500000000000000" pitchFamily="2" charset="-122"/>
          <a:ea typeface="+mn-ea"/>
          <a:cs typeface="+mn-cs"/>
        </a:defRPr>
      </a:lvl2pPr>
      <a:lvl3pPr marL="1523657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rgbClr val="17375E"/>
          </a:solidFill>
          <a:latin typeface="印品黑体" panose="00000500000000000000" pitchFamily="2" charset="-122"/>
          <a:ea typeface="+mn-ea"/>
          <a:cs typeface="+mn-cs"/>
        </a:defRPr>
      </a:lvl3pPr>
      <a:lvl4pPr marL="2133120" indent="-304731" algn="l" defTabSz="1218926" rtl="0" eaLnBrk="1" latinLnBrk="0" hangingPunct="1">
        <a:spcBef>
          <a:spcPct val="20000"/>
        </a:spcBef>
        <a:buFont typeface="Arial" pitchFamily="34" charset="0"/>
        <a:buChar char="–"/>
        <a:defRPr sz="1900" kern="1200">
          <a:solidFill>
            <a:srgbClr val="17375E"/>
          </a:solidFill>
          <a:latin typeface="印品黑体" panose="00000500000000000000" pitchFamily="2" charset="-122"/>
          <a:ea typeface="+mn-ea"/>
          <a:cs typeface="+mn-cs"/>
        </a:defRPr>
      </a:lvl4pPr>
      <a:lvl5pPr marL="2742582" indent="-304731" algn="l" defTabSz="1218926" rtl="0" eaLnBrk="1" latinLnBrk="0" hangingPunct="1">
        <a:spcBef>
          <a:spcPct val="20000"/>
        </a:spcBef>
        <a:buFont typeface="Arial" pitchFamily="34" charset="0"/>
        <a:buChar char="»"/>
        <a:defRPr sz="1900" kern="1200">
          <a:solidFill>
            <a:srgbClr val="17375E"/>
          </a:solidFill>
          <a:latin typeface="印品黑体" panose="00000500000000000000" pitchFamily="2" charset="-122"/>
          <a:ea typeface="+mn-ea"/>
          <a:cs typeface="+mn-cs"/>
        </a:defRPr>
      </a:lvl5pPr>
      <a:lvl6pPr marL="3352045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chemeClr val="tx1"/>
          </a:solidFill>
          <a:latin typeface="+mn-lt"/>
          <a:ea typeface="+mn-ea"/>
          <a:cs typeface="+mn-cs"/>
        </a:defRPr>
      </a:lvl6pPr>
      <a:lvl7pPr marL="3961509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chemeClr val="tx1"/>
          </a:solidFill>
          <a:latin typeface="+mn-lt"/>
          <a:ea typeface="+mn-ea"/>
          <a:cs typeface="+mn-cs"/>
        </a:defRPr>
      </a:lvl7pPr>
      <a:lvl8pPr marL="4570972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chemeClr val="tx1"/>
          </a:solidFill>
          <a:latin typeface="+mn-lt"/>
          <a:ea typeface="+mn-ea"/>
          <a:cs typeface="+mn-cs"/>
        </a:defRPr>
      </a:lvl8pPr>
      <a:lvl9pPr marL="5180434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463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8926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388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7851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314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6777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240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5703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hexa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0"/>
            <a:ext cx="12192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1" y="355601"/>
            <a:ext cx="10972800" cy="1143000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JM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1" y="1600203"/>
            <a:ext cx="10972800" cy="4165599"/>
          </a:xfrm>
          <a:prstGeom prst="rect">
            <a:avLst/>
          </a:prstGeom>
        </p:spPr>
        <p:txBody>
          <a:bodyPr vert="horz" lIns="91436" tIns="45718" rIns="91436" bIns="45718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JM" dirty="0"/>
          </a:p>
        </p:txBody>
      </p:sp>
      <p:sp>
        <p:nvSpPr>
          <p:cNvPr id="11" name="Freeform 5"/>
          <p:cNvSpPr>
            <a:spLocks/>
          </p:cNvSpPr>
          <p:nvPr/>
        </p:nvSpPr>
        <p:spPr bwMode="auto">
          <a:xfrm rot="5400000">
            <a:off x="11246810" y="6043601"/>
            <a:ext cx="541580" cy="479998"/>
          </a:xfrm>
          <a:custGeom>
            <a:avLst/>
            <a:gdLst>
              <a:gd name="T0" fmla="*/ 407 w 1375"/>
              <a:gd name="T1" fmla="*/ 1218 h 1218"/>
              <a:gd name="T2" fmla="*/ 299 w 1375"/>
              <a:gd name="T3" fmla="*/ 1156 h 1218"/>
              <a:gd name="T4" fmla="*/ 19 w 1375"/>
              <a:gd name="T5" fmla="*/ 671 h 1218"/>
              <a:gd name="T6" fmla="*/ 19 w 1375"/>
              <a:gd name="T7" fmla="*/ 547 h 1218"/>
              <a:gd name="T8" fmla="*/ 299 w 1375"/>
              <a:gd name="T9" fmla="*/ 62 h 1218"/>
              <a:gd name="T10" fmla="*/ 407 w 1375"/>
              <a:gd name="T11" fmla="*/ 0 h 1218"/>
              <a:gd name="T12" fmla="*/ 967 w 1375"/>
              <a:gd name="T13" fmla="*/ 0 h 1218"/>
              <a:gd name="T14" fmla="*/ 1075 w 1375"/>
              <a:gd name="T15" fmla="*/ 62 h 1218"/>
              <a:gd name="T16" fmla="*/ 1355 w 1375"/>
              <a:gd name="T17" fmla="*/ 547 h 1218"/>
              <a:gd name="T18" fmla="*/ 1355 w 1375"/>
              <a:gd name="T19" fmla="*/ 671 h 1218"/>
              <a:gd name="T20" fmla="*/ 1075 w 1375"/>
              <a:gd name="T21" fmla="*/ 1156 h 1218"/>
              <a:gd name="T22" fmla="*/ 967 w 1375"/>
              <a:gd name="T23" fmla="*/ 1218 h 1218"/>
              <a:gd name="T24" fmla="*/ 407 w 1375"/>
              <a:gd name="T25" fmla="*/ 1218 h 12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375" h="1218">
                <a:moveTo>
                  <a:pt x="407" y="1218"/>
                </a:moveTo>
                <a:cubicBezTo>
                  <a:pt x="368" y="1218"/>
                  <a:pt x="319" y="1190"/>
                  <a:pt x="299" y="1156"/>
                </a:cubicBezTo>
                <a:cubicBezTo>
                  <a:pt x="19" y="671"/>
                  <a:pt x="19" y="671"/>
                  <a:pt x="19" y="671"/>
                </a:cubicBezTo>
                <a:cubicBezTo>
                  <a:pt x="0" y="637"/>
                  <a:pt x="0" y="581"/>
                  <a:pt x="19" y="547"/>
                </a:cubicBezTo>
                <a:cubicBezTo>
                  <a:pt x="299" y="62"/>
                  <a:pt x="299" y="62"/>
                  <a:pt x="299" y="62"/>
                </a:cubicBezTo>
                <a:cubicBezTo>
                  <a:pt x="319" y="28"/>
                  <a:pt x="368" y="0"/>
                  <a:pt x="407" y="0"/>
                </a:cubicBezTo>
                <a:cubicBezTo>
                  <a:pt x="967" y="0"/>
                  <a:pt x="967" y="0"/>
                  <a:pt x="967" y="0"/>
                </a:cubicBezTo>
                <a:cubicBezTo>
                  <a:pt x="1007" y="0"/>
                  <a:pt x="1055" y="28"/>
                  <a:pt x="1075" y="62"/>
                </a:cubicBezTo>
                <a:cubicBezTo>
                  <a:pt x="1355" y="547"/>
                  <a:pt x="1355" y="547"/>
                  <a:pt x="1355" y="547"/>
                </a:cubicBezTo>
                <a:cubicBezTo>
                  <a:pt x="1375" y="581"/>
                  <a:pt x="1375" y="637"/>
                  <a:pt x="1355" y="671"/>
                </a:cubicBezTo>
                <a:cubicBezTo>
                  <a:pt x="1075" y="1156"/>
                  <a:pt x="1075" y="1156"/>
                  <a:pt x="1075" y="1156"/>
                </a:cubicBezTo>
                <a:cubicBezTo>
                  <a:pt x="1055" y="1190"/>
                  <a:pt x="1007" y="1218"/>
                  <a:pt x="967" y="1218"/>
                </a:cubicBezTo>
                <a:lnTo>
                  <a:pt x="407" y="1218"/>
                </a:lnTo>
                <a:close/>
              </a:path>
            </a:pathLst>
          </a:custGeom>
          <a:gradFill flip="none" rotWithShape="1">
            <a:gsLst>
              <a:gs pos="100000">
                <a:schemeClr val="bg1">
                  <a:lumMod val="97000"/>
                </a:schemeClr>
              </a:gs>
              <a:gs pos="2000">
                <a:schemeClr val="bg1">
                  <a:lumMod val="83000"/>
                </a:schemeClr>
              </a:gs>
            </a:gsLst>
            <a:lin ang="18900000" scaled="0"/>
            <a:tileRect/>
          </a:gradFill>
          <a:ln w="12700"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80000"/>
                  </a:schemeClr>
                </a:gs>
              </a:gsLst>
              <a:lin ang="18900000" scaled="0"/>
              <a:tileRect/>
            </a:gradFill>
          </a:ln>
          <a:effectLst>
            <a:outerShdw blurRad="165100" dist="762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15" tIns="45707" rIns="91415" bIns="4570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印品黑体" panose="00000500000000000000" pitchFamily="2" charset="-122"/>
              <a:ea typeface="印品黑体" panose="00000500000000000000" pitchFamily="2" charset="-122"/>
              <a:cs typeface="+mn-cs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940800" y="177801"/>
            <a:ext cx="28448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  <a:latin typeface="印品黑体" panose="00000500000000000000" pitchFamily="2" charset="-122"/>
              </a:defRPr>
            </a:lvl1pPr>
          </a:lstStyle>
          <a:p>
            <a:pPr>
              <a:defRPr/>
            </a:pPr>
            <a:fld id="{A6620504-D840-6A40-90BC-6F3747762FA2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13/3/2023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2" y="6332539"/>
            <a:ext cx="38608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>
                <a:solidFill>
                  <a:schemeClr val="bg1">
                    <a:lumMod val="65000"/>
                  </a:schemeClr>
                </a:solidFill>
                <a:latin typeface="印品黑体" panose="00000500000000000000" pitchFamily="2" charset="-122"/>
              </a:defRPr>
            </a:lvl1pPr>
          </a:lstStyle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WWW.DESIGNERSPARADISE.COM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812800" y="6273802"/>
            <a:ext cx="10464800" cy="19599"/>
          </a:xfrm>
          <a:prstGeom prst="line">
            <a:avLst/>
          </a:prstGeom>
          <a:ln w="9525" cmpd="sng"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282884" y="6144298"/>
            <a:ext cx="480000" cy="30480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 b="0">
                <a:solidFill>
                  <a:schemeClr val="tx1">
                    <a:lumMod val="50000"/>
                    <a:lumOff val="50000"/>
                  </a:schemeClr>
                </a:solidFill>
                <a:latin typeface="印品黑体" panose="00000500000000000000" pitchFamily="2" charset="-122"/>
                <a:ea typeface="印品黑体" panose="00000500000000000000" pitchFamily="2" charset="-122"/>
                <a:cs typeface="印品黑体" panose="00000500000000000000" pitchFamily="2" charset="-122"/>
              </a:defRPr>
            </a:lvl1pPr>
          </a:lstStyle>
          <a:p>
            <a:pPr>
              <a:defRPr/>
            </a:pPr>
            <a:fld id="{857B18ED-D931-45F4-8873-1BEDAB4DC03E}" type="slidenum">
              <a:rPr lang="en-JM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en-JM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35503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</p:sldLayoutIdLst>
  <p:hf hdr="0" ftr="0" dt="0"/>
  <p:txStyles>
    <p:titleStyle>
      <a:lvl1pPr algn="l" defTabSz="1218926" rtl="0" eaLnBrk="1" latinLnBrk="0" hangingPunct="1">
        <a:spcBef>
          <a:spcPct val="0"/>
        </a:spcBef>
        <a:buNone/>
        <a:defRPr sz="4599" kern="1200">
          <a:solidFill>
            <a:srgbClr val="17375E"/>
          </a:solidFill>
          <a:latin typeface="印品黑体" panose="00000500000000000000" pitchFamily="2" charset="-122"/>
          <a:ea typeface="Open Sans Extrabold" pitchFamily="34" charset="0"/>
          <a:cs typeface="印品黑体" panose="00000500000000000000" pitchFamily="2" charset="-122"/>
        </a:defRPr>
      </a:lvl1pPr>
    </p:titleStyle>
    <p:bodyStyle>
      <a:lvl1pPr marL="457098" indent="-457098" algn="l" defTabSz="1218926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rgbClr val="17375E"/>
          </a:solidFill>
          <a:latin typeface="印品黑体" panose="00000500000000000000" pitchFamily="2" charset="-122"/>
          <a:ea typeface="+mn-ea"/>
          <a:cs typeface="+mn-cs"/>
        </a:defRPr>
      </a:lvl1pPr>
      <a:lvl2pPr marL="990377" indent="-380914" algn="l" defTabSz="1218926" rtl="0" eaLnBrk="1" latinLnBrk="0" hangingPunct="1">
        <a:spcBef>
          <a:spcPct val="20000"/>
        </a:spcBef>
        <a:buFont typeface="Arial" pitchFamily="34" charset="0"/>
        <a:buChar char="–"/>
        <a:defRPr sz="2400" kern="1200">
          <a:solidFill>
            <a:srgbClr val="17375E"/>
          </a:solidFill>
          <a:latin typeface="印品黑体" panose="00000500000000000000" pitchFamily="2" charset="-122"/>
          <a:ea typeface="+mn-ea"/>
          <a:cs typeface="+mn-cs"/>
        </a:defRPr>
      </a:lvl2pPr>
      <a:lvl3pPr marL="1523657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rgbClr val="17375E"/>
          </a:solidFill>
          <a:latin typeface="印品黑体" panose="00000500000000000000" pitchFamily="2" charset="-122"/>
          <a:ea typeface="+mn-ea"/>
          <a:cs typeface="+mn-cs"/>
        </a:defRPr>
      </a:lvl3pPr>
      <a:lvl4pPr marL="2133120" indent="-304731" algn="l" defTabSz="1218926" rtl="0" eaLnBrk="1" latinLnBrk="0" hangingPunct="1">
        <a:spcBef>
          <a:spcPct val="20000"/>
        </a:spcBef>
        <a:buFont typeface="Arial" pitchFamily="34" charset="0"/>
        <a:buChar char="–"/>
        <a:defRPr sz="1900" kern="1200">
          <a:solidFill>
            <a:srgbClr val="17375E"/>
          </a:solidFill>
          <a:latin typeface="印品黑体" panose="00000500000000000000" pitchFamily="2" charset="-122"/>
          <a:ea typeface="+mn-ea"/>
          <a:cs typeface="+mn-cs"/>
        </a:defRPr>
      </a:lvl4pPr>
      <a:lvl5pPr marL="2742582" indent="-304731" algn="l" defTabSz="1218926" rtl="0" eaLnBrk="1" latinLnBrk="0" hangingPunct="1">
        <a:spcBef>
          <a:spcPct val="20000"/>
        </a:spcBef>
        <a:buFont typeface="Arial" pitchFamily="34" charset="0"/>
        <a:buChar char="»"/>
        <a:defRPr sz="1900" kern="1200">
          <a:solidFill>
            <a:srgbClr val="17375E"/>
          </a:solidFill>
          <a:latin typeface="印品黑体" panose="00000500000000000000" pitchFamily="2" charset="-122"/>
          <a:ea typeface="+mn-ea"/>
          <a:cs typeface="+mn-cs"/>
        </a:defRPr>
      </a:lvl5pPr>
      <a:lvl6pPr marL="3352045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chemeClr val="tx1"/>
          </a:solidFill>
          <a:latin typeface="+mn-lt"/>
          <a:ea typeface="+mn-ea"/>
          <a:cs typeface="+mn-cs"/>
        </a:defRPr>
      </a:lvl6pPr>
      <a:lvl7pPr marL="3961509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chemeClr val="tx1"/>
          </a:solidFill>
          <a:latin typeface="+mn-lt"/>
          <a:ea typeface="+mn-ea"/>
          <a:cs typeface="+mn-cs"/>
        </a:defRPr>
      </a:lvl7pPr>
      <a:lvl8pPr marL="4570972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chemeClr val="tx1"/>
          </a:solidFill>
          <a:latin typeface="+mn-lt"/>
          <a:ea typeface="+mn-ea"/>
          <a:cs typeface="+mn-cs"/>
        </a:defRPr>
      </a:lvl8pPr>
      <a:lvl9pPr marL="5180434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463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8926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388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7851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314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6777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240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5703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hexa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0"/>
            <a:ext cx="12192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1" y="355601"/>
            <a:ext cx="10972800" cy="1143000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JM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1" y="1600203"/>
            <a:ext cx="10972800" cy="4165599"/>
          </a:xfrm>
          <a:prstGeom prst="rect">
            <a:avLst/>
          </a:prstGeom>
        </p:spPr>
        <p:txBody>
          <a:bodyPr vert="horz" lIns="91436" tIns="45718" rIns="91436" bIns="45718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JM" dirty="0"/>
          </a:p>
        </p:txBody>
      </p:sp>
      <p:sp>
        <p:nvSpPr>
          <p:cNvPr id="11" name="Freeform 5"/>
          <p:cNvSpPr>
            <a:spLocks/>
          </p:cNvSpPr>
          <p:nvPr/>
        </p:nvSpPr>
        <p:spPr bwMode="auto">
          <a:xfrm rot="5400000">
            <a:off x="11246810" y="6043601"/>
            <a:ext cx="541580" cy="479998"/>
          </a:xfrm>
          <a:custGeom>
            <a:avLst/>
            <a:gdLst>
              <a:gd name="T0" fmla="*/ 407 w 1375"/>
              <a:gd name="T1" fmla="*/ 1218 h 1218"/>
              <a:gd name="T2" fmla="*/ 299 w 1375"/>
              <a:gd name="T3" fmla="*/ 1156 h 1218"/>
              <a:gd name="T4" fmla="*/ 19 w 1375"/>
              <a:gd name="T5" fmla="*/ 671 h 1218"/>
              <a:gd name="T6" fmla="*/ 19 w 1375"/>
              <a:gd name="T7" fmla="*/ 547 h 1218"/>
              <a:gd name="T8" fmla="*/ 299 w 1375"/>
              <a:gd name="T9" fmla="*/ 62 h 1218"/>
              <a:gd name="T10" fmla="*/ 407 w 1375"/>
              <a:gd name="T11" fmla="*/ 0 h 1218"/>
              <a:gd name="T12" fmla="*/ 967 w 1375"/>
              <a:gd name="T13" fmla="*/ 0 h 1218"/>
              <a:gd name="T14" fmla="*/ 1075 w 1375"/>
              <a:gd name="T15" fmla="*/ 62 h 1218"/>
              <a:gd name="T16" fmla="*/ 1355 w 1375"/>
              <a:gd name="T17" fmla="*/ 547 h 1218"/>
              <a:gd name="T18" fmla="*/ 1355 w 1375"/>
              <a:gd name="T19" fmla="*/ 671 h 1218"/>
              <a:gd name="T20" fmla="*/ 1075 w 1375"/>
              <a:gd name="T21" fmla="*/ 1156 h 1218"/>
              <a:gd name="T22" fmla="*/ 967 w 1375"/>
              <a:gd name="T23" fmla="*/ 1218 h 1218"/>
              <a:gd name="T24" fmla="*/ 407 w 1375"/>
              <a:gd name="T25" fmla="*/ 1218 h 12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375" h="1218">
                <a:moveTo>
                  <a:pt x="407" y="1218"/>
                </a:moveTo>
                <a:cubicBezTo>
                  <a:pt x="368" y="1218"/>
                  <a:pt x="319" y="1190"/>
                  <a:pt x="299" y="1156"/>
                </a:cubicBezTo>
                <a:cubicBezTo>
                  <a:pt x="19" y="671"/>
                  <a:pt x="19" y="671"/>
                  <a:pt x="19" y="671"/>
                </a:cubicBezTo>
                <a:cubicBezTo>
                  <a:pt x="0" y="637"/>
                  <a:pt x="0" y="581"/>
                  <a:pt x="19" y="547"/>
                </a:cubicBezTo>
                <a:cubicBezTo>
                  <a:pt x="299" y="62"/>
                  <a:pt x="299" y="62"/>
                  <a:pt x="299" y="62"/>
                </a:cubicBezTo>
                <a:cubicBezTo>
                  <a:pt x="319" y="28"/>
                  <a:pt x="368" y="0"/>
                  <a:pt x="407" y="0"/>
                </a:cubicBezTo>
                <a:cubicBezTo>
                  <a:pt x="967" y="0"/>
                  <a:pt x="967" y="0"/>
                  <a:pt x="967" y="0"/>
                </a:cubicBezTo>
                <a:cubicBezTo>
                  <a:pt x="1007" y="0"/>
                  <a:pt x="1055" y="28"/>
                  <a:pt x="1075" y="62"/>
                </a:cubicBezTo>
                <a:cubicBezTo>
                  <a:pt x="1355" y="547"/>
                  <a:pt x="1355" y="547"/>
                  <a:pt x="1355" y="547"/>
                </a:cubicBezTo>
                <a:cubicBezTo>
                  <a:pt x="1375" y="581"/>
                  <a:pt x="1375" y="637"/>
                  <a:pt x="1355" y="671"/>
                </a:cubicBezTo>
                <a:cubicBezTo>
                  <a:pt x="1075" y="1156"/>
                  <a:pt x="1075" y="1156"/>
                  <a:pt x="1075" y="1156"/>
                </a:cubicBezTo>
                <a:cubicBezTo>
                  <a:pt x="1055" y="1190"/>
                  <a:pt x="1007" y="1218"/>
                  <a:pt x="967" y="1218"/>
                </a:cubicBezTo>
                <a:lnTo>
                  <a:pt x="407" y="1218"/>
                </a:lnTo>
                <a:close/>
              </a:path>
            </a:pathLst>
          </a:custGeom>
          <a:gradFill flip="none" rotWithShape="1">
            <a:gsLst>
              <a:gs pos="100000">
                <a:schemeClr val="bg1">
                  <a:lumMod val="97000"/>
                </a:schemeClr>
              </a:gs>
              <a:gs pos="2000">
                <a:schemeClr val="bg1">
                  <a:lumMod val="83000"/>
                </a:schemeClr>
              </a:gs>
            </a:gsLst>
            <a:lin ang="18900000" scaled="0"/>
            <a:tileRect/>
          </a:gradFill>
          <a:ln w="12700"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80000"/>
                  </a:schemeClr>
                </a:gs>
              </a:gsLst>
              <a:lin ang="18900000" scaled="0"/>
              <a:tileRect/>
            </a:gradFill>
          </a:ln>
          <a:effectLst>
            <a:outerShdw blurRad="165100" dist="762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15" tIns="45707" rIns="91415" bIns="4570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印品黑体" panose="00000500000000000000" pitchFamily="2" charset="-122"/>
              <a:ea typeface="印品黑体" panose="00000500000000000000" pitchFamily="2" charset="-122"/>
              <a:cs typeface="+mn-cs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940800" y="177801"/>
            <a:ext cx="28448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  <a:latin typeface="印品黑体" panose="00000500000000000000" pitchFamily="2" charset="-122"/>
              </a:defRPr>
            </a:lvl1pPr>
          </a:lstStyle>
          <a:p>
            <a:pPr>
              <a:defRPr/>
            </a:pPr>
            <a:fld id="{A6620504-D840-6A40-90BC-6F3747762FA2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13/3/2023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2" y="6332539"/>
            <a:ext cx="38608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>
                <a:solidFill>
                  <a:schemeClr val="bg1">
                    <a:lumMod val="65000"/>
                  </a:schemeClr>
                </a:solidFill>
                <a:latin typeface="印品黑体" panose="00000500000000000000" pitchFamily="2" charset="-122"/>
              </a:defRPr>
            </a:lvl1pPr>
          </a:lstStyle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WWW.DESIGNERSPARADISE.COM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812800" y="6273802"/>
            <a:ext cx="10464800" cy="19599"/>
          </a:xfrm>
          <a:prstGeom prst="line">
            <a:avLst/>
          </a:prstGeom>
          <a:ln w="9525" cmpd="sng"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282884" y="6144298"/>
            <a:ext cx="480000" cy="30480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 b="0">
                <a:solidFill>
                  <a:schemeClr val="tx1">
                    <a:lumMod val="50000"/>
                    <a:lumOff val="50000"/>
                  </a:schemeClr>
                </a:solidFill>
                <a:latin typeface="印品黑体" panose="00000500000000000000" pitchFamily="2" charset="-122"/>
                <a:ea typeface="印品黑体" panose="00000500000000000000" pitchFamily="2" charset="-122"/>
                <a:cs typeface="印品黑体" panose="00000500000000000000" pitchFamily="2" charset="-122"/>
              </a:defRPr>
            </a:lvl1pPr>
          </a:lstStyle>
          <a:p>
            <a:pPr>
              <a:defRPr/>
            </a:pPr>
            <a:fld id="{857B18ED-D931-45F4-8873-1BEDAB4DC03E}" type="slidenum">
              <a:rPr lang="en-JM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en-JM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01201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1" r:id="rId1"/>
    <p:sldLayoutId id="2147483702" r:id="rId2"/>
    <p:sldLayoutId id="2147483703" r:id="rId3"/>
  </p:sldLayoutIdLst>
  <p:hf hdr="0" ftr="0" dt="0"/>
  <p:txStyles>
    <p:titleStyle>
      <a:lvl1pPr algn="l" defTabSz="1218926" rtl="0" eaLnBrk="1" latinLnBrk="0" hangingPunct="1">
        <a:spcBef>
          <a:spcPct val="0"/>
        </a:spcBef>
        <a:buNone/>
        <a:defRPr sz="4599" kern="1200">
          <a:solidFill>
            <a:srgbClr val="17375E"/>
          </a:solidFill>
          <a:latin typeface="印品黑体" panose="00000500000000000000" pitchFamily="2" charset="-122"/>
          <a:ea typeface="Open Sans Extrabold" pitchFamily="34" charset="0"/>
          <a:cs typeface="印品黑体" panose="00000500000000000000" pitchFamily="2" charset="-122"/>
        </a:defRPr>
      </a:lvl1pPr>
    </p:titleStyle>
    <p:bodyStyle>
      <a:lvl1pPr marL="457098" indent="-457098" algn="l" defTabSz="1218926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rgbClr val="17375E"/>
          </a:solidFill>
          <a:latin typeface="印品黑体" panose="00000500000000000000" pitchFamily="2" charset="-122"/>
          <a:ea typeface="+mn-ea"/>
          <a:cs typeface="+mn-cs"/>
        </a:defRPr>
      </a:lvl1pPr>
      <a:lvl2pPr marL="990377" indent="-380914" algn="l" defTabSz="1218926" rtl="0" eaLnBrk="1" latinLnBrk="0" hangingPunct="1">
        <a:spcBef>
          <a:spcPct val="20000"/>
        </a:spcBef>
        <a:buFont typeface="Arial" pitchFamily="34" charset="0"/>
        <a:buChar char="–"/>
        <a:defRPr sz="2400" kern="1200">
          <a:solidFill>
            <a:srgbClr val="17375E"/>
          </a:solidFill>
          <a:latin typeface="印品黑体" panose="00000500000000000000" pitchFamily="2" charset="-122"/>
          <a:ea typeface="+mn-ea"/>
          <a:cs typeface="+mn-cs"/>
        </a:defRPr>
      </a:lvl2pPr>
      <a:lvl3pPr marL="1523657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rgbClr val="17375E"/>
          </a:solidFill>
          <a:latin typeface="印品黑体" panose="00000500000000000000" pitchFamily="2" charset="-122"/>
          <a:ea typeface="+mn-ea"/>
          <a:cs typeface="+mn-cs"/>
        </a:defRPr>
      </a:lvl3pPr>
      <a:lvl4pPr marL="2133120" indent="-304731" algn="l" defTabSz="1218926" rtl="0" eaLnBrk="1" latinLnBrk="0" hangingPunct="1">
        <a:spcBef>
          <a:spcPct val="20000"/>
        </a:spcBef>
        <a:buFont typeface="Arial" pitchFamily="34" charset="0"/>
        <a:buChar char="–"/>
        <a:defRPr sz="1900" kern="1200">
          <a:solidFill>
            <a:srgbClr val="17375E"/>
          </a:solidFill>
          <a:latin typeface="印品黑体" panose="00000500000000000000" pitchFamily="2" charset="-122"/>
          <a:ea typeface="+mn-ea"/>
          <a:cs typeface="+mn-cs"/>
        </a:defRPr>
      </a:lvl4pPr>
      <a:lvl5pPr marL="2742582" indent="-304731" algn="l" defTabSz="1218926" rtl="0" eaLnBrk="1" latinLnBrk="0" hangingPunct="1">
        <a:spcBef>
          <a:spcPct val="20000"/>
        </a:spcBef>
        <a:buFont typeface="Arial" pitchFamily="34" charset="0"/>
        <a:buChar char="»"/>
        <a:defRPr sz="1900" kern="1200">
          <a:solidFill>
            <a:srgbClr val="17375E"/>
          </a:solidFill>
          <a:latin typeface="印品黑体" panose="00000500000000000000" pitchFamily="2" charset="-122"/>
          <a:ea typeface="+mn-ea"/>
          <a:cs typeface="+mn-cs"/>
        </a:defRPr>
      </a:lvl5pPr>
      <a:lvl6pPr marL="3352045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chemeClr val="tx1"/>
          </a:solidFill>
          <a:latin typeface="+mn-lt"/>
          <a:ea typeface="+mn-ea"/>
          <a:cs typeface="+mn-cs"/>
        </a:defRPr>
      </a:lvl6pPr>
      <a:lvl7pPr marL="3961509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chemeClr val="tx1"/>
          </a:solidFill>
          <a:latin typeface="+mn-lt"/>
          <a:ea typeface="+mn-ea"/>
          <a:cs typeface="+mn-cs"/>
        </a:defRPr>
      </a:lvl7pPr>
      <a:lvl8pPr marL="4570972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chemeClr val="tx1"/>
          </a:solidFill>
          <a:latin typeface="+mn-lt"/>
          <a:ea typeface="+mn-ea"/>
          <a:cs typeface="+mn-cs"/>
        </a:defRPr>
      </a:lvl8pPr>
      <a:lvl9pPr marL="5180434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463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8926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388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7851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314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6777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240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5703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89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7" Type="http://schemas.openxmlformats.org/officeDocument/2006/relationships/image" Target="../media/image19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7.xml"/><Relationship Id="rId6" Type="http://schemas.openxmlformats.org/officeDocument/2006/relationships/image" Target="../media/image18.png"/><Relationship Id="rId5" Type="http://schemas.openxmlformats.org/officeDocument/2006/relationships/image" Target="../media/image21.svg"/><Relationship Id="rId4" Type="http://schemas.openxmlformats.org/officeDocument/2006/relationships/image" Target="../media/image1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7" Type="http://schemas.openxmlformats.org/officeDocument/2006/relationships/image" Target="../media/image19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7.xml"/><Relationship Id="rId6" Type="http://schemas.openxmlformats.org/officeDocument/2006/relationships/image" Target="../media/image18.png"/><Relationship Id="rId5" Type="http://schemas.openxmlformats.org/officeDocument/2006/relationships/image" Target="../media/image21.svg"/><Relationship Id="rId4" Type="http://schemas.openxmlformats.org/officeDocument/2006/relationships/image" Target="../media/image17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7" Type="http://schemas.openxmlformats.org/officeDocument/2006/relationships/image" Target="../media/image19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7.xml"/><Relationship Id="rId6" Type="http://schemas.openxmlformats.org/officeDocument/2006/relationships/image" Target="../media/image18.png"/><Relationship Id="rId5" Type="http://schemas.openxmlformats.org/officeDocument/2006/relationships/image" Target="../media/image21.svg"/><Relationship Id="rId4" Type="http://schemas.openxmlformats.org/officeDocument/2006/relationships/image" Target="../media/image17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4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4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41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emf"/><Relationship Id="rId3" Type="http://schemas.openxmlformats.org/officeDocument/2006/relationships/image" Target="../media/image16.png"/><Relationship Id="rId7" Type="http://schemas.openxmlformats.org/officeDocument/2006/relationships/image" Target="../media/image27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7.xml"/><Relationship Id="rId6" Type="http://schemas.openxmlformats.org/officeDocument/2006/relationships/image" Target="../media/image26.emf"/><Relationship Id="rId5" Type="http://schemas.openxmlformats.org/officeDocument/2006/relationships/image" Target="../media/image25.emf"/><Relationship Id="rId4" Type="http://schemas.openxmlformats.org/officeDocument/2006/relationships/image" Target="../media/image24.em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7" Type="http://schemas.openxmlformats.org/officeDocument/2006/relationships/image" Target="../media/image2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2.xml"/><Relationship Id="rId6" Type="http://schemas.openxmlformats.org/officeDocument/2006/relationships/image" Target="../media/image24.emf"/><Relationship Id="rId5" Type="http://schemas.openxmlformats.org/officeDocument/2006/relationships/image" Target="../media/image33.svg"/><Relationship Id="rId4" Type="http://schemas.openxmlformats.org/officeDocument/2006/relationships/image" Target="../media/image28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7" Type="http://schemas.openxmlformats.org/officeDocument/2006/relationships/image" Target="../media/image2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2.xml"/><Relationship Id="rId6" Type="http://schemas.openxmlformats.org/officeDocument/2006/relationships/image" Target="../media/image25.emf"/><Relationship Id="rId5" Type="http://schemas.openxmlformats.org/officeDocument/2006/relationships/image" Target="../media/image33.svg"/><Relationship Id="rId4" Type="http://schemas.openxmlformats.org/officeDocument/2006/relationships/image" Target="../media/image28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7" Type="http://schemas.openxmlformats.org/officeDocument/2006/relationships/image" Target="../media/image2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2.xml"/><Relationship Id="rId6" Type="http://schemas.openxmlformats.org/officeDocument/2006/relationships/image" Target="../media/image26.emf"/><Relationship Id="rId5" Type="http://schemas.openxmlformats.org/officeDocument/2006/relationships/image" Target="../media/image33.svg"/><Relationship Id="rId4" Type="http://schemas.openxmlformats.org/officeDocument/2006/relationships/image" Target="../media/image28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7" Type="http://schemas.openxmlformats.org/officeDocument/2006/relationships/image" Target="../media/image2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2.xml"/><Relationship Id="rId6" Type="http://schemas.openxmlformats.org/officeDocument/2006/relationships/image" Target="../media/image27.emf"/><Relationship Id="rId5" Type="http://schemas.openxmlformats.org/officeDocument/2006/relationships/image" Target="../media/image33.svg"/><Relationship Id="rId4" Type="http://schemas.openxmlformats.org/officeDocument/2006/relationships/image" Target="../media/image28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83.xml"/><Relationship Id="rId4" Type="http://schemas.openxmlformats.org/officeDocument/2006/relationships/image" Target="../media/image32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svg"/><Relationship Id="rId3" Type="http://schemas.openxmlformats.org/officeDocument/2006/relationships/image" Target="../media/image16.png"/><Relationship Id="rId7" Type="http://schemas.openxmlformats.org/officeDocument/2006/relationships/image" Target="../media/image3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2.xml"/><Relationship Id="rId6" Type="http://schemas.openxmlformats.org/officeDocument/2006/relationships/image" Target="../media/image34.emf"/><Relationship Id="rId5" Type="http://schemas.openxmlformats.org/officeDocument/2006/relationships/image" Target="../media/image39.svg"/><Relationship Id="rId4" Type="http://schemas.openxmlformats.org/officeDocument/2006/relationships/image" Target="../media/image33.png"/><Relationship Id="rId9" Type="http://schemas.openxmlformats.org/officeDocument/2006/relationships/image" Target="../media/image36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7" Type="http://schemas.openxmlformats.org/officeDocument/2006/relationships/image" Target="../media/image40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6.xml"/><Relationship Id="rId6" Type="http://schemas.openxmlformats.org/officeDocument/2006/relationships/image" Target="../media/image39.png"/><Relationship Id="rId5" Type="http://schemas.openxmlformats.org/officeDocument/2006/relationships/image" Target="../media/image38.png"/><Relationship Id="rId4" Type="http://schemas.openxmlformats.org/officeDocument/2006/relationships/image" Target="../media/image19.emf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4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4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4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41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4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gif"/><Relationship Id="rId1" Type="http://schemas.openxmlformats.org/officeDocument/2006/relationships/slideLayout" Target="../slideLayouts/slideLayout41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2.png"/><Relationship Id="rId7" Type="http://schemas.microsoft.com/office/2007/relationships/hdphoto" Target="../media/hdphoto2.wdp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6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5.sv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7" Type="http://schemas.openxmlformats.org/officeDocument/2006/relationships/image" Target="../media/image19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7.xml"/><Relationship Id="rId6" Type="http://schemas.openxmlformats.org/officeDocument/2006/relationships/image" Target="../media/image18.png"/><Relationship Id="rId5" Type="http://schemas.openxmlformats.org/officeDocument/2006/relationships/image" Target="../media/image21.svg"/><Relationship Id="rId4" Type="http://schemas.openxmlformats.org/officeDocument/2006/relationships/image" Target="../media/image17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Picture 3">
            <a:extLst>
              <a:ext uri="{FF2B5EF4-FFF2-40B4-BE49-F238E27FC236}">
                <a16:creationId xmlns:a16="http://schemas.microsoft.com/office/drawing/2014/main" xmlns="" id="{B26E5A1A-B25F-A58F-B7AC-BE80055B2C6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12192000" cy="68508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987" name="Picture 4">
            <a:extLst>
              <a:ext uri="{FF2B5EF4-FFF2-40B4-BE49-F238E27FC236}">
                <a16:creationId xmlns:a16="http://schemas.microsoft.com/office/drawing/2014/main" xmlns="" id="{492FF2C7-A315-E59C-70D4-882379353B8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524000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6B420826-F15B-987F-30D0-49A867416834}"/>
              </a:ext>
            </a:extLst>
          </p:cNvPr>
          <p:cNvSpPr txBox="1"/>
          <p:nvPr/>
        </p:nvSpPr>
        <p:spPr>
          <a:xfrm>
            <a:off x="3764446" y="476637"/>
            <a:ext cx="6461522" cy="52322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UVN Van Chuong Nang" panose="00000400000000000000" pitchFamily="2" charset="0"/>
                <a:ea typeface="等线" panose="02010600030101010101" pitchFamily="2" charset="-122"/>
                <a:cs typeface="+mn-cs"/>
              </a:rPr>
              <a:t>TRƯỜNG TIỂU HỌC PHÚC LỢI</a:t>
            </a:r>
            <a:endParaRPr kumimoji="0" lang="vi-VN" sz="2800" b="1" i="0" u="none" strike="noStrike" kern="1200" cap="none" spc="0" normalizeH="0" baseline="0" noProof="0" dirty="0">
              <a:ln>
                <a:noFill/>
              </a:ln>
              <a:solidFill>
                <a:srgbClr val="70AD47">
                  <a:lumMod val="75000"/>
                </a:srgbClr>
              </a:solidFill>
              <a:effectLst/>
              <a:uLnTx/>
              <a:uFillTx/>
              <a:latin typeface="Arial" panose="020B0604020202020204" pitchFamily="34" charset="0"/>
              <a:ea typeface="等线" panose="02010600030101010101" pitchFamily="2" charset="-122"/>
              <a:cs typeface="+mn-cs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B618510B-F213-4B03-AB01-7D7FBDF140DA}"/>
              </a:ext>
            </a:extLst>
          </p:cNvPr>
          <p:cNvSpPr txBox="1"/>
          <p:nvPr/>
        </p:nvSpPr>
        <p:spPr>
          <a:xfrm>
            <a:off x="4192616" y="1557396"/>
            <a:ext cx="3498056" cy="71558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50" b="0" i="0" u="none" strike="noStrike" kern="1200" cap="none" spc="-113" normalizeH="0" baseline="0" noProof="0" dirty="0">
                <a:ln>
                  <a:noFill/>
                </a:ln>
                <a:solidFill>
                  <a:srgbClr val="135E98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oiny" panose="02000903060500060000" pitchFamily="2" charset="0"/>
                <a:ea typeface="LNTH-Kids  Chinese Font 1" panose="02010600030101010101" pitchFamily="2" charset="-128"/>
                <a:cs typeface="+mn-cs"/>
              </a:rPr>
              <a:t>TUẦN 26</a:t>
            </a:r>
          </a:p>
        </p:txBody>
      </p:sp>
      <p:sp>
        <p:nvSpPr>
          <p:cNvPr id="41990" name="TextBox 7">
            <a:extLst>
              <a:ext uri="{FF2B5EF4-FFF2-40B4-BE49-F238E27FC236}">
                <a16:creationId xmlns:a16="http://schemas.microsoft.com/office/drawing/2014/main" xmlns="" id="{2478F3B8-589F-0718-9DB0-032D57A2953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2669091"/>
            <a:ext cx="12191999" cy="24468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9pPr>
          </a:lstStyle>
          <a:p>
            <a:pPr marL="0" marR="0" lvl="0" indent="0" algn="ctr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altLang="aa-ET" sz="405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Zilla Slab"/>
                <a:cs typeface="Times New Roman" panose="02020603050405020304" pitchFamily="18" charset="0"/>
              </a:rPr>
              <a:t>Tiếng</a:t>
            </a:r>
            <a:r>
              <a:rPr kumimoji="0" lang="en-US" altLang="aa-ET" sz="405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Zilla Slab"/>
                <a:cs typeface="Times New Roman" panose="02020603050405020304" pitchFamily="18" charset="0"/>
              </a:rPr>
              <a:t> </a:t>
            </a:r>
            <a:r>
              <a:rPr kumimoji="0" lang="en-US" altLang="aa-ET" sz="405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Zilla Slab"/>
                <a:cs typeface="Times New Roman" panose="02020603050405020304" pitchFamily="18" charset="0"/>
              </a:rPr>
              <a:t>Việt</a:t>
            </a:r>
            <a:endParaRPr kumimoji="0" lang="en-US" altLang="aa-ET" sz="405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Zilla Slab"/>
              <a:cs typeface="Times New Roman" panose="02020603050405020304" pitchFamily="18" charset="0"/>
            </a:endParaRPr>
          </a:p>
          <a:p>
            <a:pPr marL="0" marR="0" lvl="0" indent="0" algn="ctr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altLang="aa-ET" sz="405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Zilla Slab"/>
              <a:cs typeface="Times New Roman" panose="02020603050405020304" pitchFamily="18" charset="0"/>
            </a:endParaRPr>
          </a:p>
          <a:p>
            <a:pPr marL="0" marR="0" lvl="0" indent="0" algn="ctr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altLang="aa-ET" sz="3600" b="1" dirty="0" err="1">
                <a:solidFill>
                  <a:srgbClr val="FF0000"/>
                </a:solidFill>
                <a:latin typeface="Arial" panose="020B0604020202020204" pitchFamily="34" charset="0"/>
                <a:ea typeface="Zilla Slab"/>
                <a:cs typeface="Arial" panose="020B0604020202020204" pitchFamily="34" charset="0"/>
              </a:rPr>
              <a:t>Đọc</a:t>
            </a:r>
            <a:r>
              <a:rPr lang="en-US" altLang="aa-ET" sz="3600" b="1" dirty="0">
                <a:solidFill>
                  <a:srgbClr val="FF0000"/>
                </a:solidFill>
                <a:latin typeface="Arial" panose="020B0604020202020204" pitchFamily="34" charset="0"/>
                <a:ea typeface="Zilla Slab"/>
                <a:cs typeface="Arial" panose="020B0604020202020204" pitchFamily="34" charset="0"/>
              </a:rPr>
              <a:t>: A </a:t>
            </a:r>
            <a:r>
              <a:rPr lang="en-US" altLang="aa-ET" sz="3600" b="1" dirty="0" err="1">
                <a:solidFill>
                  <a:srgbClr val="FF0000"/>
                </a:solidFill>
                <a:latin typeface="Arial" panose="020B0604020202020204" pitchFamily="34" charset="0"/>
                <a:ea typeface="Zilla Slab"/>
                <a:cs typeface="Arial" panose="020B0604020202020204" pitchFamily="34" charset="0"/>
              </a:rPr>
              <a:t>lô</a:t>
            </a:r>
            <a:r>
              <a:rPr lang="en-US" altLang="aa-ET" sz="3600" b="1" dirty="0">
                <a:solidFill>
                  <a:srgbClr val="FF0000"/>
                </a:solidFill>
                <a:latin typeface="Arial" panose="020B0604020202020204" pitchFamily="34" charset="0"/>
                <a:ea typeface="Zilla Slab"/>
                <a:cs typeface="Arial" panose="020B0604020202020204" pitchFamily="34" charset="0"/>
              </a:rPr>
              <a:t>, </a:t>
            </a:r>
            <a:r>
              <a:rPr lang="en-US" altLang="aa-ET" sz="3600" b="1" dirty="0" err="1">
                <a:solidFill>
                  <a:srgbClr val="FF0000"/>
                </a:solidFill>
                <a:latin typeface="Arial" panose="020B0604020202020204" pitchFamily="34" charset="0"/>
                <a:ea typeface="Zilla Slab"/>
                <a:cs typeface="Arial" panose="020B0604020202020204" pitchFamily="34" charset="0"/>
              </a:rPr>
              <a:t>tớ</a:t>
            </a:r>
            <a:r>
              <a:rPr lang="en-US" altLang="aa-ET" sz="3600" b="1" dirty="0">
                <a:solidFill>
                  <a:srgbClr val="FF0000"/>
                </a:solidFill>
                <a:latin typeface="Arial" panose="020B0604020202020204" pitchFamily="34" charset="0"/>
                <a:ea typeface="Zilla Slab"/>
                <a:cs typeface="Arial" panose="020B0604020202020204" pitchFamily="34" charset="0"/>
              </a:rPr>
              <a:t> </a:t>
            </a:r>
            <a:r>
              <a:rPr lang="en-US" altLang="aa-ET" sz="3600" b="1" dirty="0" err="1">
                <a:solidFill>
                  <a:srgbClr val="FF0000"/>
                </a:solidFill>
                <a:latin typeface="Arial" panose="020B0604020202020204" pitchFamily="34" charset="0"/>
                <a:ea typeface="Zilla Slab"/>
                <a:cs typeface="Arial" panose="020B0604020202020204" pitchFamily="34" charset="0"/>
              </a:rPr>
              <a:t>đây</a:t>
            </a:r>
            <a:endParaRPr lang="en-US" altLang="aa-ET" sz="3600" b="1" dirty="0">
              <a:solidFill>
                <a:srgbClr val="FF0000"/>
              </a:solidFill>
              <a:latin typeface="Arial" panose="020B0604020202020204" pitchFamily="34" charset="0"/>
              <a:ea typeface="Zilla Slab"/>
              <a:cs typeface="Arial" panose="020B0604020202020204" pitchFamily="34" charset="0"/>
            </a:endParaRPr>
          </a:p>
          <a:p>
            <a:pPr marL="0" marR="0" lvl="0" indent="0" algn="ctr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altLang="aa-ET" sz="3600" b="1" dirty="0" err="1">
                <a:solidFill>
                  <a:srgbClr val="FF0000"/>
                </a:solidFill>
                <a:latin typeface="Arial" panose="020B0604020202020204" pitchFamily="34" charset="0"/>
                <a:ea typeface="Zilla Slab"/>
                <a:cs typeface="Arial" panose="020B0604020202020204" pitchFamily="34" charset="0"/>
              </a:rPr>
              <a:t>Đọc</a:t>
            </a:r>
            <a:r>
              <a:rPr lang="en-US" altLang="aa-ET" sz="3600" b="1" dirty="0">
                <a:solidFill>
                  <a:srgbClr val="FF0000"/>
                </a:solidFill>
                <a:latin typeface="Arial" panose="020B0604020202020204" pitchFamily="34" charset="0"/>
                <a:ea typeface="Zilla Slab"/>
                <a:cs typeface="Arial" panose="020B0604020202020204" pitchFamily="34" charset="0"/>
              </a:rPr>
              <a:t> </a:t>
            </a:r>
            <a:r>
              <a:rPr lang="en-US" altLang="aa-ET" sz="3600" b="1" dirty="0" err="1">
                <a:solidFill>
                  <a:srgbClr val="FF0000"/>
                </a:solidFill>
                <a:latin typeface="Arial" panose="020B0604020202020204" pitchFamily="34" charset="0"/>
                <a:ea typeface="Zilla Slab"/>
                <a:cs typeface="Arial" panose="020B0604020202020204" pitchFamily="34" charset="0"/>
              </a:rPr>
              <a:t>mở</a:t>
            </a:r>
            <a:r>
              <a:rPr lang="en-US" altLang="aa-ET" sz="3600" b="1" dirty="0">
                <a:solidFill>
                  <a:srgbClr val="FF0000"/>
                </a:solidFill>
                <a:latin typeface="Arial" panose="020B0604020202020204" pitchFamily="34" charset="0"/>
                <a:ea typeface="Zilla Slab"/>
                <a:cs typeface="Arial" panose="020B0604020202020204" pitchFamily="34" charset="0"/>
              </a:rPr>
              <a:t> </a:t>
            </a:r>
            <a:r>
              <a:rPr lang="en-US" altLang="aa-ET" sz="3600" b="1" dirty="0" err="1">
                <a:solidFill>
                  <a:srgbClr val="FF0000"/>
                </a:solidFill>
                <a:latin typeface="Arial" panose="020B0604020202020204" pitchFamily="34" charset="0"/>
                <a:ea typeface="Zilla Slab"/>
                <a:cs typeface="Arial" panose="020B0604020202020204" pitchFamily="34" charset="0"/>
              </a:rPr>
              <a:t>rộng</a:t>
            </a:r>
            <a:endParaRPr kumimoji="0" lang="en-US" altLang="aa-ET" sz="3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Zilla Slab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" name="Group 26">
            <a:extLst>
              <a:ext uri="{FF2B5EF4-FFF2-40B4-BE49-F238E27FC236}">
                <a16:creationId xmlns:a16="http://schemas.microsoft.com/office/drawing/2014/main" xmlns="" id="{4896393A-6805-5A33-212E-C6902867DA71}"/>
              </a:ext>
            </a:extLst>
          </p:cNvPr>
          <p:cNvGrpSpPr/>
          <p:nvPr/>
        </p:nvGrpSpPr>
        <p:grpSpPr>
          <a:xfrm>
            <a:off x="498914" y="986506"/>
            <a:ext cx="11235886" cy="5413015"/>
            <a:chOff x="-1101479" y="2562935"/>
            <a:chExt cx="7144680" cy="3831962"/>
          </a:xfrm>
        </p:grpSpPr>
        <p:grpSp>
          <p:nvGrpSpPr>
            <p:cNvPr id="28" name="Group 27">
              <a:extLst>
                <a:ext uri="{FF2B5EF4-FFF2-40B4-BE49-F238E27FC236}">
                  <a16:creationId xmlns:a16="http://schemas.microsoft.com/office/drawing/2014/main" xmlns="" id="{01BB555C-6E28-1300-996E-73FF3FCEE0D2}"/>
                </a:ext>
              </a:extLst>
            </p:cNvPr>
            <p:cNvGrpSpPr/>
            <p:nvPr/>
          </p:nvGrpSpPr>
          <p:grpSpPr>
            <a:xfrm>
              <a:off x="-1101479" y="2562935"/>
              <a:ext cx="7144680" cy="3831962"/>
              <a:chOff x="-1101479" y="2562935"/>
              <a:chExt cx="7144680" cy="3831962"/>
            </a:xfrm>
          </p:grpSpPr>
          <p:sp>
            <p:nvSpPr>
              <p:cNvPr id="30" name="Rectangle: Rounded Corners 29">
                <a:extLst>
                  <a:ext uri="{FF2B5EF4-FFF2-40B4-BE49-F238E27FC236}">
                    <a16:creationId xmlns:a16="http://schemas.microsoft.com/office/drawing/2014/main" xmlns="" id="{0273CDA4-5C19-72BD-6E08-9F902BD1769E}"/>
                  </a:ext>
                </a:extLst>
              </p:cNvPr>
              <p:cNvSpPr/>
              <p:nvPr/>
            </p:nvSpPr>
            <p:spPr>
              <a:xfrm>
                <a:off x="-1101479" y="3870693"/>
                <a:ext cx="7144680" cy="2524204"/>
              </a:xfrm>
              <a:custGeom>
                <a:avLst/>
                <a:gdLst>
                  <a:gd name="connsiteX0" fmla="*/ 0 w 7144680"/>
                  <a:gd name="connsiteY0" fmla="*/ 420709 h 2524204"/>
                  <a:gd name="connsiteX1" fmla="*/ 420709 w 7144680"/>
                  <a:gd name="connsiteY1" fmla="*/ 0 h 2524204"/>
                  <a:gd name="connsiteX2" fmla="*/ 1051035 w 7144680"/>
                  <a:gd name="connsiteY2" fmla="*/ 0 h 2524204"/>
                  <a:gd name="connsiteX3" fmla="*/ 1555296 w 7144680"/>
                  <a:gd name="connsiteY3" fmla="*/ 0 h 2524204"/>
                  <a:gd name="connsiteX4" fmla="*/ 2248655 w 7144680"/>
                  <a:gd name="connsiteY4" fmla="*/ 0 h 2524204"/>
                  <a:gd name="connsiteX5" fmla="*/ 2942014 w 7144680"/>
                  <a:gd name="connsiteY5" fmla="*/ 0 h 2524204"/>
                  <a:gd name="connsiteX6" fmla="*/ 3698405 w 7144680"/>
                  <a:gd name="connsiteY6" fmla="*/ 0 h 2524204"/>
                  <a:gd name="connsiteX7" fmla="*/ 4391764 w 7144680"/>
                  <a:gd name="connsiteY7" fmla="*/ 0 h 2524204"/>
                  <a:gd name="connsiteX8" fmla="*/ 5022090 w 7144680"/>
                  <a:gd name="connsiteY8" fmla="*/ 0 h 2524204"/>
                  <a:gd name="connsiteX9" fmla="*/ 5526351 w 7144680"/>
                  <a:gd name="connsiteY9" fmla="*/ 0 h 2524204"/>
                  <a:gd name="connsiteX10" fmla="*/ 6723971 w 7144680"/>
                  <a:gd name="connsiteY10" fmla="*/ 0 h 2524204"/>
                  <a:gd name="connsiteX11" fmla="*/ 7144680 w 7144680"/>
                  <a:gd name="connsiteY11" fmla="*/ 420709 h 2524204"/>
                  <a:gd name="connsiteX12" fmla="*/ 7144680 w 7144680"/>
                  <a:gd name="connsiteY12" fmla="*/ 947982 h 2524204"/>
                  <a:gd name="connsiteX13" fmla="*/ 7144680 w 7144680"/>
                  <a:gd name="connsiteY13" fmla="*/ 1475255 h 2524204"/>
                  <a:gd name="connsiteX14" fmla="*/ 7144680 w 7144680"/>
                  <a:gd name="connsiteY14" fmla="*/ 2103495 h 2524204"/>
                  <a:gd name="connsiteX15" fmla="*/ 6723971 w 7144680"/>
                  <a:gd name="connsiteY15" fmla="*/ 2524204 h 2524204"/>
                  <a:gd name="connsiteX16" fmla="*/ 6219710 w 7144680"/>
                  <a:gd name="connsiteY16" fmla="*/ 2524204 h 2524204"/>
                  <a:gd name="connsiteX17" fmla="*/ 5778482 w 7144680"/>
                  <a:gd name="connsiteY17" fmla="*/ 2524204 h 2524204"/>
                  <a:gd name="connsiteX18" fmla="*/ 5211188 w 7144680"/>
                  <a:gd name="connsiteY18" fmla="*/ 2524204 h 2524204"/>
                  <a:gd name="connsiteX19" fmla="*/ 4643895 w 7144680"/>
                  <a:gd name="connsiteY19" fmla="*/ 2524204 h 2524204"/>
                  <a:gd name="connsiteX20" fmla="*/ 3887503 w 7144680"/>
                  <a:gd name="connsiteY20" fmla="*/ 2524204 h 2524204"/>
                  <a:gd name="connsiteX21" fmla="*/ 3257177 w 7144680"/>
                  <a:gd name="connsiteY21" fmla="*/ 2524204 h 2524204"/>
                  <a:gd name="connsiteX22" fmla="*/ 2500785 w 7144680"/>
                  <a:gd name="connsiteY22" fmla="*/ 2524204 h 2524204"/>
                  <a:gd name="connsiteX23" fmla="*/ 1744394 w 7144680"/>
                  <a:gd name="connsiteY23" fmla="*/ 2524204 h 2524204"/>
                  <a:gd name="connsiteX24" fmla="*/ 1051035 w 7144680"/>
                  <a:gd name="connsiteY24" fmla="*/ 2524204 h 2524204"/>
                  <a:gd name="connsiteX25" fmla="*/ 420709 w 7144680"/>
                  <a:gd name="connsiteY25" fmla="*/ 2524204 h 2524204"/>
                  <a:gd name="connsiteX26" fmla="*/ 0 w 7144680"/>
                  <a:gd name="connsiteY26" fmla="*/ 2103495 h 2524204"/>
                  <a:gd name="connsiteX27" fmla="*/ 0 w 7144680"/>
                  <a:gd name="connsiteY27" fmla="*/ 1542566 h 2524204"/>
                  <a:gd name="connsiteX28" fmla="*/ 0 w 7144680"/>
                  <a:gd name="connsiteY28" fmla="*/ 981638 h 2524204"/>
                  <a:gd name="connsiteX29" fmla="*/ 0 w 7144680"/>
                  <a:gd name="connsiteY29" fmla="*/ 420709 h 25242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</a:cxnLst>
                <a:rect l="l" t="t" r="r" b="b"/>
                <a:pathLst>
                  <a:path w="7144680" h="2524204" fill="none" extrusionOk="0">
                    <a:moveTo>
                      <a:pt x="0" y="420709"/>
                    </a:moveTo>
                    <a:cubicBezTo>
                      <a:pt x="-17578" y="199844"/>
                      <a:pt x="195783" y="999"/>
                      <a:pt x="420709" y="0"/>
                    </a:cubicBezTo>
                    <a:cubicBezTo>
                      <a:pt x="603056" y="7828"/>
                      <a:pt x="817907" y="-4035"/>
                      <a:pt x="1051035" y="0"/>
                    </a:cubicBezTo>
                    <a:cubicBezTo>
                      <a:pt x="1284163" y="4035"/>
                      <a:pt x="1347240" y="1730"/>
                      <a:pt x="1555296" y="0"/>
                    </a:cubicBezTo>
                    <a:cubicBezTo>
                      <a:pt x="1763352" y="-1730"/>
                      <a:pt x="1996559" y="-1118"/>
                      <a:pt x="2248655" y="0"/>
                    </a:cubicBezTo>
                    <a:cubicBezTo>
                      <a:pt x="2500751" y="1118"/>
                      <a:pt x="2772203" y="-16318"/>
                      <a:pt x="2942014" y="0"/>
                    </a:cubicBezTo>
                    <a:cubicBezTo>
                      <a:pt x="3111825" y="16318"/>
                      <a:pt x="3361090" y="2591"/>
                      <a:pt x="3698405" y="0"/>
                    </a:cubicBezTo>
                    <a:cubicBezTo>
                      <a:pt x="4035720" y="-2591"/>
                      <a:pt x="4219838" y="954"/>
                      <a:pt x="4391764" y="0"/>
                    </a:cubicBezTo>
                    <a:cubicBezTo>
                      <a:pt x="4563690" y="-954"/>
                      <a:pt x="4810894" y="28999"/>
                      <a:pt x="5022090" y="0"/>
                    </a:cubicBezTo>
                    <a:cubicBezTo>
                      <a:pt x="5233286" y="-28999"/>
                      <a:pt x="5319510" y="17569"/>
                      <a:pt x="5526351" y="0"/>
                    </a:cubicBezTo>
                    <a:cubicBezTo>
                      <a:pt x="5733192" y="-17569"/>
                      <a:pt x="6165892" y="-51614"/>
                      <a:pt x="6723971" y="0"/>
                    </a:cubicBezTo>
                    <a:cubicBezTo>
                      <a:pt x="6943425" y="5795"/>
                      <a:pt x="7179063" y="153503"/>
                      <a:pt x="7144680" y="420709"/>
                    </a:cubicBezTo>
                    <a:cubicBezTo>
                      <a:pt x="7157061" y="551694"/>
                      <a:pt x="7130527" y="809083"/>
                      <a:pt x="7144680" y="947982"/>
                    </a:cubicBezTo>
                    <a:cubicBezTo>
                      <a:pt x="7158833" y="1086881"/>
                      <a:pt x="7156164" y="1320884"/>
                      <a:pt x="7144680" y="1475255"/>
                    </a:cubicBezTo>
                    <a:cubicBezTo>
                      <a:pt x="7133196" y="1629626"/>
                      <a:pt x="7119683" y="1932573"/>
                      <a:pt x="7144680" y="2103495"/>
                    </a:cubicBezTo>
                    <a:cubicBezTo>
                      <a:pt x="7156093" y="2391701"/>
                      <a:pt x="6969679" y="2542010"/>
                      <a:pt x="6723971" y="2524204"/>
                    </a:cubicBezTo>
                    <a:cubicBezTo>
                      <a:pt x="6514093" y="2519676"/>
                      <a:pt x="6385289" y="2501190"/>
                      <a:pt x="6219710" y="2524204"/>
                    </a:cubicBezTo>
                    <a:cubicBezTo>
                      <a:pt x="6054131" y="2547218"/>
                      <a:pt x="5956786" y="2544033"/>
                      <a:pt x="5778482" y="2524204"/>
                    </a:cubicBezTo>
                    <a:cubicBezTo>
                      <a:pt x="5600178" y="2504375"/>
                      <a:pt x="5381145" y="2523838"/>
                      <a:pt x="5211188" y="2524204"/>
                    </a:cubicBezTo>
                    <a:cubicBezTo>
                      <a:pt x="5041231" y="2524570"/>
                      <a:pt x="4877953" y="2547968"/>
                      <a:pt x="4643895" y="2524204"/>
                    </a:cubicBezTo>
                    <a:cubicBezTo>
                      <a:pt x="4409837" y="2500440"/>
                      <a:pt x="4178389" y="2526399"/>
                      <a:pt x="3887503" y="2524204"/>
                    </a:cubicBezTo>
                    <a:cubicBezTo>
                      <a:pt x="3596617" y="2522009"/>
                      <a:pt x="3542878" y="2509248"/>
                      <a:pt x="3257177" y="2524204"/>
                    </a:cubicBezTo>
                    <a:cubicBezTo>
                      <a:pt x="2971476" y="2539160"/>
                      <a:pt x="2766875" y="2492887"/>
                      <a:pt x="2500785" y="2524204"/>
                    </a:cubicBezTo>
                    <a:cubicBezTo>
                      <a:pt x="2234695" y="2555521"/>
                      <a:pt x="2120413" y="2541270"/>
                      <a:pt x="1744394" y="2524204"/>
                    </a:cubicBezTo>
                    <a:cubicBezTo>
                      <a:pt x="1368375" y="2507138"/>
                      <a:pt x="1290310" y="2497405"/>
                      <a:pt x="1051035" y="2524204"/>
                    </a:cubicBezTo>
                    <a:cubicBezTo>
                      <a:pt x="811760" y="2551003"/>
                      <a:pt x="575434" y="2501750"/>
                      <a:pt x="420709" y="2524204"/>
                    </a:cubicBezTo>
                    <a:cubicBezTo>
                      <a:pt x="242545" y="2516745"/>
                      <a:pt x="4582" y="2359471"/>
                      <a:pt x="0" y="2103495"/>
                    </a:cubicBezTo>
                    <a:cubicBezTo>
                      <a:pt x="-21923" y="1905562"/>
                      <a:pt x="-1832" y="1741202"/>
                      <a:pt x="0" y="1542566"/>
                    </a:cubicBezTo>
                    <a:cubicBezTo>
                      <a:pt x="1832" y="1343930"/>
                      <a:pt x="13977" y="1153011"/>
                      <a:pt x="0" y="981638"/>
                    </a:cubicBezTo>
                    <a:cubicBezTo>
                      <a:pt x="-13977" y="810265"/>
                      <a:pt x="26582" y="676374"/>
                      <a:pt x="0" y="420709"/>
                    </a:cubicBezTo>
                    <a:close/>
                  </a:path>
                  <a:path w="7144680" h="2524204" stroke="0" extrusionOk="0">
                    <a:moveTo>
                      <a:pt x="0" y="420709"/>
                    </a:moveTo>
                    <a:cubicBezTo>
                      <a:pt x="-9088" y="134401"/>
                      <a:pt x="160951" y="15017"/>
                      <a:pt x="420709" y="0"/>
                    </a:cubicBezTo>
                    <a:cubicBezTo>
                      <a:pt x="624437" y="17818"/>
                      <a:pt x="869942" y="-594"/>
                      <a:pt x="1051035" y="0"/>
                    </a:cubicBezTo>
                    <a:cubicBezTo>
                      <a:pt x="1232128" y="594"/>
                      <a:pt x="1321816" y="22827"/>
                      <a:pt x="1555296" y="0"/>
                    </a:cubicBezTo>
                    <a:cubicBezTo>
                      <a:pt x="1788776" y="-22827"/>
                      <a:pt x="1821249" y="-7857"/>
                      <a:pt x="1996525" y="0"/>
                    </a:cubicBezTo>
                    <a:cubicBezTo>
                      <a:pt x="2171801" y="7857"/>
                      <a:pt x="2461797" y="2023"/>
                      <a:pt x="2689883" y="0"/>
                    </a:cubicBezTo>
                    <a:cubicBezTo>
                      <a:pt x="2917969" y="-2023"/>
                      <a:pt x="3100147" y="14732"/>
                      <a:pt x="3383242" y="0"/>
                    </a:cubicBezTo>
                    <a:cubicBezTo>
                      <a:pt x="3666337" y="-14732"/>
                      <a:pt x="3801327" y="-21144"/>
                      <a:pt x="4013568" y="0"/>
                    </a:cubicBezTo>
                    <a:cubicBezTo>
                      <a:pt x="4225809" y="21144"/>
                      <a:pt x="4452146" y="-3028"/>
                      <a:pt x="4580862" y="0"/>
                    </a:cubicBezTo>
                    <a:cubicBezTo>
                      <a:pt x="4709578" y="3028"/>
                      <a:pt x="5019175" y="-2894"/>
                      <a:pt x="5148155" y="0"/>
                    </a:cubicBezTo>
                    <a:cubicBezTo>
                      <a:pt x="5277135" y="2894"/>
                      <a:pt x="5494508" y="-7741"/>
                      <a:pt x="5589384" y="0"/>
                    </a:cubicBezTo>
                    <a:cubicBezTo>
                      <a:pt x="5684260" y="7741"/>
                      <a:pt x="6311598" y="10781"/>
                      <a:pt x="6723971" y="0"/>
                    </a:cubicBezTo>
                    <a:cubicBezTo>
                      <a:pt x="6980128" y="-20347"/>
                      <a:pt x="7138616" y="198489"/>
                      <a:pt x="7144680" y="420709"/>
                    </a:cubicBezTo>
                    <a:cubicBezTo>
                      <a:pt x="7122957" y="679038"/>
                      <a:pt x="7167316" y="841643"/>
                      <a:pt x="7144680" y="947982"/>
                    </a:cubicBezTo>
                    <a:cubicBezTo>
                      <a:pt x="7122044" y="1054321"/>
                      <a:pt x="7123567" y="1249949"/>
                      <a:pt x="7144680" y="1542566"/>
                    </a:cubicBezTo>
                    <a:cubicBezTo>
                      <a:pt x="7165793" y="1835183"/>
                      <a:pt x="7119212" y="1840395"/>
                      <a:pt x="7144680" y="2103495"/>
                    </a:cubicBezTo>
                    <a:cubicBezTo>
                      <a:pt x="7129323" y="2305447"/>
                      <a:pt x="6954320" y="2534982"/>
                      <a:pt x="6723971" y="2524204"/>
                    </a:cubicBezTo>
                    <a:cubicBezTo>
                      <a:pt x="6472061" y="2525830"/>
                      <a:pt x="6267213" y="2513025"/>
                      <a:pt x="6030612" y="2524204"/>
                    </a:cubicBezTo>
                    <a:cubicBezTo>
                      <a:pt x="5794011" y="2535383"/>
                      <a:pt x="5581688" y="2501687"/>
                      <a:pt x="5463319" y="2524204"/>
                    </a:cubicBezTo>
                    <a:cubicBezTo>
                      <a:pt x="5344950" y="2546721"/>
                      <a:pt x="5118320" y="2530004"/>
                      <a:pt x="5022090" y="2524204"/>
                    </a:cubicBezTo>
                    <a:cubicBezTo>
                      <a:pt x="4925860" y="2518404"/>
                      <a:pt x="4552965" y="2550387"/>
                      <a:pt x="4391764" y="2524204"/>
                    </a:cubicBezTo>
                    <a:cubicBezTo>
                      <a:pt x="4230563" y="2498021"/>
                      <a:pt x="4071745" y="2513954"/>
                      <a:pt x="3950536" y="2524204"/>
                    </a:cubicBezTo>
                    <a:cubicBezTo>
                      <a:pt x="3829327" y="2534454"/>
                      <a:pt x="3369210" y="2499055"/>
                      <a:pt x="3194144" y="2524204"/>
                    </a:cubicBezTo>
                    <a:cubicBezTo>
                      <a:pt x="3019078" y="2549353"/>
                      <a:pt x="2895602" y="2511740"/>
                      <a:pt x="2626851" y="2524204"/>
                    </a:cubicBezTo>
                    <a:cubicBezTo>
                      <a:pt x="2358100" y="2536668"/>
                      <a:pt x="2238132" y="2561134"/>
                      <a:pt x="1870459" y="2524204"/>
                    </a:cubicBezTo>
                    <a:cubicBezTo>
                      <a:pt x="1502786" y="2487274"/>
                      <a:pt x="1588443" y="2527842"/>
                      <a:pt x="1429231" y="2524204"/>
                    </a:cubicBezTo>
                    <a:cubicBezTo>
                      <a:pt x="1270019" y="2520566"/>
                      <a:pt x="1206672" y="2507509"/>
                      <a:pt x="988003" y="2524204"/>
                    </a:cubicBezTo>
                    <a:cubicBezTo>
                      <a:pt x="769334" y="2540899"/>
                      <a:pt x="691416" y="2545107"/>
                      <a:pt x="420709" y="2524204"/>
                    </a:cubicBezTo>
                    <a:cubicBezTo>
                      <a:pt x="211594" y="2560339"/>
                      <a:pt x="55713" y="2341994"/>
                      <a:pt x="0" y="2103495"/>
                    </a:cubicBezTo>
                    <a:cubicBezTo>
                      <a:pt x="-23759" y="1934236"/>
                      <a:pt x="-16890" y="1809373"/>
                      <a:pt x="0" y="1576222"/>
                    </a:cubicBezTo>
                    <a:cubicBezTo>
                      <a:pt x="16890" y="1343071"/>
                      <a:pt x="-17714" y="1259831"/>
                      <a:pt x="0" y="1048949"/>
                    </a:cubicBezTo>
                    <a:cubicBezTo>
                      <a:pt x="17714" y="838067"/>
                      <a:pt x="21334" y="673518"/>
                      <a:pt x="0" y="420709"/>
                    </a:cubicBezTo>
                    <a:close/>
                  </a:path>
                </a:pathLst>
              </a:custGeom>
              <a:ln w="28575">
                <a:solidFill>
                  <a:srgbClr val="FFC000"/>
                </a:solidFill>
                <a:extLst>
                  <a:ext uri="{C807C97D-BFC1-408E-A445-0C87EB9F89A2}">
                    <ask:lineSketchStyleProps xmlns:ask="http://schemas.microsoft.com/office/drawing/2018/sketchyshapes" xmlns="" sd="1356001973">
                      <a:prstGeom prst="roundRect">
                        <a:avLst/>
                      </a:prstGeom>
                      <ask:type>
                        <ask:lineSketchFreehand/>
                      </ask:type>
                    </ask:lineSketchStyleProps>
                  </a:ext>
                </a:extLst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pic>
            <p:nvPicPr>
              <p:cNvPr id="31" name="Graphic 30">
                <a:extLst>
                  <a:ext uri="{FF2B5EF4-FFF2-40B4-BE49-F238E27FC236}">
                    <a16:creationId xmlns:a16="http://schemas.microsoft.com/office/drawing/2014/main" xmlns="" id="{A5916EFE-08D7-E8D2-8109-D5FD679F289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96DAC541-7B7A-43D3-8B79-37D633B846F1}">
                    <asvg:svgBlip xmlns:asvg="http://schemas.microsoft.com/office/drawing/2016/SVG/main" xmlns="" r:embed="rId5"/>
                  </a:ext>
                </a:extLst>
              </a:blip>
              <a:stretch>
                <a:fillRect/>
              </a:stretch>
            </p:blipFill>
            <p:spPr>
              <a:xfrm>
                <a:off x="1110700" y="2562935"/>
                <a:ext cx="2693797" cy="1801994"/>
              </a:xfrm>
              <a:prstGeom prst="rect">
                <a:avLst/>
              </a:prstGeom>
            </p:spPr>
          </p:pic>
        </p:grp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xmlns="" id="{8A7988B3-42B1-1A49-D814-A9957013CD7E}"/>
                </a:ext>
              </a:extLst>
            </p:cNvPr>
            <p:cNvSpPr txBox="1"/>
            <p:nvPr/>
          </p:nvSpPr>
          <p:spPr>
            <a:xfrm>
              <a:off x="990600" y="3463932"/>
              <a:ext cx="2933997" cy="719004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6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14124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khoái</a:t>
              </a:r>
              <a:r>
                <a:rPr kumimoji="0" lang="en-US" sz="6600" b="1" i="0" u="none" strike="noStrike" kern="1200" cap="none" spc="0" normalizeH="0" baseline="0" noProof="0" dirty="0">
                  <a:ln>
                    <a:noFill/>
                  </a:ln>
                  <a:solidFill>
                    <a:srgbClr val="F14124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6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14124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chí</a:t>
              </a:r>
              <a:endParaRPr kumimoji="0" lang="en-US" sz="6600" b="1" i="0" u="none" strike="noStrike" kern="1200" cap="none" spc="0" normalizeH="0" baseline="0" noProof="0" dirty="0">
                <a:ln>
                  <a:noFill/>
                </a:ln>
                <a:solidFill>
                  <a:srgbClr val="F14124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</p:grpSp>
      <p:sp>
        <p:nvSpPr>
          <p:cNvPr id="32" name="TextBox 31">
            <a:extLst>
              <a:ext uri="{FF2B5EF4-FFF2-40B4-BE49-F238E27FC236}">
                <a16:creationId xmlns:a16="http://schemas.microsoft.com/office/drawing/2014/main" xmlns="" id="{3BFBCE78-A793-3E24-F430-7E5B604BA9D0}"/>
              </a:ext>
            </a:extLst>
          </p:cNvPr>
          <p:cNvSpPr txBox="1"/>
          <p:nvPr/>
        </p:nvSpPr>
        <p:spPr>
          <a:xfrm>
            <a:off x="622498" y="3801998"/>
            <a:ext cx="10532116" cy="61555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thích thú vì được như ý.</a:t>
            </a:r>
          </a:p>
        </p:txBody>
      </p:sp>
      <p:pic>
        <p:nvPicPr>
          <p:cNvPr id="26" name="Picture 2" descr="Openclipart - Clipping Culture | Crypto currencies, Star illustration, Free  clip art">
            <a:extLst>
              <a:ext uri="{FF2B5EF4-FFF2-40B4-BE49-F238E27FC236}">
                <a16:creationId xmlns:a16="http://schemas.microsoft.com/office/drawing/2014/main" xmlns="" id="{80CB562A-191E-8993-1A26-6CA1198B9F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43203" y="6219054"/>
            <a:ext cx="599660" cy="5756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7" name="Group 16">
            <a:extLst>
              <a:ext uri="{FF2B5EF4-FFF2-40B4-BE49-F238E27FC236}">
                <a16:creationId xmlns:a16="http://schemas.microsoft.com/office/drawing/2014/main" xmlns="" id="{C234F80C-1A05-C12F-C9B5-7B2EA1AA3E36}"/>
              </a:ext>
            </a:extLst>
          </p:cNvPr>
          <p:cNvGrpSpPr/>
          <p:nvPr/>
        </p:nvGrpSpPr>
        <p:grpSpPr>
          <a:xfrm>
            <a:off x="3332818" y="76200"/>
            <a:ext cx="5526365" cy="1086132"/>
            <a:chOff x="3092880" y="0"/>
            <a:chExt cx="5699569" cy="1284494"/>
          </a:xfrm>
        </p:grpSpPr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xmlns="" id="{61536EC6-3D52-F1FF-3CBA-DE2147A64B87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lum contrast="40000"/>
            </a:blip>
            <a:stretch>
              <a:fillRect/>
            </a:stretch>
          </p:blipFill>
          <p:spPr>
            <a:xfrm>
              <a:off x="3092880" y="0"/>
              <a:ext cx="5699569" cy="1284494"/>
            </a:xfrm>
            <a:prstGeom prst="rect">
              <a:avLst/>
            </a:prstGeom>
          </p:spPr>
        </p:pic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xmlns="" id="{18B3E458-BC8F-32D0-B3BC-29069D9EE1DD}"/>
                </a:ext>
              </a:extLst>
            </p:cNvPr>
            <p:cNvSpPr txBox="1"/>
            <p:nvPr/>
          </p:nvSpPr>
          <p:spPr>
            <a:xfrm>
              <a:off x="3769186" y="376132"/>
              <a:ext cx="4346954" cy="582379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1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Giải nghĩa từ khó hiểu</a:t>
              </a:r>
              <a:endPara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</p:grpSp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989BF549-D4EA-D127-F8A5-58BED54AA17C}"/>
              </a:ext>
            </a:extLst>
          </p:cNvPr>
          <p:cNvSpPr/>
          <p:nvPr/>
        </p:nvSpPr>
        <p:spPr>
          <a:xfrm>
            <a:off x="-2114550" y="0"/>
            <a:ext cx="1985962" cy="1889389"/>
          </a:xfrm>
          <a:prstGeom prst="rect">
            <a:avLst/>
          </a:prstGeom>
          <a:solidFill>
            <a:srgbClr val="E6E6E6"/>
          </a:solidFill>
          <a:ln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2958775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" name="Group 26">
            <a:extLst>
              <a:ext uri="{FF2B5EF4-FFF2-40B4-BE49-F238E27FC236}">
                <a16:creationId xmlns:a16="http://schemas.microsoft.com/office/drawing/2014/main" xmlns="" id="{4896393A-6805-5A33-212E-C6902867DA71}"/>
              </a:ext>
            </a:extLst>
          </p:cNvPr>
          <p:cNvGrpSpPr/>
          <p:nvPr/>
        </p:nvGrpSpPr>
        <p:grpSpPr>
          <a:xfrm>
            <a:off x="498914" y="986506"/>
            <a:ext cx="11235886" cy="5413015"/>
            <a:chOff x="-1101479" y="2562935"/>
            <a:chExt cx="7144680" cy="3831962"/>
          </a:xfrm>
        </p:grpSpPr>
        <p:grpSp>
          <p:nvGrpSpPr>
            <p:cNvPr id="28" name="Group 27">
              <a:extLst>
                <a:ext uri="{FF2B5EF4-FFF2-40B4-BE49-F238E27FC236}">
                  <a16:creationId xmlns:a16="http://schemas.microsoft.com/office/drawing/2014/main" xmlns="" id="{01BB555C-6E28-1300-996E-73FF3FCEE0D2}"/>
                </a:ext>
              </a:extLst>
            </p:cNvPr>
            <p:cNvGrpSpPr/>
            <p:nvPr/>
          </p:nvGrpSpPr>
          <p:grpSpPr>
            <a:xfrm>
              <a:off x="-1101479" y="2562935"/>
              <a:ext cx="7144680" cy="3831962"/>
              <a:chOff x="-1101479" y="2562935"/>
              <a:chExt cx="7144680" cy="3831962"/>
            </a:xfrm>
          </p:grpSpPr>
          <p:sp>
            <p:nvSpPr>
              <p:cNvPr id="30" name="Rectangle: Rounded Corners 29">
                <a:extLst>
                  <a:ext uri="{FF2B5EF4-FFF2-40B4-BE49-F238E27FC236}">
                    <a16:creationId xmlns:a16="http://schemas.microsoft.com/office/drawing/2014/main" xmlns="" id="{0273CDA4-5C19-72BD-6E08-9F902BD1769E}"/>
                  </a:ext>
                </a:extLst>
              </p:cNvPr>
              <p:cNvSpPr/>
              <p:nvPr/>
            </p:nvSpPr>
            <p:spPr>
              <a:xfrm>
                <a:off x="-1101479" y="3870693"/>
                <a:ext cx="7144680" cy="2524204"/>
              </a:xfrm>
              <a:custGeom>
                <a:avLst/>
                <a:gdLst>
                  <a:gd name="connsiteX0" fmla="*/ 0 w 7144680"/>
                  <a:gd name="connsiteY0" fmla="*/ 420709 h 2524204"/>
                  <a:gd name="connsiteX1" fmla="*/ 420709 w 7144680"/>
                  <a:gd name="connsiteY1" fmla="*/ 0 h 2524204"/>
                  <a:gd name="connsiteX2" fmla="*/ 1051035 w 7144680"/>
                  <a:gd name="connsiteY2" fmla="*/ 0 h 2524204"/>
                  <a:gd name="connsiteX3" fmla="*/ 1555296 w 7144680"/>
                  <a:gd name="connsiteY3" fmla="*/ 0 h 2524204"/>
                  <a:gd name="connsiteX4" fmla="*/ 2248655 w 7144680"/>
                  <a:gd name="connsiteY4" fmla="*/ 0 h 2524204"/>
                  <a:gd name="connsiteX5" fmla="*/ 2942014 w 7144680"/>
                  <a:gd name="connsiteY5" fmla="*/ 0 h 2524204"/>
                  <a:gd name="connsiteX6" fmla="*/ 3698405 w 7144680"/>
                  <a:gd name="connsiteY6" fmla="*/ 0 h 2524204"/>
                  <a:gd name="connsiteX7" fmla="*/ 4391764 w 7144680"/>
                  <a:gd name="connsiteY7" fmla="*/ 0 h 2524204"/>
                  <a:gd name="connsiteX8" fmla="*/ 5022090 w 7144680"/>
                  <a:gd name="connsiteY8" fmla="*/ 0 h 2524204"/>
                  <a:gd name="connsiteX9" fmla="*/ 5526351 w 7144680"/>
                  <a:gd name="connsiteY9" fmla="*/ 0 h 2524204"/>
                  <a:gd name="connsiteX10" fmla="*/ 6723971 w 7144680"/>
                  <a:gd name="connsiteY10" fmla="*/ 0 h 2524204"/>
                  <a:gd name="connsiteX11" fmla="*/ 7144680 w 7144680"/>
                  <a:gd name="connsiteY11" fmla="*/ 420709 h 2524204"/>
                  <a:gd name="connsiteX12" fmla="*/ 7144680 w 7144680"/>
                  <a:gd name="connsiteY12" fmla="*/ 947982 h 2524204"/>
                  <a:gd name="connsiteX13" fmla="*/ 7144680 w 7144680"/>
                  <a:gd name="connsiteY13" fmla="*/ 1475255 h 2524204"/>
                  <a:gd name="connsiteX14" fmla="*/ 7144680 w 7144680"/>
                  <a:gd name="connsiteY14" fmla="*/ 2103495 h 2524204"/>
                  <a:gd name="connsiteX15" fmla="*/ 6723971 w 7144680"/>
                  <a:gd name="connsiteY15" fmla="*/ 2524204 h 2524204"/>
                  <a:gd name="connsiteX16" fmla="*/ 6219710 w 7144680"/>
                  <a:gd name="connsiteY16" fmla="*/ 2524204 h 2524204"/>
                  <a:gd name="connsiteX17" fmla="*/ 5778482 w 7144680"/>
                  <a:gd name="connsiteY17" fmla="*/ 2524204 h 2524204"/>
                  <a:gd name="connsiteX18" fmla="*/ 5211188 w 7144680"/>
                  <a:gd name="connsiteY18" fmla="*/ 2524204 h 2524204"/>
                  <a:gd name="connsiteX19" fmla="*/ 4643895 w 7144680"/>
                  <a:gd name="connsiteY19" fmla="*/ 2524204 h 2524204"/>
                  <a:gd name="connsiteX20" fmla="*/ 3887503 w 7144680"/>
                  <a:gd name="connsiteY20" fmla="*/ 2524204 h 2524204"/>
                  <a:gd name="connsiteX21" fmla="*/ 3257177 w 7144680"/>
                  <a:gd name="connsiteY21" fmla="*/ 2524204 h 2524204"/>
                  <a:gd name="connsiteX22" fmla="*/ 2500785 w 7144680"/>
                  <a:gd name="connsiteY22" fmla="*/ 2524204 h 2524204"/>
                  <a:gd name="connsiteX23" fmla="*/ 1744394 w 7144680"/>
                  <a:gd name="connsiteY23" fmla="*/ 2524204 h 2524204"/>
                  <a:gd name="connsiteX24" fmla="*/ 1051035 w 7144680"/>
                  <a:gd name="connsiteY24" fmla="*/ 2524204 h 2524204"/>
                  <a:gd name="connsiteX25" fmla="*/ 420709 w 7144680"/>
                  <a:gd name="connsiteY25" fmla="*/ 2524204 h 2524204"/>
                  <a:gd name="connsiteX26" fmla="*/ 0 w 7144680"/>
                  <a:gd name="connsiteY26" fmla="*/ 2103495 h 2524204"/>
                  <a:gd name="connsiteX27" fmla="*/ 0 w 7144680"/>
                  <a:gd name="connsiteY27" fmla="*/ 1542566 h 2524204"/>
                  <a:gd name="connsiteX28" fmla="*/ 0 w 7144680"/>
                  <a:gd name="connsiteY28" fmla="*/ 981638 h 2524204"/>
                  <a:gd name="connsiteX29" fmla="*/ 0 w 7144680"/>
                  <a:gd name="connsiteY29" fmla="*/ 420709 h 25242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</a:cxnLst>
                <a:rect l="l" t="t" r="r" b="b"/>
                <a:pathLst>
                  <a:path w="7144680" h="2524204" fill="none" extrusionOk="0">
                    <a:moveTo>
                      <a:pt x="0" y="420709"/>
                    </a:moveTo>
                    <a:cubicBezTo>
                      <a:pt x="-17578" y="199844"/>
                      <a:pt x="195783" y="999"/>
                      <a:pt x="420709" y="0"/>
                    </a:cubicBezTo>
                    <a:cubicBezTo>
                      <a:pt x="603056" y="7828"/>
                      <a:pt x="817907" y="-4035"/>
                      <a:pt x="1051035" y="0"/>
                    </a:cubicBezTo>
                    <a:cubicBezTo>
                      <a:pt x="1284163" y="4035"/>
                      <a:pt x="1347240" y="1730"/>
                      <a:pt x="1555296" y="0"/>
                    </a:cubicBezTo>
                    <a:cubicBezTo>
                      <a:pt x="1763352" y="-1730"/>
                      <a:pt x="1996559" y="-1118"/>
                      <a:pt x="2248655" y="0"/>
                    </a:cubicBezTo>
                    <a:cubicBezTo>
                      <a:pt x="2500751" y="1118"/>
                      <a:pt x="2772203" y="-16318"/>
                      <a:pt x="2942014" y="0"/>
                    </a:cubicBezTo>
                    <a:cubicBezTo>
                      <a:pt x="3111825" y="16318"/>
                      <a:pt x="3361090" y="2591"/>
                      <a:pt x="3698405" y="0"/>
                    </a:cubicBezTo>
                    <a:cubicBezTo>
                      <a:pt x="4035720" y="-2591"/>
                      <a:pt x="4219838" y="954"/>
                      <a:pt x="4391764" y="0"/>
                    </a:cubicBezTo>
                    <a:cubicBezTo>
                      <a:pt x="4563690" y="-954"/>
                      <a:pt x="4810894" y="28999"/>
                      <a:pt x="5022090" y="0"/>
                    </a:cubicBezTo>
                    <a:cubicBezTo>
                      <a:pt x="5233286" y="-28999"/>
                      <a:pt x="5319510" y="17569"/>
                      <a:pt x="5526351" y="0"/>
                    </a:cubicBezTo>
                    <a:cubicBezTo>
                      <a:pt x="5733192" y="-17569"/>
                      <a:pt x="6165892" y="-51614"/>
                      <a:pt x="6723971" y="0"/>
                    </a:cubicBezTo>
                    <a:cubicBezTo>
                      <a:pt x="6943425" y="5795"/>
                      <a:pt x="7179063" y="153503"/>
                      <a:pt x="7144680" y="420709"/>
                    </a:cubicBezTo>
                    <a:cubicBezTo>
                      <a:pt x="7157061" y="551694"/>
                      <a:pt x="7130527" y="809083"/>
                      <a:pt x="7144680" y="947982"/>
                    </a:cubicBezTo>
                    <a:cubicBezTo>
                      <a:pt x="7158833" y="1086881"/>
                      <a:pt x="7156164" y="1320884"/>
                      <a:pt x="7144680" y="1475255"/>
                    </a:cubicBezTo>
                    <a:cubicBezTo>
                      <a:pt x="7133196" y="1629626"/>
                      <a:pt x="7119683" y="1932573"/>
                      <a:pt x="7144680" y="2103495"/>
                    </a:cubicBezTo>
                    <a:cubicBezTo>
                      <a:pt x="7156093" y="2391701"/>
                      <a:pt x="6969679" y="2542010"/>
                      <a:pt x="6723971" y="2524204"/>
                    </a:cubicBezTo>
                    <a:cubicBezTo>
                      <a:pt x="6514093" y="2519676"/>
                      <a:pt x="6385289" y="2501190"/>
                      <a:pt x="6219710" y="2524204"/>
                    </a:cubicBezTo>
                    <a:cubicBezTo>
                      <a:pt x="6054131" y="2547218"/>
                      <a:pt x="5956786" y="2544033"/>
                      <a:pt x="5778482" y="2524204"/>
                    </a:cubicBezTo>
                    <a:cubicBezTo>
                      <a:pt x="5600178" y="2504375"/>
                      <a:pt x="5381145" y="2523838"/>
                      <a:pt x="5211188" y="2524204"/>
                    </a:cubicBezTo>
                    <a:cubicBezTo>
                      <a:pt x="5041231" y="2524570"/>
                      <a:pt x="4877953" y="2547968"/>
                      <a:pt x="4643895" y="2524204"/>
                    </a:cubicBezTo>
                    <a:cubicBezTo>
                      <a:pt x="4409837" y="2500440"/>
                      <a:pt x="4178389" y="2526399"/>
                      <a:pt x="3887503" y="2524204"/>
                    </a:cubicBezTo>
                    <a:cubicBezTo>
                      <a:pt x="3596617" y="2522009"/>
                      <a:pt x="3542878" y="2509248"/>
                      <a:pt x="3257177" y="2524204"/>
                    </a:cubicBezTo>
                    <a:cubicBezTo>
                      <a:pt x="2971476" y="2539160"/>
                      <a:pt x="2766875" y="2492887"/>
                      <a:pt x="2500785" y="2524204"/>
                    </a:cubicBezTo>
                    <a:cubicBezTo>
                      <a:pt x="2234695" y="2555521"/>
                      <a:pt x="2120413" y="2541270"/>
                      <a:pt x="1744394" y="2524204"/>
                    </a:cubicBezTo>
                    <a:cubicBezTo>
                      <a:pt x="1368375" y="2507138"/>
                      <a:pt x="1290310" y="2497405"/>
                      <a:pt x="1051035" y="2524204"/>
                    </a:cubicBezTo>
                    <a:cubicBezTo>
                      <a:pt x="811760" y="2551003"/>
                      <a:pt x="575434" y="2501750"/>
                      <a:pt x="420709" y="2524204"/>
                    </a:cubicBezTo>
                    <a:cubicBezTo>
                      <a:pt x="242545" y="2516745"/>
                      <a:pt x="4582" y="2359471"/>
                      <a:pt x="0" y="2103495"/>
                    </a:cubicBezTo>
                    <a:cubicBezTo>
                      <a:pt x="-21923" y="1905562"/>
                      <a:pt x="-1832" y="1741202"/>
                      <a:pt x="0" y="1542566"/>
                    </a:cubicBezTo>
                    <a:cubicBezTo>
                      <a:pt x="1832" y="1343930"/>
                      <a:pt x="13977" y="1153011"/>
                      <a:pt x="0" y="981638"/>
                    </a:cubicBezTo>
                    <a:cubicBezTo>
                      <a:pt x="-13977" y="810265"/>
                      <a:pt x="26582" y="676374"/>
                      <a:pt x="0" y="420709"/>
                    </a:cubicBezTo>
                    <a:close/>
                  </a:path>
                  <a:path w="7144680" h="2524204" stroke="0" extrusionOk="0">
                    <a:moveTo>
                      <a:pt x="0" y="420709"/>
                    </a:moveTo>
                    <a:cubicBezTo>
                      <a:pt x="-9088" y="134401"/>
                      <a:pt x="160951" y="15017"/>
                      <a:pt x="420709" y="0"/>
                    </a:cubicBezTo>
                    <a:cubicBezTo>
                      <a:pt x="624437" y="17818"/>
                      <a:pt x="869942" y="-594"/>
                      <a:pt x="1051035" y="0"/>
                    </a:cubicBezTo>
                    <a:cubicBezTo>
                      <a:pt x="1232128" y="594"/>
                      <a:pt x="1321816" y="22827"/>
                      <a:pt x="1555296" y="0"/>
                    </a:cubicBezTo>
                    <a:cubicBezTo>
                      <a:pt x="1788776" y="-22827"/>
                      <a:pt x="1821249" y="-7857"/>
                      <a:pt x="1996525" y="0"/>
                    </a:cubicBezTo>
                    <a:cubicBezTo>
                      <a:pt x="2171801" y="7857"/>
                      <a:pt x="2461797" y="2023"/>
                      <a:pt x="2689883" y="0"/>
                    </a:cubicBezTo>
                    <a:cubicBezTo>
                      <a:pt x="2917969" y="-2023"/>
                      <a:pt x="3100147" y="14732"/>
                      <a:pt x="3383242" y="0"/>
                    </a:cubicBezTo>
                    <a:cubicBezTo>
                      <a:pt x="3666337" y="-14732"/>
                      <a:pt x="3801327" y="-21144"/>
                      <a:pt x="4013568" y="0"/>
                    </a:cubicBezTo>
                    <a:cubicBezTo>
                      <a:pt x="4225809" y="21144"/>
                      <a:pt x="4452146" y="-3028"/>
                      <a:pt x="4580862" y="0"/>
                    </a:cubicBezTo>
                    <a:cubicBezTo>
                      <a:pt x="4709578" y="3028"/>
                      <a:pt x="5019175" y="-2894"/>
                      <a:pt x="5148155" y="0"/>
                    </a:cubicBezTo>
                    <a:cubicBezTo>
                      <a:pt x="5277135" y="2894"/>
                      <a:pt x="5494508" y="-7741"/>
                      <a:pt x="5589384" y="0"/>
                    </a:cubicBezTo>
                    <a:cubicBezTo>
                      <a:pt x="5684260" y="7741"/>
                      <a:pt x="6311598" y="10781"/>
                      <a:pt x="6723971" y="0"/>
                    </a:cubicBezTo>
                    <a:cubicBezTo>
                      <a:pt x="6980128" y="-20347"/>
                      <a:pt x="7138616" y="198489"/>
                      <a:pt x="7144680" y="420709"/>
                    </a:cubicBezTo>
                    <a:cubicBezTo>
                      <a:pt x="7122957" y="679038"/>
                      <a:pt x="7167316" y="841643"/>
                      <a:pt x="7144680" y="947982"/>
                    </a:cubicBezTo>
                    <a:cubicBezTo>
                      <a:pt x="7122044" y="1054321"/>
                      <a:pt x="7123567" y="1249949"/>
                      <a:pt x="7144680" y="1542566"/>
                    </a:cubicBezTo>
                    <a:cubicBezTo>
                      <a:pt x="7165793" y="1835183"/>
                      <a:pt x="7119212" y="1840395"/>
                      <a:pt x="7144680" y="2103495"/>
                    </a:cubicBezTo>
                    <a:cubicBezTo>
                      <a:pt x="7129323" y="2305447"/>
                      <a:pt x="6954320" y="2534982"/>
                      <a:pt x="6723971" y="2524204"/>
                    </a:cubicBezTo>
                    <a:cubicBezTo>
                      <a:pt x="6472061" y="2525830"/>
                      <a:pt x="6267213" y="2513025"/>
                      <a:pt x="6030612" y="2524204"/>
                    </a:cubicBezTo>
                    <a:cubicBezTo>
                      <a:pt x="5794011" y="2535383"/>
                      <a:pt x="5581688" y="2501687"/>
                      <a:pt x="5463319" y="2524204"/>
                    </a:cubicBezTo>
                    <a:cubicBezTo>
                      <a:pt x="5344950" y="2546721"/>
                      <a:pt x="5118320" y="2530004"/>
                      <a:pt x="5022090" y="2524204"/>
                    </a:cubicBezTo>
                    <a:cubicBezTo>
                      <a:pt x="4925860" y="2518404"/>
                      <a:pt x="4552965" y="2550387"/>
                      <a:pt x="4391764" y="2524204"/>
                    </a:cubicBezTo>
                    <a:cubicBezTo>
                      <a:pt x="4230563" y="2498021"/>
                      <a:pt x="4071745" y="2513954"/>
                      <a:pt x="3950536" y="2524204"/>
                    </a:cubicBezTo>
                    <a:cubicBezTo>
                      <a:pt x="3829327" y="2534454"/>
                      <a:pt x="3369210" y="2499055"/>
                      <a:pt x="3194144" y="2524204"/>
                    </a:cubicBezTo>
                    <a:cubicBezTo>
                      <a:pt x="3019078" y="2549353"/>
                      <a:pt x="2895602" y="2511740"/>
                      <a:pt x="2626851" y="2524204"/>
                    </a:cubicBezTo>
                    <a:cubicBezTo>
                      <a:pt x="2358100" y="2536668"/>
                      <a:pt x="2238132" y="2561134"/>
                      <a:pt x="1870459" y="2524204"/>
                    </a:cubicBezTo>
                    <a:cubicBezTo>
                      <a:pt x="1502786" y="2487274"/>
                      <a:pt x="1588443" y="2527842"/>
                      <a:pt x="1429231" y="2524204"/>
                    </a:cubicBezTo>
                    <a:cubicBezTo>
                      <a:pt x="1270019" y="2520566"/>
                      <a:pt x="1206672" y="2507509"/>
                      <a:pt x="988003" y="2524204"/>
                    </a:cubicBezTo>
                    <a:cubicBezTo>
                      <a:pt x="769334" y="2540899"/>
                      <a:pt x="691416" y="2545107"/>
                      <a:pt x="420709" y="2524204"/>
                    </a:cubicBezTo>
                    <a:cubicBezTo>
                      <a:pt x="211594" y="2560339"/>
                      <a:pt x="55713" y="2341994"/>
                      <a:pt x="0" y="2103495"/>
                    </a:cubicBezTo>
                    <a:cubicBezTo>
                      <a:pt x="-23759" y="1934236"/>
                      <a:pt x="-16890" y="1809373"/>
                      <a:pt x="0" y="1576222"/>
                    </a:cubicBezTo>
                    <a:cubicBezTo>
                      <a:pt x="16890" y="1343071"/>
                      <a:pt x="-17714" y="1259831"/>
                      <a:pt x="0" y="1048949"/>
                    </a:cubicBezTo>
                    <a:cubicBezTo>
                      <a:pt x="17714" y="838067"/>
                      <a:pt x="21334" y="673518"/>
                      <a:pt x="0" y="420709"/>
                    </a:cubicBezTo>
                    <a:close/>
                  </a:path>
                </a:pathLst>
              </a:custGeom>
              <a:ln w="28575">
                <a:solidFill>
                  <a:srgbClr val="FFC000"/>
                </a:solidFill>
                <a:extLst>
                  <a:ext uri="{C807C97D-BFC1-408E-A445-0C87EB9F89A2}">
                    <ask:lineSketchStyleProps xmlns:ask="http://schemas.microsoft.com/office/drawing/2018/sketchyshapes" xmlns="" sd="1356001973">
                      <a:prstGeom prst="roundRect">
                        <a:avLst/>
                      </a:prstGeom>
                      <ask:type>
                        <ask:lineSketchFreehand/>
                      </ask:type>
                    </ask:lineSketchStyleProps>
                  </a:ext>
                </a:extLst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pic>
            <p:nvPicPr>
              <p:cNvPr id="31" name="Graphic 30">
                <a:extLst>
                  <a:ext uri="{FF2B5EF4-FFF2-40B4-BE49-F238E27FC236}">
                    <a16:creationId xmlns:a16="http://schemas.microsoft.com/office/drawing/2014/main" xmlns="" id="{A5916EFE-08D7-E8D2-8109-D5FD679F289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96DAC541-7B7A-43D3-8B79-37D633B846F1}">
                    <asvg:svgBlip xmlns:asvg="http://schemas.microsoft.com/office/drawing/2016/SVG/main" xmlns="" r:embed="rId5"/>
                  </a:ext>
                </a:extLst>
              </a:blip>
              <a:stretch>
                <a:fillRect/>
              </a:stretch>
            </p:blipFill>
            <p:spPr>
              <a:xfrm>
                <a:off x="1110700" y="2562935"/>
                <a:ext cx="2693797" cy="1801994"/>
              </a:xfrm>
              <a:prstGeom prst="rect">
                <a:avLst/>
              </a:prstGeom>
            </p:spPr>
          </p:pic>
        </p:grp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xmlns="" id="{8A7988B3-42B1-1A49-D814-A9957013CD7E}"/>
                </a:ext>
              </a:extLst>
            </p:cNvPr>
            <p:cNvSpPr txBox="1"/>
            <p:nvPr/>
          </p:nvSpPr>
          <p:spPr>
            <a:xfrm>
              <a:off x="990600" y="3463932"/>
              <a:ext cx="2933997" cy="719004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6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14124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là</a:t>
              </a:r>
              <a:r>
                <a:rPr kumimoji="0" lang="en-US" sz="6600" b="1" i="0" u="none" strike="noStrike" kern="1200" cap="none" spc="0" normalizeH="0" baseline="0" noProof="0" dirty="0">
                  <a:ln>
                    <a:noFill/>
                  </a:ln>
                  <a:solidFill>
                    <a:srgbClr val="F14124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6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14124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cái</a:t>
              </a:r>
              <a:r>
                <a:rPr kumimoji="0" lang="en-US" sz="6600" b="1" i="0" u="none" strike="noStrike" kern="1200" cap="none" spc="0" normalizeH="0" baseline="0" noProof="0" dirty="0">
                  <a:ln>
                    <a:noFill/>
                  </a:ln>
                  <a:solidFill>
                    <a:srgbClr val="F14124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6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14124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chắc</a:t>
              </a:r>
              <a:endParaRPr kumimoji="0" lang="en-US" sz="6600" b="1" i="0" u="none" strike="noStrike" kern="1200" cap="none" spc="0" normalizeH="0" baseline="0" noProof="0" dirty="0">
                <a:ln>
                  <a:noFill/>
                </a:ln>
                <a:solidFill>
                  <a:srgbClr val="F14124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</p:grpSp>
      <p:sp>
        <p:nvSpPr>
          <p:cNvPr id="32" name="TextBox 31">
            <a:extLst>
              <a:ext uri="{FF2B5EF4-FFF2-40B4-BE49-F238E27FC236}">
                <a16:creationId xmlns:a16="http://schemas.microsoft.com/office/drawing/2014/main" xmlns="" id="{3BFBCE78-A793-3E24-F430-7E5B604BA9D0}"/>
              </a:ext>
            </a:extLst>
          </p:cNvPr>
          <p:cNvSpPr txBox="1"/>
          <p:nvPr/>
        </p:nvSpPr>
        <p:spPr>
          <a:xfrm>
            <a:off x="622498" y="3801998"/>
            <a:ext cx="10532116" cy="61555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khẳng định điều gì đó đúng.</a:t>
            </a:r>
            <a:endParaRPr kumimoji="0" lang="vi-VN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pic>
        <p:nvPicPr>
          <p:cNvPr id="26" name="Picture 2" descr="Openclipart - Clipping Culture | Crypto currencies, Star illustration, Free  clip art">
            <a:extLst>
              <a:ext uri="{FF2B5EF4-FFF2-40B4-BE49-F238E27FC236}">
                <a16:creationId xmlns:a16="http://schemas.microsoft.com/office/drawing/2014/main" xmlns="" id="{80CB562A-191E-8993-1A26-6CA1198B9F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43203" y="6219054"/>
            <a:ext cx="599660" cy="5756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7" name="Group 16">
            <a:extLst>
              <a:ext uri="{FF2B5EF4-FFF2-40B4-BE49-F238E27FC236}">
                <a16:creationId xmlns:a16="http://schemas.microsoft.com/office/drawing/2014/main" xmlns="" id="{C234F80C-1A05-C12F-C9B5-7B2EA1AA3E36}"/>
              </a:ext>
            </a:extLst>
          </p:cNvPr>
          <p:cNvGrpSpPr/>
          <p:nvPr/>
        </p:nvGrpSpPr>
        <p:grpSpPr>
          <a:xfrm>
            <a:off x="3332818" y="76200"/>
            <a:ext cx="5526365" cy="1086132"/>
            <a:chOff x="3092880" y="0"/>
            <a:chExt cx="5699569" cy="1284494"/>
          </a:xfrm>
        </p:grpSpPr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xmlns="" id="{61536EC6-3D52-F1FF-3CBA-DE2147A64B87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lum contrast="40000"/>
            </a:blip>
            <a:stretch>
              <a:fillRect/>
            </a:stretch>
          </p:blipFill>
          <p:spPr>
            <a:xfrm>
              <a:off x="3092880" y="0"/>
              <a:ext cx="5699569" cy="1284494"/>
            </a:xfrm>
            <a:prstGeom prst="rect">
              <a:avLst/>
            </a:prstGeom>
          </p:spPr>
        </p:pic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xmlns="" id="{18B3E458-BC8F-32D0-B3BC-29069D9EE1DD}"/>
                </a:ext>
              </a:extLst>
            </p:cNvPr>
            <p:cNvSpPr txBox="1"/>
            <p:nvPr/>
          </p:nvSpPr>
          <p:spPr>
            <a:xfrm>
              <a:off x="3769186" y="376132"/>
              <a:ext cx="4346954" cy="582379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1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Giải nghĩa từ khó hiểu</a:t>
              </a:r>
              <a:endPara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</p:grpSp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C110EC9E-992F-05D9-B0AC-410E05743275}"/>
              </a:ext>
            </a:extLst>
          </p:cNvPr>
          <p:cNvSpPr/>
          <p:nvPr/>
        </p:nvSpPr>
        <p:spPr>
          <a:xfrm>
            <a:off x="-2114550" y="0"/>
            <a:ext cx="1985962" cy="1889389"/>
          </a:xfrm>
          <a:prstGeom prst="rect">
            <a:avLst/>
          </a:prstGeom>
          <a:solidFill>
            <a:srgbClr val="E6E6E6"/>
          </a:solidFill>
          <a:ln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6005624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Wave 3">
            <a:extLst>
              <a:ext uri="{FF2B5EF4-FFF2-40B4-BE49-F238E27FC236}">
                <a16:creationId xmlns:a16="http://schemas.microsoft.com/office/drawing/2014/main" xmlns="" id="{D2A18950-D8B5-4259-893C-2581BCE1F539}"/>
              </a:ext>
            </a:extLst>
          </p:cNvPr>
          <p:cNvSpPr/>
          <p:nvPr/>
        </p:nvSpPr>
        <p:spPr>
          <a:xfrm>
            <a:off x="753436" y="60631"/>
            <a:ext cx="2942264" cy="571520"/>
          </a:xfrm>
          <a:custGeom>
            <a:avLst/>
            <a:gdLst>
              <a:gd name="connsiteX0" fmla="*/ 360722 w 2942264"/>
              <a:gd name="connsiteY0" fmla="*/ 71440 h 571520"/>
              <a:gd name="connsiteX1" fmla="*/ 2942264 w 2942264"/>
              <a:gd name="connsiteY1" fmla="*/ 71440 h 571520"/>
              <a:gd name="connsiteX2" fmla="*/ 2581542 w 2942264"/>
              <a:gd name="connsiteY2" fmla="*/ 500080 h 571520"/>
              <a:gd name="connsiteX3" fmla="*/ 0 w 2942264"/>
              <a:gd name="connsiteY3" fmla="*/ 500080 h 571520"/>
              <a:gd name="connsiteX4" fmla="*/ 360722 w 2942264"/>
              <a:gd name="connsiteY4" fmla="*/ 71440 h 5715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942264" h="571520" fill="none" extrusionOk="0">
                <a:moveTo>
                  <a:pt x="360722" y="71440"/>
                </a:moveTo>
                <a:cubicBezTo>
                  <a:pt x="1098810" y="-120104"/>
                  <a:pt x="1929372" y="222592"/>
                  <a:pt x="2942264" y="71440"/>
                </a:cubicBezTo>
                <a:cubicBezTo>
                  <a:pt x="2911948" y="139489"/>
                  <a:pt x="2744826" y="377830"/>
                  <a:pt x="2581542" y="500080"/>
                </a:cubicBezTo>
                <a:cubicBezTo>
                  <a:pt x="1862398" y="653556"/>
                  <a:pt x="695712" y="304826"/>
                  <a:pt x="0" y="500080"/>
                </a:cubicBezTo>
                <a:cubicBezTo>
                  <a:pt x="93429" y="446529"/>
                  <a:pt x="170156" y="258293"/>
                  <a:pt x="360722" y="71440"/>
                </a:cubicBezTo>
                <a:close/>
              </a:path>
              <a:path w="2942264" h="571520" stroke="0" extrusionOk="0">
                <a:moveTo>
                  <a:pt x="360722" y="71440"/>
                </a:moveTo>
                <a:cubicBezTo>
                  <a:pt x="1284092" y="-273347"/>
                  <a:pt x="2057309" y="134108"/>
                  <a:pt x="2942264" y="71440"/>
                </a:cubicBezTo>
                <a:cubicBezTo>
                  <a:pt x="2808871" y="239656"/>
                  <a:pt x="2723244" y="399193"/>
                  <a:pt x="2581542" y="500080"/>
                </a:cubicBezTo>
                <a:cubicBezTo>
                  <a:pt x="1729805" y="725470"/>
                  <a:pt x="840100" y="328459"/>
                  <a:pt x="0" y="500080"/>
                </a:cubicBezTo>
                <a:cubicBezTo>
                  <a:pt x="87389" y="344501"/>
                  <a:pt x="307460" y="140283"/>
                  <a:pt x="360722" y="71440"/>
                </a:cubicBezTo>
                <a:close/>
              </a:path>
            </a:pathLst>
          </a:custGeom>
          <a:solidFill>
            <a:schemeClr val="bg1"/>
          </a:solidFill>
          <a:ln w="19050">
            <a:solidFill>
              <a:srgbClr val="00B050"/>
            </a:solidFill>
            <a:extLst>
              <a:ext uri="{C807C97D-BFC1-408E-A445-0C87EB9F89A2}">
                <ask:lineSketchStyleProps xmlns:ask="http://schemas.microsoft.com/office/drawing/2018/sketchyshapes" xmlns="" sd="531292918">
                  <a:prstGeom prst="wave">
                    <a:avLst>
                      <a:gd name="adj1" fmla="val 12500"/>
                      <a:gd name="adj2" fmla="val -6130"/>
                    </a:avLst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Luyện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đọc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nối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tiếp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Times New Roman" panose="02020603050405020304" pitchFamily="18" charset="0"/>
              <a:ea typeface="AvantGarde" panose="00000400000000000000" pitchFamily="2" charset="0"/>
              <a:cs typeface="Times New Roman" panose="02020603050405020304" pitchFamily="18" charset="0"/>
            </a:endParaRP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xmlns="" id="{256061AE-2DD2-2830-261E-D05DDA921238}"/>
              </a:ext>
            </a:extLst>
          </p:cNvPr>
          <p:cNvSpPr/>
          <p:nvPr/>
        </p:nvSpPr>
        <p:spPr>
          <a:xfrm>
            <a:off x="295276" y="732650"/>
            <a:ext cx="11782424" cy="6053356"/>
          </a:xfrm>
          <a:prstGeom prst="roundRect">
            <a:avLst>
              <a:gd name="adj" fmla="val 0"/>
            </a:avLst>
          </a:prstGeom>
          <a:solidFill>
            <a:schemeClr val="bg1"/>
          </a:solidFill>
          <a:ln w="28575">
            <a:noFill/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    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Tôi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nhấc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máy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gọi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lại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cho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An.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A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lô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bố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tớ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bảo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chúng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mình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nói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cho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cả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thành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phố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nghe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thấy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 – An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thì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thào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Thế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cậu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nói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nhỏ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hơn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tớ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đấy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Bố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tớ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bảo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tớ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nói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cho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cả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thế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giới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nghe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thấy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cơ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    An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cười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rúc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rích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Chúng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tôi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lại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thì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thào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nhưng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vì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nói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nhỏ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quá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nên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cứ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phải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nói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đi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nói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lại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   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Hóa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ra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nói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chuyện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điện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thoại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cũng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mệt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thật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xmlns="" id="{53EC095A-1619-4392-0AB4-0566F1C85AE8}"/>
              </a:ext>
            </a:extLst>
          </p:cNvPr>
          <p:cNvSpPr/>
          <p:nvPr/>
        </p:nvSpPr>
        <p:spPr>
          <a:xfrm>
            <a:off x="4323764" y="73744"/>
            <a:ext cx="3176631" cy="571520"/>
          </a:xfrm>
          <a:prstGeom prst="roundRect">
            <a:avLst/>
          </a:prstGeom>
          <a:noFill/>
          <a:ln w="28575">
            <a:noFill/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ED7D31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A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ED7D31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lô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ED7D31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,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ED7D31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tớ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ED7D31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ED7D31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đây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ED7D31">
                  <a:lumMod val="75000"/>
                </a:srgbClr>
              </a:solidFill>
              <a:effectLst/>
              <a:uLnTx/>
              <a:uFillTx/>
              <a:latin typeface="Times New Roman" panose="02020603050405020304" pitchFamily="18" charset="0"/>
              <a:ea typeface="AvantGarde" panose="00000400000000000000" pitchFamily="2" charset="0"/>
              <a:cs typeface="Times New Roman" panose="02020603050405020304" pitchFamily="18" charset="0"/>
            </a:endParaRP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xmlns="" id="{61355DC9-7F3B-B0FB-4418-C8F893CCA80F}"/>
              </a:ext>
            </a:extLst>
          </p:cNvPr>
          <p:cNvSpPr/>
          <p:nvPr/>
        </p:nvSpPr>
        <p:spPr>
          <a:xfrm>
            <a:off x="540085" y="732650"/>
            <a:ext cx="426702" cy="420874"/>
          </a:xfrm>
          <a:prstGeom prst="ellipse">
            <a:avLst/>
          </a:prstGeom>
          <a:solidFill>
            <a:srgbClr val="00B0F0"/>
          </a:solidFill>
          <a:ln w="285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3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vantGarde" panose="00000400000000000000" pitchFamily="2" charset="0"/>
              <a:ea typeface="AvantGarde" panose="00000400000000000000" pitchFamily="2" charset="0"/>
              <a:cs typeface="AvantGarde" panose="00000400000000000000" pitchFamily="2" charset="0"/>
            </a:endParaRPr>
          </a:p>
        </p:txBody>
      </p:sp>
      <p:cxnSp>
        <p:nvCxnSpPr>
          <p:cNvPr id="5" name="Straight Connector 4"/>
          <p:cNvCxnSpPr>
            <a:cxnSpLocks/>
          </p:cNvCxnSpPr>
          <p:nvPr/>
        </p:nvCxnSpPr>
        <p:spPr>
          <a:xfrm flipH="1">
            <a:off x="10882519" y="3200400"/>
            <a:ext cx="118856" cy="479459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5" name="Straight Connector 14"/>
          <p:cNvCxnSpPr>
            <a:cxnSpLocks/>
          </p:cNvCxnSpPr>
          <p:nvPr/>
        </p:nvCxnSpPr>
        <p:spPr>
          <a:xfrm flipH="1">
            <a:off x="3974823" y="3759328"/>
            <a:ext cx="125690" cy="345176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xmlns="" id="{DF5ACCB2-A1E7-A7C0-E0A9-41A08864363A}"/>
              </a:ext>
            </a:extLst>
          </p:cNvPr>
          <p:cNvCxnSpPr>
            <a:cxnSpLocks/>
          </p:cNvCxnSpPr>
          <p:nvPr/>
        </p:nvCxnSpPr>
        <p:spPr>
          <a:xfrm flipH="1">
            <a:off x="3911978" y="3734744"/>
            <a:ext cx="125690" cy="345176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184682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" name="Group 26">
            <a:extLst>
              <a:ext uri="{FF2B5EF4-FFF2-40B4-BE49-F238E27FC236}">
                <a16:creationId xmlns:a16="http://schemas.microsoft.com/office/drawing/2014/main" xmlns="" id="{4896393A-6805-5A33-212E-C6902867DA71}"/>
              </a:ext>
            </a:extLst>
          </p:cNvPr>
          <p:cNvGrpSpPr/>
          <p:nvPr/>
        </p:nvGrpSpPr>
        <p:grpSpPr>
          <a:xfrm>
            <a:off x="498914" y="986506"/>
            <a:ext cx="11235886" cy="5413015"/>
            <a:chOff x="-1101479" y="2562935"/>
            <a:chExt cx="7144680" cy="3831962"/>
          </a:xfrm>
        </p:grpSpPr>
        <p:grpSp>
          <p:nvGrpSpPr>
            <p:cNvPr id="28" name="Group 27">
              <a:extLst>
                <a:ext uri="{FF2B5EF4-FFF2-40B4-BE49-F238E27FC236}">
                  <a16:creationId xmlns:a16="http://schemas.microsoft.com/office/drawing/2014/main" xmlns="" id="{01BB555C-6E28-1300-996E-73FF3FCEE0D2}"/>
                </a:ext>
              </a:extLst>
            </p:cNvPr>
            <p:cNvGrpSpPr/>
            <p:nvPr/>
          </p:nvGrpSpPr>
          <p:grpSpPr>
            <a:xfrm>
              <a:off x="-1101479" y="2562935"/>
              <a:ext cx="7144680" cy="3831962"/>
              <a:chOff x="-1101479" y="2562935"/>
              <a:chExt cx="7144680" cy="3831962"/>
            </a:xfrm>
          </p:grpSpPr>
          <p:sp>
            <p:nvSpPr>
              <p:cNvPr id="30" name="Rectangle: Rounded Corners 29">
                <a:extLst>
                  <a:ext uri="{FF2B5EF4-FFF2-40B4-BE49-F238E27FC236}">
                    <a16:creationId xmlns:a16="http://schemas.microsoft.com/office/drawing/2014/main" xmlns="" id="{0273CDA4-5C19-72BD-6E08-9F902BD1769E}"/>
                  </a:ext>
                </a:extLst>
              </p:cNvPr>
              <p:cNvSpPr/>
              <p:nvPr/>
            </p:nvSpPr>
            <p:spPr>
              <a:xfrm>
                <a:off x="-1101479" y="3870693"/>
                <a:ext cx="7144680" cy="2524204"/>
              </a:xfrm>
              <a:custGeom>
                <a:avLst/>
                <a:gdLst>
                  <a:gd name="connsiteX0" fmla="*/ 0 w 7144680"/>
                  <a:gd name="connsiteY0" fmla="*/ 420709 h 2524204"/>
                  <a:gd name="connsiteX1" fmla="*/ 420709 w 7144680"/>
                  <a:gd name="connsiteY1" fmla="*/ 0 h 2524204"/>
                  <a:gd name="connsiteX2" fmla="*/ 1051035 w 7144680"/>
                  <a:gd name="connsiteY2" fmla="*/ 0 h 2524204"/>
                  <a:gd name="connsiteX3" fmla="*/ 1555296 w 7144680"/>
                  <a:gd name="connsiteY3" fmla="*/ 0 h 2524204"/>
                  <a:gd name="connsiteX4" fmla="*/ 2248655 w 7144680"/>
                  <a:gd name="connsiteY4" fmla="*/ 0 h 2524204"/>
                  <a:gd name="connsiteX5" fmla="*/ 2942014 w 7144680"/>
                  <a:gd name="connsiteY5" fmla="*/ 0 h 2524204"/>
                  <a:gd name="connsiteX6" fmla="*/ 3698405 w 7144680"/>
                  <a:gd name="connsiteY6" fmla="*/ 0 h 2524204"/>
                  <a:gd name="connsiteX7" fmla="*/ 4391764 w 7144680"/>
                  <a:gd name="connsiteY7" fmla="*/ 0 h 2524204"/>
                  <a:gd name="connsiteX8" fmla="*/ 5022090 w 7144680"/>
                  <a:gd name="connsiteY8" fmla="*/ 0 h 2524204"/>
                  <a:gd name="connsiteX9" fmla="*/ 5526351 w 7144680"/>
                  <a:gd name="connsiteY9" fmla="*/ 0 h 2524204"/>
                  <a:gd name="connsiteX10" fmla="*/ 6723971 w 7144680"/>
                  <a:gd name="connsiteY10" fmla="*/ 0 h 2524204"/>
                  <a:gd name="connsiteX11" fmla="*/ 7144680 w 7144680"/>
                  <a:gd name="connsiteY11" fmla="*/ 420709 h 2524204"/>
                  <a:gd name="connsiteX12" fmla="*/ 7144680 w 7144680"/>
                  <a:gd name="connsiteY12" fmla="*/ 947982 h 2524204"/>
                  <a:gd name="connsiteX13" fmla="*/ 7144680 w 7144680"/>
                  <a:gd name="connsiteY13" fmla="*/ 1475255 h 2524204"/>
                  <a:gd name="connsiteX14" fmla="*/ 7144680 w 7144680"/>
                  <a:gd name="connsiteY14" fmla="*/ 2103495 h 2524204"/>
                  <a:gd name="connsiteX15" fmla="*/ 6723971 w 7144680"/>
                  <a:gd name="connsiteY15" fmla="*/ 2524204 h 2524204"/>
                  <a:gd name="connsiteX16" fmla="*/ 6219710 w 7144680"/>
                  <a:gd name="connsiteY16" fmla="*/ 2524204 h 2524204"/>
                  <a:gd name="connsiteX17" fmla="*/ 5778482 w 7144680"/>
                  <a:gd name="connsiteY17" fmla="*/ 2524204 h 2524204"/>
                  <a:gd name="connsiteX18" fmla="*/ 5211188 w 7144680"/>
                  <a:gd name="connsiteY18" fmla="*/ 2524204 h 2524204"/>
                  <a:gd name="connsiteX19" fmla="*/ 4643895 w 7144680"/>
                  <a:gd name="connsiteY19" fmla="*/ 2524204 h 2524204"/>
                  <a:gd name="connsiteX20" fmla="*/ 3887503 w 7144680"/>
                  <a:gd name="connsiteY20" fmla="*/ 2524204 h 2524204"/>
                  <a:gd name="connsiteX21" fmla="*/ 3257177 w 7144680"/>
                  <a:gd name="connsiteY21" fmla="*/ 2524204 h 2524204"/>
                  <a:gd name="connsiteX22" fmla="*/ 2500785 w 7144680"/>
                  <a:gd name="connsiteY22" fmla="*/ 2524204 h 2524204"/>
                  <a:gd name="connsiteX23" fmla="*/ 1744394 w 7144680"/>
                  <a:gd name="connsiteY23" fmla="*/ 2524204 h 2524204"/>
                  <a:gd name="connsiteX24" fmla="*/ 1051035 w 7144680"/>
                  <a:gd name="connsiteY24" fmla="*/ 2524204 h 2524204"/>
                  <a:gd name="connsiteX25" fmla="*/ 420709 w 7144680"/>
                  <a:gd name="connsiteY25" fmla="*/ 2524204 h 2524204"/>
                  <a:gd name="connsiteX26" fmla="*/ 0 w 7144680"/>
                  <a:gd name="connsiteY26" fmla="*/ 2103495 h 2524204"/>
                  <a:gd name="connsiteX27" fmla="*/ 0 w 7144680"/>
                  <a:gd name="connsiteY27" fmla="*/ 1542566 h 2524204"/>
                  <a:gd name="connsiteX28" fmla="*/ 0 w 7144680"/>
                  <a:gd name="connsiteY28" fmla="*/ 981638 h 2524204"/>
                  <a:gd name="connsiteX29" fmla="*/ 0 w 7144680"/>
                  <a:gd name="connsiteY29" fmla="*/ 420709 h 25242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</a:cxnLst>
                <a:rect l="l" t="t" r="r" b="b"/>
                <a:pathLst>
                  <a:path w="7144680" h="2524204" fill="none" extrusionOk="0">
                    <a:moveTo>
                      <a:pt x="0" y="420709"/>
                    </a:moveTo>
                    <a:cubicBezTo>
                      <a:pt x="-17578" y="199844"/>
                      <a:pt x="195783" y="999"/>
                      <a:pt x="420709" y="0"/>
                    </a:cubicBezTo>
                    <a:cubicBezTo>
                      <a:pt x="603056" y="7828"/>
                      <a:pt x="817907" y="-4035"/>
                      <a:pt x="1051035" y="0"/>
                    </a:cubicBezTo>
                    <a:cubicBezTo>
                      <a:pt x="1284163" y="4035"/>
                      <a:pt x="1347240" y="1730"/>
                      <a:pt x="1555296" y="0"/>
                    </a:cubicBezTo>
                    <a:cubicBezTo>
                      <a:pt x="1763352" y="-1730"/>
                      <a:pt x="1996559" y="-1118"/>
                      <a:pt x="2248655" y="0"/>
                    </a:cubicBezTo>
                    <a:cubicBezTo>
                      <a:pt x="2500751" y="1118"/>
                      <a:pt x="2772203" y="-16318"/>
                      <a:pt x="2942014" y="0"/>
                    </a:cubicBezTo>
                    <a:cubicBezTo>
                      <a:pt x="3111825" y="16318"/>
                      <a:pt x="3361090" y="2591"/>
                      <a:pt x="3698405" y="0"/>
                    </a:cubicBezTo>
                    <a:cubicBezTo>
                      <a:pt x="4035720" y="-2591"/>
                      <a:pt x="4219838" y="954"/>
                      <a:pt x="4391764" y="0"/>
                    </a:cubicBezTo>
                    <a:cubicBezTo>
                      <a:pt x="4563690" y="-954"/>
                      <a:pt x="4810894" y="28999"/>
                      <a:pt x="5022090" y="0"/>
                    </a:cubicBezTo>
                    <a:cubicBezTo>
                      <a:pt x="5233286" y="-28999"/>
                      <a:pt x="5319510" y="17569"/>
                      <a:pt x="5526351" y="0"/>
                    </a:cubicBezTo>
                    <a:cubicBezTo>
                      <a:pt x="5733192" y="-17569"/>
                      <a:pt x="6165892" y="-51614"/>
                      <a:pt x="6723971" y="0"/>
                    </a:cubicBezTo>
                    <a:cubicBezTo>
                      <a:pt x="6943425" y="5795"/>
                      <a:pt x="7179063" y="153503"/>
                      <a:pt x="7144680" y="420709"/>
                    </a:cubicBezTo>
                    <a:cubicBezTo>
                      <a:pt x="7157061" y="551694"/>
                      <a:pt x="7130527" y="809083"/>
                      <a:pt x="7144680" y="947982"/>
                    </a:cubicBezTo>
                    <a:cubicBezTo>
                      <a:pt x="7158833" y="1086881"/>
                      <a:pt x="7156164" y="1320884"/>
                      <a:pt x="7144680" y="1475255"/>
                    </a:cubicBezTo>
                    <a:cubicBezTo>
                      <a:pt x="7133196" y="1629626"/>
                      <a:pt x="7119683" y="1932573"/>
                      <a:pt x="7144680" y="2103495"/>
                    </a:cubicBezTo>
                    <a:cubicBezTo>
                      <a:pt x="7156093" y="2391701"/>
                      <a:pt x="6969679" y="2542010"/>
                      <a:pt x="6723971" y="2524204"/>
                    </a:cubicBezTo>
                    <a:cubicBezTo>
                      <a:pt x="6514093" y="2519676"/>
                      <a:pt x="6385289" y="2501190"/>
                      <a:pt x="6219710" y="2524204"/>
                    </a:cubicBezTo>
                    <a:cubicBezTo>
                      <a:pt x="6054131" y="2547218"/>
                      <a:pt x="5956786" y="2544033"/>
                      <a:pt x="5778482" y="2524204"/>
                    </a:cubicBezTo>
                    <a:cubicBezTo>
                      <a:pt x="5600178" y="2504375"/>
                      <a:pt x="5381145" y="2523838"/>
                      <a:pt x="5211188" y="2524204"/>
                    </a:cubicBezTo>
                    <a:cubicBezTo>
                      <a:pt x="5041231" y="2524570"/>
                      <a:pt x="4877953" y="2547968"/>
                      <a:pt x="4643895" y="2524204"/>
                    </a:cubicBezTo>
                    <a:cubicBezTo>
                      <a:pt x="4409837" y="2500440"/>
                      <a:pt x="4178389" y="2526399"/>
                      <a:pt x="3887503" y="2524204"/>
                    </a:cubicBezTo>
                    <a:cubicBezTo>
                      <a:pt x="3596617" y="2522009"/>
                      <a:pt x="3542878" y="2509248"/>
                      <a:pt x="3257177" y="2524204"/>
                    </a:cubicBezTo>
                    <a:cubicBezTo>
                      <a:pt x="2971476" y="2539160"/>
                      <a:pt x="2766875" y="2492887"/>
                      <a:pt x="2500785" y="2524204"/>
                    </a:cubicBezTo>
                    <a:cubicBezTo>
                      <a:pt x="2234695" y="2555521"/>
                      <a:pt x="2120413" y="2541270"/>
                      <a:pt x="1744394" y="2524204"/>
                    </a:cubicBezTo>
                    <a:cubicBezTo>
                      <a:pt x="1368375" y="2507138"/>
                      <a:pt x="1290310" y="2497405"/>
                      <a:pt x="1051035" y="2524204"/>
                    </a:cubicBezTo>
                    <a:cubicBezTo>
                      <a:pt x="811760" y="2551003"/>
                      <a:pt x="575434" y="2501750"/>
                      <a:pt x="420709" y="2524204"/>
                    </a:cubicBezTo>
                    <a:cubicBezTo>
                      <a:pt x="242545" y="2516745"/>
                      <a:pt x="4582" y="2359471"/>
                      <a:pt x="0" y="2103495"/>
                    </a:cubicBezTo>
                    <a:cubicBezTo>
                      <a:pt x="-21923" y="1905562"/>
                      <a:pt x="-1832" y="1741202"/>
                      <a:pt x="0" y="1542566"/>
                    </a:cubicBezTo>
                    <a:cubicBezTo>
                      <a:pt x="1832" y="1343930"/>
                      <a:pt x="13977" y="1153011"/>
                      <a:pt x="0" y="981638"/>
                    </a:cubicBezTo>
                    <a:cubicBezTo>
                      <a:pt x="-13977" y="810265"/>
                      <a:pt x="26582" y="676374"/>
                      <a:pt x="0" y="420709"/>
                    </a:cubicBezTo>
                    <a:close/>
                  </a:path>
                  <a:path w="7144680" h="2524204" stroke="0" extrusionOk="0">
                    <a:moveTo>
                      <a:pt x="0" y="420709"/>
                    </a:moveTo>
                    <a:cubicBezTo>
                      <a:pt x="-9088" y="134401"/>
                      <a:pt x="160951" y="15017"/>
                      <a:pt x="420709" y="0"/>
                    </a:cubicBezTo>
                    <a:cubicBezTo>
                      <a:pt x="624437" y="17818"/>
                      <a:pt x="869942" y="-594"/>
                      <a:pt x="1051035" y="0"/>
                    </a:cubicBezTo>
                    <a:cubicBezTo>
                      <a:pt x="1232128" y="594"/>
                      <a:pt x="1321816" y="22827"/>
                      <a:pt x="1555296" y="0"/>
                    </a:cubicBezTo>
                    <a:cubicBezTo>
                      <a:pt x="1788776" y="-22827"/>
                      <a:pt x="1821249" y="-7857"/>
                      <a:pt x="1996525" y="0"/>
                    </a:cubicBezTo>
                    <a:cubicBezTo>
                      <a:pt x="2171801" y="7857"/>
                      <a:pt x="2461797" y="2023"/>
                      <a:pt x="2689883" y="0"/>
                    </a:cubicBezTo>
                    <a:cubicBezTo>
                      <a:pt x="2917969" y="-2023"/>
                      <a:pt x="3100147" y="14732"/>
                      <a:pt x="3383242" y="0"/>
                    </a:cubicBezTo>
                    <a:cubicBezTo>
                      <a:pt x="3666337" y="-14732"/>
                      <a:pt x="3801327" y="-21144"/>
                      <a:pt x="4013568" y="0"/>
                    </a:cubicBezTo>
                    <a:cubicBezTo>
                      <a:pt x="4225809" y="21144"/>
                      <a:pt x="4452146" y="-3028"/>
                      <a:pt x="4580862" y="0"/>
                    </a:cubicBezTo>
                    <a:cubicBezTo>
                      <a:pt x="4709578" y="3028"/>
                      <a:pt x="5019175" y="-2894"/>
                      <a:pt x="5148155" y="0"/>
                    </a:cubicBezTo>
                    <a:cubicBezTo>
                      <a:pt x="5277135" y="2894"/>
                      <a:pt x="5494508" y="-7741"/>
                      <a:pt x="5589384" y="0"/>
                    </a:cubicBezTo>
                    <a:cubicBezTo>
                      <a:pt x="5684260" y="7741"/>
                      <a:pt x="6311598" y="10781"/>
                      <a:pt x="6723971" y="0"/>
                    </a:cubicBezTo>
                    <a:cubicBezTo>
                      <a:pt x="6980128" y="-20347"/>
                      <a:pt x="7138616" y="198489"/>
                      <a:pt x="7144680" y="420709"/>
                    </a:cubicBezTo>
                    <a:cubicBezTo>
                      <a:pt x="7122957" y="679038"/>
                      <a:pt x="7167316" y="841643"/>
                      <a:pt x="7144680" y="947982"/>
                    </a:cubicBezTo>
                    <a:cubicBezTo>
                      <a:pt x="7122044" y="1054321"/>
                      <a:pt x="7123567" y="1249949"/>
                      <a:pt x="7144680" y="1542566"/>
                    </a:cubicBezTo>
                    <a:cubicBezTo>
                      <a:pt x="7165793" y="1835183"/>
                      <a:pt x="7119212" y="1840395"/>
                      <a:pt x="7144680" y="2103495"/>
                    </a:cubicBezTo>
                    <a:cubicBezTo>
                      <a:pt x="7129323" y="2305447"/>
                      <a:pt x="6954320" y="2534982"/>
                      <a:pt x="6723971" y="2524204"/>
                    </a:cubicBezTo>
                    <a:cubicBezTo>
                      <a:pt x="6472061" y="2525830"/>
                      <a:pt x="6267213" y="2513025"/>
                      <a:pt x="6030612" y="2524204"/>
                    </a:cubicBezTo>
                    <a:cubicBezTo>
                      <a:pt x="5794011" y="2535383"/>
                      <a:pt x="5581688" y="2501687"/>
                      <a:pt x="5463319" y="2524204"/>
                    </a:cubicBezTo>
                    <a:cubicBezTo>
                      <a:pt x="5344950" y="2546721"/>
                      <a:pt x="5118320" y="2530004"/>
                      <a:pt x="5022090" y="2524204"/>
                    </a:cubicBezTo>
                    <a:cubicBezTo>
                      <a:pt x="4925860" y="2518404"/>
                      <a:pt x="4552965" y="2550387"/>
                      <a:pt x="4391764" y="2524204"/>
                    </a:cubicBezTo>
                    <a:cubicBezTo>
                      <a:pt x="4230563" y="2498021"/>
                      <a:pt x="4071745" y="2513954"/>
                      <a:pt x="3950536" y="2524204"/>
                    </a:cubicBezTo>
                    <a:cubicBezTo>
                      <a:pt x="3829327" y="2534454"/>
                      <a:pt x="3369210" y="2499055"/>
                      <a:pt x="3194144" y="2524204"/>
                    </a:cubicBezTo>
                    <a:cubicBezTo>
                      <a:pt x="3019078" y="2549353"/>
                      <a:pt x="2895602" y="2511740"/>
                      <a:pt x="2626851" y="2524204"/>
                    </a:cubicBezTo>
                    <a:cubicBezTo>
                      <a:pt x="2358100" y="2536668"/>
                      <a:pt x="2238132" y="2561134"/>
                      <a:pt x="1870459" y="2524204"/>
                    </a:cubicBezTo>
                    <a:cubicBezTo>
                      <a:pt x="1502786" y="2487274"/>
                      <a:pt x="1588443" y="2527842"/>
                      <a:pt x="1429231" y="2524204"/>
                    </a:cubicBezTo>
                    <a:cubicBezTo>
                      <a:pt x="1270019" y="2520566"/>
                      <a:pt x="1206672" y="2507509"/>
                      <a:pt x="988003" y="2524204"/>
                    </a:cubicBezTo>
                    <a:cubicBezTo>
                      <a:pt x="769334" y="2540899"/>
                      <a:pt x="691416" y="2545107"/>
                      <a:pt x="420709" y="2524204"/>
                    </a:cubicBezTo>
                    <a:cubicBezTo>
                      <a:pt x="211594" y="2560339"/>
                      <a:pt x="55713" y="2341994"/>
                      <a:pt x="0" y="2103495"/>
                    </a:cubicBezTo>
                    <a:cubicBezTo>
                      <a:pt x="-23759" y="1934236"/>
                      <a:pt x="-16890" y="1809373"/>
                      <a:pt x="0" y="1576222"/>
                    </a:cubicBezTo>
                    <a:cubicBezTo>
                      <a:pt x="16890" y="1343071"/>
                      <a:pt x="-17714" y="1259831"/>
                      <a:pt x="0" y="1048949"/>
                    </a:cubicBezTo>
                    <a:cubicBezTo>
                      <a:pt x="17714" y="838067"/>
                      <a:pt x="21334" y="673518"/>
                      <a:pt x="0" y="420709"/>
                    </a:cubicBezTo>
                    <a:close/>
                  </a:path>
                </a:pathLst>
              </a:custGeom>
              <a:ln w="28575">
                <a:solidFill>
                  <a:srgbClr val="FFC000"/>
                </a:solidFill>
                <a:extLst>
                  <a:ext uri="{C807C97D-BFC1-408E-A445-0C87EB9F89A2}">
                    <ask:lineSketchStyleProps xmlns:ask="http://schemas.microsoft.com/office/drawing/2018/sketchyshapes" xmlns="" sd="1356001973">
                      <a:prstGeom prst="roundRect">
                        <a:avLst/>
                      </a:prstGeom>
                      <ask:type>
                        <ask:lineSketchFreehand/>
                      </ask:type>
                    </ask:lineSketchStyleProps>
                  </a:ext>
                </a:extLst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pic>
            <p:nvPicPr>
              <p:cNvPr id="31" name="Graphic 30">
                <a:extLst>
                  <a:ext uri="{FF2B5EF4-FFF2-40B4-BE49-F238E27FC236}">
                    <a16:creationId xmlns:a16="http://schemas.microsoft.com/office/drawing/2014/main" xmlns="" id="{A5916EFE-08D7-E8D2-8109-D5FD679F289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96DAC541-7B7A-43D3-8B79-37D633B846F1}">
                    <asvg:svgBlip xmlns:asvg="http://schemas.microsoft.com/office/drawing/2016/SVG/main" xmlns="" r:embed="rId5"/>
                  </a:ext>
                </a:extLst>
              </a:blip>
              <a:stretch>
                <a:fillRect/>
              </a:stretch>
            </p:blipFill>
            <p:spPr>
              <a:xfrm>
                <a:off x="1110700" y="2562935"/>
                <a:ext cx="3093609" cy="1801994"/>
              </a:xfrm>
              <a:prstGeom prst="rect">
                <a:avLst/>
              </a:prstGeom>
            </p:spPr>
          </p:pic>
        </p:grp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xmlns="" id="{8A7988B3-42B1-1A49-D814-A9957013CD7E}"/>
                </a:ext>
              </a:extLst>
            </p:cNvPr>
            <p:cNvSpPr txBox="1"/>
            <p:nvPr/>
          </p:nvSpPr>
          <p:spPr>
            <a:xfrm>
              <a:off x="1190506" y="3590919"/>
              <a:ext cx="2933997" cy="522912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14124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cười</a:t>
              </a:r>
              <a:r>
                <a: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srgbClr val="F14124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4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14124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rúc</a:t>
              </a:r>
              <a:r>
                <a: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srgbClr val="F14124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4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14124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rích</a:t>
              </a:r>
              <a:endPara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F14124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</p:grpSp>
      <p:sp>
        <p:nvSpPr>
          <p:cNvPr id="32" name="TextBox 31">
            <a:extLst>
              <a:ext uri="{FF2B5EF4-FFF2-40B4-BE49-F238E27FC236}">
                <a16:creationId xmlns:a16="http://schemas.microsoft.com/office/drawing/2014/main" xmlns="" id="{3BFBCE78-A793-3E24-F430-7E5B604BA9D0}"/>
              </a:ext>
            </a:extLst>
          </p:cNvPr>
          <p:cNvSpPr txBox="1"/>
          <p:nvPr/>
        </p:nvSpPr>
        <p:spPr>
          <a:xfrm>
            <a:off x="622498" y="3801998"/>
            <a:ext cx="10532116" cy="61555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cùng cười với nhau khe khẽ và thích thú. </a:t>
            </a:r>
          </a:p>
        </p:txBody>
      </p:sp>
      <p:pic>
        <p:nvPicPr>
          <p:cNvPr id="26" name="Picture 2" descr="Openclipart - Clipping Culture | Crypto currencies, Star illustration, Free  clip art">
            <a:extLst>
              <a:ext uri="{FF2B5EF4-FFF2-40B4-BE49-F238E27FC236}">
                <a16:creationId xmlns:a16="http://schemas.microsoft.com/office/drawing/2014/main" xmlns="" id="{80CB562A-191E-8993-1A26-6CA1198B9F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43203" y="6219054"/>
            <a:ext cx="599660" cy="5756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7" name="Group 16">
            <a:extLst>
              <a:ext uri="{FF2B5EF4-FFF2-40B4-BE49-F238E27FC236}">
                <a16:creationId xmlns:a16="http://schemas.microsoft.com/office/drawing/2014/main" xmlns="" id="{C234F80C-1A05-C12F-C9B5-7B2EA1AA3E36}"/>
              </a:ext>
            </a:extLst>
          </p:cNvPr>
          <p:cNvGrpSpPr/>
          <p:nvPr/>
        </p:nvGrpSpPr>
        <p:grpSpPr>
          <a:xfrm>
            <a:off x="3332818" y="76200"/>
            <a:ext cx="5526365" cy="1086132"/>
            <a:chOff x="3092880" y="0"/>
            <a:chExt cx="5699569" cy="1284494"/>
          </a:xfrm>
        </p:grpSpPr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xmlns="" id="{61536EC6-3D52-F1FF-3CBA-DE2147A64B87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lum contrast="40000"/>
            </a:blip>
            <a:stretch>
              <a:fillRect/>
            </a:stretch>
          </p:blipFill>
          <p:spPr>
            <a:xfrm>
              <a:off x="3092880" y="0"/>
              <a:ext cx="5699569" cy="1284494"/>
            </a:xfrm>
            <a:prstGeom prst="rect">
              <a:avLst/>
            </a:prstGeom>
          </p:spPr>
        </p:pic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xmlns="" id="{18B3E458-BC8F-32D0-B3BC-29069D9EE1DD}"/>
                </a:ext>
              </a:extLst>
            </p:cNvPr>
            <p:cNvSpPr txBox="1"/>
            <p:nvPr/>
          </p:nvSpPr>
          <p:spPr>
            <a:xfrm>
              <a:off x="3769186" y="376132"/>
              <a:ext cx="4346954" cy="582379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1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Giải nghĩa từ khó hiểu</a:t>
              </a:r>
              <a:endPara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</p:grpSp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58E958CB-A067-FD56-68B4-6429AF486DA6}"/>
              </a:ext>
            </a:extLst>
          </p:cNvPr>
          <p:cNvSpPr/>
          <p:nvPr/>
        </p:nvSpPr>
        <p:spPr>
          <a:xfrm>
            <a:off x="-2114550" y="0"/>
            <a:ext cx="1985962" cy="1889389"/>
          </a:xfrm>
          <a:prstGeom prst="rect">
            <a:avLst/>
          </a:prstGeom>
          <a:solidFill>
            <a:srgbClr val="E6E6E6"/>
          </a:solidFill>
          <a:ln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9363476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ó thể là hình minh họa">
            <a:extLst>
              <a:ext uri="{FF2B5EF4-FFF2-40B4-BE49-F238E27FC236}">
                <a16:creationId xmlns:a16="http://schemas.microsoft.com/office/drawing/2014/main" xmlns="" id="{ADF963BD-7BC9-47F2-B66A-501D3CDC57A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622"/>
            <a:ext cx="12192000" cy="68586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B0A32975-9878-4A63-94B5-B5FA3950F15C}"/>
              </a:ext>
            </a:extLst>
          </p:cNvPr>
          <p:cNvSpPr txBox="1"/>
          <p:nvPr/>
        </p:nvSpPr>
        <p:spPr>
          <a:xfrm>
            <a:off x="4466056" y="2005221"/>
            <a:ext cx="6587767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b="1" dirty="0">
                <a:solidFill>
                  <a:srgbClr val="00B050"/>
                </a:solidFill>
                <a:latin typeface="UTM Azuki" panose="02040603050506020204" pitchFamily="18" charset="0"/>
              </a:rPr>
              <a:t>LUYỆN ĐỌC NHÓM 3</a:t>
            </a:r>
          </a:p>
        </p:txBody>
      </p:sp>
    </p:spTree>
    <p:extLst>
      <p:ext uri="{BB962C8B-B14F-4D97-AF65-F5344CB8AC3E}">
        <p14:creationId xmlns:p14="http://schemas.microsoft.com/office/powerpoint/2010/main" val="31380448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ó thể là hình minh họa về bóng bay">
            <a:extLst>
              <a:ext uri="{FF2B5EF4-FFF2-40B4-BE49-F238E27FC236}">
                <a16:creationId xmlns:a16="http://schemas.microsoft.com/office/drawing/2014/main" xmlns="" id="{D541BBC4-9EEA-4D75-9934-DFBA202D1BC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F39CA16D-1BF3-4192-8AD2-0DE8322B7714}"/>
              </a:ext>
            </a:extLst>
          </p:cNvPr>
          <p:cNvSpPr txBox="1"/>
          <p:nvPr/>
        </p:nvSpPr>
        <p:spPr>
          <a:xfrm>
            <a:off x="-175392" y="2630254"/>
            <a:ext cx="658776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b="1" dirty="0">
                <a:solidFill>
                  <a:schemeClr val="bg1"/>
                </a:solidFill>
                <a:latin typeface="UTM Azuki" panose="02040603050506020204" pitchFamily="18" charset="0"/>
              </a:rPr>
              <a:t>AI HAY HƠN</a:t>
            </a:r>
          </a:p>
        </p:txBody>
      </p:sp>
    </p:spTree>
    <p:extLst>
      <p:ext uri="{BB962C8B-B14F-4D97-AF65-F5344CB8AC3E}">
        <p14:creationId xmlns:p14="http://schemas.microsoft.com/office/powerpoint/2010/main" val="1181799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xmlns="" id="{DAC908DA-FE46-4F31-BB8B-62BF8EC70649}"/>
              </a:ext>
            </a:extLst>
          </p:cNvPr>
          <p:cNvSpPr/>
          <p:nvPr/>
        </p:nvSpPr>
        <p:spPr>
          <a:xfrm>
            <a:off x="4323764" y="73744"/>
            <a:ext cx="3176631" cy="571520"/>
          </a:xfrm>
          <a:prstGeom prst="roundRect">
            <a:avLst/>
          </a:prstGeom>
          <a:noFill/>
          <a:ln w="28575">
            <a:noFill/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A </a:t>
            </a:r>
            <a:r>
              <a:rPr lang="en-US" sz="3200" b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lô</a:t>
            </a:r>
            <a:r>
              <a:rPr lang="en-US" sz="32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, </a:t>
            </a:r>
            <a:r>
              <a:rPr lang="en-US" sz="3200" b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tớ</a:t>
            </a:r>
            <a:r>
              <a:rPr lang="en-US" sz="32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đây</a:t>
            </a:r>
            <a:endParaRPr lang="en-US" sz="3200" b="1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ea typeface="AvantGarde" panose="00000400000000000000" pitchFamily="2" charset="0"/>
              <a:cs typeface="Times New Roman" panose="02020603050405020304" pitchFamily="18" charset="0"/>
            </a:endParaRP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xmlns="" id="{45163969-32EC-44FB-B287-8BF346CB5B07}"/>
              </a:ext>
            </a:extLst>
          </p:cNvPr>
          <p:cNvSpPr/>
          <p:nvPr/>
        </p:nvSpPr>
        <p:spPr>
          <a:xfrm>
            <a:off x="295276" y="561200"/>
            <a:ext cx="11782424" cy="6053356"/>
          </a:xfrm>
          <a:prstGeom prst="roundRect">
            <a:avLst>
              <a:gd name="adj" fmla="val 0"/>
            </a:avLst>
          </a:prstGeom>
          <a:solidFill>
            <a:schemeClr val="bg1"/>
          </a:solidFill>
          <a:ln w="28575">
            <a:noFill/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US" sz="23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   </a:t>
            </a:r>
            <a:r>
              <a:rPr lang="en-US" sz="23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Giờ</a:t>
            </a:r>
            <a:r>
              <a:rPr lang="en-US" sz="23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ra</a:t>
            </a:r>
            <a:r>
              <a:rPr lang="en-US" sz="23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chơi</a:t>
            </a:r>
            <a:r>
              <a:rPr lang="en-US" sz="23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An </a:t>
            </a:r>
            <a:r>
              <a:rPr lang="en-US" sz="23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chạy</a:t>
            </a:r>
            <a:r>
              <a:rPr lang="en-US" sz="23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đến</a:t>
            </a:r>
            <a:r>
              <a:rPr lang="en-US" sz="23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bàn</a:t>
            </a:r>
            <a:r>
              <a:rPr lang="en-US" sz="23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tôi</a:t>
            </a:r>
            <a:r>
              <a:rPr lang="en-US" sz="23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hớn</a:t>
            </a:r>
            <a:r>
              <a:rPr lang="en-US" sz="23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hở</a:t>
            </a:r>
            <a:r>
              <a:rPr lang="en-US" sz="23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: “</a:t>
            </a:r>
            <a:r>
              <a:rPr lang="en-US" sz="23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Bố</a:t>
            </a:r>
            <a:r>
              <a:rPr lang="en-US" sz="23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mẹ</a:t>
            </a:r>
            <a:r>
              <a:rPr lang="en-US" sz="23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cho</a:t>
            </a:r>
            <a:r>
              <a:rPr lang="en-US" sz="23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phép</a:t>
            </a:r>
            <a:r>
              <a:rPr lang="en-US" sz="23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tớ</a:t>
            </a:r>
            <a:r>
              <a:rPr lang="en-US" sz="23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gọi</a:t>
            </a:r>
            <a:r>
              <a:rPr lang="en-US" sz="23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điện</a:t>
            </a:r>
            <a:r>
              <a:rPr lang="en-US" sz="23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cho</a:t>
            </a:r>
            <a:r>
              <a:rPr lang="en-US" sz="23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bạn</a:t>
            </a:r>
            <a:r>
              <a:rPr lang="en-US" sz="23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bè</a:t>
            </a:r>
            <a:r>
              <a:rPr lang="en-US" sz="23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đấy</a:t>
            </a:r>
            <a:r>
              <a:rPr lang="en-US" sz="23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 </a:t>
            </a:r>
            <a:r>
              <a:rPr lang="en-US" sz="23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Đi</a:t>
            </a:r>
            <a:r>
              <a:rPr lang="en-US" sz="23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học</a:t>
            </a:r>
            <a:r>
              <a:rPr lang="en-US" sz="23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về</a:t>
            </a:r>
            <a:r>
              <a:rPr lang="en-US" sz="23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tớ</a:t>
            </a:r>
            <a:r>
              <a:rPr lang="en-US" sz="23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sẽ</a:t>
            </a:r>
            <a:r>
              <a:rPr lang="en-US" sz="23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gọi</a:t>
            </a:r>
            <a:r>
              <a:rPr lang="en-US" sz="23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cậu</a:t>
            </a:r>
            <a:r>
              <a:rPr lang="en-US" sz="23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nhé</a:t>
            </a:r>
            <a:r>
              <a:rPr lang="en-US" sz="23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!” </a:t>
            </a:r>
            <a:r>
              <a:rPr lang="en-US" sz="23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Tôi</a:t>
            </a:r>
            <a:r>
              <a:rPr lang="en-US" sz="23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đập</a:t>
            </a:r>
            <a:r>
              <a:rPr lang="en-US" sz="23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tay</a:t>
            </a:r>
            <a:r>
              <a:rPr lang="en-US" sz="23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nó</a:t>
            </a:r>
            <a:r>
              <a:rPr lang="en-US" sz="23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sung </a:t>
            </a:r>
            <a:r>
              <a:rPr lang="en-US" sz="23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sướng</a:t>
            </a:r>
            <a:r>
              <a:rPr lang="en-US" sz="23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 </a:t>
            </a:r>
            <a:r>
              <a:rPr lang="en-US" sz="23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Đi</a:t>
            </a:r>
            <a:r>
              <a:rPr lang="en-US" sz="23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học</a:t>
            </a:r>
            <a:r>
              <a:rPr lang="en-US" sz="23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về</a:t>
            </a:r>
            <a:r>
              <a:rPr lang="en-US" sz="23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lang="en-US" sz="23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tôi</a:t>
            </a:r>
            <a:r>
              <a:rPr lang="en-US" sz="23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vội</a:t>
            </a:r>
            <a:r>
              <a:rPr lang="en-US" sz="23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vàng</a:t>
            </a:r>
            <a:r>
              <a:rPr lang="en-US" sz="23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cất</a:t>
            </a:r>
            <a:r>
              <a:rPr lang="en-US" sz="23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cặp</a:t>
            </a:r>
            <a:r>
              <a:rPr lang="en-US" sz="23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và</a:t>
            </a:r>
            <a:r>
              <a:rPr lang="en-US" sz="23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xin</a:t>
            </a:r>
            <a:r>
              <a:rPr lang="en-US" sz="23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phép</a:t>
            </a:r>
            <a:r>
              <a:rPr lang="en-US" sz="23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bố</a:t>
            </a:r>
            <a:r>
              <a:rPr lang="en-US" sz="23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mẹ</a:t>
            </a:r>
            <a:r>
              <a:rPr lang="en-US" sz="23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cho</a:t>
            </a:r>
            <a:r>
              <a:rPr lang="en-US" sz="23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nghe</a:t>
            </a:r>
            <a:r>
              <a:rPr lang="en-US" sz="23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điện</a:t>
            </a:r>
            <a:r>
              <a:rPr lang="en-US" sz="23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thoại</a:t>
            </a:r>
            <a:r>
              <a:rPr lang="en-US" sz="23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 </a:t>
            </a:r>
            <a:r>
              <a:rPr lang="en-US" sz="23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Bố</a:t>
            </a:r>
            <a:r>
              <a:rPr lang="en-US" sz="23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gật</a:t>
            </a:r>
            <a:r>
              <a:rPr lang="en-US" sz="23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gù</a:t>
            </a:r>
            <a:r>
              <a:rPr lang="en-US" sz="23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lang="en-US" sz="23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còn</a:t>
            </a:r>
            <a:r>
              <a:rPr lang="en-US" sz="23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mẹ</a:t>
            </a:r>
            <a:r>
              <a:rPr lang="en-US" sz="23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thi</a:t>
            </a:r>
            <a:r>
              <a:rPr lang="en-US" sz="23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nháy</a:t>
            </a:r>
            <a:r>
              <a:rPr lang="en-US" sz="23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mắt</a:t>
            </a:r>
            <a:r>
              <a:rPr lang="en-US" sz="23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ra</a:t>
            </a:r>
            <a:r>
              <a:rPr lang="en-US" sz="23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hiệu</a:t>
            </a:r>
            <a:r>
              <a:rPr lang="en-US" sz="23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đồng</a:t>
            </a:r>
            <a:r>
              <a:rPr lang="en-US" sz="23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ý.</a:t>
            </a:r>
          </a:p>
          <a:p>
            <a:r>
              <a:rPr lang="en-US" sz="23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   </a:t>
            </a:r>
            <a:r>
              <a:rPr lang="en-US" sz="23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Điện</a:t>
            </a:r>
            <a:r>
              <a:rPr lang="en-US" sz="23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thoại</a:t>
            </a:r>
            <a:r>
              <a:rPr lang="en-US" sz="23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reo</a:t>
            </a:r>
            <a:r>
              <a:rPr lang="en-US" sz="23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lang="en-US" sz="23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cứ</a:t>
            </a:r>
            <a:r>
              <a:rPr lang="en-US" sz="23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như</a:t>
            </a:r>
            <a:r>
              <a:rPr lang="en-US" sz="23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là</a:t>
            </a:r>
            <a:r>
              <a:rPr lang="en-US" sz="23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trái</a:t>
            </a:r>
            <a:r>
              <a:rPr lang="en-US" sz="23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tim</a:t>
            </a:r>
            <a:r>
              <a:rPr lang="en-US" sz="23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tôi</a:t>
            </a:r>
            <a:r>
              <a:rPr lang="en-US" sz="23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đang</a:t>
            </a:r>
            <a:r>
              <a:rPr lang="en-US" sz="23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cất</a:t>
            </a:r>
            <a:r>
              <a:rPr lang="en-US" sz="23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tiếng</a:t>
            </a:r>
            <a:r>
              <a:rPr lang="en-US" sz="23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hát</a:t>
            </a:r>
            <a:r>
              <a:rPr lang="en-US" sz="23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 </a:t>
            </a:r>
            <a:r>
              <a:rPr lang="en-US" sz="23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Tôi</a:t>
            </a:r>
            <a:r>
              <a:rPr lang="en-US" sz="23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khoái</a:t>
            </a:r>
            <a:r>
              <a:rPr lang="en-US" sz="23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chí</a:t>
            </a:r>
            <a:r>
              <a:rPr lang="en-US" sz="23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cầm</a:t>
            </a:r>
            <a:r>
              <a:rPr lang="en-US" sz="23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máy</a:t>
            </a:r>
            <a:r>
              <a:rPr lang="en-US" sz="23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sz="23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-   A </a:t>
            </a:r>
            <a:r>
              <a:rPr lang="en-US" sz="23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lô</a:t>
            </a:r>
            <a:r>
              <a:rPr lang="en-US" sz="23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… Minh </a:t>
            </a:r>
            <a:r>
              <a:rPr lang="en-US" sz="23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hả</a:t>
            </a:r>
            <a:r>
              <a:rPr lang="en-US" sz="23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? – An </a:t>
            </a:r>
            <a:r>
              <a:rPr lang="en-US" sz="23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gào</a:t>
            </a:r>
            <a:r>
              <a:rPr lang="en-US" sz="23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lên</a:t>
            </a:r>
            <a:r>
              <a:rPr lang="en-US" sz="23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trong</a:t>
            </a:r>
            <a:r>
              <a:rPr lang="en-US" sz="23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máy</a:t>
            </a:r>
            <a:r>
              <a:rPr lang="en-US" sz="23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sz="23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-   </a:t>
            </a:r>
            <a:r>
              <a:rPr lang="en-US" sz="23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Tớ</a:t>
            </a:r>
            <a:r>
              <a:rPr lang="en-US" sz="23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đây</a:t>
            </a:r>
            <a:r>
              <a:rPr lang="en-US" sz="23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 – </a:t>
            </a:r>
            <a:r>
              <a:rPr lang="en-US" sz="23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Tôi</a:t>
            </a:r>
            <a:r>
              <a:rPr lang="en-US" sz="23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cũng</a:t>
            </a:r>
            <a:r>
              <a:rPr lang="en-US" sz="23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gào</a:t>
            </a:r>
            <a:r>
              <a:rPr lang="en-US" sz="23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lên</a:t>
            </a:r>
            <a:r>
              <a:rPr lang="en-US" sz="23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</a:p>
          <a:p>
            <a:pPr marL="342900" indent="-342900">
              <a:buFontTx/>
              <a:buChar char="-"/>
            </a:pPr>
            <a:r>
              <a:rPr lang="en-US" sz="23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Hay </a:t>
            </a:r>
            <a:r>
              <a:rPr lang="en-US" sz="23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hơn</a:t>
            </a:r>
            <a:r>
              <a:rPr lang="en-US" sz="23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nói</a:t>
            </a:r>
            <a:r>
              <a:rPr lang="en-US" sz="23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chuyện</a:t>
            </a:r>
            <a:r>
              <a:rPr lang="en-US" sz="23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ở </a:t>
            </a:r>
            <a:r>
              <a:rPr lang="en-US" sz="23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lớp</a:t>
            </a:r>
            <a:r>
              <a:rPr lang="en-US" sz="23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nhỉ</a:t>
            </a:r>
            <a:r>
              <a:rPr lang="en-US" sz="23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 – An </a:t>
            </a:r>
            <a:r>
              <a:rPr lang="en-US" sz="23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cười</a:t>
            </a:r>
            <a:r>
              <a:rPr lang="en-US" sz="23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to.</a:t>
            </a:r>
          </a:p>
          <a:p>
            <a:pPr marL="342900" indent="-342900">
              <a:buFontTx/>
              <a:buChar char="-"/>
            </a:pPr>
            <a:r>
              <a:rPr lang="en-US" sz="23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Hơn</a:t>
            </a:r>
            <a:r>
              <a:rPr lang="en-US" sz="23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là</a:t>
            </a:r>
            <a:r>
              <a:rPr lang="en-US" sz="23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cái</a:t>
            </a:r>
            <a:r>
              <a:rPr lang="en-US" sz="23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chắc</a:t>
            </a:r>
            <a:r>
              <a:rPr lang="en-US" sz="23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 – </a:t>
            </a:r>
            <a:r>
              <a:rPr lang="en-US" sz="23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Tôi</a:t>
            </a:r>
            <a:r>
              <a:rPr lang="en-US" sz="23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cũng</a:t>
            </a:r>
            <a:r>
              <a:rPr lang="en-US" sz="23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cười</a:t>
            </a:r>
            <a:r>
              <a:rPr lang="en-US" sz="23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to </a:t>
            </a:r>
            <a:r>
              <a:rPr lang="en-US" sz="23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không</a:t>
            </a:r>
            <a:r>
              <a:rPr lang="en-US" sz="23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kém</a:t>
            </a:r>
            <a:r>
              <a:rPr lang="en-US" sz="23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</a:p>
          <a:p>
            <a:pPr marL="342900" indent="-342900">
              <a:buFontTx/>
              <a:buChar char="-"/>
            </a:pPr>
            <a:r>
              <a:rPr lang="en-US" sz="23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Đến</a:t>
            </a:r>
            <a:r>
              <a:rPr lang="en-US" sz="23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lượt</a:t>
            </a:r>
            <a:r>
              <a:rPr lang="en-US" sz="23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cậu</a:t>
            </a:r>
            <a:r>
              <a:rPr lang="en-US" sz="23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gọi</a:t>
            </a:r>
            <a:r>
              <a:rPr lang="en-US" sz="23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lại</a:t>
            </a:r>
            <a:r>
              <a:rPr lang="en-US" sz="23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cho</a:t>
            </a:r>
            <a:r>
              <a:rPr lang="en-US" sz="23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tớ</a:t>
            </a:r>
            <a:r>
              <a:rPr lang="en-US" sz="23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nhé</a:t>
            </a:r>
            <a:r>
              <a:rPr lang="en-US" sz="23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 – An </a:t>
            </a:r>
            <a:r>
              <a:rPr lang="en-US" sz="23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hét</a:t>
            </a:r>
            <a:r>
              <a:rPr lang="en-US" sz="23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lên</a:t>
            </a:r>
            <a:r>
              <a:rPr lang="en-US" sz="23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rồi</a:t>
            </a:r>
            <a:r>
              <a:rPr lang="en-US" sz="23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tắt</a:t>
            </a:r>
            <a:r>
              <a:rPr lang="en-US" sz="23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máy</a:t>
            </a:r>
            <a:r>
              <a:rPr lang="en-US" sz="23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 </a:t>
            </a:r>
            <a:r>
              <a:rPr lang="en-US" sz="23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Tôi</a:t>
            </a:r>
            <a:r>
              <a:rPr lang="en-US" sz="23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ôm</a:t>
            </a:r>
            <a:r>
              <a:rPr lang="en-US" sz="23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bụng</a:t>
            </a:r>
            <a:r>
              <a:rPr lang="en-US" sz="23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cười</a:t>
            </a:r>
            <a:r>
              <a:rPr lang="en-US" sz="23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 </a:t>
            </a:r>
            <a:r>
              <a:rPr lang="en-US" sz="23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Bố</a:t>
            </a:r>
            <a:r>
              <a:rPr lang="en-US" sz="23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tủm</a:t>
            </a:r>
            <a:r>
              <a:rPr lang="en-US" sz="23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tỉm</a:t>
            </a:r>
            <a:r>
              <a:rPr lang="en-US" sz="23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: “</a:t>
            </a:r>
            <a:r>
              <a:rPr lang="en-US" sz="23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Cả</a:t>
            </a:r>
            <a:r>
              <a:rPr lang="en-US" sz="23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thế</a:t>
            </a:r>
            <a:r>
              <a:rPr lang="en-US" sz="23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giới</a:t>
            </a:r>
            <a:r>
              <a:rPr lang="en-US" sz="23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nghe</a:t>
            </a:r>
            <a:r>
              <a:rPr lang="en-US" sz="23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thấy</a:t>
            </a:r>
            <a:r>
              <a:rPr lang="en-US" sz="23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hai</a:t>
            </a:r>
            <a:r>
              <a:rPr lang="en-US" sz="23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con </a:t>
            </a:r>
            <a:r>
              <a:rPr lang="en-US" sz="23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nói</a:t>
            </a:r>
            <a:r>
              <a:rPr lang="en-US" sz="23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chuyện</a:t>
            </a:r>
            <a:r>
              <a:rPr lang="en-US" sz="23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đấy</a:t>
            </a:r>
            <a:r>
              <a:rPr lang="en-US" sz="23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.”</a:t>
            </a:r>
          </a:p>
          <a:p>
            <a:r>
              <a:rPr lang="en-US" sz="23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    </a:t>
            </a:r>
            <a:r>
              <a:rPr lang="en-US" sz="23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Tôi</a:t>
            </a:r>
            <a:r>
              <a:rPr lang="en-US" sz="23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nhấc</a:t>
            </a:r>
            <a:r>
              <a:rPr lang="en-US" sz="23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máy</a:t>
            </a:r>
            <a:r>
              <a:rPr lang="en-US" sz="23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gọi</a:t>
            </a:r>
            <a:r>
              <a:rPr lang="en-US" sz="23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lại</a:t>
            </a:r>
            <a:r>
              <a:rPr lang="en-US" sz="23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cho</a:t>
            </a:r>
            <a:r>
              <a:rPr lang="en-US" sz="23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An.</a:t>
            </a:r>
          </a:p>
          <a:p>
            <a:pPr marL="342900" indent="-342900">
              <a:buFontTx/>
              <a:buChar char="-"/>
            </a:pPr>
            <a:r>
              <a:rPr lang="en-US" sz="23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A </a:t>
            </a:r>
            <a:r>
              <a:rPr lang="en-US" sz="23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lô</a:t>
            </a:r>
            <a:r>
              <a:rPr lang="en-US" sz="23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lang="en-US" sz="23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bố</a:t>
            </a:r>
            <a:r>
              <a:rPr lang="en-US" sz="23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tớ</a:t>
            </a:r>
            <a:r>
              <a:rPr lang="en-US" sz="23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bảo</a:t>
            </a:r>
            <a:r>
              <a:rPr lang="en-US" sz="23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chúng</a:t>
            </a:r>
            <a:r>
              <a:rPr lang="en-US" sz="23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mình</a:t>
            </a:r>
            <a:r>
              <a:rPr lang="en-US" sz="23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nói</a:t>
            </a:r>
            <a:r>
              <a:rPr lang="en-US" sz="23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cho</a:t>
            </a:r>
            <a:r>
              <a:rPr lang="en-US" sz="23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cả</a:t>
            </a:r>
            <a:r>
              <a:rPr lang="en-US" sz="23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thành</a:t>
            </a:r>
            <a:r>
              <a:rPr lang="en-US" sz="23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phố</a:t>
            </a:r>
            <a:r>
              <a:rPr lang="en-US" sz="23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nghe</a:t>
            </a:r>
            <a:r>
              <a:rPr lang="en-US" sz="23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thấy</a:t>
            </a:r>
            <a:r>
              <a:rPr lang="en-US" sz="23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 – An </a:t>
            </a:r>
            <a:r>
              <a:rPr lang="en-US" sz="23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thì</a:t>
            </a:r>
            <a:r>
              <a:rPr lang="en-US" sz="23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thào</a:t>
            </a:r>
            <a:r>
              <a:rPr lang="en-US" sz="23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</a:p>
          <a:p>
            <a:pPr marL="342900" indent="-342900">
              <a:buFontTx/>
              <a:buChar char="-"/>
            </a:pPr>
            <a:r>
              <a:rPr lang="en-US" sz="23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Thế</a:t>
            </a:r>
            <a:r>
              <a:rPr lang="en-US" sz="23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cậu</a:t>
            </a:r>
            <a:r>
              <a:rPr lang="en-US" sz="23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nói</a:t>
            </a:r>
            <a:r>
              <a:rPr lang="en-US" sz="23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nhỏ</a:t>
            </a:r>
            <a:r>
              <a:rPr lang="en-US" sz="23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hơn</a:t>
            </a:r>
            <a:r>
              <a:rPr lang="en-US" sz="23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tớ</a:t>
            </a:r>
            <a:r>
              <a:rPr lang="en-US" sz="23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đấy</a:t>
            </a:r>
            <a:r>
              <a:rPr lang="en-US" sz="23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 </a:t>
            </a:r>
            <a:r>
              <a:rPr lang="en-US" sz="23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Bố</a:t>
            </a:r>
            <a:r>
              <a:rPr lang="en-US" sz="23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tớ</a:t>
            </a:r>
            <a:r>
              <a:rPr lang="en-US" sz="23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bảo</a:t>
            </a:r>
            <a:r>
              <a:rPr lang="en-US" sz="23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tớ</a:t>
            </a:r>
            <a:r>
              <a:rPr lang="en-US" sz="23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nói</a:t>
            </a:r>
            <a:r>
              <a:rPr lang="en-US" sz="23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cho</a:t>
            </a:r>
            <a:r>
              <a:rPr lang="en-US" sz="23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cả</a:t>
            </a:r>
            <a:r>
              <a:rPr lang="en-US" sz="23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thế</a:t>
            </a:r>
            <a:r>
              <a:rPr lang="en-US" sz="23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giới</a:t>
            </a:r>
            <a:r>
              <a:rPr lang="en-US" sz="23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nghe</a:t>
            </a:r>
            <a:r>
              <a:rPr lang="en-US" sz="23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thấy</a:t>
            </a:r>
            <a:r>
              <a:rPr lang="en-US" sz="23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cơ</a:t>
            </a:r>
            <a:r>
              <a:rPr lang="en-US" sz="23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sz="23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    An </a:t>
            </a:r>
            <a:r>
              <a:rPr lang="en-US" sz="23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cười</a:t>
            </a:r>
            <a:r>
              <a:rPr lang="en-US" sz="23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rúc</a:t>
            </a:r>
            <a:r>
              <a:rPr lang="en-US" sz="23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rích</a:t>
            </a:r>
            <a:r>
              <a:rPr lang="en-US" sz="23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 </a:t>
            </a:r>
            <a:r>
              <a:rPr lang="en-US" sz="23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Chúng</a:t>
            </a:r>
            <a:r>
              <a:rPr lang="en-US" sz="23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tôi</a:t>
            </a:r>
            <a:r>
              <a:rPr lang="en-US" sz="23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lại</a:t>
            </a:r>
            <a:r>
              <a:rPr lang="en-US" sz="23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thì</a:t>
            </a:r>
            <a:r>
              <a:rPr lang="en-US" sz="23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thào</a:t>
            </a:r>
            <a:r>
              <a:rPr lang="en-US" sz="23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lang="en-US" sz="23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nhưng</a:t>
            </a:r>
            <a:r>
              <a:rPr lang="en-US" sz="23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vì</a:t>
            </a:r>
            <a:r>
              <a:rPr lang="en-US" sz="23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nói</a:t>
            </a:r>
            <a:r>
              <a:rPr lang="en-US" sz="23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nhỏ</a:t>
            </a:r>
            <a:r>
              <a:rPr lang="en-US" sz="23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quá</a:t>
            </a:r>
            <a:r>
              <a:rPr lang="en-US" sz="23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nên</a:t>
            </a:r>
            <a:r>
              <a:rPr lang="en-US" sz="23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cứ</a:t>
            </a:r>
            <a:r>
              <a:rPr lang="en-US" sz="23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phải</a:t>
            </a:r>
            <a:r>
              <a:rPr lang="en-US" sz="23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nói</a:t>
            </a:r>
            <a:r>
              <a:rPr lang="en-US" sz="23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đi</a:t>
            </a:r>
            <a:r>
              <a:rPr lang="en-US" sz="23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nói</a:t>
            </a:r>
            <a:r>
              <a:rPr lang="en-US" sz="23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lại</a:t>
            </a:r>
            <a:r>
              <a:rPr lang="en-US" sz="23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sz="23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    </a:t>
            </a:r>
            <a:r>
              <a:rPr lang="en-US" sz="23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Hóa</a:t>
            </a:r>
            <a:r>
              <a:rPr lang="en-US" sz="23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ra</a:t>
            </a:r>
            <a:r>
              <a:rPr lang="en-US" sz="23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nói</a:t>
            </a:r>
            <a:r>
              <a:rPr lang="en-US" sz="23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chuyện</a:t>
            </a:r>
            <a:r>
              <a:rPr lang="en-US" sz="23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điện</a:t>
            </a:r>
            <a:r>
              <a:rPr lang="en-US" sz="23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thoại</a:t>
            </a:r>
            <a:r>
              <a:rPr lang="en-US" sz="23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cũng</a:t>
            </a:r>
            <a:r>
              <a:rPr lang="en-US" sz="23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mệt</a:t>
            </a:r>
            <a:r>
              <a:rPr lang="en-US" sz="23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thật</a:t>
            </a:r>
            <a:r>
              <a:rPr lang="en-US" sz="23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</a:p>
          <a:p>
            <a:pPr algn="r"/>
            <a:r>
              <a:rPr lang="en-US" sz="23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(</a:t>
            </a:r>
            <a:r>
              <a:rPr lang="en-US" sz="23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Bùi</a:t>
            </a:r>
            <a:r>
              <a:rPr lang="en-US" sz="23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Tuệ</a:t>
            </a:r>
            <a:r>
              <a:rPr lang="en-US" sz="23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Minh)</a:t>
            </a:r>
          </a:p>
        </p:txBody>
      </p:sp>
      <p:sp>
        <p:nvSpPr>
          <p:cNvPr id="4" name="Wave 3">
            <a:extLst>
              <a:ext uri="{FF2B5EF4-FFF2-40B4-BE49-F238E27FC236}">
                <a16:creationId xmlns:a16="http://schemas.microsoft.com/office/drawing/2014/main" xmlns="" id="{D2A18950-D8B5-4259-893C-2581BCE1F539}"/>
              </a:ext>
            </a:extLst>
          </p:cNvPr>
          <p:cNvSpPr/>
          <p:nvPr/>
        </p:nvSpPr>
        <p:spPr>
          <a:xfrm>
            <a:off x="327484" y="73744"/>
            <a:ext cx="2501441" cy="571520"/>
          </a:xfrm>
          <a:custGeom>
            <a:avLst/>
            <a:gdLst>
              <a:gd name="connsiteX0" fmla="*/ 306677 w 2501441"/>
              <a:gd name="connsiteY0" fmla="*/ 71440 h 571520"/>
              <a:gd name="connsiteX1" fmla="*/ 2501441 w 2501441"/>
              <a:gd name="connsiteY1" fmla="*/ 71440 h 571520"/>
              <a:gd name="connsiteX2" fmla="*/ 2194764 w 2501441"/>
              <a:gd name="connsiteY2" fmla="*/ 500080 h 571520"/>
              <a:gd name="connsiteX3" fmla="*/ 0 w 2501441"/>
              <a:gd name="connsiteY3" fmla="*/ 500080 h 571520"/>
              <a:gd name="connsiteX4" fmla="*/ 306677 w 2501441"/>
              <a:gd name="connsiteY4" fmla="*/ 71440 h 5715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01441" h="571520" fill="none" extrusionOk="0">
                <a:moveTo>
                  <a:pt x="306677" y="71440"/>
                </a:moveTo>
                <a:cubicBezTo>
                  <a:pt x="1023486" y="-161069"/>
                  <a:pt x="1694572" y="266601"/>
                  <a:pt x="2501441" y="71440"/>
                </a:cubicBezTo>
                <a:cubicBezTo>
                  <a:pt x="2358291" y="281894"/>
                  <a:pt x="2340349" y="307080"/>
                  <a:pt x="2194764" y="500080"/>
                </a:cubicBezTo>
                <a:cubicBezTo>
                  <a:pt x="1560605" y="679870"/>
                  <a:pt x="582707" y="300684"/>
                  <a:pt x="0" y="500080"/>
                </a:cubicBezTo>
                <a:cubicBezTo>
                  <a:pt x="164489" y="322331"/>
                  <a:pt x="226102" y="208652"/>
                  <a:pt x="306677" y="71440"/>
                </a:cubicBezTo>
                <a:close/>
              </a:path>
              <a:path w="2501441" h="571520" stroke="0" extrusionOk="0">
                <a:moveTo>
                  <a:pt x="306677" y="71440"/>
                </a:moveTo>
                <a:cubicBezTo>
                  <a:pt x="1096363" y="-265274"/>
                  <a:pt x="1749709" y="164958"/>
                  <a:pt x="2501441" y="71440"/>
                </a:cubicBezTo>
                <a:cubicBezTo>
                  <a:pt x="2440589" y="125952"/>
                  <a:pt x="2350796" y="356842"/>
                  <a:pt x="2194764" y="500080"/>
                </a:cubicBezTo>
                <a:cubicBezTo>
                  <a:pt x="1536532" y="631704"/>
                  <a:pt x="715698" y="313720"/>
                  <a:pt x="0" y="500080"/>
                </a:cubicBezTo>
                <a:cubicBezTo>
                  <a:pt x="15753" y="426293"/>
                  <a:pt x="178861" y="264185"/>
                  <a:pt x="306677" y="71440"/>
                </a:cubicBezTo>
                <a:close/>
              </a:path>
            </a:pathLst>
          </a:custGeom>
          <a:solidFill>
            <a:schemeClr val="bg1"/>
          </a:solidFill>
          <a:ln w="19050">
            <a:solidFill>
              <a:srgbClr val="00B050"/>
            </a:solidFill>
            <a:extLst>
              <a:ext uri="{C807C97D-BFC1-408E-A445-0C87EB9F89A2}">
                <ask:lineSketchStyleProps xmlns:ask="http://schemas.microsoft.com/office/drawing/2018/sketchyshapes" xmlns="" sd="531292918">
                  <a:prstGeom prst="wave">
                    <a:avLst>
                      <a:gd name="adj1" fmla="val 12500"/>
                      <a:gd name="adj2" fmla="val -6130"/>
                    </a:avLst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>
                <a:solidFill>
                  <a:srgbClr val="0070C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Đọc</a:t>
            </a:r>
            <a:r>
              <a:rPr lang="en-US" sz="2400" b="1" dirty="0">
                <a:solidFill>
                  <a:srgbClr val="0070C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toàn</a:t>
            </a:r>
            <a:r>
              <a:rPr lang="en-US" sz="2400" b="1" dirty="0">
                <a:solidFill>
                  <a:srgbClr val="0070C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bài</a:t>
            </a:r>
            <a:endParaRPr lang="en-US" sz="2400" b="1" dirty="0">
              <a:solidFill>
                <a:srgbClr val="0070C0"/>
              </a:solidFill>
              <a:latin typeface="Times New Roman" panose="02020603050405020304" pitchFamily="18" charset="0"/>
              <a:ea typeface="AvantGarde" panose="00000400000000000000" pitchFamily="2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946707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Không có mô tả ảnh.">
            <a:extLst>
              <a:ext uri="{FF2B5EF4-FFF2-40B4-BE49-F238E27FC236}">
                <a16:creationId xmlns:a16="http://schemas.microsoft.com/office/drawing/2014/main" xmlns="" id="{5951B8EE-F56B-42AD-955F-7751A5883D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0" y="-13666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D97D8C9B-6B5D-4BD6-981F-FD4855B21A4E}"/>
              </a:ext>
            </a:extLst>
          </p:cNvPr>
          <p:cNvSpPr/>
          <p:nvPr/>
        </p:nvSpPr>
        <p:spPr>
          <a:xfrm>
            <a:off x="0" y="6562846"/>
            <a:ext cx="12192000" cy="295154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13AFCEF2-8DE0-49A4-ACB6-F46984F17386}"/>
              </a:ext>
            </a:extLst>
          </p:cNvPr>
          <p:cNvSpPr/>
          <p:nvPr/>
        </p:nvSpPr>
        <p:spPr>
          <a:xfrm>
            <a:off x="1925" y="6668946"/>
            <a:ext cx="12192000" cy="295154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9C4FAB42-4475-4011-8408-A377FF31F310}"/>
              </a:ext>
            </a:extLst>
          </p:cNvPr>
          <p:cNvSpPr/>
          <p:nvPr/>
        </p:nvSpPr>
        <p:spPr>
          <a:xfrm>
            <a:off x="3850" y="6775046"/>
            <a:ext cx="12192000" cy="295154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 descr="A picture containing text, toy, doll&#10;&#10;Description automatically generated">
            <a:extLst>
              <a:ext uri="{FF2B5EF4-FFF2-40B4-BE49-F238E27FC236}">
                <a16:creationId xmlns:a16="http://schemas.microsoft.com/office/drawing/2014/main" xmlns="" id="{A1D277F2-EAD9-41F2-9C49-E2B39C06CAF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3260" y="3126246"/>
            <a:ext cx="5699378" cy="4093189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C3970233-CC71-4E1C-AD73-D3C522E641E8}"/>
              </a:ext>
            </a:extLst>
          </p:cNvPr>
          <p:cNvSpPr txBox="1"/>
          <p:nvPr/>
        </p:nvSpPr>
        <p:spPr>
          <a:xfrm>
            <a:off x="4621696" y="1533980"/>
            <a:ext cx="726550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b="1" dirty="0" err="1">
                <a:solidFill>
                  <a:srgbClr val="00B050"/>
                </a:solidFill>
                <a:latin typeface="UTM Cookies" panose="02040603050506020204" pitchFamily="18" charset="0"/>
              </a:rPr>
              <a:t>Trả</a:t>
            </a:r>
            <a:r>
              <a:rPr lang="en-US" sz="7200" b="1" dirty="0">
                <a:solidFill>
                  <a:srgbClr val="00B050"/>
                </a:solidFill>
                <a:latin typeface="UTM Cookies" panose="02040603050506020204" pitchFamily="18" charset="0"/>
              </a:rPr>
              <a:t> </a:t>
            </a:r>
            <a:r>
              <a:rPr lang="en-US" sz="7200" b="1" dirty="0" err="1">
                <a:solidFill>
                  <a:srgbClr val="00B050"/>
                </a:solidFill>
                <a:latin typeface="UTM Cookies" panose="02040603050506020204" pitchFamily="18" charset="0"/>
              </a:rPr>
              <a:t>lời</a:t>
            </a:r>
            <a:r>
              <a:rPr lang="en-US" sz="7200" b="1" dirty="0">
                <a:solidFill>
                  <a:srgbClr val="00B050"/>
                </a:solidFill>
                <a:latin typeface="UTM Cookies" panose="02040603050506020204" pitchFamily="18" charset="0"/>
              </a:rPr>
              <a:t> </a:t>
            </a:r>
            <a:r>
              <a:rPr lang="en-US" sz="7200" b="1" dirty="0" err="1">
                <a:solidFill>
                  <a:srgbClr val="00B050"/>
                </a:solidFill>
                <a:latin typeface="UTM Cookies" panose="02040603050506020204" pitchFamily="18" charset="0"/>
              </a:rPr>
              <a:t>câu</a:t>
            </a:r>
            <a:r>
              <a:rPr lang="en-US" sz="7200" b="1" dirty="0">
                <a:solidFill>
                  <a:srgbClr val="00B050"/>
                </a:solidFill>
                <a:latin typeface="UTM Cookies" panose="02040603050506020204" pitchFamily="18" charset="0"/>
              </a:rPr>
              <a:t> </a:t>
            </a:r>
            <a:r>
              <a:rPr lang="en-US" sz="7200" b="1" dirty="0" err="1">
                <a:solidFill>
                  <a:srgbClr val="00B050"/>
                </a:solidFill>
                <a:latin typeface="UTM Cookies" panose="02040603050506020204" pitchFamily="18" charset="0"/>
              </a:rPr>
              <a:t>hỏi</a:t>
            </a:r>
            <a:endParaRPr lang="en-US" sz="7200" b="1" dirty="0">
              <a:solidFill>
                <a:srgbClr val="00B050"/>
              </a:solidFill>
              <a:latin typeface="UTM Cookies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929930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xmlns="" id="{BA050B5E-9707-B613-D194-72AE5E05DA11}"/>
              </a:ext>
            </a:extLst>
          </p:cNvPr>
          <p:cNvGrpSpPr/>
          <p:nvPr/>
        </p:nvGrpSpPr>
        <p:grpSpPr>
          <a:xfrm>
            <a:off x="413437" y="952500"/>
            <a:ext cx="5266472" cy="2705100"/>
            <a:chOff x="304800" y="1066800"/>
            <a:chExt cx="5266472" cy="2705100"/>
          </a:xfrm>
        </p:grpSpPr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xmlns="" id="{4395EBE6-3526-1906-B1D5-F72F8BB712A5}"/>
                </a:ext>
              </a:extLst>
            </p:cNvPr>
            <p:cNvGrpSpPr/>
            <p:nvPr/>
          </p:nvGrpSpPr>
          <p:grpSpPr>
            <a:xfrm>
              <a:off x="806238" y="1562100"/>
              <a:ext cx="4765034" cy="2209800"/>
              <a:chOff x="1826053" y="791308"/>
              <a:chExt cx="8539894" cy="1790700"/>
            </a:xfrm>
          </p:grpSpPr>
          <p:sp>
            <p:nvSpPr>
              <p:cNvPr id="7" name="Freeform: Shape 6">
                <a:extLst>
                  <a:ext uri="{FF2B5EF4-FFF2-40B4-BE49-F238E27FC236}">
                    <a16:creationId xmlns:a16="http://schemas.microsoft.com/office/drawing/2014/main" xmlns="" id="{1BE3E991-91C2-CA80-09F0-31A6E09E8212}"/>
                  </a:ext>
                </a:extLst>
              </p:cNvPr>
              <p:cNvSpPr/>
              <p:nvPr/>
            </p:nvSpPr>
            <p:spPr>
              <a:xfrm>
                <a:off x="1826053" y="791308"/>
                <a:ext cx="8539894" cy="1790700"/>
              </a:xfrm>
              <a:custGeom>
                <a:avLst/>
                <a:gdLst>
                  <a:gd name="connsiteX0" fmla="*/ 213143 w 8539894"/>
                  <a:gd name="connsiteY0" fmla="*/ 327215 h 1682046"/>
                  <a:gd name="connsiteX1" fmla="*/ 1725419 w 8539894"/>
                  <a:gd name="connsiteY1" fmla="*/ 133784 h 1682046"/>
                  <a:gd name="connsiteX2" fmla="*/ 4398281 w 8539894"/>
                  <a:gd name="connsiteY2" fmla="*/ 10692 h 1682046"/>
                  <a:gd name="connsiteX3" fmla="*/ 6103989 w 8539894"/>
                  <a:gd name="connsiteY3" fmla="*/ 28277 h 1682046"/>
                  <a:gd name="connsiteX4" fmla="*/ 8055881 w 8539894"/>
                  <a:gd name="connsiteY4" fmla="*/ 204123 h 1682046"/>
                  <a:gd name="connsiteX5" fmla="*/ 8530666 w 8539894"/>
                  <a:gd name="connsiteY5" fmla="*/ 766831 h 1682046"/>
                  <a:gd name="connsiteX6" fmla="*/ 8319650 w 8539894"/>
                  <a:gd name="connsiteY6" fmla="*/ 1575723 h 1682046"/>
                  <a:gd name="connsiteX7" fmla="*/ 7721773 w 8539894"/>
                  <a:gd name="connsiteY7" fmla="*/ 1628477 h 1682046"/>
                  <a:gd name="connsiteX8" fmla="*/ 4714804 w 8539894"/>
                  <a:gd name="connsiteY8" fmla="*/ 1487800 h 1682046"/>
                  <a:gd name="connsiteX9" fmla="*/ 2059527 w 8539894"/>
                  <a:gd name="connsiteY9" fmla="*/ 1593308 h 1682046"/>
                  <a:gd name="connsiteX10" fmla="*/ 863773 w 8539894"/>
                  <a:gd name="connsiteY10" fmla="*/ 1681231 h 1682046"/>
                  <a:gd name="connsiteX11" fmla="*/ 177973 w 8539894"/>
                  <a:gd name="connsiteY11" fmla="*/ 1540554 h 1682046"/>
                  <a:gd name="connsiteX12" fmla="*/ 2127 w 8539894"/>
                  <a:gd name="connsiteY12" fmla="*/ 960261 h 1682046"/>
                  <a:gd name="connsiteX13" fmla="*/ 90050 w 8539894"/>
                  <a:gd name="connsiteY13" fmla="*/ 520646 h 1682046"/>
                  <a:gd name="connsiteX14" fmla="*/ 213143 w 8539894"/>
                  <a:gd name="connsiteY14" fmla="*/ 327215 h 16820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8539894" h="1682046">
                    <a:moveTo>
                      <a:pt x="213143" y="327215"/>
                    </a:moveTo>
                    <a:cubicBezTo>
                      <a:pt x="485704" y="262738"/>
                      <a:pt x="1027896" y="186538"/>
                      <a:pt x="1725419" y="133784"/>
                    </a:cubicBezTo>
                    <a:cubicBezTo>
                      <a:pt x="2422942" y="81030"/>
                      <a:pt x="3668519" y="28276"/>
                      <a:pt x="4398281" y="10692"/>
                    </a:cubicBezTo>
                    <a:cubicBezTo>
                      <a:pt x="5128043" y="-6892"/>
                      <a:pt x="5494389" y="-3961"/>
                      <a:pt x="6103989" y="28277"/>
                    </a:cubicBezTo>
                    <a:cubicBezTo>
                      <a:pt x="6713589" y="60515"/>
                      <a:pt x="7651435" y="81031"/>
                      <a:pt x="8055881" y="204123"/>
                    </a:cubicBezTo>
                    <a:cubicBezTo>
                      <a:pt x="8460327" y="327215"/>
                      <a:pt x="8486705" y="538231"/>
                      <a:pt x="8530666" y="766831"/>
                    </a:cubicBezTo>
                    <a:cubicBezTo>
                      <a:pt x="8574628" y="995431"/>
                      <a:pt x="8454465" y="1432115"/>
                      <a:pt x="8319650" y="1575723"/>
                    </a:cubicBezTo>
                    <a:cubicBezTo>
                      <a:pt x="8184835" y="1719331"/>
                      <a:pt x="8322581" y="1643131"/>
                      <a:pt x="7721773" y="1628477"/>
                    </a:cubicBezTo>
                    <a:cubicBezTo>
                      <a:pt x="7120965" y="1613823"/>
                      <a:pt x="5658512" y="1493661"/>
                      <a:pt x="4714804" y="1487800"/>
                    </a:cubicBezTo>
                    <a:cubicBezTo>
                      <a:pt x="3771096" y="1481939"/>
                      <a:pt x="2701366" y="1561070"/>
                      <a:pt x="2059527" y="1593308"/>
                    </a:cubicBezTo>
                    <a:cubicBezTo>
                      <a:pt x="1417689" y="1625547"/>
                      <a:pt x="1177365" y="1690023"/>
                      <a:pt x="863773" y="1681231"/>
                    </a:cubicBezTo>
                    <a:cubicBezTo>
                      <a:pt x="550181" y="1672439"/>
                      <a:pt x="321581" y="1660716"/>
                      <a:pt x="177973" y="1540554"/>
                    </a:cubicBezTo>
                    <a:cubicBezTo>
                      <a:pt x="34365" y="1420392"/>
                      <a:pt x="16781" y="1130246"/>
                      <a:pt x="2127" y="960261"/>
                    </a:cubicBezTo>
                    <a:cubicBezTo>
                      <a:pt x="-12527" y="790276"/>
                      <a:pt x="51950" y="623223"/>
                      <a:pt x="90050" y="520646"/>
                    </a:cubicBezTo>
                    <a:cubicBezTo>
                      <a:pt x="128150" y="418069"/>
                      <a:pt x="-59418" y="391692"/>
                      <a:pt x="213143" y="327215"/>
                    </a:cubicBezTo>
                    <a:close/>
                  </a:path>
                </a:pathLst>
              </a:custGeom>
              <a:solidFill>
                <a:schemeClr val="bg1"/>
              </a:solidFill>
              <a:ln w="38100">
                <a:solidFill>
                  <a:srgbClr val="EB51D5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xmlns="" id="{211C9DAD-800D-5AEC-5060-3E102AE48811}"/>
                  </a:ext>
                </a:extLst>
              </p:cNvPr>
              <p:cNvSpPr txBox="1"/>
              <p:nvPr/>
            </p:nvSpPr>
            <p:spPr>
              <a:xfrm>
                <a:off x="2109731" y="1215338"/>
                <a:ext cx="7838975" cy="698334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8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rPr>
                  <a:t>Giờ</a:t>
                </a:r>
                <a:r>
                  <a:rPr kumimoji="0" lang="en-US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rPr>
                  <a:t> </a:t>
                </a:r>
                <a:r>
                  <a:rPr kumimoji="0" lang="en-US" sz="28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rPr>
                  <a:t>ra</a:t>
                </a:r>
                <a:r>
                  <a:rPr kumimoji="0" lang="en-US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rPr>
                  <a:t> </a:t>
                </a:r>
                <a:r>
                  <a:rPr kumimoji="0" lang="en-US" sz="28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rPr>
                  <a:t>chơi</a:t>
                </a:r>
                <a:r>
                  <a:rPr kumimoji="0" lang="en-US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rPr>
                  <a:t>, </a:t>
                </a:r>
                <a:r>
                  <a:rPr kumimoji="0" lang="en-US" sz="28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rPr>
                  <a:t>điều</a:t>
                </a:r>
                <a:r>
                  <a:rPr kumimoji="0" lang="en-US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rPr>
                  <a:t> </a:t>
                </a:r>
                <a:r>
                  <a:rPr kumimoji="0" lang="en-US" sz="28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rPr>
                  <a:t>gì</a:t>
                </a:r>
                <a:r>
                  <a:rPr kumimoji="0" lang="en-US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rPr>
                  <a:t> </a:t>
                </a:r>
                <a:r>
                  <a:rPr kumimoji="0" lang="en-US" sz="28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rPr>
                  <a:t>khiến</a:t>
                </a:r>
                <a:r>
                  <a:rPr kumimoji="0" lang="en-US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rPr>
                  <a:t> Minh </a:t>
                </a:r>
                <a:r>
                  <a:rPr kumimoji="0" lang="en-US" sz="28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rPr>
                  <a:t>rất</a:t>
                </a:r>
                <a:r>
                  <a:rPr kumimoji="0" lang="en-US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rPr>
                  <a:t> </a:t>
                </a:r>
                <a:r>
                  <a:rPr kumimoji="0" lang="en-US" sz="28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rPr>
                  <a:t>vui</a:t>
                </a:r>
                <a:r>
                  <a:rPr kumimoji="0" lang="en-US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rPr>
                  <a:t>?</a:t>
                </a:r>
              </a:p>
            </p:txBody>
          </p:sp>
        </p:grpSp>
        <p:pic>
          <p:nvPicPr>
            <p:cNvPr id="25" name="Picture 24">
              <a:extLst>
                <a:ext uri="{FF2B5EF4-FFF2-40B4-BE49-F238E27FC236}">
                  <a16:creationId xmlns:a16="http://schemas.microsoft.com/office/drawing/2014/main" xmlns="" id="{415ABC86-0DF9-9E01-0D38-C7CEE11FC14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04800" y="1066800"/>
              <a:ext cx="1000225" cy="2209800"/>
            </a:xfrm>
            <a:prstGeom prst="rect">
              <a:avLst/>
            </a:prstGeom>
          </p:spPr>
        </p:pic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xmlns="" id="{158D468E-BE8C-1EDE-76A3-B5020012AC84}"/>
              </a:ext>
            </a:extLst>
          </p:cNvPr>
          <p:cNvGrpSpPr/>
          <p:nvPr/>
        </p:nvGrpSpPr>
        <p:grpSpPr>
          <a:xfrm>
            <a:off x="6585637" y="952500"/>
            <a:ext cx="5192926" cy="2705100"/>
            <a:chOff x="6477000" y="1066800"/>
            <a:chExt cx="5192926" cy="2705100"/>
          </a:xfrm>
        </p:grpSpPr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xmlns="" id="{62A337D5-CFDC-794A-3CFA-E2D551163599}"/>
                </a:ext>
              </a:extLst>
            </p:cNvPr>
            <p:cNvGrpSpPr/>
            <p:nvPr/>
          </p:nvGrpSpPr>
          <p:grpSpPr>
            <a:xfrm>
              <a:off x="6904892" y="1562100"/>
              <a:ext cx="4765034" cy="2209800"/>
              <a:chOff x="1826053" y="791308"/>
              <a:chExt cx="8539894" cy="1790700"/>
            </a:xfrm>
          </p:grpSpPr>
          <p:sp>
            <p:nvSpPr>
              <p:cNvPr id="10" name="Freeform: Shape 9">
                <a:extLst>
                  <a:ext uri="{FF2B5EF4-FFF2-40B4-BE49-F238E27FC236}">
                    <a16:creationId xmlns:a16="http://schemas.microsoft.com/office/drawing/2014/main" xmlns="" id="{F2AD5324-BD01-4E37-6BEC-74FB0C423129}"/>
                  </a:ext>
                </a:extLst>
              </p:cNvPr>
              <p:cNvSpPr/>
              <p:nvPr/>
            </p:nvSpPr>
            <p:spPr>
              <a:xfrm>
                <a:off x="1826053" y="791308"/>
                <a:ext cx="8539894" cy="1790700"/>
              </a:xfrm>
              <a:custGeom>
                <a:avLst/>
                <a:gdLst>
                  <a:gd name="connsiteX0" fmla="*/ 213143 w 8539894"/>
                  <a:gd name="connsiteY0" fmla="*/ 327215 h 1682046"/>
                  <a:gd name="connsiteX1" fmla="*/ 1725419 w 8539894"/>
                  <a:gd name="connsiteY1" fmla="*/ 133784 h 1682046"/>
                  <a:gd name="connsiteX2" fmla="*/ 4398281 w 8539894"/>
                  <a:gd name="connsiteY2" fmla="*/ 10692 h 1682046"/>
                  <a:gd name="connsiteX3" fmla="*/ 6103989 w 8539894"/>
                  <a:gd name="connsiteY3" fmla="*/ 28277 h 1682046"/>
                  <a:gd name="connsiteX4" fmla="*/ 8055881 w 8539894"/>
                  <a:gd name="connsiteY4" fmla="*/ 204123 h 1682046"/>
                  <a:gd name="connsiteX5" fmla="*/ 8530666 w 8539894"/>
                  <a:gd name="connsiteY5" fmla="*/ 766831 h 1682046"/>
                  <a:gd name="connsiteX6" fmla="*/ 8319650 w 8539894"/>
                  <a:gd name="connsiteY6" fmla="*/ 1575723 h 1682046"/>
                  <a:gd name="connsiteX7" fmla="*/ 7721773 w 8539894"/>
                  <a:gd name="connsiteY7" fmla="*/ 1628477 h 1682046"/>
                  <a:gd name="connsiteX8" fmla="*/ 4714804 w 8539894"/>
                  <a:gd name="connsiteY8" fmla="*/ 1487800 h 1682046"/>
                  <a:gd name="connsiteX9" fmla="*/ 2059527 w 8539894"/>
                  <a:gd name="connsiteY9" fmla="*/ 1593308 h 1682046"/>
                  <a:gd name="connsiteX10" fmla="*/ 863773 w 8539894"/>
                  <a:gd name="connsiteY10" fmla="*/ 1681231 h 1682046"/>
                  <a:gd name="connsiteX11" fmla="*/ 177973 w 8539894"/>
                  <a:gd name="connsiteY11" fmla="*/ 1540554 h 1682046"/>
                  <a:gd name="connsiteX12" fmla="*/ 2127 w 8539894"/>
                  <a:gd name="connsiteY12" fmla="*/ 960261 h 1682046"/>
                  <a:gd name="connsiteX13" fmla="*/ 90050 w 8539894"/>
                  <a:gd name="connsiteY13" fmla="*/ 520646 h 1682046"/>
                  <a:gd name="connsiteX14" fmla="*/ 213143 w 8539894"/>
                  <a:gd name="connsiteY14" fmla="*/ 327215 h 16820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8539894" h="1682046">
                    <a:moveTo>
                      <a:pt x="213143" y="327215"/>
                    </a:moveTo>
                    <a:cubicBezTo>
                      <a:pt x="485704" y="262738"/>
                      <a:pt x="1027896" y="186538"/>
                      <a:pt x="1725419" y="133784"/>
                    </a:cubicBezTo>
                    <a:cubicBezTo>
                      <a:pt x="2422942" y="81030"/>
                      <a:pt x="3668519" y="28276"/>
                      <a:pt x="4398281" y="10692"/>
                    </a:cubicBezTo>
                    <a:cubicBezTo>
                      <a:pt x="5128043" y="-6892"/>
                      <a:pt x="5494389" y="-3961"/>
                      <a:pt x="6103989" y="28277"/>
                    </a:cubicBezTo>
                    <a:cubicBezTo>
                      <a:pt x="6713589" y="60515"/>
                      <a:pt x="7651435" y="81031"/>
                      <a:pt x="8055881" y="204123"/>
                    </a:cubicBezTo>
                    <a:cubicBezTo>
                      <a:pt x="8460327" y="327215"/>
                      <a:pt x="8486705" y="538231"/>
                      <a:pt x="8530666" y="766831"/>
                    </a:cubicBezTo>
                    <a:cubicBezTo>
                      <a:pt x="8574628" y="995431"/>
                      <a:pt x="8454465" y="1432115"/>
                      <a:pt x="8319650" y="1575723"/>
                    </a:cubicBezTo>
                    <a:cubicBezTo>
                      <a:pt x="8184835" y="1719331"/>
                      <a:pt x="8322581" y="1643131"/>
                      <a:pt x="7721773" y="1628477"/>
                    </a:cubicBezTo>
                    <a:cubicBezTo>
                      <a:pt x="7120965" y="1613823"/>
                      <a:pt x="5658512" y="1493661"/>
                      <a:pt x="4714804" y="1487800"/>
                    </a:cubicBezTo>
                    <a:cubicBezTo>
                      <a:pt x="3771096" y="1481939"/>
                      <a:pt x="2701366" y="1561070"/>
                      <a:pt x="2059527" y="1593308"/>
                    </a:cubicBezTo>
                    <a:cubicBezTo>
                      <a:pt x="1417689" y="1625547"/>
                      <a:pt x="1177365" y="1690023"/>
                      <a:pt x="863773" y="1681231"/>
                    </a:cubicBezTo>
                    <a:cubicBezTo>
                      <a:pt x="550181" y="1672439"/>
                      <a:pt x="321581" y="1660716"/>
                      <a:pt x="177973" y="1540554"/>
                    </a:cubicBezTo>
                    <a:cubicBezTo>
                      <a:pt x="34365" y="1420392"/>
                      <a:pt x="16781" y="1130246"/>
                      <a:pt x="2127" y="960261"/>
                    </a:cubicBezTo>
                    <a:cubicBezTo>
                      <a:pt x="-12527" y="790276"/>
                      <a:pt x="51950" y="623223"/>
                      <a:pt x="90050" y="520646"/>
                    </a:cubicBezTo>
                    <a:cubicBezTo>
                      <a:pt x="128150" y="418069"/>
                      <a:pt x="-59418" y="391692"/>
                      <a:pt x="213143" y="327215"/>
                    </a:cubicBezTo>
                    <a:close/>
                  </a:path>
                </a:pathLst>
              </a:custGeom>
              <a:solidFill>
                <a:schemeClr val="bg1"/>
              </a:solidFill>
              <a:ln w="38100">
                <a:solidFill>
                  <a:schemeClr val="accent6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xmlns="" id="{ECA3967F-8FC4-970E-AB9A-2A18223E8421}"/>
                  </a:ext>
                </a:extLst>
              </p:cNvPr>
              <p:cNvSpPr txBox="1"/>
              <p:nvPr/>
            </p:nvSpPr>
            <p:spPr>
              <a:xfrm>
                <a:off x="2309583" y="1134011"/>
                <a:ext cx="7838975" cy="104750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8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rPr>
                  <a:t>Lần</a:t>
                </a:r>
                <a:r>
                  <a:rPr kumimoji="0" lang="en-US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rPr>
                  <a:t> </a:t>
                </a:r>
                <a:r>
                  <a:rPr kumimoji="0" lang="en-US" sz="28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rPr>
                  <a:t>đầu</a:t>
                </a:r>
                <a:r>
                  <a:rPr kumimoji="0" lang="en-US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rPr>
                  <a:t> </a:t>
                </a:r>
                <a:r>
                  <a:rPr kumimoji="0" lang="en-US" sz="28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rPr>
                  <a:t>tiên</a:t>
                </a:r>
                <a:r>
                  <a:rPr kumimoji="0" lang="en-US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rPr>
                  <a:t> An </a:t>
                </a:r>
                <a:r>
                  <a:rPr kumimoji="0" lang="en-US" sz="28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rPr>
                  <a:t>gọi</a:t>
                </a:r>
                <a:r>
                  <a:rPr kumimoji="0" lang="en-US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rPr>
                  <a:t> </a:t>
                </a:r>
                <a:r>
                  <a:rPr kumimoji="0" lang="en-US" sz="28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rPr>
                  <a:t>điện</a:t>
                </a:r>
                <a:r>
                  <a:rPr kumimoji="0" lang="en-US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rPr>
                  <a:t> </a:t>
                </a:r>
                <a:r>
                  <a:rPr kumimoji="0" lang="en-US" sz="28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rPr>
                  <a:t>thoại</a:t>
                </a:r>
                <a:r>
                  <a:rPr kumimoji="0" lang="en-US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rPr>
                  <a:t> </a:t>
                </a:r>
                <a:r>
                  <a:rPr kumimoji="0" lang="en-US" sz="28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rPr>
                  <a:t>cho</a:t>
                </a:r>
                <a:r>
                  <a:rPr kumimoji="0" lang="en-US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rPr>
                  <a:t> Minh, </a:t>
                </a:r>
                <a:r>
                  <a:rPr kumimoji="0" lang="en-US" sz="28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rPr>
                  <a:t>hai</a:t>
                </a:r>
                <a:r>
                  <a:rPr kumimoji="0" lang="en-US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rPr>
                  <a:t> </a:t>
                </a:r>
                <a:r>
                  <a:rPr kumimoji="0" lang="en-US" sz="28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rPr>
                  <a:t>bạn</a:t>
                </a:r>
                <a:r>
                  <a:rPr kumimoji="0" lang="en-US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rPr>
                  <a:t> </a:t>
                </a:r>
                <a:r>
                  <a:rPr kumimoji="0" lang="en-US" sz="28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rPr>
                  <a:t>đã</a:t>
                </a:r>
                <a:r>
                  <a:rPr kumimoji="0" lang="en-US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rPr>
                  <a:t> </a:t>
                </a:r>
                <a:r>
                  <a:rPr kumimoji="0" lang="en-US" sz="28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rPr>
                  <a:t>nói</a:t>
                </a:r>
                <a:r>
                  <a:rPr kumimoji="0" lang="en-US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rPr>
                  <a:t> </a:t>
                </a:r>
                <a:r>
                  <a:rPr kumimoji="0" lang="en-US" sz="28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rPr>
                  <a:t>chuyện</a:t>
                </a:r>
                <a:r>
                  <a:rPr kumimoji="0" lang="en-US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rPr>
                  <a:t> </a:t>
                </a:r>
                <a:r>
                  <a:rPr kumimoji="0" lang="en-US" sz="28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rPr>
                  <a:t>với</a:t>
                </a:r>
                <a:r>
                  <a:rPr kumimoji="0" lang="en-US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rPr>
                  <a:t> </a:t>
                </a:r>
                <a:r>
                  <a:rPr kumimoji="0" lang="en-US" sz="28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rPr>
                  <a:t>nhau</a:t>
                </a:r>
                <a:r>
                  <a:rPr kumimoji="0" lang="en-US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rPr>
                  <a:t> </a:t>
                </a:r>
                <a:r>
                  <a:rPr kumimoji="0" lang="en-US" sz="28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rPr>
                  <a:t>thế</a:t>
                </a:r>
                <a:r>
                  <a:rPr kumimoji="0" lang="en-US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rPr>
                  <a:t> </a:t>
                </a:r>
                <a:r>
                  <a:rPr kumimoji="0" lang="en-US" sz="28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rPr>
                  <a:t>nào</a:t>
                </a:r>
                <a:endPara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</p:grpSp>
        <p:pic>
          <p:nvPicPr>
            <p:cNvPr id="30" name="Picture 29">
              <a:extLst>
                <a:ext uri="{FF2B5EF4-FFF2-40B4-BE49-F238E27FC236}">
                  <a16:creationId xmlns:a16="http://schemas.microsoft.com/office/drawing/2014/main" xmlns="" id="{681080A2-DEA5-EAD2-6D81-7341F3B5B1F1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6477000" y="1066800"/>
              <a:ext cx="998502" cy="2209800"/>
            </a:xfrm>
            <a:prstGeom prst="rect">
              <a:avLst/>
            </a:prstGeom>
          </p:spPr>
        </p:pic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xmlns="" id="{B3B6AE57-289A-75E1-D84C-FCE0E3E0BA88}"/>
              </a:ext>
            </a:extLst>
          </p:cNvPr>
          <p:cNvGrpSpPr/>
          <p:nvPr/>
        </p:nvGrpSpPr>
        <p:grpSpPr>
          <a:xfrm>
            <a:off x="413437" y="3733800"/>
            <a:ext cx="5266472" cy="2637236"/>
            <a:chOff x="304800" y="3657600"/>
            <a:chExt cx="5266472" cy="2637236"/>
          </a:xfrm>
        </p:grpSpPr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xmlns="" id="{0154F291-D4B9-1647-908F-B0F99B2F2F49}"/>
                </a:ext>
              </a:extLst>
            </p:cNvPr>
            <p:cNvGrpSpPr/>
            <p:nvPr/>
          </p:nvGrpSpPr>
          <p:grpSpPr>
            <a:xfrm>
              <a:off x="806238" y="4085037"/>
              <a:ext cx="4765034" cy="2209799"/>
              <a:chOff x="1826053" y="791308"/>
              <a:chExt cx="8539894" cy="1790700"/>
            </a:xfrm>
          </p:grpSpPr>
          <p:sp>
            <p:nvSpPr>
              <p:cNvPr id="16" name="Freeform: Shape 15">
                <a:extLst>
                  <a:ext uri="{FF2B5EF4-FFF2-40B4-BE49-F238E27FC236}">
                    <a16:creationId xmlns:a16="http://schemas.microsoft.com/office/drawing/2014/main" xmlns="" id="{CF093DF3-CC7B-1669-209C-3AF9674C06EA}"/>
                  </a:ext>
                </a:extLst>
              </p:cNvPr>
              <p:cNvSpPr/>
              <p:nvPr/>
            </p:nvSpPr>
            <p:spPr>
              <a:xfrm>
                <a:off x="1826053" y="791308"/>
                <a:ext cx="8539894" cy="1790700"/>
              </a:xfrm>
              <a:custGeom>
                <a:avLst/>
                <a:gdLst>
                  <a:gd name="connsiteX0" fmla="*/ 213143 w 8539894"/>
                  <a:gd name="connsiteY0" fmla="*/ 327215 h 1682046"/>
                  <a:gd name="connsiteX1" fmla="*/ 1725419 w 8539894"/>
                  <a:gd name="connsiteY1" fmla="*/ 133784 h 1682046"/>
                  <a:gd name="connsiteX2" fmla="*/ 4398281 w 8539894"/>
                  <a:gd name="connsiteY2" fmla="*/ 10692 h 1682046"/>
                  <a:gd name="connsiteX3" fmla="*/ 6103989 w 8539894"/>
                  <a:gd name="connsiteY3" fmla="*/ 28277 h 1682046"/>
                  <a:gd name="connsiteX4" fmla="*/ 8055881 w 8539894"/>
                  <a:gd name="connsiteY4" fmla="*/ 204123 h 1682046"/>
                  <a:gd name="connsiteX5" fmla="*/ 8530666 w 8539894"/>
                  <a:gd name="connsiteY5" fmla="*/ 766831 h 1682046"/>
                  <a:gd name="connsiteX6" fmla="*/ 8319650 w 8539894"/>
                  <a:gd name="connsiteY6" fmla="*/ 1575723 h 1682046"/>
                  <a:gd name="connsiteX7" fmla="*/ 7721773 w 8539894"/>
                  <a:gd name="connsiteY7" fmla="*/ 1628477 h 1682046"/>
                  <a:gd name="connsiteX8" fmla="*/ 4714804 w 8539894"/>
                  <a:gd name="connsiteY8" fmla="*/ 1487800 h 1682046"/>
                  <a:gd name="connsiteX9" fmla="*/ 2059527 w 8539894"/>
                  <a:gd name="connsiteY9" fmla="*/ 1593308 h 1682046"/>
                  <a:gd name="connsiteX10" fmla="*/ 863773 w 8539894"/>
                  <a:gd name="connsiteY10" fmla="*/ 1681231 h 1682046"/>
                  <a:gd name="connsiteX11" fmla="*/ 177973 w 8539894"/>
                  <a:gd name="connsiteY11" fmla="*/ 1540554 h 1682046"/>
                  <a:gd name="connsiteX12" fmla="*/ 2127 w 8539894"/>
                  <a:gd name="connsiteY12" fmla="*/ 960261 h 1682046"/>
                  <a:gd name="connsiteX13" fmla="*/ 90050 w 8539894"/>
                  <a:gd name="connsiteY13" fmla="*/ 520646 h 1682046"/>
                  <a:gd name="connsiteX14" fmla="*/ 213143 w 8539894"/>
                  <a:gd name="connsiteY14" fmla="*/ 327215 h 16820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8539894" h="1682046">
                    <a:moveTo>
                      <a:pt x="213143" y="327215"/>
                    </a:moveTo>
                    <a:cubicBezTo>
                      <a:pt x="485704" y="262738"/>
                      <a:pt x="1027896" y="186538"/>
                      <a:pt x="1725419" y="133784"/>
                    </a:cubicBezTo>
                    <a:cubicBezTo>
                      <a:pt x="2422942" y="81030"/>
                      <a:pt x="3668519" y="28276"/>
                      <a:pt x="4398281" y="10692"/>
                    </a:cubicBezTo>
                    <a:cubicBezTo>
                      <a:pt x="5128043" y="-6892"/>
                      <a:pt x="5494389" y="-3961"/>
                      <a:pt x="6103989" y="28277"/>
                    </a:cubicBezTo>
                    <a:cubicBezTo>
                      <a:pt x="6713589" y="60515"/>
                      <a:pt x="7651435" y="81031"/>
                      <a:pt x="8055881" y="204123"/>
                    </a:cubicBezTo>
                    <a:cubicBezTo>
                      <a:pt x="8460327" y="327215"/>
                      <a:pt x="8486705" y="538231"/>
                      <a:pt x="8530666" y="766831"/>
                    </a:cubicBezTo>
                    <a:cubicBezTo>
                      <a:pt x="8574628" y="995431"/>
                      <a:pt x="8454465" y="1432115"/>
                      <a:pt x="8319650" y="1575723"/>
                    </a:cubicBezTo>
                    <a:cubicBezTo>
                      <a:pt x="8184835" y="1719331"/>
                      <a:pt x="8322581" y="1643131"/>
                      <a:pt x="7721773" y="1628477"/>
                    </a:cubicBezTo>
                    <a:cubicBezTo>
                      <a:pt x="7120965" y="1613823"/>
                      <a:pt x="5658512" y="1493661"/>
                      <a:pt x="4714804" y="1487800"/>
                    </a:cubicBezTo>
                    <a:cubicBezTo>
                      <a:pt x="3771096" y="1481939"/>
                      <a:pt x="2701366" y="1561070"/>
                      <a:pt x="2059527" y="1593308"/>
                    </a:cubicBezTo>
                    <a:cubicBezTo>
                      <a:pt x="1417689" y="1625547"/>
                      <a:pt x="1177365" y="1690023"/>
                      <a:pt x="863773" y="1681231"/>
                    </a:cubicBezTo>
                    <a:cubicBezTo>
                      <a:pt x="550181" y="1672439"/>
                      <a:pt x="321581" y="1660716"/>
                      <a:pt x="177973" y="1540554"/>
                    </a:cubicBezTo>
                    <a:cubicBezTo>
                      <a:pt x="34365" y="1420392"/>
                      <a:pt x="16781" y="1130246"/>
                      <a:pt x="2127" y="960261"/>
                    </a:cubicBezTo>
                    <a:cubicBezTo>
                      <a:pt x="-12527" y="790276"/>
                      <a:pt x="51950" y="623223"/>
                      <a:pt x="90050" y="520646"/>
                    </a:cubicBezTo>
                    <a:cubicBezTo>
                      <a:pt x="128150" y="418069"/>
                      <a:pt x="-59418" y="391692"/>
                      <a:pt x="213143" y="327215"/>
                    </a:cubicBezTo>
                    <a:close/>
                  </a:path>
                </a:pathLst>
              </a:custGeom>
              <a:solidFill>
                <a:schemeClr val="bg1"/>
              </a:solidFill>
              <a:ln w="38100">
                <a:solidFill>
                  <a:schemeClr val="accent5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xmlns="" id="{D9E681C7-5DB8-7C6F-2AC6-682E6D5FC57B}"/>
                  </a:ext>
                </a:extLst>
              </p:cNvPr>
              <p:cNvSpPr txBox="1"/>
              <p:nvPr/>
            </p:nvSpPr>
            <p:spPr>
              <a:xfrm>
                <a:off x="2309583" y="1252296"/>
                <a:ext cx="7838975" cy="104750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marL="0" marR="0" lvl="0" indent="0" algn="just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8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rPr>
                  <a:t>Trong</a:t>
                </a:r>
                <a:r>
                  <a:rPr kumimoji="0" lang="en-US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rPr>
                  <a:t> </a:t>
                </a:r>
                <a:r>
                  <a:rPr kumimoji="0" lang="en-US" sz="28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rPr>
                  <a:t>cuộc</a:t>
                </a:r>
                <a:r>
                  <a:rPr kumimoji="0" lang="en-US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rPr>
                  <a:t> </a:t>
                </a:r>
                <a:r>
                  <a:rPr kumimoji="0" lang="en-US" sz="28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rPr>
                  <a:t>điện</a:t>
                </a:r>
                <a:r>
                  <a:rPr kumimoji="0" lang="en-US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rPr>
                  <a:t> </a:t>
                </a:r>
                <a:r>
                  <a:rPr kumimoji="0" lang="en-US" sz="28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rPr>
                  <a:t>thoại</a:t>
                </a:r>
                <a:r>
                  <a:rPr kumimoji="0" lang="en-US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rPr>
                  <a:t> </a:t>
                </a:r>
                <a:r>
                  <a:rPr kumimoji="0" lang="en-US" sz="28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rPr>
                  <a:t>lần</a:t>
                </a:r>
                <a:r>
                  <a:rPr kumimoji="0" lang="en-US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rPr>
                  <a:t> </a:t>
                </a:r>
                <a:r>
                  <a:rPr kumimoji="0" lang="en-US" sz="28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rPr>
                  <a:t>hai</a:t>
                </a:r>
                <a:r>
                  <a:rPr kumimoji="0" lang="en-US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rPr>
                  <a:t>, </a:t>
                </a:r>
                <a:r>
                  <a:rPr kumimoji="0" lang="en-US" sz="28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rPr>
                  <a:t>các</a:t>
                </a:r>
                <a:r>
                  <a:rPr kumimoji="0" lang="en-US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rPr>
                  <a:t> </a:t>
                </a:r>
                <a:r>
                  <a:rPr kumimoji="0" lang="en-US" sz="28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rPr>
                  <a:t>bạn</a:t>
                </a:r>
                <a:r>
                  <a:rPr kumimoji="0" lang="en-US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rPr>
                  <a:t> </a:t>
                </a:r>
                <a:r>
                  <a:rPr kumimoji="0" lang="en-US" sz="28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rPr>
                  <a:t>nói</a:t>
                </a:r>
                <a:r>
                  <a:rPr kumimoji="0" lang="en-US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rPr>
                  <a:t> </a:t>
                </a:r>
                <a:r>
                  <a:rPr kumimoji="0" lang="en-US" sz="28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rPr>
                  <a:t>chuyện</a:t>
                </a:r>
                <a:r>
                  <a:rPr kumimoji="0" lang="en-US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rPr>
                  <a:t> </a:t>
                </a:r>
                <a:r>
                  <a:rPr kumimoji="0" lang="en-US" sz="28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rPr>
                  <a:t>có</a:t>
                </a:r>
                <a:r>
                  <a:rPr kumimoji="0" lang="en-US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rPr>
                  <a:t> </a:t>
                </a:r>
                <a:r>
                  <a:rPr kumimoji="0" lang="en-US" sz="28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rPr>
                  <a:t>gì</a:t>
                </a:r>
                <a:r>
                  <a:rPr kumimoji="0" lang="en-US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rPr>
                  <a:t> </a:t>
                </a:r>
                <a:r>
                  <a:rPr kumimoji="0" lang="en-US" sz="28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rPr>
                  <a:t>khác</a:t>
                </a:r>
                <a:r>
                  <a:rPr kumimoji="0" lang="en-US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rPr>
                  <a:t> </a:t>
                </a:r>
                <a:r>
                  <a:rPr kumimoji="0" lang="en-US" sz="28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rPr>
                  <a:t>lần</a:t>
                </a:r>
                <a:r>
                  <a:rPr kumimoji="0" lang="en-US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rPr>
                  <a:t> </a:t>
                </a:r>
                <a:r>
                  <a:rPr kumimoji="0" lang="en-US" sz="28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rPr>
                  <a:t>một</a:t>
                </a:r>
                <a:r>
                  <a:rPr kumimoji="0" lang="en-US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rPr>
                  <a:t>?</a:t>
                </a:r>
              </a:p>
            </p:txBody>
          </p:sp>
        </p:grpSp>
        <p:pic>
          <p:nvPicPr>
            <p:cNvPr id="32" name="Picture 31">
              <a:extLst>
                <a:ext uri="{FF2B5EF4-FFF2-40B4-BE49-F238E27FC236}">
                  <a16:creationId xmlns:a16="http://schemas.microsoft.com/office/drawing/2014/main" xmlns="" id="{3B7C3D45-528B-291C-628A-F9E0968BC5AB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304800" y="3657600"/>
              <a:ext cx="998741" cy="2209800"/>
            </a:xfrm>
            <a:prstGeom prst="rect">
              <a:avLst/>
            </a:prstGeom>
          </p:spPr>
        </p:pic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xmlns="" id="{25297A7C-1A7A-C11E-89EB-8A731F73C10A}"/>
              </a:ext>
            </a:extLst>
          </p:cNvPr>
          <p:cNvGrpSpPr/>
          <p:nvPr/>
        </p:nvGrpSpPr>
        <p:grpSpPr>
          <a:xfrm>
            <a:off x="6585637" y="3733800"/>
            <a:ext cx="5192926" cy="2711532"/>
            <a:chOff x="6477000" y="3657600"/>
            <a:chExt cx="5192926" cy="2711532"/>
          </a:xfrm>
        </p:grpSpPr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xmlns="" id="{EB2B7669-2406-832D-D1F8-A3E2A7D4B436}"/>
                </a:ext>
              </a:extLst>
            </p:cNvPr>
            <p:cNvGrpSpPr/>
            <p:nvPr/>
          </p:nvGrpSpPr>
          <p:grpSpPr>
            <a:xfrm>
              <a:off x="6904892" y="4159332"/>
              <a:ext cx="4765034" cy="2209800"/>
              <a:chOff x="1826053" y="791308"/>
              <a:chExt cx="8539894" cy="1790700"/>
            </a:xfrm>
          </p:grpSpPr>
          <p:sp>
            <p:nvSpPr>
              <p:cNvPr id="13" name="Freeform: Shape 12">
                <a:extLst>
                  <a:ext uri="{FF2B5EF4-FFF2-40B4-BE49-F238E27FC236}">
                    <a16:creationId xmlns:a16="http://schemas.microsoft.com/office/drawing/2014/main" xmlns="" id="{75607EAA-6E09-AD26-4170-B55EB7DA0BF2}"/>
                  </a:ext>
                </a:extLst>
              </p:cNvPr>
              <p:cNvSpPr/>
              <p:nvPr/>
            </p:nvSpPr>
            <p:spPr>
              <a:xfrm>
                <a:off x="1826053" y="791308"/>
                <a:ext cx="8539894" cy="1790700"/>
              </a:xfrm>
              <a:custGeom>
                <a:avLst/>
                <a:gdLst>
                  <a:gd name="connsiteX0" fmla="*/ 213143 w 8539894"/>
                  <a:gd name="connsiteY0" fmla="*/ 327215 h 1682046"/>
                  <a:gd name="connsiteX1" fmla="*/ 1725419 w 8539894"/>
                  <a:gd name="connsiteY1" fmla="*/ 133784 h 1682046"/>
                  <a:gd name="connsiteX2" fmla="*/ 4398281 w 8539894"/>
                  <a:gd name="connsiteY2" fmla="*/ 10692 h 1682046"/>
                  <a:gd name="connsiteX3" fmla="*/ 6103989 w 8539894"/>
                  <a:gd name="connsiteY3" fmla="*/ 28277 h 1682046"/>
                  <a:gd name="connsiteX4" fmla="*/ 8055881 w 8539894"/>
                  <a:gd name="connsiteY4" fmla="*/ 204123 h 1682046"/>
                  <a:gd name="connsiteX5" fmla="*/ 8530666 w 8539894"/>
                  <a:gd name="connsiteY5" fmla="*/ 766831 h 1682046"/>
                  <a:gd name="connsiteX6" fmla="*/ 8319650 w 8539894"/>
                  <a:gd name="connsiteY6" fmla="*/ 1575723 h 1682046"/>
                  <a:gd name="connsiteX7" fmla="*/ 7721773 w 8539894"/>
                  <a:gd name="connsiteY7" fmla="*/ 1628477 h 1682046"/>
                  <a:gd name="connsiteX8" fmla="*/ 4714804 w 8539894"/>
                  <a:gd name="connsiteY8" fmla="*/ 1487800 h 1682046"/>
                  <a:gd name="connsiteX9" fmla="*/ 2059527 w 8539894"/>
                  <a:gd name="connsiteY9" fmla="*/ 1593308 h 1682046"/>
                  <a:gd name="connsiteX10" fmla="*/ 863773 w 8539894"/>
                  <a:gd name="connsiteY10" fmla="*/ 1681231 h 1682046"/>
                  <a:gd name="connsiteX11" fmla="*/ 177973 w 8539894"/>
                  <a:gd name="connsiteY11" fmla="*/ 1540554 h 1682046"/>
                  <a:gd name="connsiteX12" fmla="*/ 2127 w 8539894"/>
                  <a:gd name="connsiteY12" fmla="*/ 960261 h 1682046"/>
                  <a:gd name="connsiteX13" fmla="*/ 90050 w 8539894"/>
                  <a:gd name="connsiteY13" fmla="*/ 520646 h 1682046"/>
                  <a:gd name="connsiteX14" fmla="*/ 213143 w 8539894"/>
                  <a:gd name="connsiteY14" fmla="*/ 327215 h 16820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8539894" h="1682046">
                    <a:moveTo>
                      <a:pt x="213143" y="327215"/>
                    </a:moveTo>
                    <a:cubicBezTo>
                      <a:pt x="485704" y="262738"/>
                      <a:pt x="1027896" y="186538"/>
                      <a:pt x="1725419" y="133784"/>
                    </a:cubicBezTo>
                    <a:cubicBezTo>
                      <a:pt x="2422942" y="81030"/>
                      <a:pt x="3668519" y="28276"/>
                      <a:pt x="4398281" y="10692"/>
                    </a:cubicBezTo>
                    <a:cubicBezTo>
                      <a:pt x="5128043" y="-6892"/>
                      <a:pt x="5494389" y="-3961"/>
                      <a:pt x="6103989" y="28277"/>
                    </a:cubicBezTo>
                    <a:cubicBezTo>
                      <a:pt x="6713589" y="60515"/>
                      <a:pt x="7651435" y="81031"/>
                      <a:pt x="8055881" y="204123"/>
                    </a:cubicBezTo>
                    <a:cubicBezTo>
                      <a:pt x="8460327" y="327215"/>
                      <a:pt x="8486705" y="538231"/>
                      <a:pt x="8530666" y="766831"/>
                    </a:cubicBezTo>
                    <a:cubicBezTo>
                      <a:pt x="8574628" y="995431"/>
                      <a:pt x="8454465" y="1432115"/>
                      <a:pt x="8319650" y="1575723"/>
                    </a:cubicBezTo>
                    <a:cubicBezTo>
                      <a:pt x="8184835" y="1719331"/>
                      <a:pt x="8322581" y="1643131"/>
                      <a:pt x="7721773" y="1628477"/>
                    </a:cubicBezTo>
                    <a:cubicBezTo>
                      <a:pt x="7120965" y="1613823"/>
                      <a:pt x="5658512" y="1493661"/>
                      <a:pt x="4714804" y="1487800"/>
                    </a:cubicBezTo>
                    <a:cubicBezTo>
                      <a:pt x="3771096" y="1481939"/>
                      <a:pt x="2701366" y="1561070"/>
                      <a:pt x="2059527" y="1593308"/>
                    </a:cubicBezTo>
                    <a:cubicBezTo>
                      <a:pt x="1417689" y="1625547"/>
                      <a:pt x="1177365" y="1690023"/>
                      <a:pt x="863773" y="1681231"/>
                    </a:cubicBezTo>
                    <a:cubicBezTo>
                      <a:pt x="550181" y="1672439"/>
                      <a:pt x="321581" y="1660716"/>
                      <a:pt x="177973" y="1540554"/>
                    </a:cubicBezTo>
                    <a:cubicBezTo>
                      <a:pt x="34365" y="1420392"/>
                      <a:pt x="16781" y="1130246"/>
                      <a:pt x="2127" y="960261"/>
                    </a:cubicBezTo>
                    <a:cubicBezTo>
                      <a:pt x="-12527" y="790276"/>
                      <a:pt x="51950" y="623223"/>
                      <a:pt x="90050" y="520646"/>
                    </a:cubicBezTo>
                    <a:cubicBezTo>
                      <a:pt x="128150" y="418069"/>
                      <a:pt x="-59418" y="391692"/>
                      <a:pt x="213143" y="327215"/>
                    </a:cubicBezTo>
                    <a:close/>
                  </a:path>
                </a:pathLst>
              </a:custGeom>
              <a:solidFill>
                <a:schemeClr val="bg1"/>
              </a:solidFill>
              <a:ln w="38100">
                <a:solidFill>
                  <a:srgbClr val="FFC000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xmlns="" id="{96BABD4E-3DE3-D21A-F9E2-D004BF248ECB}"/>
                  </a:ext>
                </a:extLst>
              </p:cNvPr>
              <p:cNvSpPr txBox="1"/>
              <p:nvPr/>
            </p:nvSpPr>
            <p:spPr>
              <a:xfrm>
                <a:off x="2726442" y="971357"/>
                <a:ext cx="7341237" cy="139666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marL="0" marR="0" lvl="0" indent="0" algn="just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8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rPr>
                  <a:t>Đóng</a:t>
                </a:r>
                <a:r>
                  <a:rPr kumimoji="0" lang="en-US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rPr>
                  <a:t> </a:t>
                </a:r>
                <a:r>
                  <a:rPr kumimoji="0" lang="en-US" sz="28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rPr>
                  <a:t>vai</a:t>
                </a:r>
                <a:r>
                  <a:rPr kumimoji="0" lang="en-US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rPr>
                  <a:t> </a:t>
                </a:r>
                <a:r>
                  <a:rPr kumimoji="0" lang="en-US" sz="28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rPr>
                  <a:t>hai</a:t>
                </a:r>
                <a:r>
                  <a:rPr kumimoji="0" lang="en-US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rPr>
                  <a:t> </a:t>
                </a:r>
                <a:r>
                  <a:rPr kumimoji="0" lang="en-US" sz="28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rPr>
                  <a:t>bạn</a:t>
                </a:r>
                <a:r>
                  <a:rPr kumimoji="0" lang="en-US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rPr>
                  <a:t> </a:t>
                </a:r>
                <a:r>
                  <a:rPr kumimoji="0" lang="en-US" sz="28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rPr>
                  <a:t>trong</a:t>
                </a:r>
                <a:r>
                  <a:rPr kumimoji="0" lang="en-US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rPr>
                  <a:t> </a:t>
                </a:r>
                <a:r>
                  <a:rPr kumimoji="0" lang="en-US" sz="28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rPr>
                  <a:t>câu</a:t>
                </a:r>
                <a:r>
                  <a:rPr kumimoji="0" lang="en-US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rPr>
                  <a:t> </a:t>
                </a:r>
                <a:r>
                  <a:rPr kumimoji="0" lang="en-US" sz="28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rPr>
                  <a:t>chuyện</a:t>
                </a:r>
                <a:r>
                  <a:rPr kumimoji="0" lang="en-US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rPr>
                  <a:t> </a:t>
                </a:r>
                <a:r>
                  <a:rPr kumimoji="0" lang="en-US" sz="28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rPr>
                  <a:t>để</a:t>
                </a:r>
                <a:r>
                  <a:rPr kumimoji="0" lang="en-US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rPr>
                  <a:t> </a:t>
                </a:r>
                <a:r>
                  <a:rPr kumimoji="0" lang="en-US" sz="28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rPr>
                  <a:t>nói</a:t>
                </a:r>
                <a:r>
                  <a:rPr kumimoji="0" lang="en-US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rPr>
                  <a:t> </a:t>
                </a:r>
                <a:r>
                  <a:rPr kumimoji="0" lang="en-US" sz="28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rPr>
                  <a:t>chuyện</a:t>
                </a:r>
                <a:r>
                  <a:rPr kumimoji="0" lang="en-US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rPr>
                  <a:t> </a:t>
                </a:r>
                <a:r>
                  <a:rPr kumimoji="0" lang="en-US" sz="28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rPr>
                  <a:t>điện</a:t>
                </a:r>
                <a:r>
                  <a:rPr kumimoji="0" lang="en-US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rPr>
                  <a:t> </a:t>
                </a:r>
                <a:r>
                  <a:rPr kumimoji="0" lang="en-US" sz="28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rPr>
                  <a:t>thoại</a:t>
                </a:r>
                <a:r>
                  <a:rPr kumimoji="0" lang="en-US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rPr>
                  <a:t> </a:t>
                </a:r>
                <a:r>
                  <a:rPr kumimoji="0" lang="en-US" sz="28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rPr>
                  <a:t>với</a:t>
                </a:r>
                <a:r>
                  <a:rPr kumimoji="0" lang="en-US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rPr>
                  <a:t> </a:t>
                </a:r>
                <a:r>
                  <a:rPr kumimoji="0" lang="en-US" sz="28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rPr>
                  <a:t>nhau</a:t>
                </a:r>
                <a:r>
                  <a:rPr kumimoji="0" lang="en-US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rPr>
                  <a:t> </a:t>
                </a:r>
                <a:r>
                  <a:rPr kumimoji="0" lang="en-US" sz="28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rPr>
                  <a:t>bằng</a:t>
                </a:r>
                <a:r>
                  <a:rPr kumimoji="0" lang="en-US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rPr>
                  <a:t> </a:t>
                </a:r>
                <a:r>
                  <a:rPr kumimoji="0" lang="en-US" sz="28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rPr>
                  <a:t>giọng</a:t>
                </a:r>
                <a:r>
                  <a:rPr kumimoji="0" lang="en-US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rPr>
                  <a:t> </a:t>
                </a:r>
                <a:r>
                  <a:rPr kumimoji="0" lang="en-US" sz="28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rPr>
                  <a:t>nói</a:t>
                </a:r>
                <a:r>
                  <a:rPr kumimoji="0" lang="en-US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rPr>
                  <a:t> </a:t>
                </a:r>
                <a:r>
                  <a:rPr kumimoji="0" lang="en-US" sz="28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rPr>
                  <a:t>phù</a:t>
                </a:r>
                <a:r>
                  <a:rPr kumimoji="0" lang="en-US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rPr>
                  <a:t> </a:t>
                </a:r>
                <a:r>
                  <a:rPr kumimoji="0" lang="en-US" sz="28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rPr>
                  <a:t>hợp</a:t>
                </a:r>
                <a:r>
                  <a:rPr kumimoji="0" lang="en-US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rPr>
                  <a:t>.</a:t>
                </a:r>
              </a:p>
            </p:txBody>
          </p:sp>
        </p:grpSp>
        <p:pic>
          <p:nvPicPr>
            <p:cNvPr id="34" name="Picture 33">
              <a:extLst>
                <a:ext uri="{FF2B5EF4-FFF2-40B4-BE49-F238E27FC236}">
                  <a16:creationId xmlns:a16="http://schemas.microsoft.com/office/drawing/2014/main" xmlns="" id="{B6D2C443-B560-6848-F1BD-3693D59F224A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6477000" y="3657600"/>
              <a:ext cx="1000225" cy="2212584"/>
            </a:xfrm>
            <a:prstGeom prst="rect">
              <a:avLst/>
            </a:prstGeom>
          </p:spPr>
        </p:pic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xmlns="" id="{DB6BDC44-2117-E793-A909-BD71553C59D2}"/>
              </a:ext>
            </a:extLst>
          </p:cNvPr>
          <p:cNvGrpSpPr/>
          <p:nvPr/>
        </p:nvGrpSpPr>
        <p:grpSpPr>
          <a:xfrm>
            <a:off x="3332818" y="76200"/>
            <a:ext cx="5526365" cy="1086132"/>
            <a:chOff x="3092880" y="0"/>
            <a:chExt cx="5699569" cy="1284494"/>
          </a:xfrm>
        </p:grpSpPr>
        <p:pic>
          <p:nvPicPr>
            <p:cNvPr id="27" name="Picture 26">
              <a:extLst>
                <a:ext uri="{FF2B5EF4-FFF2-40B4-BE49-F238E27FC236}">
                  <a16:creationId xmlns:a16="http://schemas.microsoft.com/office/drawing/2014/main" xmlns="" id="{840D59AF-1B9B-3E55-3CB4-F3C14E348B77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lum contrast="40000"/>
            </a:blip>
            <a:stretch>
              <a:fillRect/>
            </a:stretch>
          </p:blipFill>
          <p:spPr>
            <a:xfrm>
              <a:off x="3092880" y="0"/>
              <a:ext cx="5699569" cy="1284494"/>
            </a:xfrm>
            <a:prstGeom prst="rect">
              <a:avLst/>
            </a:prstGeom>
          </p:spPr>
        </p:pic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xmlns="" id="{D16278FC-4021-11F5-CC66-1B838E90A914}"/>
                </a:ext>
              </a:extLst>
            </p:cNvPr>
            <p:cNvSpPr txBox="1"/>
            <p:nvPr/>
          </p:nvSpPr>
          <p:spPr>
            <a:xfrm>
              <a:off x="3769186" y="376132"/>
              <a:ext cx="4346954" cy="582379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1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Cùng tìm hiểu</a:t>
              </a:r>
              <a:endPara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</p:grpSp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28DC8F8C-A163-C820-1725-E28242BC14FE}"/>
              </a:ext>
            </a:extLst>
          </p:cNvPr>
          <p:cNvSpPr/>
          <p:nvPr/>
        </p:nvSpPr>
        <p:spPr>
          <a:xfrm>
            <a:off x="-2114550" y="0"/>
            <a:ext cx="1985962" cy="1889389"/>
          </a:xfrm>
          <a:prstGeom prst="rect">
            <a:avLst/>
          </a:prstGeom>
          <a:solidFill>
            <a:srgbClr val="E6E6E6"/>
          </a:solidFill>
          <a:ln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5541276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Graphic 14">
            <a:extLst>
              <a:ext uri="{FF2B5EF4-FFF2-40B4-BE49-F238E27FC236}">
                <a16:creationId xmlns:a16="http://schemas.microsoft.com/office/drawing/2014/main" xmlns="" id="{D3804430-60FE-C25B-2002-DA5C900A3915}"/>
              </a:ext>
            </a:extLst>
          </p:cNvPr>
          <p:cNvPicPr>
            <a:picLocks noChangeAspect="1"/>
          </p:cNvPicPr>
          <p:nvPr/>
        </p:nvPicPr>
        <p:blipFill>
          <a:blip r:embed="rId4">
            <a:lum bright="40000" contrast="-40000"/>
            <a:extLs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152400" y="348732"/>
            <a:ext cx="11734800" cy="6509268"/>
          </a:xfrm>
          <a:prstGeom prst="rect">
            <a:avLst/>
          </a:prstGeom>
        </p:spPr>
      </p:pic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xmlns="" id="{74D95099-04A6-38A5-0DCE-89657757CEC1}"/>
              </a:ext>
            </a:extLst>
          </p:cNvPr>
          <p:cNvSpPr/>
          <p:nvPr/>
        </p:nvSpPr>
        <p:spPr>
          <a:xfrm>
            <a:off x="685800" y="2362200"/>
            <a:ext cx="10429775" cy="4147068"/>
          </a:xfrm>
          <a:prstGeom prst="roundRect">
            <a:avLst>
              <a:gd name="adj" fmla="val 46391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xmlns="" id="{58B80A4F-A254-9A9F-EA16-0CE5DE88D687}"/>
              </a:ext>
            </a:extLst>
          </p:cNvPr>
          <p:cNvGrpSpPr/>
          <p:nvPr/>
        </p:nvGrpSpPr>
        <p:grpSpPr>
          <a:xfrm>
            <a:off x="1903627" y="791308"/>
            <a:ext cx="8384747" cy="1570892"/>
            <a:chOff x="1826053" y="791308"/>
            <a:chExt cx="8384747" cy="1570892"/>
          </a:xfrm>
        </p:grpSpPr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xmlns="" id="{B5A81862-568B-7F05-F262-B87677790AE5}"/>
                </a:ext>
              </a:extLst>
            </p:cNvPr>
            <p:cNvSpPr/>
            <p:nvPr/>
          </p:nvSpPr>
          <p:spPr>
            <a:xfrm>
              <a:off x="1826053" y="791308"/>
              <a:ext cx="8384747" cy="1570892"/>
            </a:xfrm>
            <a:custGeom>
              <a:avLst/>
              <a:gdLst>
                <a:gd name="connsiteX0" fmla="*/ 213143 w 8539894"/>
                <a:gd name="connsiteY0" fmla="*/ 327215 h 1682046"/>
                <a:gd name="connsiteX1" fmla="*/ 1725419 w 8539894"/>
                <a:gd name="connsiteY1" fmla="*/ 133784 h 1682046"/>
                <a:gd name="connsiteX2" fmla="*/ 4398281 w 8539894"/>
                <a:gd name="connsiteY2" fmla="*/ 10692 h 1682046"/>
                <a:gd name="connsiteX3" fmla="*/ 6103989 w 8539894"/>
                <a:gd name="connsiteY3" fmla="*/ 28277 h 1682046"/>
                <a:gd name="connsiteX4" fmla="*/ 8055881 w 8539894"/>
                <a:gd name="connsiteY4" fmla="*/ 204123 h 1682046"/>
                <a:gd name="connsiteX5" fmla="*/ 8530666 w 8539894"/>
                <a:gd name="connsiteY5" fmla="*/ 766831 h 1682046"/>
                <a:gd name="connsiteX6" fmla="*/ 8319650 w 8539894"/>
                <a:gd name="connsiteY6" fmla="*/ 1575723 h 1682046"/>
                <a:gd name="connsiteX7" fmla="*/ 7721773 w 8539894"/>
                <a:gd name="connsiteY7" fmla="*/ 1628477 h 1682046"/>
                <a:gd name="connsiteX8" fmla="*/ 4714804 w 8539894"/>
                <a:gd name="connsiteY8" fmla="*/ 1487800 h 1682046"/>
                <a:gd name="connsiteX9" fmla="*/ 2059527 w 8539894"/>
                <a:gd name="connsiteY9" fmla="*/ 1593308 h 1682046"/>
                <a:gd name="connsiteX10" fmla="*/ 863773 w 8539894"/>
                <a:gd name="connsiteY10" fmla="*/ 1681231 h 1682046"/>
                <a:gd name="connsiteX11" fmla="*/ 177973 w 8539894"/>
                <a:gd name="connsiteY11" fmla="*/ 1540554 h 1682046"/>
                <a:gd name="connsiteX12" fmla="*/ 2127 w 8539894"/>
                <a:gd name="connsiteY12" fmla="*/ 960261 h 1682046"/>
                <a:gd name="connsiteX13" fmla="*/ 90050 w 8539894"/>
                <a:gd name="connsiteY13" fmla="*/ 520646 h 1682046"/>
                <a:gd name="connsiteX14" fmla="*/ 213143 w 8539894"/>
                <a:gd name="connsiteY14" fmla="*/ 327215 h 16820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8539894" h="1682046">
                  <a:moveTo>
                    <a:pt x="213143" y="327215"/>
                  </a:moveTo>
                  <a:cubicBezTo>
                    <a:pt x="485704" y="262738"/>
                    <a:pt x="1027896" y="186538"/>
                    <a:pt x="1725419" y="133784"/>
                  </a:cubicBezTo>
                  <a:cubicBezTo>
                    <a:pt x="2422942" y="81030"/>
                    <a:pt x="3668519" y="28276"/>
                    <a:pt x="4398281" y="10692"/>
                  </a:cubicBezTo>
                  <a:cubicBezTo>
                    <a:pt x="5128043" y="-6892"/>
                    <a:pt x="5494389" y="-3961"/>
                    <a:pt x="6103989" y="28277"/>
                  </a:cubicBezTo>
                  <a:cubicBezTo>
                    <a:pt x="6713589" y="60515"/>
                    <a:pt x="7651435" y="81031"/>
                    <a:pt x="8055881" y="204123"/>
                  </a:cubicBezTo>
                  <a:cubicBezTo>
                    <a:pt x="8460327" y="327215"/>
                    <a:pt x="8486705" y="538231"/>
                    <a:pt x="8530666" y="766831"/>
                  </a:cubicBezTo>
                  <a:cubicBezTo>
                    <a:pt x="8574628" y="995431"/>
                    <a:pt x="8454465" y="1432115"/>
                    <a:pt x="8319650" y="1575723"/>
                  </a:cubicBezTo>
                  <a:cubicBezTo>
                    <a:pt x="8184835" y="1719331"/>
                    <a:pt x="8322581" y="1643131"/>
                    <a:pt x="7721773" y="1628477"/>
                  </a:cubicBezTo>
                  <a:cubicBezTo>
                    <a:pt x="7120965" y="1613823"/>
                    <a:pt x="5658512" y="1493661"/>
                    <a:pt x="4714804" y="1487800"/>
                  </a:cubicBezTo>
                  <a:cubicBezTo>
                    <a:pt x="3771096" y="1481939"/>
                    <a:pt x="2701366" y="1561070"/>
                    <a:pt x="2059527" y="1593308"/>
                  </a:cubicBezTo>
                  <a:cubicBezTo>
                    <a:pt x="1417689" y="1625547"/>
                    <a:pt x="1177365" y="1690023"/>
                    <a:pt x="863773" y="1681231"/>
                  </a:cubicBezTo>
                  <a:cubicBezTo>
                    <a:pt x="550181" y="1672439"/>
                    <a:pt x="321581" y="1660716"/>
                    <a:pt x="177973" y="1540554"/>
                  </a:cubicBezTo>
                  <a:cubicBezTo>
                    <a:pt x="34365" y="1420392"/>
                    <a:pt x="16781" y="1130246"/>
                    <a:pt x="2127" y="960261"/>
                  </a:cubicBezTo>
                  <a:cubicBezTo>
                    <a:pt x="-12527" y="790276"/>
                    <a:pt x="51950" y="623223"/>
                    <a:pt x="90050" y="520646"/>
                  </a:cubicBezTo>
                  <a:cubicBezTo>
                    <a:pt x="128150" y="418069"/>
                    <a:pt x="-59418" y="391692"/>
                    <a:pt x="213143" y="327215"/>
                  </a:cubicBezTo>
                  <a:close/>
                </a:path>
              </a:pathLst>
            </a:custGeom>
            <a:solidFill>
              <a:srgbClr val="64FB41"/>
            </a:solidFill>
            <a:ln w="38100">
              <a:solidFill>
                <a:schemeClr val="tx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  <p:sp>
          <p:nvSpPr>
            <p:cNvPr id="2" name="TextBox 1">
              <a:extLst>
                <a:ext uri="{FF2B5EF4-FFF2-40B4-BE49-F238E27FC236}">
                  <a16:creationId xmlns:a16="http://schemas.microsoft.com/office/drawing/2014/main" xmlns="" id="{27E94035-7AEF-4569-AE47-883007E9559B}"/>
                </a:ext>
              </a:extLst>
            </p:cNvPr>
            <p:cNvSpPr txBox="1"/>
            <p:nvPr/>
          </p:nvSpPr>
          <p:spPr>
            <a:xfrm>
              <a:off x="2096747" y="990600"/>
              <a:ext cx="7538988" cy="492443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Giờ</a:t>
              </a:r>
              <a:r>
                <a:rPr kumimoji="0" lang="en-US" sz="320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320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ra</a:t>
              </a:r>
              <a:r>
                <a:rPr kumimoji="0" lang="en-US" sz="320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320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chơi</a:t>
              </a:r>
              <a:r>
                <a:rPr kumimoji="0" lang="en-US" sz="320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, </a:t>
              </a:r>
              <a:r>
                <a:rPr kumimoji="0" lang="en-US" sz="320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điều</a:t>
              </a:r>
              <a:r>
                <a:rPr kumimoji="0" lang="en-US" sz="320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320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gì</a:t>
              </a:r>
              <a:r>
                <a:rPr kumimoji="0" lang="en-US" sz="320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320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khiến</a:t>
              </a:r>
              <a:r>
                <a:rPr kumimoji="0" lang="en-US" sz="320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Minh </a:t>
              </a:r>
              <a:r>
                <a:rPr kumimoji="0" lang="en-US" sz="320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rất</a:t>
              </a:r>
              <a:r>
                <a:rPr kumimoji="0" lang="en-US" sz="320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320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vui</a:t>
              </a:r>
              <a:r>
                <a:rPr kumimoji="0" lang="en-US" sz="320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?</a:t>
              </a:r>
            </a:p>
          </p:txBody>
        </p:sp>
      </p:grpSp>
      <p:pic>
        <p:nvPicPr>
          <p:cNvPr id="25" name="Picture 24">
            <a:extLst>
              <a:ext uri="{FF2B5EF4-FFF2-40B4-BE49-F238E27FC236}">
                <a16:creationId xmlns:a16="http://schemas.microsoft.com/office/drawing/2014/main" xmlns="" id="{415ABC86-0DF9-9E01-0D38-C7CEE11FC14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361975" y="152400"/>
            <a:ext cx="1000225" cy="2209800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xmlns="" id="{C54F2E75-87B8-FE4C-83F5-7190F95C1DD9}"/>
              </a:ext>
            </a:extLst>
          </p:cNvPr>
          <p:cNvSpPr txBox="1"/>
          <p:nvPr/>
        </p:nvSpPr>
        <p:spPr>
          <a:xfrm>
            <a:off x="2174321" y="2714019"/>
            <a:ext cx="8196313" cy="123110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00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Minh được An thông báo đi học về An sẽ gọi điện thoại cho mình.</a:t>
            </a:r>
            <a:endParaRPr kumimoji="0" lang="en-US" sz="400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910A8C9A-B97E-A747-96C4-606CDB73934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369931" y="2829853"/>
            <a:ext cx="743776" cy="725487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14F96C5B-A938-0938-5399-D7AA53208BB4}"/>
              </a:ext>
            </a:extLst>
          </p:cNvPr>
          <p:cNvSpPr/>
          <p:nvPr/>
        </p:nvSpPr>
        <p:spPr>
          <a:xfrm>
            <a:off x="-2114550" y="0"/>
            <a:ext cx="1985962" cy="1889389"/>
          </a:xfrm>
          <a:prstGeom prst="rect">
            <a:avLst/>
          </a:prstGeom>
          <a:solidFill>
            <a:srgbClr val="E6E6E6"/>
          </a:solidFill>
          <a:ln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8099544"/>
      </p:ext>
    </p:extLst>
  </p:cSld>
  <p:clrMapOvr>
    <a:masterClrMapping/>
  </p:clrMapOvr>
  <p:transition>
    <p:fade/>
  </p:transition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75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75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750"/>
                                </p:stCondLst>
                                <p:childTnLst>
                                  <p:par>
                                    <p:cTn id="10" presetID="2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2" dur="50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3" fill="hold">
                          <p:stCondLst>
                            <p:cond delay="indefinite"/>
                          </p:stCondLst>
                          <p:childTnLst>
                            <p:par>
                              <p:cTn id="1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5" presetID="2" presetClass="entr" presetSubtype="8" fill="hold" nodeType="clickEffect" p14:presetBounceEnd="32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32000">
                                          <p:cBhvr additive="base">
                                            <p:cTn id="17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32000">
                                          <p:cBhvr additive="base">
                                            <p:cTn id="18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9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20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2" dur="500"/>
                                            <p:tgtEl>
                                              <p:spTgt spid="2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0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75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75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750"/>
                                </p:stCondLst>
                                <p:childTnLst>
                                  <p:par>
                                    <p:cTn id="10" presetID="2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2" dur="50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3" fill="hold">
                          <p:stCondLst>
                            <p:cond delay="indefinite"/>
                          </p:stCondLst>
                          <p:childTnLst>
                            <p:par>
                              <p:cTn id="1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5" presetID="2" presetClass="entr" presetSubtype="8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7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8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9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20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2" dur="500"/>
                                            <p:tgtEl>
                                              <p:spTgt spid="2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0" grpId="0"/>
        </p:bldLst>
      </p:timing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xmlns="" id="{A7ED4554-DE57-4D03-9103-09BD028693FC}"/>
              </a:ext>
            </a:extLst>
          </p:cNvPr>
          <p:cNvSpPr/>
          <p:nvPr/>
        </p:nvSpPr>
        <p:spPr>
          <a:xfrm>
            <a:off x="1873548" y="762000"/>
            <a:ext cx="9004002" cy="1104901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00B050"/>
            </a:solidFill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>
                <a:solidFill>
                  <a:srgbClr val="0070C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Trao</a:t>
            </a:r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đổi</a:t>
            </a:r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với</a:t>
            </a:r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bạn</a:t>
            </a:r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về</a:t>
            </a:r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những</a:t>
            </a:r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lợi</a:t>
            </a:r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ích</a:t>
            </a:r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của</a:t>
            </a:r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điện</a:t>
            </a:r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thoại</a:t>
            </a:r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?</a:t>
            </a:r>
          </a:p>
        </p:txBody>
      </p:sp>
      <p:pic>
        <p:nvPicPr>
          <p:cNvPr id="4" name="Picture 3" descr="A close up of a toy&#10;&#10;Description automatically generated with medium confidence">
            <a:extLst>
              <a:ext uri="{FF2B5EF4-FFF2-40B4-BE49-F238E27FC236}">
                <a16:creationId xmlns:a16="http://schemas.microsoft.com/office/drawing/2014/main" xmlns="" id="{96CE89B2-BF34-4BFD-946C-6770D86F06C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3123775"/>
            <a:ext cx="2264576" cy="34976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58778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Graphic 14">
            <a:extLst>
              <a:ext uri="{FF2B5EF4-FFF2-40B4-BE49-F238E27FC236}">
                <a16:creationId xmlns:a16="http://schemas.microsoft.com/office/drawing/2014/main" xmlns="" id="{D3804430-60FE-C25B-2002-DA5C900A3915}"/>
              </a:ext>
            </a:extLst>
          </p:cNvPr>
          <p:cNvPicPr>
            <a:picLocks noChangeAspect="1"/>
          </p:cNvPicPr>
          <p:nvPr/>
        </p:nvPicPr>
        <p:blipFill>
          <a:blip r:embed="rId4">
            <a:lum bright="40000" contrast="-40000"/>
            <a:extLs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381000" y="348732"/>
            <a:ext cx="11430000" cy="6160537"/>
          </a:xfrm>
          <a:prstGeom prst="rect">
            <a:avLst/>
          </a:prstGeom>
        </p:spPr>
      </p:pic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xmlns="" id="{F158BD94-3C2E-779A-AEBE-5953F575390C}"/>
              </a:ext>
            </a:extLst>
          </p:cNvPr>
          <p:cNvSpPr/>
          <p:nvPr/>
        </p:nvSpPr>
        <p:spPr>
          <a:xfrm>
            <a:off x="957313" y="2590800"/>
            <a:ext cx="10277375" cy="3475892"/>
          </a:xfrm>
          <a:prstGeom prst="roundRect">
            <a:avLst>
              <a:gd name="adj" fmla="val 39686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#9Slide02 Noi dung dai"/>
              <a:ea typeface="+mn-ea"/>
              <a:cs typeface="+mn-cs"/>
            </a:endParaRP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xmlns="" id="{58B80A4F-A254-9A9F-EA16-0CE5DE88D687}"/>
              </a:ext>
            </a:extLst>
          </p:cNvPr>
          <p:cNvGrpSpPr/>
          <p:nvPr/>
        </p:nvGrpSpPr>
        <p:grpSpPr>
          <a:xfrm>
            <a:off x="1826053" y="791308"/>
            <a:ext cx="9503586" cy="1790700"/>
            <a:chOff x="1826053" y="791308"/>
            <a:chExt cx="9503586" cy="1790700"/>
          </a:xfrm>
        </p:grpSpPr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xmlns="" id="{B5A81862-568B-7F05-F262-B87677790AE5}"/>
                </a:ext>
              </a:extLst>
            </p:cNvPr>
            <p:cNvSpPr/>
            <p:nvPr/>
          </p:nvSpPr>
          <p:spPr>
            <a:xfrm>
              <a:off x="1826053" y="791308"/>
              <a:ext cx="9503586" cy="1790700"/>
            </a:xfrm>
            <a:custGeom>
              <a:avLst/>
              <a:gdLst>
                <a:gd name="connsiteX0" fmla="*/ 213143 w 8539894"/>
                <a:gd name="connsiteY0" fmla="*/ 327215 h 1682046"/>
                <a:gd name="connsiteX1" fmla="*/ 1725419 w 8539894"/>
                <a:gd name="connsiteY1" fmla="*/ 133784 h 1682046"/>
                <a:gd name="connsiteX2" fmla="*/ 4398281 w 8539894"/>
                <a:gd name="connsiteY2" fmla="*/ 10692 h 1682046"/>
                <a:gd name="connsiteX3" fmla="*/ 6103989 w 8539894"/>
                <a:gd name="connsiteY3" fmla="*/ 28277 h 1682046"/>
                <a:gd name="connsiteX4" fmla="*/ 8055881 w 8539894"/>
                <a:gd name="connsiteY4" fmla="*/ 204123 h 1682046"/>
                <a:gd name="connsiteX5" fmla="*/ 8530666 w 8539894"/>
                <a:gd name="connsiteY5" fmla="*/ 766831 h 1682046"/>
                <a:gd name="connsiteX6" fmla="*/ 8319650 w 8539894"/>
                <a:gd name="connsiteY6" fmla="*/ 1575723 h 1682046"/>
                <a:gd name="connsiteX7" fmla="*/ 7721773 w 8539894"/>
                <a:gd name="connsiteY7" fmla="*/ 1628477 h 1682046"/>
                <a:gd name="connsiteX8" fmla="*/ 4714804 w 8539894"/>
                <a:gd name="connsiteY8" fmla="*/ 1487800 h 1682046"/>
                <a:gd name="connsiteX9" fmla="*/ 2059527 w 8539894"/>
                <a:gd name="connsiteY9" fmla="*/ 1593308 h 1682046"/>
                <a:gd name="connsiteX10" fmla="*/ 863773 w 8539894"/>
                <a:gd name="connsiteY10" fmla="*/ 1681231 h 1682046"/>
                <a:gd name="connsiteX11" fmla="*/ 177973 w 8539894"/>
                <a:gd name="connsiteY11" fmla="*/ 1540554 h 1682046"/>
                <a:gd name="connsiteX12" fmla="*/ 2127 w 8539894"/>
                <a:gd name="connsiteY12" fmla="*/ 960261 h 1682046"/>
                <a:gd name="connsiteX13" fmla="*/ 90050 w 8539894"/>
                <a:gd name="connsiteY13" fmla="*/ 520646 h 1682046"/>
                <a:gd name="connsiteX14" fmla="*/ 213143 w 8539894"/>
                <a:gd name="connsiteY14" fmla="*/ 327215 h 16820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8539894" h="1682046">
                  <a:moveTo>
                    <a:pt x="213143" y="327215"/>
                  </a:moveTo>
                  <a:cubicBezTo>
                    <a:pt x="485704" y="262738"/>
                    <a:pt x="1027896" y="186538"/>
                    <a:pt x="1725419" y="133784"/>
                  </a:cubicBezTo>
                  <a:cubicBezTo>
                    <a:pt x="2422942" y="81030"/>
                    <a:pt x="3668519" y="28276"/>
                    <a:pt x="4398281" y="10692"/>
                  </a:cubicBezTo>
                  <a:cubicBezTo>
                    <a:pt x="5128043" y="-6892"/>
                    <a:pt x="5494389" y="-3961"/>
                    <a:pt x="6103989" y="28277"/>
                  </a:cubicBezTo>
                  <a:cubicBezTo>
                    <a:pt x="6713589" y="60515"/>
                    <a:pt x="7651435" y="81031"/>
                    <a:pt x="8055881" y="204123"/>
                  </a:cubicBezTo>
                  <a:cubicBezTo>
                    <a:pt x="8460327" y="327215"/>
                    <a:pt x="8486705" y="538231"/>
                    <a:pt x="8530666" y="766831"/>
                  </a:cubicBezTo>
                  <a:cubicBezTo>
                    <a:pt x="8574628" y="995431"/>
                    <a:pt x="8454465" y="1432115"/>
                    <a:pt x="8319650" y="1575723"/>
                  </a:cubicBezTo>
                  <a:cubicBezTo>
                    <a:pt x="8184835" y="1719331"/>
                    <a:pt x="8322581" y="1643131"/>
                    <a:pt x="7721773" y="1628477"/>
                  </a:cubicBezTo>
                  <a:cubicBezTo>
                    <a:pt x="7120965" y="1613823"/>
                    <a:pt x="5658512" y="1493661"/>
                    <a:pt x="4714804" y="1487800"/>
                  </a:cubicBezTo>
                  <a:cubicBezTo>
                    <a:pt x="3771096" y="1481939"/>
                    <a:pt x="2701366" y="1561070"/>
                    <a:pt x="2059527" y="1593308"/>
                  </a:cubicBezTo>
                  <a:cubicBezTo>
                    <a:pt x="1417689" y="1625547"/>
                    <a:pt x="1177365" y="1690023"/>
                    <a:pt x="863773" y="1681231"/>
                  </a:cubicBezTo>
                  <a:cubicBezTo>
                    <a:pt x="550181" y="1672439"/>
                    <a:pt x="321581" y="1660716"/>
                    <a:pt x="177973" y="1540554"/>
                  </a:cubicBezTo>
                  <a:cubicBezTo>
                    <a:pt x="34365" y="1420392"/>
                    <a:pt x="16781" y="1130246"/>
                    <a:pt x="2127" y="960261"/>
                  </a:cubicBezTo>
                  <a:cubicBezTo>
                    <a:pt x="-12527" y="790276"/>
                    <a:pt x="51950" y="623223"/>
                    <a:pt x="90050" y="520646"/>
                  </a:cubicBezTo>
                  <a:cubicBezTo>
                    <a:pt x="128150" y="418069"/>
                    <a:pt x="-59418" y="391692"/>
                    <a:pt x="213143" y="327215"/>
                  </a:cubicBezTo>
                  <a:close/>
                </a:path>
              </a:pathLst>
            </a:custGeom>
            <a:solidFill>
              <a:srgbClr val="FFD13F"/>
            </a:solidFill>
            <a:ln w="38100">
              <a:solidFill>
                <a:schemeClr val="tx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#9Slide02 Noi dung dai"/>
                <a:ea typeface="+mn-ea"/>
                <a:cs typeface="+mn-cs"/>
              </a:endParaRPr>
            </a:p>
          </p:txBody>
        </p:sp>
        <p:sp>
          <p:nvSpPr>
            <p:cNvPr id="2" name="TextBox 1">
              <a:extLst>
                <a:ext uri="{FF2B5EF4-FFF2-40B4-BE49-F238E27FC236}">
                  <a16:creationId xmlns:a16="http://schemas.microsoft.com/office/drawing/2014/main" xmlns="" id="{27E94035-7AEF-4569-AE47-883007E9559B}"/>
                </a:ext>
              </a:extLst>
            </p:cNvPr>
            <p:cNvSpPr txBox="1"/>
            <p:nvPr/>
          </p:nvSpPr>
          <p:spPr>
            <a:xfrm>
              <a:off x="2214612" y="990600"/>
              <a:ext cx="8925456" cy="1107996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Lần</a:t>
              </a:r>
              <a:r>
                <a:rPr kumimoji="0" lang="en-US" sz="360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360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đầu</a:t>
              </a:r>
              <a:r>
                <a:rPr kumimoji="0" lang="en-US" sz="360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360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tiên</a:t>
              </a:r>
              <a:r>
                <a:rPr kumimoji="0" lang="en-US" sz="360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An </a:t>
              </a:r>
              <a:r>
                <a:rPr kumimoji="0" lang="en-US" sz="360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gọi</a:t>
              </a:r>
              <a:r>
                <a:rPr kumimoji="0" lang="en-US" sz="360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360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điện</a:t>
              </a:r>
              <a:r>
                <a:rPr kumimoji="0" lang="en-US" sz="360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360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thoại</a:t>
              </a:r>
              <a:r>
                <a:rPr kumimoji="0" lang="en-US" sz="360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360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cho</a:t>
              </a:r>
              <a:r>
                <a:rPr kumimoji="0" lang="en-US" sz="360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Minh, </a:t>
              </a:r>
              <a:r>
                <a:rPr kumimoji="0" lang="en-US" sz="360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hai</a:t>
              </a:r>
              <a:r>
                <a:rPr kumimoji="0" lang="en-US" sz="360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360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bạn</a:t>
              </a:r>
              <a:r>
                <a:rPr kumimoji="0" lang="en-US" sz="360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360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đã</a:t>
              </a:r>
              <a:r>
                <a:rPr kumimoji="0" lang="en-US" sz="360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360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nói</a:t>
              </a:r>
              <a:r>
                <a:rPr kumimoji="0" lang="en-US" sz="360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360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chuyện</a:t>
              </a:r>
              <a:r>
                <a:rPr kumimoji="0" lang="en-US" sz="360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360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với</a:t>
              </a:r>
              <a:r>
                <a:rPr kumimoji="0" lang="en-US" sz="360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360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nhau</a:t>
              </a:r>
              <a:r>
                <a:rPr kumimoji="0" lang="en-US" sz="360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360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thế</a:t>
              </a:r>
              <a:r>
                <a:rPr kumimoji="0" lang="en-US" sz="360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360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nào</a:t>
              </a:r>
              <a:endParaRPr kumimoji="0" lang="en-US" sz="36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</p:grpSp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137267FF-B915-B8B6-3D38-DF80EA5F2E8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363698" y="152400"/>
            <a:ext cx="998502" cy="2209800"/>
          </a:xfrm>
          <a:prstGeom prst="rect">
            <a:avLst/>
          </a:prstGeom>
        </p:spPr>
      </p:pic>
      <p:grpSp>
        <p:nvGrpSpPr>
          <p:cNvPr id="4" name="Group 3">
            <a:extLst>
              <a:ext uri="{FF2B5EF4-FFF2-40B4-BE49-F238E27FC236}">
                <a16:creationId xmlns:a16="http://schemas.microsoft.com/office/drawing/2014/main" xmlns="" id="{9BB5EF1F-D864-7F23-E913-3CF8EFA4EE96}"/>
              </a:ext>
            </a:extLst>
          </p:cNvPr>
          <p:cNvGrpSpPr/>
          <p:nvPr/>
        </p:nvGrpSpPr>
        <p:grpSpPr>
          <a:xfrm>
            <a:off x="1994754" y="3396485"/>
            <a:ext cx="8253217" cy="1046440"/>
            <a:chOff x="5828228" y="3477995"/>
            <a:chExt cx="5124969" cy="1046440"/>
          </a:xfrm>
        </p:grpSpPr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xmlns="" id="{CFB8B3E3-570D-2860-5848-BB3A7E971429}"/>
                </a:ext>
              </a:extLst>
            </p:cNvPr>
            <p:cNvSpPr txBox="1"/>
            <p:nvPr/>
          </p:nvSpPr>
          <p:spPr>
            <a:xfrm>
              <a:off x="6557907" y="3477995"/>
              <a:ext cx="4395290" cy="1046440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3400" i="1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Hai bạn cười nói rất to lại còn gào lên trong máy vì quá vui thích.</a:t>
              </a:r>
              <a:endParaRPr kumimoji="0" lang="en-US" sz="340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endParaRPr>
            </a:p>
          </p:txBody>
        </p:sp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xmlns="" id="{52E50DE1-5C1A-4D9D-E02B-81E3E4BEA69E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5828228" y="3605296"/>
              <a:ext cx="558456" cy="858645"/>
            </a:xfrm>
            <a:prstGeom prst="rect">
              <a:avLst/>
            </a:prstGeom>
          </p:spPr>
        </p:pic>
      </p:grpSp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F08539E7-E7D8-F23D-68FD-B3379939BF59}"/>
              </a:ext>
            </a:extLst>
          </p:cNvPr>
          <p:cNvSpPr/>
          <p:nvPr/>
        </p:nvSpPr>
        <p:spPr>
          <a:xfrm>
            <a:off x="-2114550" y="0"/>
            <a:ext cx="1985962" cy="1889389"/>
          </a:xfrm>
          <a:prstGeom prst="rect">
            <a:avLst/>
          </a:prstGeom>
          <a:solidFill>
            <a:srgbClr val="E6E6E6"/>
          </a:solidFill>
          <a:ln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6492448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750"/>
                            </p:stCondLst>
                            <p:childTnLst>
                              <p:par>
                                <p:cTn id="1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raphic 11">
            <a:extLst>
              <a:ext uri="{FF2B5EF4-FFF2-40B4-BE49-F238E27FC236}">
                <a16:creationId xmlns:a16="http://schemas.microsoft.com/office/drawing/2014/main" xmlns="" id="{3CF5E52E-31D3-48B9-CAE4-9AF3616DB597}"/>
              </a:ext>
            </a:extLst>
          </p:cNvPr>
          <p:cNvPicPr>
            <a:picLocks noChangeAspect="1"/>
          </p:cNvPicPr>
          <p:nvPr/>
        </p:nvPicPr>
        <p:blipFill>
          <a:blip r:embed="rId4">
            <a:lum bright="40000" contrast="-40000"/>
            <a:extLs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381000" y="348732"/>
            <a:ext cx="11430000" cy="6160537"/>
          </a:xfrm>
          <a:prstGeom prst="rect">
            <a:avLst/>
          </a:prstGeom>
        </p:spPr>
      </p:pic>
      <p:grpSp>
        <p:nvGrpSpPr>
          <p:cNvPr id="8" name="Group 7">
            <a:extLst>
              <a:ext uri="{FF2B5EF4-FFF2-40B4-BE49-F238E27FC236}">
                <a16:creationId xmlns:a16="http://schemas.microsoft.com/office/drawing/2014/main" xmlns="" id="{58B80A4F-A254-9A9F-EA16-0CE5DE88D687}"/>
              </a:ext>
            </a:extLst>
          </p:cNvPr>
          <p:cNvGrpSpPr/>
          <p:nvPr/>
        </p:nvGrpSpPr>
        <p:grpSpPr>
          <a:xfrm>
            <a:off x="1826053" y="791308"/>
            <a:ext cx="9157898" cy="1790700"/>
            <a:chOff x="1826053" y="791308"/>
            <a:chExt cx="9157898" cy="1790700"/>
          </a:xfrm>
        </p:grpSpPr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xmlns="" id="{B5A81862-568B-7F05-F262-B87677790AE5}"/>
                </a:ext>
              </a:extLst>
            </p:cNvPr>
            <p:cNvSpPr/>
            <p:nvPr/>
          </p:nvSpPr>
          <p:spPr>
            <a:xfrm>
              <a:off x="1826053" y="791308"/>
              <a:ext cx="9157898" cy="1790700"/>
            </a:xfrm>
            <a:custGeom>
              <a:avLst/>
              <a:gdLst>
                <a:gd name="connsiteX0" fmla="*/ 213143 w 8539894"/>
                <a:gd name="connsiteY0" fmla="*/ 327215 h 1682046"/>
                <a:gd name="connsiteX1" fmla="*/ 1725419 w 8539894"/>
                <a:gd name="connsiteY1" fmla="*/ 133784 h 1682046"/>
                <a:gd name="connsiteX2" fmla="*/ 4398281 w 8539894"/>
                <a:gd name="connsiteY2" fmla="*/ 10692 h 1682046"/>
                <a:gd name="connsiteX3" fmla="*/ 6103989 w 8539894"/>
                <a:gd name="connsiteY3" fmla="*/ 28277 h 1682046"/>
                <a:gd name="connsiteX4" fmla="*/ 8055881 w 8539894"/>
                <a:gd name="connsiteY4" fmla="*/ 204123 h 1682046"/>
                <a:gd name="connsiteX5" fmla="*/ 8530666 w 8539894"/>
                <a:gd name="connsiteY5" fmla="*/ 766831 h 1682046"/>
                <a:gd name="connsiteX6" fmla="*/ 8319650 w 8539894"/>
                <a:gd name="connsiteY6" fmla="*/ 1575723 h 1682046"/>
                <a:gd name="connsiteX7" fmla="*/ 7721773 w 8539894"/>
                <a:gd name="connsiteY7" fmla="*/ 1628477 h 1682046"/>
                <a:gd name="connsiteX8" fmla="*/ 4714804 w 8539894"/>
                <a:gd name="connsiteY8" fmla="*/ 1487800 h 1682046"/>
                <a:gd name="connsiteX9" fmla="*/ 2059527 w 8539894"/>
                <a:gd name="connsiteY9" fmla="*/ 1593308 h 1682046"/>
                <a:gd name="connsiteX10" fmla="*/ 863773 w 8539894"/>
                <a:gd name="connsiteY10" fmla="*/ 1681231 h 1682046"/>
                <a:gd name="connsiteX11" fmla="*/ 177973 w 8539894"/>
                <a:gd name="connsiteY11" fmla="*/ 1540554 h 1682046"/>
                <a:gd name="connsiteX12" fmla="*/ 2127 w 8539894"/>
                <a:gd name="connsiteY12" fmla="*/ 960261 h 1682046"/>
                <a:gd name="connsiteX13" fmla="*/ 90050 w 8539894"/>
                <a:gd name="connsiteY13" fmla="*/ 520646 h 1682046"/>
                <a:gd name="connsiteX14" fmla="*/ 213143 w 8539894"/>
                <a:gd name="connsiteY14" fmla="*/ 327215 h 16820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8539894" h="1682046">
                  <a:moveTo>
                    <a:pt x="213143" y="327215"/>
                  </a:moveTo>
                  <a:cubicBezTo>
                    <a:pt x="485704" y="262738"/>
                    <a:pt x="1027896" y="186538"/>
                    <a:pt x="1725419" y="133784"/>
                  </a:cubicBezTo>
                  <a:cubicBezTo>
                    <a:pt x="2422942" y="81030"/>
                    <a:pt x="3668519" y="28276"/>
                    <a:pt x="4398281" y="10692"/>
                  </a:cubicBezTo>
                  <a:cubicBezTo>
                    <a:pt x="5128043" y="-6892"/>
                    <a:pt x="5494389" y="-3961"/>
                    <a:pt x="6103989" y="28277"/>
                  </a:cubicBezTo>
                  <a:cubicBezTo>
                    <a:pt x="6713589" y="60515"/>
                    <a:pt x="7651435" y="81031"/>
                    <a:pt x="8055881" y="204123"/>
                  </a:cubicBezTo>
                  <a:cubicBezTo>
                    <a:pt x="8460327" y="327215"/>
                    <a:pt x="8486705" y="538231"/>
                    <a:pt x="8530666" y="766831"/>
                  </a:cubicBezTo>
                  <a:cubicBezTo>
                    <a:pt x="8574628" y="995431"/>
                    <a:pt x="8454465" y="1432115"/>
                    <a:pt x="8319650" y="1575723"/>
                  </a:cubicBezTo>
                  <a:cubicBezTo>
                    <a:pt x="8184835" y="1719331"/>
                    <a:pt x="8322581" y="1643131"/>
                    <a:pt x="7721773" y="1628477"/>
                  </a:cubicBezTo>
                  <a:cubicBezTo>
                    <a:pt x="7120965" y="1613823"/>
                    <a:pt x="5658512" y="1493661"/>
                    <a:pt x="4714804" y="1487800"/>
                  </a:cubicBezTo>
                  <a:cubicBezTo>
                    <a:pt x="3771096" y="1481939"/>
                    <a:pt x="2701366" y="1561070"/>
                    <a:pt x="2059527" y="1593308"/>
                  </a:cubicBezTo>
                  <a:cubicBezTo>
                    <a:pt x="1417689" y="1625547"/>
                    <a:pt x="1177365" y="1690023"/>
                    <a:pt x="863773" y="1681231"/>
                  </a:cubicBezTo>
                  <a:cubicBezTo>
                    <a:pt x="550181" y="1672439"/>
                    <a:pt x="321581" y="1660716"/>
                    <a:pt x="177973" y="1540554"/>
                  </a:cubicBezTo>
                  <a:cubicBezTo>
                    <a:pt x="34365" y="1420392"/>
                    <a:pt x="16781" y="1130246"/>
                    <a:pt x="2127" y="960261"/>
                  </a:cubicBezTo>
                  <a:cubicBezTo>
                    <a:pt x="-12527" y="790276"/>
                    <a:pt x="51950" y="623223"/>
                    <a:pt x="90050" y="520646"/>
                  </a:cubicBezTo>
                  <a:cubicBezTo>
                    <a:pt x="128150" y="418069"/>
                    <a:pt x="-59418" y="391692"/>
                    <a:pt x="213143" y="327215"/>
                  </a:cubicBezTo>
                  <a:close/>
                </a:path>
              </a:pathLst>
            </a:custGeom>
            <a:solidFill>
              <a:srgbClr val="66FFFF"/>
            </a:solidFill>
            <a:ln w="38100">
              <a:solidFill>
                <a:schemeClr val="tx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  <p:sp>
          <p:nvSpPr>
            <p:cNvPr id="2" name="TextBox 1">
              <a:extLst>
                <a:ext uri="{FF2B5EF4-FFF2-40B4-BE49-F238E27FC236}">
                  <a16:creationId xmlns:a16="http://schemas.microsoft.com/office/drawing/2014/main" xmlns="" id="{27E94035-7AEF-4569-AE47-883007E9559B}"/>
                </a:ext>
              </a:extLst>
            </p:cNvPr>
            <p:cNvSpPr txBox="1"/>
            <p:nvPr/>
          </p:nvSpPr>
          <p:spPr>
            <a:xfrm>
              <a:off x="2214612" y="990600"/>
              <a:ext cx="8557466" cy="1231106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Trong</a:t>
              </a:r>
              <a:r>
                <a:rPr kumimoji="0" lang="en-US" sz="400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400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cuộc</a:t>
              </a:r>
              <a:r>
                <a:rPr kumimoji="0" lang="en-US" sz="400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400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điện</a:t>
              </a:r>
              <a:r>
                <a:rPr kumimoji="0" lang="en-US" sz="400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400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thoại</a:t>
              </a:r>
              <a:r>
                <a:rPr kumimoji="0" lang="en-US" sz="400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400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lần</a:t>
              </a:r>
              <a:r>
                <a:rPr kumimoji="0" lang="en-US" sz="400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400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hai</a:t>
              </a:r>
              <a:r>
                <a:rPr kumimoji="0" lang="en-US" sz="400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, </a:t>
              </a:r>
              <a:r>
                <a:rPr kumimoji="0" lang="en-US" sz="400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các</a:t>
              </a:r>
              <a:r>
                <a:rPr kumimoji="0" lang="en-US" sz="400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400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bạn</a:t>
              </a:r>
              <a:r>
                <a:rPr kumimoji="0" lang="en-US" sz="400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400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nói</a:t>
              </a:r>
              <a:r>
                <a:rPr kumimoji="0" lang="en-US" sz="400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400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chuyện</a:t>
              </a:r>
              <a:r>
                <a:rPr kumimoji="0" lang="en-US" sz="400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400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có</a:t>
              </a:r>
              <a:r>
                <a:rPr kumimoji="0" lang="en-US" sz="400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400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gì</a:t>
              </a:r>
              <a:r>
                <a:rPr kumimoji="0" lang="en-US" sz="400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400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khác</a:t>
              </a:r>
              <a:r>
                <a:rPr kumimoji="0" lang="en-US" sz="400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400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lần</a:t>
              </a:r>
              <a:r>
                <a:rPr kumimoji="0" lang="en-US" sz="400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400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một</a:t>
              </a:r>
              <a:r>
                <a:rPr kumimoji="0" lang="en-US" sz="400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?</a:t>
              </a:r>
            </a:p>
          </p:txBody>
        </p:sp>
      </p:grp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xmlns="" id="{F62229BF-D9D1-8FC9-B6A9-F69021914FBD}"/>
              </a:ext>
            </a:extLst>
          </p:cNvPr>
          <p:cNvSpPr/>
          <p:nvPr/>
        </p:nvSpPr>
        <p:spPr>
          <a:xfrm>
            <a:off x="914400" y="2781301"/>
            <a:ext cx="10314430" cy="3285391"/>
          </a:xfrm>
          <a:prstGeom prst="roundRect">
            <a:avLst>
              <a:gd name="adj" fmla="val 18689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AE9D0F07-9D0B-44CA-7EF9-6E550C20C03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326682" y="135017"/>
            <a:ext cx="998741" cy="2209800"/>
          </a:xfrm>
          <a:prstGeom prst="rect">
            <a:avLst/>
          </a:prstGeom>
        </p:spPr>
      </p:pic>
      <p:grpSp>
        <p:nvGrpSpPr>
          <p:cNvPr id="15" name="Group 14">
            <a:extLst>
              <a:ext uri="{FF2B5EF4-FFF2-40B4-BE49-F238E27FC236}">
                <a16:creationId xmlns:a16="http://schemas.microsoft.com/office/drawing/2014/main" xmlns="" id="{E107EDA7-11A9-4EEC-B9C8-0AF4C3E61534}"/>
              </a:ext>
            </a:extLst>
          </p:cNvPr>
          <p:cNvGrpSpPr/>
          <p:nvPr/>
        </p:nvGrpSpPr>
        <p:grpSpPr>
          <a:xfrm>
            <a:off x="1994754" y="3396485"/>
            <a:ext cx="9134163" cy="1569660"/>
            <a:chOff x="5828228" y="3477995"/>
            <a:chExt cx="5672007" cy="1569660"/>
          </a:xfrm>
        </p:grpSpPr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xmlns="" id="{88B1051B-08B9-4C37-8635-ECFC64DD1CC2}"/>
                </a:ext>
              </a:extLst>
            </p:cNvPr>
            <p:cNvSpPr txBox="1"/>
            <p:nvPr/>
          </p:nvSpPr>
          <p:spPr>
            <a:xfrm>
              <a:off x="6557907" y="3477995"/>
              <a:ext cx="4942328" cy="1569660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3400" i="1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Cả hai </a:t>
              </a:r>
              <a:r>
                <a:rPr kumimoji="0" lang="en-US" sz="3400" i="1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đ</a:t>
              </a:r>
              <a:r>
                <a:rPr kumimoji="0" lang="vi-VN" sz="3400" i="1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ều nói chuyện rất nhỏ. Hai bạn cũng không cười to nữa, chỉ cười rúc rích rất khẽ.</a:t>
              </a:r>
              <a:endParaRPr kumimoji="0" lang="en-US" sz="340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  <p:pic>
          <p:nvPicPr>
            <p:cNvPr id="20" name="Picture 19">
              <a:extLst>
                <a:ext uri="{FF2B5EF4-FFF2-40B4-BE49-F238E27FC236}">
                  <a16:creationId xmlns:a16="http://schemas.microsoft.com/office/drawing/2014/main" xmlns="" id="{29E58BCC-6DFB-484D-9CD6-11E844DD98DD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5828228" y="3605296"/>
              <a:ext cx="558456" cy="858645"/>
            </a:xfrm>
            <a:prstGeom prst="rect">
              <a:avLst/>
            </a:prstGeom>
          </p:spPr>
        </p:pic>
      </p:grpSp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92EB49D1-C171-601E-E136-7AF9CA134420}"/>
              </a:ext>
            </a:extLst>
          </p:cNvPr>
          <p:cNvSpPr/>
          <p:nvPr/>
        </p:nvSpPr>
        <p:spPr>
          <a:xfrm>
            <a:off x="-2114550" y="0"/>
            <a:ext cx="1985962" cy="1889389"/>
          </a:xfrm>
          <a:prstGeom prst="rect">
            <a:avLst/>
          </a:prstGeom>
          <a:solidFill>
            <a:srgbClr val="E6E6E6"/>
          </a:solidFill>
          <a:ln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7091519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750"/>
                            </p:stCondLst>
                            <p:childTnLst>
                              <p:par>
                                <p:cTn id="1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Graphic 14">
            <a:extLst>
              <a:ext uri="{FF2B5EF4-FFF2-40B4-BE49-F238E27FC236}">
                <a16:creationId xmlns:a16="http://schemas.microsoft.com/office/drawing/2014/main" xmlns="" id="{D3804430-60FE-C25B-2002-DA5C900A3915}"/>
              </a:ext>
            </a:extLst>
          </p:cNvPr>
          <p:cNvPicPr>
            <a:picLocks noChangeAspect="1"/>
          </p:cNvPicPr>
          <p:nvPr/>
        </p:nvPicPr>
        <p:blipFill>
          <a:blip r:embed="rId4">
            <a:lum bright="40000" contrast="-40000"/>
            <a:extLs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800100" y="348732"/>
            <a:ext cx="10591800" cy="6160537"/>
          </a:xfrm>
          <a:prstGeom prst="rect">
            <a:avLst/>
          </a:prstGeom>
        </p:spPr>
      </p:pic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xmlns="" id="{D569EFEC-33BE-F004-BC13-7E3BD9EF029B}"/>
              </a:ext>
            </a:extLst>
          </p:cNvPr>
          <p:cNvSpPr/>
          <p:nvPr/>
        </p:nvSpPr>
        <p:spPr>
          <a:xfrm>
            <a:off x="1714071" y="2969985"/>
            <a:ext cx="8763859" cy="3278415"/>
          </a:xfrm>
          <a:prstGeom prst="roundRect">
            <a:avLst>
              <a:gd name="adj" fmla="val 18689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xmlns="" id="{58B80A4F-A254-9A9F-EA16-0CE5DE88D687}"/>
              </a:ext>
            </a:extLst>
          </p:cNvPr>
          <p:cNvGrpSpPr/>
          <p:nvPr/>
        </p:nvGrpSpPr>
        <p:grpSpPr>
          <a:xfrm>
            <a:off x="1301977" y="838200"/>
            <a:ext cx="10005360" cy="2006970"/>
            <a:chOff x="1309007" y="838200"/>
            <a:chExt cx="9520188" cy="2006970"/>
          </a:xfrm>
        </p:grpSpPr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xmlns="" id="{B5A81862-568B-7F05-F262-B87677790AE5}"/>
                </a:ext>
              </a:extLst>
            </p:cNvPr>
            <p:cNvSpPr/>
            <p:nvPr/>
          </p:nvSpPr>
          <p:spPr>
            <a:xfrm>
              <a:off x="1446943" y="838200"/>
              <a:ext cx="9298115" cy="2006970"/>
            </a:xfrm>
            <a:custGeom>
              <a:avLst/>
              <a:gdLst>
                <a:gd name="connsiteX0" fmla="*/ 213143 w 8539894"/>
                <a:gd name="connsiteY0" fmla="*/ 327215 h 1682046"/>
                <a:gd name="connsiteX1" fmla="*/ 1725419 w 8539894"/>
                <a:gd name="connsiteY1" fmla="*/ 133784 h 1682046"/>
                <a:gd name="connsiteX2" fmla="*/ 4398281 w 8539894"/>
                <a:gd name="connsiteY2" fmla="*/ 10692 h 1682046"/>
                <a:gd name="connsiteX3" fmla="*/ 6103989 w 8539894"/>
                <a:gd name="connsiteY3" fmla="*/ 28277 h 1682046"/>
                <a:gd name="connsiteX4" fmla="*/ 8055881 w 8539894"/>
                <a:gd name="connsiteY4" fmla="*/ 204123 h 1682046"/>
                <a:gd name="connsiteX5" fmla="*/ 8530666 w 8539894"/>
                <a:gd name="connsiteY5" fmla="*/ 766831 h 1682046"/>
                <a:gd name="connsiteX6" fmla="*/ 8319650 w 8539894"/>
                <a:gd name="connsiteY6" fmla="*/ 1575723 h 1682046"/>
                <a:gd name="connsiteX7" fmla="*/ 7721773 w 8539894"/>
                <a:gd name="connsiteY7" fmla="*/ 1628477 h 1682046"/>
                <a:gd name="connsiteX8" fmla="*/ 4714804 w 8539894"/>
                <a:gd name="connsiteY8" fmla="*/ 1487800 h 1682046"/>
                <a:gd name="connsiteX9" fmla="*/ 2059527 w 8539894"/>
                <a:gd name="connsiteY9" fmla="*/ 1593308 h 1682046"/>
                <a:gd name="connsiteX10" fmla="*/ 863773 w 8539894"/>
                <a:gd name="connsiteY10" fmla="*/ 1681231 h 1682046"/>
                <a:gd name="connsiteX11" fmla="*/ 177973 w 8539894"/>
                <a:gd name="connsiteY11" fmla="*/ 1540554 h 1682046"/>
                <a:gd name="connsiteX12" fmla="*/ 2127 w 8539894"/>
                <a:gd name="connsiteY12" fmla="*/ 960261 h 1682046"/>
                <a:gd name="connsiteX13" fmla="*/ 90050 w 8539894"/>
                <a:gd name="connsiteY13" fmla="*/ 520646 h 1682046"/>
                <a:gd name="connsiteX14" fmla="*/ 213143 w 8539894"/>
                <a:gd name="connsiteY14" fmla="*/ 327215 h 16820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8539894" h="1682046">
                  <a:moveTo>
                    <a:pt x="213143" y="327215"/>
                  </a:moveTo>
                  <a:cubicBezTo>
                    <a:pt x="485704" y="262738"/>
                    <a:pt x="1027896" y="186538"/>
                    <a:pt x="1725419" y="133784"/>
                  </a:cubicBezTo>
                  <a:cubicBezTo>
                    <a:pt x="2422942" y="81030"/>
                    <a:pt x="3668519" y="28276"/>
                    <a:pt x="4398281" y="10692"/>
                  </a:cubicBezTo>
                  <a:cubicBezTo>
                    <a:pt x="5128043" y="-6892"/>
                    <a:pt x="5494389" y="-3961"/>
                    <a:pt x="6103989" y="28277"/>
                  </a:cubicBezTo>
                  <a:cubicBezTo>
                    <a:pt x="6713589" y="60515"/>
                    <a:pt x="7651435" y="81031"/>
                    <a:pt x="8055881" y="204123"/>
                  </a:cubicBezTo>
                  <a:cubicBezTo>
                    <a:pt x="8460327" y="327215"/>
                    <a:pt x="8486705" y="538231"/>
                    <a:pt x="8530666" y="766831"/>
                  </a:cubicBezTo>
                  <a:cubicBezTo>
                    <a:pt x="8574628" y="995431"/>
                    <a:pt x="8454465" y="1432115"/>
                    <a:pt x="8319650" y="1575723"/>
                  </a:cubicBezTo>
                  <a:cubicBezTo>
                    <a:pt x="8184835" y="1719331"/>
                    <a:pt x="8322581" y="1643131"/>
                    <a:pt x="7721773" y="1628477"/>
                  </a:cubicBezTo>
                  <a:cubicBezTo>
                    <a:pt x="7120965" y="1613823"/>
                    <a:pt x="5658512" y="1493661"/>
                    <a:pt x="4714804" y="1487800"/>
                  </a:cubicBezTo>
                  <a:cubicBezTo>
                    <a:pt x="3771096" y="1481939"/>
                    <a:pt x="2701366" y="1561070"/>
                    <a:pt x="2059527" y="1593308"/>
                  </a:cubicBezTo>
                  <a:cubicBezTo>
                    <a:pt x="1417689" y="1625547"/>
                    <a:pt x="1177365" y="1690023"/>
                    <a:pt x="863773" y="1681231"/>
                  </a:cubicBezTo>
                  <a:cubicBezTo>
                    <a:pt x="550181" y="1672439"/>
                    <a:pt x="321581" y="1660716"/>
                    <a:pt x="177973" y="1540554"/>
                  </a:cubicBezTo>
                  <a:cubicBezTo>
                    <a:pt x="34365" y="1420392"/>
                    <a:pt x="16781" y="1130246"/>
                    <a:pt x="2127" y="960261"/>
                  </a:cubicBezTo>
                  <a:cubicBezTo>
                    <a:pt x="-12527" y="790276"/>
                    <a:pt x="51950" y="623223"/>
                    <a:pt x="90050" y="520646"/>
                  </a:cubicBezTo>
                  <a:cubicBezTo>
                    <a:pt x="128150" y="418069"/>
                    <a:pt x="-59418" y="391692"/>
                    <a:pt x="213143" y="327215"/>
                  </a:cubicBezTo>
                  <a:close/>
                </a:path>
              </a:pathLst>
            </a:custGeom>
            <a:solidFill>
              <a:srgbClr val="FFFF00"/>
            </a:solidFill>
            <a:ln w="38100">
              <a:solidFill>
                <a:schemeClr val="tx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  <p:sp>
          <p:nvSpPr>
            <p:cNvPr id="2" name="TextBox 1">
              <a:extLst>
                <a:ext uri="{FF2B5EF4-FFF2-40B4-BE49-F238E27FC236}">
                  <a16:creationId xmlns:a16="http://schemas.microsoft.com/office/drawing/2014/main" xmlns="" id="{27E94035-7AEF-4569-AE47-883007E9559B}"/>
                </a:ext>
              </a:extLst>
            </p:cNvPr>
            <p:cNvSpPr txBox="1"/>
            <p:nvPr/>
          </p:nvSpPr>
          <p:spPr>
            <a:xfrm>
              <a:off x="1309007" y="1192678"/>
              <a:ext cx="9520188" cy="984885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Đóng</a:t>
              </a:r>
              <a:r>
                <a:rPr kumimoji="0" lang="en-US" sz="320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320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vai</a:t>
              </a:r>
              <a:r>
                <a:rPr kumimoji="0" lang="en-US" sz="320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320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hai</a:t>
              </a:r>
              <a:r>
                <a:rPr kumimoji="0" lang="en-US" sz="320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320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bạn</a:t>
              </a:r>
              <a:r>
                <a:rPr kumimoji="0" lang="en-US" sz="320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320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trong</a:t>
              </a:r>
              <a:r>
                <a:rPr kumimoji="0" lang="en-US" sz="320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320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câu</a:t>
              </a:r>
              <a:r>
                <a:rPr kumimoji="0" lang="en-US" sz="320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320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chuyện</a:t>
              </a:r>
              <a:r>
                <a:rPr kumimoji="0" lang="en-US" sz="320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320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để</a:t>
              </a:r>
              <a:r>
                <a:rPr kumimoji="0" lang="en-US" sz="320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320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nói</a:t>
              </a:r>
              <a:r>
                <a:rPr kumimoji="0" lang="en-US" sz="320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320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chuyện</a:t>
              </a:r>
              <a:r>
                <a:rPr kumimoji="0" lang="en-US" sz="320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320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điện</a:t>
              </a:r>
              <a:r>
                <a:rPr kumimoji="0" lang="en-US" sz="320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320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thoại</a:t>
              </a:r>
              <a:r>
                <a:rPr kumimoji="0" lang="en-US" sz="320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320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với</a:t>
              </a:r>
              <a:r>
                <a:rPr kumimoji="0" lang="en-US" sz="320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320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nhau</a:t>
              </a:r>
              <a:r>
                <a:rPr kumimoji="0" lang="en-US" sz="320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320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bằng</a:t>
              </a:r>
              <a:r>
                <a:rPr kumimoji="0" lang="en-US" sz="320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320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giọng</a:t>
              </a:r>
              <a:r>
                <a:rPr kumimoji="0" lang="en-US" sz="320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320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nói</a:t>
              </a:r>
              <a:r>
                <a:rPr kumimoji="0" lang="en-US" sz="320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320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phù</a:t>
              </a:r>
              <a:r>
                <a:rPr kumimoji="0" lang="en-US" sz="320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320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hợp</a:t>
              </a:r>
              <a:r>
                <a:rPr kumimoji="0" lang="en-US" sz="320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.</a:t>
              </a:r>
            </a:p>
          </p:txBody>
        </p:sp>
      </p:grpSp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2BC69F7A-2834-9103-F672-8C94A65A479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82887" y="312537"/>
            <a:ext cx="1000225" cy="2212584"/>
          </a:xfrm>
          <a:prstGeom prst="rect">
            <a:avLst/>
          </a:prstGeom>
        </p:spPr>
      </p:pic>
      <p:grpSp>
        <p:nvGrpSpPr>
          <p:cNvPr id="19" name="Group 18">
            <a:extLst>
              <a:ext uri="{FF2B5EF4-FFF2-40B4-BE49-F238E27FC236}">
                <a16:creationId xmlns:a16="http://schemas.microsoft.com/office/drawing/2014/main" xmlns="" id="{03CAD594-1121-471F-9889-90FF044ECCBA}"/>
              </a:ext>
            </a:extLst>
          </p:cNvPr>
          <p:cNvGrpSpPr/>
          <p:nvPr/>
        </p:nvGrpSpPr>
        <p:grpSpPr>
          <a:xfrm>
            <a:off x="1994754" y="3396485"/>
            <a:ext cx="8197462" cy="2616101"/>
            <a:chOff x="5828228" y="3477995"/>
            <a:chExt cx="5090347" cy="2616101"/>
          </a:xfrm>
        </p:grpSpPr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xmlns="" id="{E36F564A-0753-420D-8BA8-D0711AB4CE92}"/>
                </a:ext>
              </a:extLst>
            </p:cNvPr>
            <p:cNvSpPr txBox="1"/>
            <p:nvPr/>
          </p:nvSpPr>
          <p:spPr>
            <a:xfrm>
              <a:off x="6473027" y="3477995"/>
              <a:ext cx="4445548" cy="261610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3400" i="1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+ B1: Cá nhân đọc thầm lại lời nói của hai bạn</a:t>
              </a:r>
            </a:p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3400" i="1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+ B2: Từng cặp đóng vai hai bạn để nói chuyện</a:t>
              </a:r>
            </a:p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3400" i="1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+ B3: Các thành viên góp ý cho nhau</a:t>
              </a:r>
            </a:p>
          </p:txBody>
        </p:sp>
        <p:pic>
          <p:nvPicPr>
            <p:cNvPr id="22" name="Picture 21">
              <a:extLst>
                <a:ext uri="{FF2B5EF4-FFF2-40B4-BE49-F238E27FC236}">
                  <a16:creationId xmlns:a16="http://schemas.microsoft.com/office/drawing/2014/main" xmlns="" id="{37AEF53D-A288-4508-8BA0-81E1483957A4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5828228" y="3605296"/>
              <a:ext cx="558456" cy="858645"/>
            </a:xfrm>
            <a:prstGeom prst="rect">
              <a:avLst/>
            </a:prstGeom>
          </p:spPr>
        </p:pic>
      </p:grpSp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1B17DAB0-AA62-5D96-A7D8-9C494963FF44}"/>
              </a:ext>
            </a:extLst>
          </p:cNvPr>
          <p:cNvSpPr/>
          <p:nvPr/>
        </p:nvSpPr>
        <p:spPr>
          <a:xfrm>
            <a:off x="-2114550" y="0"/>
            <a:ext cx="1985962" cy="1889389"/>
          </a:xfrm>
          <a:prstGeom prst="rect">
            <a:avLst/>
          </a:prstGeom>
          <a:solidFill>
            <a:srgbClr val="E6E6E6"/>
          </a:solidFill>
          <a:ln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7733850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6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toy, doll&#10;&#10;Description automatically generated">
            <a:extLst>
              <a:ext uri="{FF2B5EF4-FFF2-40B4-BE49-F238E27FC236}">
                <a16:creationId xmlns:a16="http://schemas.microsoft.com/office/drawing/2014/main" xmlns="" id="{195BD815-FE08-C536-A7F4-1F179B4B63A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3449" y="3273136"/>
            <a:ext cx="2019605" cy="3584864"/>
          </a:xfrm>
          <a:prstGeom prst="rect">
            <a:avLst/>
          </a:prstGeom>
        </p:spPr>
      </p:pic>
      <p:pic>
        <p:nvPicPr>
          <p:cNvPr id="5" name="Picture 4" descr="A picture containing toy, doll&#10;&#10;Description automatically generated">
            <a:extLst>
              <a:ext uri="{FF2B5EF4-FFF2-40B4-BE49-F238E27FC236}">
                <a16:creationId xmlns:a16="http://schemas.microsoft.com/office/drawing/2014/main" xmlns="" id="{8B28A85C-17EB-619E-1E45-D7A02715F08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99589" y="3709555"/>
            <a:ext cx="1908626" cy="3148445"/>
          </a:xfrm>
          <a:prstGeom prst="rect">
            <a:avLst/>
          </a:prstGeom>
        </p:spPr>
      </p:pic>
      <p:sp>
        <p:nvSpPr>
          <p:cNvPr id="6" name="Scroll: Horizontal 5">
            <a:extLst>
              <a:ext uri="{FF2B5EF4-FFF2-40B4-BE49-F238E27FC236}">
                <a16:creationId xmlns:a16="http://schemas.microsoft.com/office/drawing/2014/main" xmlns="" id="{CAEE5C56-B28B-3D91-5055-5E84C798831C}"/>
              </a:ext>
            </a:extLst>
          </p:cNvPr>
          <p:cNvSpPr/>
          <p:nvPr/>
        </p:nvSpPr>
        <p:spPr>
          <a:xfrm>
            <a:off x="3120531" y="980557"/>
            <a:ext cx="6909294" cy="1808018"/>
          </a:xfrm>
          <a:prstGeom prst="horizontalScroll">
            <a:avLst/>
          </a:prstGeom>
          <a:solidFill>
            <a:srgbClr val="CCFFCC">
              <a:alpha val="50000"/>
            </a:srgb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0" i="0" u="none" strike="noStrike" kern="1200" cap="none" spc="0" normalizeH="0" baseline="0" noProof="0" dirty="0" err="1">
                <a:ln w="19050">
                  <a:solidFill>
                    <a:srgbClr val="5B9BD5">
                      <a:lumMod val="50000"/>
                    </a:srgbClr>
                  </a:solidFill>
                </a:ln>
                <a:solidFill>
                  <a:srgbClr val="FFFF00"/>
                </a:solidFill>
                <a:effectLst/>
                <a:uLnTx/>
                <a:uFillTx/>
                <a:latin typeface="LNTH-Hoa Nho LNTH" pitchFamily="2" charset="0"/>
                <a:ea typeface="+mn-ea"/>
                <a:cs typeface="+mn-cs"/>
              </a:rPr>
              <a:t>Diễn</a:t>
            </a:r>
            <a:r>
              <a:rPr kumimoji="0" lang="en-US" sz="7200" b="0" i="0" u="none" strike="noStrike" kern="1200" cap="none" spc="0" normalizeH="0" baseline="0" noProof="0" dirty="0">
                <a:ln w="19050">
                  <a:solidFill>
                    <a:srgbClr val="5B9BD5">
                      <a:lumMod val="50000"/>
                    </a:srgbClr>
                  </a:solidFill>
                </a:ln>
                <a:solidFill>
                  <a:srgbClr val="FFFF00"/>
                </a:solidFill>
                <a:effectLst/>
                <a:uLnTx/>
                <a:uFillTx/>
                <a:latin typeface="LNTH-Hoa Nho LNTH" pitchFamily="2" charset="0"/>
                <a:ea typeface="+mn-ea"/>
                <a:cs typeface="+mn-cs"/>
              </a:rPr>
              <a:t> </a:t>
            </a:r>
            <a:r>
              <a:rPr kumimoji="0" lang="en-US" sz="7200" b="0" i="0" u="none" strike="noStrike" kern="1200" cap="none" spc="0" normalizeH="0" baseline="0" noProof="0" dirty="0" err="1">
                <a:ln w="19050">
                  <a:solidFill>
                    <a:srgbClr val="5B9BD5">
                      <a:lumMod val="50000"/>
                    </a:srgbClr>
                  </a:solidFill>
                </a:ln>
                <a:solidFill>
                  <a:srgbClr val="FFFF00"/>
                </a:solidFill>
                <a:effectLst/>
                <a:uLnTx/>
                <a:uFillTx/>
                <a:latin typeface="LNTH-Hoa Nho LNTH" pitchFamily="2" charset="0"/>
                <a:ea typeface="+mn-ea"/>
                <a:cs typeface="+mn-cs"/>
              </a:rPr>
              <a:t>viên</a:t>
            </a:r>
            <a:r>
              <a:rPr kumimoji="0" lang="en-US" sz="7200" b="0" i="0" u="none" strike="noStrike" kern="1200" cap="none" spc="0" normalizeH="0" baseline="0" noProof="0" dirty="0">
                <a:ln w="19050">
                  <a:solidFill>
                    <a:srgbClr val="5B9BD5">
                      <a:lumMod val="50000"/>
                    </a:srgbClr>
                  </a:solidFill>
                </a:ln>
                <a:solidFill>
                  <a:srgbClr val="FFFF00"/>
                </a:solidFill>
                <a:effectLst/>
                <a:uLnTx/>
                <a:uFillTx/>
                <a:latin typeface="LNTH-Hoa Nho LNTH" pitchFamily="2" charset="0"/>
                <a:ea typeface="+mn-ea"/>
                <a:cs typeface="+mn-cs"/>
              </a:rPr>
              <a:t> </a:t>
            </a:r>
            <a:r>
              <a:rPr kumimoji="0" lang="en-US" sz="7200" b="0" i="0" u="none" strike="noStrike" kern="1200" cap="none" spc="0" normalizeH="0" baseline="0" noProof="0" dirty="0" err="1">
                <a:ln w="19050">
                  <a:solidFill>
                    <a:srgbClr val="5B9BD5">
                      <a:lumMod val="50000"/>
                    </a:srgbClr>
                  </a:solidFill>
                </a:ln>
                <a:solidFill>
                  <a:srgbClr val="FFFF00"/>
                </a:solidFill>
                <a:effectLst/>
                <a:uLnTx/>
                <a:uFillTx/>
                <a:latin typeface="LNTH-Hoa Nho LNTH" pitchFamily="2" charset="0"/>
                <a:ea typeface="+mn-ea"/>
                <a:cs typeface="+mn-cs"/>
              </a:rPr>
              <a:t>đa</a:t>
            </a:r>
            <a:r>
              <a:rPr kumimoji="0" lang="en-US" sz="7200" b="0" i="0" u="none" strike="noStrike" kern="1200" cap="none" spc="0" normalizeH="0" baseline="0" noProof="0" dirty="0">
                <a:ln w="19050">
                  <a:solidFill>
                    <a:srgbClr val="5B9BD5">
                      <a:lumMod val="50000"/>
                    </a:srgbClr>
                  </a:solidFill>
                </a:ln>
                <a:solidFill>
                  <a:srgbClr val="FFFF00"/>
                </a:solidFill>
                <a:effectLst/>
                <a:uLnTx/>
                <a:uFillTx/>
                <a:latin typeface="LNTH-Hoa Nho LNTH" pitchFamily="2" charset="0"/>
                <a:ea typeface="+mn-ea"/>
                <a:cs typeface="+mn-cs"/>
              </a:rPr>
              <a:t> </a:t>
            </a:r>
            <a:r>
              <a:rPr kumimoji="0" lang="en-US" sz="7200" b="0" i="0" u="none" strike="noStrike" kern="1200" cap="none" spc="0" normalizeH="0" baseline="0" noProof="0" dirty="0" err="1">
                <a:ln w="19050">
                  <a:solidFill>
                    <a:srgbClr val="5B9BD5">
                      <a:lumMod val="50000"/>
                    </a:srgbClr>
                  </a:solidFill>
                </a:ln>
                <a:solidFill>
                  <a:srgbClr val="FFFF00"/>
                </a:solidFill>
                <a:effectLst/>
                <a:uLnTx/>
                <a:uFillTx/>
                <a:latin typeface="LNTH-Hoa Nho LNTH" pitchFamily="2" charset="0"/>
                <a:ea typeface="+mn-ea"/>
                <a:cs typeface="+mn-cs"/>
              </a:rPr>
              <a:t>tài</a:t>
            </a:r>
            <a:endParaRPr kumimoji="0" lang="en-US" sz="7200" b="0" i="0" u="none" strike="noStrike" kern="1200" cap="none" spc="0" normalizeH="0" baseline="0" noProof="0" dirty="0">
              <a:ln w="19050">
                <a:solidFill>
                  <a:srgbClr val="5B9BD5">
                    <a:lumMod val="50000"/>
                  </a:srgbClr>
                </a:solidFill>
              </a:ln>
              <a:solidFill>
                <a:srgbClr val="FFFF00"/>
              </a:solidFill>
              <a:effectLst/>
              <a:uLnTx/>
              <a:uFillTx/>
              <a:latin typeface="LNTH-Hoa Nho LNTH" pitchFamily="2" charset="0"/>
              <a:ea typeface="+mn-ea"/>
              <a:cs typeface="+mn-cs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46F461C7-7166-5293-47B6-82D1DF356F39}"/>
              </a:ext>
            </a:extLst>
          </p:cNvPr>
          <p:cNvSpPr/>
          <p:nvPr/>
        </p:nvSpPr>
        <p:spPr>
          <a:xfrm>
            <a:off x="-2114550" y="0"/>
            <a:ext cx="1985962" cy="1889389"/>
          </a:xfrm>
          <a:prstGeom prst="rect">
            <a:avLst/>
          </a:prstGeom>
          <a:solidFill>
            <a:srgbClr val="E6E6E6"/>
          </a:solidFill>
          <a:ln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623451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4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phic 3">
            <a:extLst>
              <a:ext uri="{FF2B5EF4-FFF2-40B4-BE49-F238E27FC236}">
                <a16:creationId xmlns:a16="http://schemas.microsoft.com/office/drawing/2014/main" xmlns="" id="{FD1B3576-4EEA-3FB8-C4E2-758D61DCD80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933450" y="407099"/>
            <a:ext cx="10325100" cy="7212901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71908B83-A53F-A78B-2B60-97E370555AA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174759" y="3741751"/>
            <a:ext cx="1771216" cy="2815778"/>
          </a:xfrm>
          <a:prstGeom prst="rect">
            <a:avLst/>
          </a:prstGeom>
        </p:spPr>
      </p:pic>
      <p:pic>
        <p:nvPicPr>
          <p:cNvPr id="11" name="Graphic 10">
            <a:extLst>
              <a:ext uri="{FF2B5EF4-FFF2-40B4-BE49-F238E27FC236}">
                <a16:creationId xmlns:a16="http://schemas.microsoft.com/office/drawing/2014/main" xmlns="" id="{F17CA48B-2F54-9F8F-0272-ED01714D3A91}"/>
              </a:ext>
            </a:extLst>
          </p:cNvPr>
          <p:cNvPicPr>
            <a:picLocks noChangeAspect="1"/>
          </p:cNvPicPr>
          <p:nvPr/>
        </p:nvPicPr>
        <p:blipFill>
          <a:blip r:embed="rId7">
            <a:lum contrast="20000"/>
            <a:extLst>
              <a:ext uri="{96DAC541-7B7A-43D3-8B79-37D633B846F1}">
                <asvg:svgBlip xmlns:asvg="http://schemas.microsoft.com/office/drawing/2016/SVG/main" xmlns="" r:embed="rId8"/>
              </a:ext>
            </a:extLst>
          </a:blip>
          <a:stretch>
            <a:fillRect/>
          </a:stretch>
        </p:blipFill>
        <p:spPr>
          <a:xfrm>
            <a:off x="246025" y="3505200"/>
            <a:ext cx="1771216" cy="261832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E398A943-78F3-C870-BD5C-9C59FB038243}"/>
              </a:ext>
            </a:extLst>
          </p:cNvPr>
          <p:cNvSpPr txBox="1"/>
          <p:nvPr/>
        </p:nvSpPr>
        <p:spPr>
          <a:xfrm>
            <a:off x="1568017" y="1348603"/>
            <a:ext cx="9055966" cy="73866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Nội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dung </a:t>
            </a: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chính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của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bài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đọc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là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gì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?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1396116" y="512125"/>
            <a:ext cx="9227868" cy="6691694"/>
            <a:chOff x="-57495" y="578651"/>
            <a:chExt cx="7596045" cy="3491495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57495" y="578651"/>
              <a:ext cx="7596045" cy="3491495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834642" y="1836951"/>
              <a:ext cx="5746947" cy="91534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just"/>
              <a:r>
                <a:rPr lang="nl-NL" sz="36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  Trong giao tiếp cần chú ý cách nói năng cho phù hợp, không làm ảnh hưởng đến những người xung quanh.</a:t>
              </a:r>
              <a:endParaRPr lang="vi-VN" sz="5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A7C50922-C2EA-B793-5E9A-9C2D8FB9C734}"/>
              </a:ext>
            </a:extLst>
          </p:cNvPr>
          <p:cNvSpPr/>
          <p:nvPr/>
        </p:nvSpPr>
        <p:spPr>
          <a:xfrm>
            <a:off x="-2114550" y="0"/>
            <a:ext cx="1985962" cy="1889389"/>
          </a:xfrm>
          <a:prstGeom prst="rect">
            <a:avLst/>
          </a:prstGeom>
          <a:solidFill>
            <a:srgbClr val="E6E6E6"/>
          </a:solidFill>
          <a:ln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5684954"/>
      </p:ext>
    </p:extLst>
  </p:cSld>
  <p:clrMapOvr>
    <a:masterClrMapping/>
  </p:clrMapOvr>
  <p:transition>
    <p:fade/>
  </p:transition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nodeType="withEffect" p14:presetBounceEnd="42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2000">
                                          <p:cBhvr additive="base">
                                            <p:cTn id="7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2000">
                                          <p:cBhvr additive="base">
                                            <p:cTn id="8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0" presetID="41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2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x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3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4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h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5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w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6" dur="500" tmFilter="0,0; .5, 1; 1, 1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7" fill="hold">
                          <p:stCondLst>
                            <p:cond delay="indefinite"/>
                          </p:stCondLst>
                          <p:childTnLst>
                            <p:par>
                              <p:cTn id="1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9" presetID="16" presetClass="entr" presetSubtype="2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21" dur="50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5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0" presetID="41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2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x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3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4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h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5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w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6" dur="500" tmFilter="0,0; .5, 1; 1, 1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7" fill="hold">
                          <p:stCondLst>
                            <p:cond delay="indefinite"/>
                          </p:stCondLst>
                          <p:childTnLst>
                            <p:par>
                              <p:cTn id="1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9" presetID="16" presetClass="entr" presetSubtype="2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21" dur="50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5" grpId="0"/>
        </p:bldLst>
      </p:timing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xmlns="" id="{C9A7D2D8-6135-79DB-7E73-7DC86AA91A3F}"/>
              </a:ext>
            </a:extLst>
          </p:cNvPr>
          <p:cNvSpPr/>
          <p:nvPr/>
        </p:nvSpPr>
        <p:spPr>
          <a:xfrm>
            <a:off x="557561" y="480425"/>
            <a:ext cx="11385395" cy="6072775"/>
          </a:xfrm>
          <a:custGeom>
            <a:avLst/>
            <a:gdLst>
              <a:gd name="connsiteX0" fmla="*/ 0 w 11385395"/>
              <a:gd name="connsiteY0" fmla="*/ 1012149 h 6072775"/>
              <a:gd name="connsiteX1" fmla="*/ 1012149 w 11385395"/>
              <a:gd name="connsiteY1" fmla="*/ 0 h 6072775"/>
              <a:gd name="connsiteX2" fmla="*/ 1680799 w 11385395"/>
              <a:gd name="connsiteY2" fmla="*/ 0 h 6072775"/>
              <a:gd name="connsiteX3" fmla="*/ 2162227 w 11385395"/>
              <a:gd name="connsiteY3" fmla="*/ 0 h 6072775"/>
              <a:gd name="connsiteX4" fmla="*/ 3018098 w 11385395"/>
              <a:gd name="connsiteY4" fmla="*/ 0 h 6072775"/>
              <a:gd name="connsiteX5" fmla="*/ 3405915 w 11385395"/>
              <a:gd name="connsiteY5" fmla="*/ 0 h 6072775"/>
              <a:gd name="connsiteX6" fmla="*/ 3980954 w 11385395"/>
              <a:gd name="connsiteY6" fmla="*/ 0 h 6072775"/>
              <a:gd name="connsiteX7" fmla="*/ 4555993 w 11385395"/>
              <a:gd name="connsiteY7" fmla="*/ 0 h 6072775"/>
              <a:gd name="connsiteX8" fmla="*/ 5411865 w 11385395"/>
              <a:gd name="connsiteY8" fmla="*/ 0 h 6072775"/>
              <a:gd name="connsiteX9" fmla="*/ 6080514 w 11385395"/>
              <a:gd name="connsiteY9" fmla="*/ 0 h 6072775"/>
              <a:gd name="connsiteX10" fmla="*/ 6936386 w 11385395"/>
              <a:gd name="connsiteY10" fmla="*/ 0 h 6072775"/>
              <a:gd name="connsiteX11" fmla="*/ 7792258 w 11385395"/>
              <a:gd name="connsiteY11" fmla="*/ 0 h 6072775"/>
              <a:gd name="connsiteX12" fmla="*/ 8554519 w 11385395"/>
              <a:gd name="connsiteY12" fmla="*/ 0 h 6072775"/>
              <a:gd name="connsiteX13" fmla="*/ 9316779 w 11385395"/>
              <a:gd name="connsiteY13" fmla="*/ 0 h 6072775"/>
              <a:gd name="connsiteX14" fmla="*/ 9704596 w 11385395"/>
              <a:gd name="connsiteY14" fmla="*/ 0 h 6072775"/>
              <a:gd name="connsiteX15" fmla="*/ 10373246 w 11385395"/>
              <a:gd name="connsiteY15" fmla="*/ 0 h 6072775"/>
              <a:gd name="connsiteX16" fmla="*/ 11385395 w 11385395"/>
              <a:gd name="connsiteY16" fmla="*/ 1012149 h 6072775"/>
              <a:gd name="connsiteX17" fmla="*/ 11385395 w 11385395"/>
              <a:gd name="connsiteY17" fmla="*/ 1605926 h 6072775"/>
              <a:gd name="connsiteX18" fmla="*/ 11385395 w 11385395"/>
              <a:gd name="connsiteY18" fmla="*/ 2361641 h 6072775"/>
              <a:gd name="connsiteX19" fmla="*/ 11385395 w 11385395"/>
              <a:gd name="connsiteY19" fmla="*/ 3117357 h 6072775"/>
              <a:gd name="connsiteX20" fmla="*/ 11385395 w 11385395"/>
              <a:gd name="connsiteY20" fmla="*/ 3792103 h 6072775"/>
              <a:gd name="connsiteX21" fmla="*/ 11385395 w 11385395"/>
              <a:gd name="connsiteY21" fmla="*/ 4466849 h 6072775"/>
              <a:gd name="connsiteX22" fmla="*/ 11385395 w 11385395"/>
              <a:gd name="connsiteY22" fmla="*/ 5060626 h 6072775"/>
              <a:gd name="connsiteX23" fmla="*/ 10373246 w 11385395"/>
              <a:gd name="connsiteY23" fmla="*/ 6072775 h 6072775"/>
              <a:gd name="connsiteX24" fmla="*/ 9798207 w 11385395"/>
              <a:gd name="connsiteY24" fmla="*/ 6072775 h 6072775"/>
              <a:gd name="connsiteX25" fmla="*/ 9410390 w 11385395"/>
              <a:gd name="connsiteY25" fmla="*/ 6072775 h 6072775"/>
              <a:gd name="connsiteX26" fmla="*/ 8554519 w 11385395"/>
              <a:gd name="connsiteY26" fmla="*/ 6072775 h 6072775"/>
              <a:gd name="connsiteX27" fmla="*/ 7979480 w 11385395"/>
              <a:gd name="connsiteY27" fmla="*/ 6072775 h 6072775"/>
              <a:gd name="connsiteX28" fmla="*/ 7404441 w 11385395"/>
              <a:gd name="connsiteY28" fmla="*/ 6072775 h 6072775"/>
              <a:gd name="connsiteX29" fmla="*/ 6735791 w 11385395"/>
              <a:gd name="connsiteY29" fmla="*/ 6072775 h 6072775"/>
              <a:gd name="connsiteX30" fmla="*/ 6347974 w 11385395"/>
              <a:gd name="connsiteY30" fmla="*/ 6072775 h 6072775"/>
              <a:gd name="connsiteX31" fmla="*/ 5585714 w 11385395"/>
              <a:gd name="connsiteY31" fmla="*/ 6072775 h 6072775"/>
              <a:gd name="connsiteX32" fmla="*/ 4729842 w 11385395"/>
              <a:gd name="connsiteY32" fmla="*/ 6072775 h 6072775"/>
              <a:gd name="connsiteX33" fmla="*/ 4061192 w 11385395"/>
              <a:gd name="connsiteY33" fmla="*/ 6072775 h 6072775"/>
              <a:gd name="connsiteX34" fmla="*/ 3298931 w 11385395"/>
              <a:gd name="connsiteY34" fmla="*/ 6072775 h 6072775"/>
              <a:gd name="connsiteX35" fmla="*/ 2630281 w 11385395"/>
              <a:gd name="connsiteY35" fmla="*/ 6072775 h 6072775"/>
              <a:gd name="connsiteX36" fmla="*/ 1774410 w 11385395"/>
              <a:gd name="connsiteY36" fmla="*/ 6072775 h 6072775"/>
              <a:gd name="connsiteX37" fmla="*/ 1012149 w 11385395"/>
              <a:gd name="connsiteY37" fmla="*/ 6072775 h 6072775"/>
              <a:gd name="connsiteX38" fmla="*/ 0 w 11385395"/>
              <a:gd name="connsiteY38" fmla="*/ 5060626 h 6072775"/>
              <a:gd name="connsiteX39" fmla="*/ 0 w 11385395"/>
              <a:gd name="connsiteY39" fmla="*/ 4507334 h 6072775"/>
              <a:gd name="connsiteX40" fmla="*/ 0 w 11385395"/>
              <a:gd name="connsiteY40" fmla="*/ 3751618 h 6072775"/>
              <a:gd name="connsiteX41" fmla="*/ 0 w 11385395"/>
              <a:gd name="connsiteY41" fmla="*/ 3198327 h 6072775"/>
              <a:gd name="connsiteX42" fmla="*/ 0 w 11385395"/>
              <a:gd name="connsiteY42" fmla="*/ 2645035 h 6072775"/>
              <a:gd name="connsiteX43" fmla="*/ 0 w 11385395"/>
              <a:gd name="connsiteY43" fmla="*/ 1970289 h 6072775"/>
              <a:gd name="connsiteX44" fmla="*/ 0 w 11385395"/>
              <a:gd name="connsiteY44" fmla="*/ 1012149 h 60727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</a:cxnLst>
            <a:rect l="l" t="t" r="r" b="b"/>
            <a:pathLst>
              <a:path w="11385395" h="6072775" fill="none" extrusionOk="0">
                <a:moveTo>
                  <a:pt x="0" y="1012149"/>
                </a:moveTo>
                <a:cubicBezTo>
                  <a:pt x="-95465" y="439014"/>
                  <a:pt x="391642" y="-90405"/>
                  <a:pt x="1012149" y="0"/>
                </a:cubicBezTo>
                <a:cubicBezTo>
                  <a:pt x="1150604" y="5308"/>
                  <a:pt x="1424138" y="-3280"/>
                  <a:pt x="1680799" y="0"/>
                </a:cubicBezTo>
                <a:cubicBezTo>
                  <a:pt x="1937460" y="3280"/>
                  <a:pt x="1982988" y="4252"/>
                  <a:pt x="2162227" y="0"/>
                </a:cubicBezTo>
                <a:cubicBezTo>
                  <a:pt x="2341466" y="-4252"/>
                  <a:pt x="2645844" y="-17062"/>
                  <a:pt x="3018098" y="0"/>
                </a:cubicBezTo>
                <a:cubicBezTo>
                  <a:pt x="3390352" y="17062"/>
                  <a:pt x="3306534" y="6210"/>
                  <a:pt x="3405915" y="0"/>
                </a:cubicBezTo>
                <a:cubicBezTo>
                  <a:pt x="3505296" y="-6210"/>
                  <a:pt x="3851757" y="-12902"/>
                  <a:pt x="3980954" y="0"/>
                </a:cubicBezTo>
                <a:cubicBezTo>
                  <a:pt x="4110151" y="12902"/>
                  <a:pt x="4294261" y="14957"/>
                  <a:pt x="4555993" y="0"/>
                </a:cubicBezTo>
                <a:cubicBezTo>
                  <a:pt x="4817725" y="-14957"/>
                  <a:pt x="5120296" y="25068"/>
                  <a:pt x="5411865" y="0"/>
                </a:cubicBezTo>
                <a:cubicBezTo>
                  <a:pt x="5703434" y="-25068"/>
                  <a:pt x="5754300" y="-29018"/>
                  <a:pt x="6080514" y="0"/>
                </a:cubicBezTo>
                <a:cubicBezTo>
                  <a:pt x="6406728" y="29018"/>
                  <a:pt x="6562134" y="-38796"/>
                  <a:pt x="6936386" y="0"/>
                </a:cubicBezTo>
                <a:cubicBezTo>
                  <a:pt x="7310638" y="38796"/>
                  <a:pt x="7398151" y="5213"/>
                  <a:pt x="7792258" y="0"/>
                </a:cubicBezTo>
                <a:cubicBezTo>
                  <a:pt x="8186365" y="-5213"/>
                  <a:pt x="8183765" y="-37261"/>
                  <a:pt x="8554519" y="0"/>
                </a:cubicBezTo>
                <a:cubicBezTo>
                  <a:pt x="8925273" y="37261"/>
                  <a:pt x="9132768" y="2432"/>
                  <a:pt x="9316779" y="0"/>
                </a:cubicBezTo>
                <a:cubicBezTo>
                  <a:pt x="9500790" y="-2432"/>
                  <a:pt x="9596585" y="13908"/>
                  <a:pt x="9704596" y="0"/>
                </a:cubicBezTo>
                <a:cubicBezTo>
                  <a:pt x="9812607" y="-13908"/>
                  <a:pt x="10135504" y="3131"/>
                  <a:pt x="10373246" y="0"/>
                </a:cubicBezTo>
                <a:cubicBezTo>
                  <a:pt x="10845026" y="88537"/>
                  <a:pt x="11459723" y="405355"/>
                  <a:pt x="11385395" y="1012149"/>
                </a:cubicBezTo>
                <a:cubicBezTo>
                  <a:pt x="11386917" y="1299247"/>
                  <a:pt x="11405517" y="1412428"/>
                  <a:pt x="11385395" y="1605926"/>
                </a:cubicBezTo>
                <a:cubicBezTo>
                  <a:pt x="11365273" y="1799424"/>
                  <a:pt x="11385292" y="2142919"/>
                  <a:pt x="11385395" y="2361641"/>
                </a:cubicBezTo>
                <a:cubicBezTo>
                  <a:pt x="11385498" y="2580364"/>
                  <a:pt x="11400203" y="2770178"/>
                  <a:pt x="11385395" y="3117357"/>
                </a:cubicBezTo>
                <a:cubicBezTo>
                  <a:pt x="11370587" y="3464536"/>
                  <a:pt x="11412095" y="3646219"/>
                  <a:pt x="11385395" y="3792103"/>
                </a:cubicBezTo>
                <a:cubicBezTo>
                  <a:pt x="11358695" y="3937987"/>
                  <a:pt x="11403646" y="4271195"/>
                  <a:pt x="11385395" y="4466849"/>
                </a:cubicBezTo>
                <a:cubicBezTo>
                  <a:pt x="11367144" y="4662503"/>
                  <a:pt x="11383415" y="4782586"/>
                  <a:pt x="11385395" y="5060626"/>
                </a:cubicBezTo>
                <a:cubicBezTo>
                  <a:pt x="11351357" y="5716255"/>
                  <a:pt x="10923581" y="6043822"/>
                  <a:pt x="10373246" y="6072775"/>
                </a:cubicBezTo>
                <a:cubicBezTo>
                  <a:pt x="10133045" y="6087439"/>
                  <a:pt x="9913456" y="6084201"/>
                  <a:pt x="9798207" y="6072775"/>
                </a:cubicBezTo>
                <a:cubicBezTo>
                  <a:pt x="9682958" y="6061349"/>
                  <a:pt x="9556681" y="6079203"/>
                  <a:pt x="9410390" y="6072775"/>
                </a:cubicBezTo>
                <a:cubicBezTo>
                  <a:pt x="9264099" y="6066347"/>
                  <a:pt x="8782897" y="6083005"/>
                  <a:pt x="8554519" y="6072775"/>
                </a:cubicBezTo>
                <a:cubicBezTo>
                  <a:pt x="8326141" y="6062545"/>
                  <a:pt x="8098470" y="6091534"/>
                  <a:pt x="7979480" y="6072775"/>
                </a:cubicBezTo>
                <a:cubicBezTo>
                  <a:pt x="7860490" y="6054016"/>
                  <a:pt x="7575806" y="6045657"/>
                  <a:pt x="7404441" y="6072775"/>
                </a:cubicBezTo>
                <a:cubicBezTo>
                  <a:pt x="7233076" y="6099893"/>
                  <a:pt x="6986889" y="6060203"/>
                  <a:pt x="6735791" y="6072775"/>
                </a:cubicBezTo>
                <a:cubicBezTo>
                  <a:pt x="6484693" y="6085348"/>
                  <a:pt x="6497926" y="6063865"/>
                  <a:pt x="6347974" y="6072775"/>
                </a:cubicBezTo>
                <a:cubicBezTo>
                  <a:pt x="6198022" y="6081685"/>
                  <a:pt x="5836354" y="6109873"/>
                  <a:pt x="5585714" y="6072775"/>
                </a:cubicBezTo>
                <a:cubicBezTo>
                  <a:pt x="5335074" y="6035677"/>
                  <a:pt x="5150391" y="6081891"/>
                  <a:pt x="4729842" y="6072775"/>
                </a:cubicBezTo>
                <a:cubicBezTo>
                  <a:pt x="4309293" y="6063659"/>
                  <a:pt x="4239114" y="6075471"/>
                  <a:pt x="4061192" y="6072775"/>
                </a:cubicBezTo>
                <a:cubicBezTo>
                  <a:pt x="3883270" y="6070080"/>
                  <a:pt x="3551218" y="6041910"/>
                  <a:pt x="3298931" y="6072775"/>
                </a:cubicBezTo>
                <a:cubicBezTo>
                  <a:pt x="3046644" y="6103640"/>
                  <a:pt x="2856574" y="6088791"/>
                  <a:pt x="2630281" y="6072775"/>
                </a:cubicBezTo>
                <a:cubicBezTo>
                  <a:pt x="2403988" y="6056760"/>
                  <a:pt x="2034214" y="6057255"/>
                  <a:pt x="1774410" y="6072775"/>
                </a:cubicBezTo>
                <a:cubicBezTo>
                  <a:pt x="1514606" y="6088295"/>
                  <a:pt x="1360763" y="6061430"/>
                  <a:pt x="1012149" y="6072775"/>
                </a:cubicBezTo>
                <a:cubicBezTo>
                  <a:pt x="480664" y="6062339"/>
                  <a:pt x="-48789" y="5497845"/>
                  <a:pt x="0" y="5060626"/>
                </a:cubicBezTo>
                <a:cubicBezTo>
                  <a:pt x="-8994" y="4903560"/>
                  <a:pt x="-21262" y="4687678"/>
                  <a:pt x="0" y="4507334"/>
                </a:cubicBezTo>
                <a:cubicBezTo>
                  <a:pt x="21262" y="4326990"/>
                  <a:pt x="-18214" y="4038910"/>
                  <a:pt x="0" y="3751618"/>
                </a:cubicBezTo>
                <a:cubicBezTo>
                  <a:pt x="18214" y="3464326"/>
                  <a:pt x="409" y="3429327"/>
                  <a:pt x="0" y="3198327"/>
                </a:cubicBezTo>
                <a:cubicBezTo>
                  <a:pt x="-409" y="2967327"/>
                  <a:pt x="-3995" y="2773865"/>
                  <a:pt x="0" y="2645035"/>
                </a:cubicBezTo>
                <a:cubicBezTo>
                  <a:pt x="3995" y="2516205"/>
                  <a:pt x="19338" y="2199072"/>
                  <a:pt x="0" y="1970289"/>
                </a:cubicBezTo>
                <a:cubicBezTo>
                  <a:pt x="-19338" y="1741506"/>
                  <a:pt x="-16956" y="1398874"/>
                  <a:pt x="0" y="1012149"/>
                </a:cubicBezTo>
                <a:close/>
              </a:path>
              <a:path w="11385395" h="6072775" stroke="0" extrusionOk="0">
                <a:moveTo>
                  <a:pt x="0" y="1012149"/>
                </a:moveTo>
                <a:cubicBezTo>
                  <a:pt x="-5356" y="421353"/>
                  <a:pt x="412126" y="22481"/>
                  <a:pt x="1012149" y="0"/>
                </a:cubicBezTo>
                <a:cubicBezTo>
                  <a:pt x="1158246" y="23757"/>
                  <a:pt x="1473922" y="30873"/>
                  <a:pt x="1680799" y="0"/>
                </a:cubicBezTo>
                <a:cubicBezTo>
                  <a:pt x="1887676" y="-30873"/>
                  <a:pt x="1997656" y="-15738"/>
                  <a:pt x="2162227" y="0"/>
                </a:cubicBezTo>
                <a:cubicBezTo>
                  <a:pt x="2326798" y="15738"/>
                  <a:pt x="2402097" y="-17919"/>
                  <a:pt x="2550044" y="0"/>
                </a:cubicBezTo>
                <a:cubicBezTo>
                  <a:pt x="2697991" y="17919"/>
                  <a:pt x="2950401" y="22117"/>
                  <a:pt x="3312304" y="0"/>
                </a:cubicBezTo>
                <a:cubicBezTo>
                  <a:pt x="3674207" y="-22117"/>
                  <a:pt x="3828306" y="-31088"/>
                  <a:pt x="4074565" y="0"/>
                </a:cubicBezTo>
                <a:cubicBezTo>
                  <a:pt x="4320824" y="31088"/>
                  <a:pt x="4496421" y="-16915"/>
                  <a:pt x="4743215" y="0"/>
                </a:cubicBezTo>
                <a:cubicBezTo>
                  <a:pt x="4990009" y="16915"/>
                  <a:pt x="5084033" y="-6229"/>
                  <a:pt x="5318254" y="0"/>
                </a:cubicBezTo>
                <a:cubicBezTo>
                  <a:pt x="5552475" y="6229"/>
                  <a:pt x="5708860" y="-27801"/>
                  <a:pt x="5893292" y="0"/>
                </a:cubicBezTo>
                <a:cubicBezTo>
                  <a:pt x="6077724" y="27801"/>
                  <a:pt x="6130580" y="17306"/>
                  <a:pt x="6281109" y="0"/>
                </a:cubicBezTo>
                <a:cubicBezTo>
                  <a:pt x="6431638" y="-17306"/>
                  <a:pt x="6685414" y="19568"/>
                  <a:pt x="7043370" y="0"/>
                </a:cubicBezTo>
                <a:cubicBezTo>
                  <a:pt x="7401326" y="-19568"/>
                  <a:pt x="7391714" y="-10115"/>
                  <a:pt x="7618409" y="0"/>
                </a:cubicBezTo>
                <a:cubicBezTo>
                  <a:pt x="7845104" y="10115"/>
                  <a:pt x="8287495" y="-33274"/>
                  <a:pt x="8474281" y="0"/>
                </a:cubicBezTo>
                <a:cubicBezTo>
                  <a:pt x="8661067" y="33274"/>
                  <a:pt x="8758917" y="-11625"/>
                  <a:pt x="8862097" y="0"/>
                </a:cubicBezTo>
                <a:cubicBezTo>
                  <a:pt x="8965277" y="11625"/>
                  <a:pt x="9331127" y="15278"/>
                  <a:pt x="9717969" y="0"/>
                </a:cubicBezTo>
                <a:cubicBezTo>
                  <a:pt x="10104811" y="-15278"/>
                  <a:pt x="10050867" y="-30787"/>
                  <a:pt x="10373246" y="0"/>
                </a:cubicBezTo>
                <a:cubicBezTo>
                  <a:pt x="10920528" y="-23184"/>
                  <a:pt x="11371045" y="530400"/>
                  <a:pt x="11385395" y="1012149"/>
                </a:cubicBezTo>
                <a:cubicBezTo>
                  <a:pt x="11368566" y="1302421"/>
                  <a:pt x="11361845" y="1460604"/>
                  <a:pt x="11385395" y="1727380"/>
                </a:cubicBezTo>
                <a:cubicBezTo>
                  <a:pt x="11408945" y="1994156"/>
                  <a:pt x="11375580" y="2052418"/>
                  <a:pt x="11385395" y="2361641"/>
                </a:cubicBezTo>
                <a:cubicBezTo>
                  <a:pt x="11395210" y="2670864"/>
                  <a:pt x="11361955" y="2643978"/>
                  <a:pt x="11385395" y="2914933"/>
                </a:cubicBezTo>
                <a:cubicBezTo>
                  <a:pt x="11408835" y="3185888"/>
                  <a:pt x="11370028" y="3389948"/>
                  <a:pt x="11385395" y="3589679"/>
                </a:cubicBezTo>
                <a:cubicBezTo>
                  <a:pt x="11400762" y="3789410"/>
                  <a:pt x="11387603" y="4002415"/>
                  <a:pt x="11385395" y="4142971"/>
                </a:cubicBezTo>
                <a:cubicBezTo>
                  <a:pt x="11383187" y="4283527"/>
                  <a:pt x="11408235" y="4732693"/>
                  <a:pt x="11385395" y="5060626"/>
                </a:cubicBezTo>
                <a:cubicBezTo>
                  <a:pt x="11485967" y="5702023"/>
                  <a:pt x="10966607" y="6122224"/>
                  <a:pt x="10373246" y="6072775"/>
                </a:cubicBezTo>
                <a:cubicBezTo>
                  <a:pt x="9960976" y="6063613"/>
                  <a:pt x="9725595" y="6034349"/>
                  <a:pt x="9517374" y="6072775"/>
                </a:cubicBezTo>
                <a:cubicBezTo>
                  <a:pt x="9309153" y="6111201"/>
                  <a:pt x="9227739" y="6082197"/>
                  <a:pt x="9129557" y="6072775"/>
                </a:cubicBezTo>
                <a:cubicBezTo>
                  <a:pt x="9031375" y="6063353"/>
                  <a:pt x="8831294" y="6091725"/>
                  <a:pt x="8648130" y="6072775"/>
                </a:cubicBezTo>
                <a:cubicBezTo>
                  <a:pt x="8464966" y="6053825"/>
                  <a:pt x="8199476" y="6107050"/>
                  <a:pt x="7792258" y="6072775"/>
                </a:cubicBezTo>
                <a:cubicBezTo>
                  <a:pt x="7385040" y="6038500"/>
                  <a:pt x="7377084" y="6074367"/>
                  <a:pt x="7029997" y="6072775"/>
                </a:cubicBezTo>
                <a:cubicBezTo>
                  <a:pt x="6682910" y="6071183"/>
                  <a:pt x="6401549" y="6052115"/>
                  <a:pt x="6174125" y="6072775"/>
                </a:cubicBezTo>
                <a:cubicBezTo>
                  <a:pt x="5946701" y="6093435"/>
                  <a:pt x="5881064" y="6059959"/>
                  <a:pt x="5692698" y="6072775"/>
                </a:cubicBezTo>
                <a:cubicBezTo>
                  <a:pt x="5504332" y="6085591"/>
                  <a:pt x="5280626" y="6034808"/>
                  <a:pt x="4930437" y="6072775"/>
                </a:cubicBezTo>
                <a:cubicBezTo>
                  <a:pt x="4580248" y="6110742"/>
                  <a:pt x="4456445" y="6091658"/>
                  <a:pt x="4261787" y="6072775"/>
                </a:cubicBezTo>
                <a:cubicBezTo>
                  <a:pt x="4067129" y="6053893"/>
                  <a:pt x="3945483" y="6099577"/>
                  <a:pt x="3686748" y="6072775"/>
                </a:cubicBezTo>
                <a:cubicBezTo>
                  <a:pt x="3428013" y="6045973"/>
                  <a:pt x="3348355" y="6093108"/>
                  <a:pt x="3111709" y="6072775"/>
                </a:cubicBezTo>
                <a:cubicBezTo>
                  <a:pt x="2875063" y="6052442"/>
                  <a:pt x="2798614" y="6080429"/>
                  <a:pt x="2630281" y="6072775"/>
                </a:cubicBezTo>
                <a:cubicBezTo>
                  <a:pt x="2461948" y="6065121"/>
                  <a:pt x="2184760" y="6041011"/>
                  <a:pt x="1868021" y="6072775"/>
                </a:cubicBezTo>
                <a:cubicBezTo>
                  <a:pt x="1551282" y="6104539"/>
                  <a:pt x="1214815" y="6095004"/>
                  <a:pt x="1012149" y="6072775"/>
                </a:cubicBezTo>
                <a:cubicBezTo>
                  <a:pt x="384458" y="6001347"/>
                  <a:pt x="-37694" y="5568819"/>
                  <a:pt x="0" y="5060626"/>
                </a:cubicBezTo>
                <a:cubicBezTo>
                  <a:pt x="-26603" y="4853378"/>
                  <a:pt x="7826" y="4676153"/>
                  <a:pt x="0" y="4507334"/>
                </a:cubicBezTo>
                <a:cubicBezTo>
                  <a:pt x="-7826" y="4338515"/>
                  <a:pt x="13421" y="4100637"/>
                  <a:pt x="0" y="3913558"/>
                </a:cubicBezTo>
                <a:cubicBezTo>
                  <a:pt x="-13421" y="3726479"/>
                  <a:pt x="31832" y="3334853"/>
                  <a:pt x="0" y="3157842"/>
                </a:cubicBezTo>
                <a:cubicBezTo>
                  <a:pt x="-31832" y="2980831"/>
                  <a:pt x="29159" y="2701251"/>
                  <a:pt x="0" y="2523580"/>
                </a:cubicBezTo>
                <a:cubicBezTo>
                  <a:pt x="-29159" y="2345909"/>
                  <a:pt x="12510" y="2095625"/>
                  <a:pt x="0" y="1767865"/>
                </a:cubicBezTo>
                <a:cubicBezTo>
                  <a:pt x="-12510" y="1440105"/>
                  <a:pt x="-31506" y="1238261"/>
                  <a:pt x="0" y="1012149"/>
                </a:cubicBezTo>
                <a:close/>
              </a:path>
            </a:pathLst>
          </a:custGeom>
          <a:ln w="28575">
            <a:solidFill>
              <a:schemeClr val="accent3"/>
            </a:solidFill>
            <a:extLst>
              <a:ext uri="{C807C97D-BFC1-408E-A445-0C87EB9F89A2}">
                <ask:lineSketchStyleProps xmlns:ask="http://schemas.microsoft.com/office/drawing/2018/sketchyshapes" xmlns="" sd="1356001973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#9Slide02 Noi dung dai"/>
              <a:ea typeface="+mn-ea"/>
              <a:cs typeface="+mn-cs"/>
            </a:endParaRPr>
          </a:p>
        </p:txBody>
      </p:sp>
      <p:pic>
        <p:nvPicPr>
          <p:cNvPr id="10" name="Picture 9" descr="A picture containing text, orange&#10;&#10;Description automatically generated">
            <a:extLst>
              <a:ext uri="{FF2B5EF4-FFF2-40B4-BE49-F238E27FC236}">
                <a16:creationId xmlns:a16="http://schemas.microsoft.com/office/drawing/2014/main" xmlns="" id="{B80F6FCC-234D-83B1-2D19-44695E53BAC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55821" y="328025"/>
            <a:ext cx="1066074" cy="975801"/>
          </a:xfrm>
          <a:prstGeom prst="rect">
            <a:avLst/>
          </a:prstGeom>
        </p:spPr>
      </p:pic>
      <p:grpSp>
        <p:nvGrpSpPr>
          <p:cNvPr id="9" name="Group 8">
            <a:extLst>
              <a:ext uri="{FF2B5EF4-FFF2-40B4-BE49-F238E27FC236}">
                <a16:creationId xmlns:a16="http://schemas.microsoft.com/office/drawing/2014/main" xmlns="" id="{E97E6361-3B99-8500-369A-672DAF77805B}"/>
              </a:ext>
            </a:extLst>
          </p:cNvPr>
          <p:cNvGrpSpPr/>
          <p:nvPr/>
        </p:nvGrpSpPr>
        <p:grpSpPr>
          <a:xfrm>
            <a:off x="3332818" y="76200"/>
            <a:ext cx="5526365" cy="1086132"/>
            <a:chOff x="3092880" y="0"/>
            <a:chExt cx="5699569" cy="1284494"/>
          </a:xfrm>
        </p:grpSpPr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xmlns="" id="{6749BC98-55EF-D55E-7ED9-1C684B480EF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lum contrast="40000"/>
            </a:blip>
            <a:stretch>
              <a:fillRect/>
            </a:stretch>
          </p:blipFill>
          <p:spPr>
            <a:xfrm>
              <a:off x="3092880" y="0"/>
              <a:ext cx="5699569" cy="1284494"/>
            </a:xfrm>
            <a:prstGeom prst="rect">
              <a:avLst/>
            </a:prstGeom>
          </p:spPr>
        </p:pic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xmlns="" id="{B490250B-288A-BF25-F806-5975FF339D2E}"/>
                </a:ext>
              </a:extLst>
            </p:cNvPr>
            <p:cNvSpPr txBox="1"/>
            <p:nvPr/>
          </p:nvSpPr>
          <p:spPr>
            <a:xfrm>
              <a:off x="3769186" y="376132"/>
              <a:ext cx="4346954" cy="582379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#9Slide02 Noi dung dai"/>
                  <a:ea typeface="+mn-ea"/>
                  <a:cs typeface="+mn-cs"/>
                </a:rPr>
                <a:t>Luyện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#9Slide02 Noi dung dai"/>
                  <a:ea typeface="+mn-ea"/>
                  <a:cs typeface="+mn-cs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#9Slide02 Noi dung dai"/>
                  <a:ea typeface="+mn-ea"/>
                  <a:cs typeface="+mn-cs"/>
                </a:rPr>
                <a:t>đọc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#9Slide02 Noi dung dai"/>
                  <a:ea typeface="+mn-ea"/>
                  <a:cs typeface="+mn-cs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#9Slide02 Noi dung dai"/>
                  <a:ea typeface="+mn-ea"/>
                  <a:cs typeface="+mn-cs"/>
                </a:rPr>
                <a:t>lại</a:t>
              </a:r>
              <a:endPara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#9Slide02 Noi dung dai"/>
                <a:ea typeface="+mn-ea"/>
                <a:cs typeface="+mn-cs"/>
              </a:endParaRPr>
            </a:p>
          </p:txBody>
        </p:sp>
      </p:grpSp>
      <p:pic>
        <p:nvPicPr>
          <p:cNvPr id="13" name="Picture 12">
            <a:extLst>
              <a:ext uri="{FF2B5EF4-FFF2-40B4-BE49-F238E27FC236}">
                <a16:creationId xmlns:a16="http://schemas.microsoft.com/office/drawing/2014/main" xmlns="" id="{DB1F5735-401D-4E5C-B930-7E248B921FA1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2635375" y="4117507"/>
            <a:ext cx="918316" cy="710199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xmlns="" id="{83B16B40-AEEA-4898-BCE5-52821910C69E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 flipV="1">
            <a:off x="9372953" y="4192957"/>
            <a:ext cx="820756" cy="634749"/>
          </a:xfrm>
          <a:prstGeom prst="rect">
            <a:avLst/>
          </a:prstGeom>
        </p:spPr>
      </p:pic>
      <p:sp>
        <p:nvSpPr>
          <p:cNvPr id="15" name="Rounded Rectangle 31">
            <a:extLst>
              <a:ext uri="{FF2B5EF4-FFF2-40B4-BE49-F238E27FC236}">
                <a16:creationId xmlns:a16="http://schemas.microsoft.com/office/drawing/2014/main" xmlns="" id="{2840D1D4-2E86-4E3F-87FD-1AEF434EA419}"/>
              </a:ext>
            </a:extLst>
          </p:cNvPr>
          <p:cNvSpPr/>
          <p:nvPr/>
        </p:nvSpPr>
        <p:spPr>
          <a:xfrm>
            <a:off x="1540187" y="2532394"/>
            <a:ext cx="3645680" cy="523585"/>
          </a:xfrm>
          <a:prstGeom prst="roundRect">
            <a:avLst>
              <a:gd name="adj" fmla="val 50000"/>
            </a:avLst>
          </a:prstGeom>
          <a:solidFill>
            <a:srgbClr val="C1EFFF"/>
          </a:solidFill>
          <a:ln w="12700" cap="flat" cmpd="sng" algn="ctr">
            <a:solidFill>
              <a:srgbClr val="00B0F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867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  <a:sym typeface="Arial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xmlns="" id="{F5789CA2-04DB-4655-AB16-09AFA7E246BC}"/>
              </a:ext>
            </a:extLst>
          </p:cNvPr>
          <p:cNvSpPr/>
          <p:nvPr/>
        </p:nvSpPr>
        <p:spPr>
          <a:xfrm>
            <a:off x="4403056" y="1264490"/>
            <a:ext cx="342593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altLang="zh-CN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1531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Calibri" panose="020F0502020204030204" pitchFamily="34" charset="0"/>
                <a:sym typeface="Arial"/>
              </a:rPr>
              <a:t>Tiêu</a:t>
            </a:r>
            <a:r>
              <a:rPr kumimoji="0" lang="zh-CN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1531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Calibri" panose="020F0502020204030204" pitchFamily="34" charset="0"/>
                <a:sym typeface="Arial"/>
              </a:rPr>
              <a:t> </a:t>
            </a:r>
            <a:r>
              <a:rPr kumimoji="0" lang="en-US" altLang="zh-CN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1531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Calibri" panose="020F0502020204030204" pitchFamily="34" charset="0"/>
                <a:sym typeface="Arial"/>
              </a:rPr>
              <a:t>chí</a:t>
            </a:r>
            <a:r>
              <a:rPr kumimoji="0" lang="zh-CN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1531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Calibri" panose="020F0502020204030204" pitchFamily="34" charset="0"/>
                <a:sym typeface="Arial"/>
              </a:rPr>
              <a:t> </a:t>
            </a:r>
            <a:r>
              <a:rPr kumimoji="0" lang="en-US" altLang="zh-CN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1531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Calibri" panose="020F0502020204030204" pitchFamily="34" charset="0"/>
                <a:sym typeface="Arial"/>
              </a:rPr>
              <a:t>đánh</a:t>
            </a:r>
            <a:r>
              <a:rPr kumimoji="0" lang="zh-CN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1531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Calibri" panose="020F0502020204030204" pitchFamily="34" charset="0"/>
                <a:sym typeface="Arial"/>
              </a:rPr>
              <a:t> </a:t>
            </a:r>
            <a:r>
              <a:rPr kumimoji="0" lang="en-US" altLang="zh-CN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1531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Calibri" panose="020F0502020204030204" pitchFamily="34" charset="0"/>
                <a:sym typeface="Arial"/>
              </a:rPr>
              <a:t>giá</a:t>
            </a:r>
            <a:endParaRPr kumimoji="0" lang="zh-CN" altLang="en-US" sz="3600" b="1" i="0" u="none" strike="noStrike" kern="1200" cap="none" spc="0" normalizeH="0" baseline="0" noProof="0" dirty="0">
              <a:ln>
                <a:noFill/>
              </a:ln>
              <a:solidFill>
                <a:srgbClr val="FF1531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Calibri" panose="020F0502020204030204" pitchFamily="34" charset="0"/>
              <a:sym typeface="Arial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xmlns="" id="{1908D30A-A024-4FC6-BCB7-5900DA28E845}"/>
              </a:ext>
            </a:extLst>
          </p:cNvPr>
          <p:cNvSpPr/>
          <p:nvPr/>
        </p:nvSpPr>
        <p:spPr>
          <a:xfrm>
            <a:off x="2274253" y="2464002"/>
            <a:ext cx="177644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Calibri" panose="020F0502020204030204" pitchFamily="34" charset="0"/>
                <a:sym typeface="Arial"/>
              </a:rPr>
              <a:t>Đọc</a:t>
            </a: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Calibri" panose="020F0502020204030204" pitchFamily="34" charset="0"/>
                <a:sym typeface="Arial"/>
              </a:rPr>
              <a:t> </a:t>
            </a: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Calibri" panose="020F0502020204030204" pitchFamily="34" charset="0"/>
                <a:sym typeface="Arial"/>
              </a:rPr>
              <a:t>đúng</a:t>
            </a:r>
            <a:endParaRPr kumimoji="0" lang="zh-CN" altLang="en-US" sz="3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Calibri" panose="020F0502020204030204" pitchFamily="34" charset="0"/>
              <a:sym typeface="Arial"/>
            </a:endParaRPr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xmlns="" id="{88850BBE-A14F-4FDE-88F3-F86C7AE550EB}"/>
              </a:ext>
            </a:extLst>
          </p:cNvPr>
          <p:cNvSpPr/>
          <p:nvPr/>
        </p:nvSpPr>
        <p:spPr>
          <a:xfrm>
            <a:off x="1632500" y="2578186"/>
            <a:ext cx="432000" cy="432000"/>
          </a:xfrm>
          <a:prstGeom prst="ellipse">
            <a:avLst/>
          </a:prstGeom>
          <a:solidFill>
            <a:srgbClr val="93E3FF"/>
          </a:solidFill>
          <a:ln w="12700" cap="flat" cmpd="sng" algn="ctr">
            <a:solidFill>
              <a:srgbClr val="00B0F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 pitchFamily="34" charset="0"/>
                <a:ea typeface="inpin heiti" charset="-122"/>
                <a:cs typeface="Calibri" panose="020F0502020204030204" pitchFamily="34" charset="0"/>
                <a:sym typeface="Arial"/>
              </a:rPr>
              <a:t>1</a:t>
            </a:r>
            <a:endParaRPr kumimoji="0" lang="en-US" sz="2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  <a:sym typeface="Arial"/>
            </a:endParaRPr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xmlns="" id="{24CA0906-9A74-4102-A56B-FC5BFC654D55}"/>
              </a:ext>
            </a:extLst>
          </p:cNvPr>
          <p:cNvGrpSpPr/>
          <p:nvPr/>
        </p:nvGrpSpPr>
        <p:grpSpPr>
          <a:xfrm>
            <a:off x="1540187" y="3153186"/>
            <a:ext cx="3645680" cy="643894"/>
            <a:chOff x="1717199" y="4363552"/>
            <a:chExt cx="3645680" cy="643894"/>
          </a:xfrm>
        </p:grpSpPr>
        <p:sp>
          <p:nvSpPr>
            <p:cNvPr id="22" name="Rounded Rectangle 36">
              <a:extLst>
                <a:ext uri="{FF2B5EF4-FFF2-40B4-BE49-F238E27FC236}">
                  <a16:creationId xmlns:a16="http://schemas.microsoft.com/office/drawing/2014/main" xmlns="" id="{A7BA6383-3A63-4774-A081-C78E7FE4A234}"/>
                </a:ext>
              </a:extLst>
            </p:cNvPr>
            <p:cNvSpPr/>
            <p:nvPr/>
          </p:nvSpPr>
          <p:spPr>
            <a:xfrm>
              <a:off x="1717199" y="4407610"/>
              <a:ext cx="3645680" cy="563049"/>
            </a:xfrm>
            <a:prstGeom prst="roundRect">
              <a:avLst>
                <a:gd name="adj" fmla="val 50000"/>
              </a:avLst>
            </a:prstGeom>
            <a:solidFill>
              <a:srgbClr val="FFF09D"/>
            </a:solidFill>
            <a:ln w="12700" cap="flat" cmpd="sng" algn="ctr">
              <a:solidFill>
                <a:srgbClr val="FFC000">
                  <a:lumMod val="75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867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xmlns="" id="{02D4489E-F016-4DC4-BA31-2C1B045A2133}"/>
                </a:ext>
              </a:extLst>
            </p:cNvPr>
            <p:cNvSpPr/>
            <p:nvPr/>
          </p:nvSpPr>
          <p:spPr>
            <a:xfrm>
              <a:off x="2451265" y="4363552"/>
              <a:ext cx="1832553" cy="64389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12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/>
                <a:buNone/>
                <a:tabLst/>
                <a:defRPr/>
              </a:pPr>
              <a:r>
                <a:rPr kumimoji="0" lang="en-US" altLang="zh-CN" sz="32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宋体" panose="02010600030101010101" pitchFamily="2" charset="-122"/>
                  <a:cs typeface="Calibri" panose="020F0502020204030204" pitchFamily="34" charset="0"/>
                  <a:sym typeface="Arial"/>
                </a:rPr>
                <a:t>Đọc</a:t>
              </a:r>
              <a:r>
                <a:rPr kumimoji="0" lang="zh-CN" altLang="en-US" sz="3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宋体" panose="02010600030101010101" pitchFamily="2" charset="-122"/>
                  <a:cs typeface="Calibri" panose="020F0502020204030204" pitchFamily="34" charset="0"/>
                  <a:sym typeface="Arial"/>
                </a:rPr>
                <a:t> </a:t>
              </a:r>
              <a:r>
                <a:rPr kumimoji="0" lang="en-US" altLang="zh-CN" sz="3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宋体" panose="02010600030101010101" pitchFamily="2" charset="-122"/>
                  <a:cs typeface="Calibri" panose="020F0502020204030204" pitchFamily="34" charset="0"/>
                  <a:sym typeface="Arial"/>
                </a:rPr>
                <a:t>to, </a:t>
              </a:r>
              <a:r>
                <a:rPr kumimoji="0" lang="en-US" altLang="zh-CN" sz="32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宋体" panose="02010600030101010101" pitchFamily="2" charset="-122"/>
                  <a:cs typeface="Calibri" panose="020F0502020204030204" pitchFamily="34" charset="0"/>
                  <a:sym typeface="Arial"/>
                </a:rPr>
                <a:t>rõ</a:t>
              </a:r>
              <a:endParaRPr kumimoji="0" lang="zh-CN" alt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24" name="Oval 23">
              <a:extLst>
                <a:ext uri="{FF2B5EF4-FFF2-40B4-BE49-F238E27FC236}">
                  <a16:creationId xmlns:a16="http://schemas.microsoft.com/office/drawing/2014/main" xmlns="" id="{E803D704-96FF-4ED6-9D3F-10DEE2899C0E}"/>
                </a:ext>
              </a:extLst>
            </p:cNvPr>
            <p:cNvSpPr/>
            <p:nvPr/>
          </p:nvSpPr>
          <p:spPr>
            <a:xfrm>
              <a:off x="1824062" y="4469499"/>
              <a:ext cx="432000" cy="432000"/>
            </a:xfrm>
            <a:prstGeom prst="ellipse">
              <a:avLst/>
            </a:prstGeom>
            <a:solidFill>
              <a:srgbClr val="FFE443"/>
            </a:solidFill>
            <a:ln w="12700" cap="flat" cmpd="sng" algn="ctr">
              <a:solidFill>
                <a:srgbClr val="FFC000">
                  <a:lumMod val="75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en-US" sz="32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inpin heiti" charset="-122"/>
                  <a:cs typeface="Calibri" panose="020F0502020204030204" pitchFamily="34" charset="0"/>
                  <a:sym typeface="Arial"/>
                </a:rPr>
                <a:t>2</a:t>
              </a:r>
              <a:endPara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Arial"/>
              </a:endParaRPr>
            </a:p>
          </p:txBody>
        </p: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xmlns="" id="{207CA3CF-F8D6-45FD-9F53-D3532F7E7144}"/>
              </a:ext>
            </a:extLst>
          </p:cNvPr>
          <p:cNvGrpSpPr/>
          <p:nvPr/>
        </p:nvGrpSpPr>
        <p:grpSpPr>
          <a:xfrm>
            <a:off x="1540187" y="3891654"/>
            <a:ext cx="5119273" cy="643894"/>
            <a:chOff x="1717199" y="5199333"/>
            <a:chExt cx="5119273" cy="643894"/>
          </a:xfrm>
        </p:grpSpPr>
        <p:sp>
          <p:nvSpPr>
            <p:cNvPr id="26" name="Rounded Rectangle 40">
              <a:extLst>
                <a:ext uri="{FF2B5EF4-FFF2-40B4-BE49-F238E27FC236}">
                  <a16:creationId xmlns:a16="http://schemas.microsoft.com/office/drawing/2014/main" xmlns="" id="{613F2072-E605-4C30-B024-F6D958C5BE91}"/>
                </a:ext>
              </a:extLst>
            </p:cNvPr>
            <p:cNvSpPr/>
            <p:nvPr/>
          </p:nvSpPr>
          <p:spPr>
            <a:xfrm>
              <a:off x="1717199" y="5206535"/>
              <a:ext cx="5119273" cy="584583"/>
            </a:xfrm>
            <a:prstGeom prst="roundRect">
              <a:avLst>
                <a:gd name="adj" fmla="val 50000"/>
              </a:avLst>
            </a:prstGeom>
            <a:solidFill>
              <a:srgbClr val="FFD1C5"/>
            </a:solidFill>
            <a:ln w="12700" cap="flat" cmpd="sng" algn="ctr">
              <a:solidFill>
                <a:srgbClr val="FF5A2D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867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xmlns="" id="{B63E8E19-D9E4-47AB-8C94-3FFBE48DD401}"/>
                </a:ext>
              </a:extLst>
            </p:cNvPr>
            <p:cNvSpPr/>
            <p:nvPr/>
          </p:nvSpPr>
          <p:spPr>
            <a:xfrm>
              <a:off x="2451265" y="5199333"/>
              <a:ext cx="3437159" cy="64389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12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/>
                <a:buNone/>
                <a:tabLst/>
                <a:defRPr/>
              </a:pPr>
              <a:r>
                <a:rPr kumimoji="0" lang="en-US" altLang="zh-CN" sz="32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宋体" panose="02010600030101010101" pitchFamily="2" charset="-122"/>
                  <a:cs typeface="Calibri" panose="020F0502020204030204" pitchFamily="34" charset="0"/>
                  <a:sym typeface="Arial"/>
                </a:rPr>
                <a:t>Ngắt</a:t>
              </a:r>
              <a:r>
                <a:rPr kumimoji="0" lang="zh-CN" altLang="en-US" sz="3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宋体" panose="02010600030101010101" pitchFamily="2" charset="-122"/>
                  <a:cs typeface="Calibri" panose="020F0502020204030204" pitchFamily="34" charset="0"/>
                  <a:sym typeface="Arial"/>
                </a:rPr>
                <a:t> </a:t>
              </a:r>
              <a:r>
                <a:rPr kumimoji="0" lang="en-US" altLang="zh-CN" sz="32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宋体" panose="02010600030101010101" pitchFamily="2" charset="-122"/>
                  <a:cs typeface="Calibri" panose="020F0502020204030204" pitchFamily="34" charset="0"/>
                  <a:sym typeface="Arial"/>
                </a:rPr>
                <a:t>nghỉ</a:t>
              </a:r>
              <a:r>
                <a:rPr kumimoji="0" lang="zh-CN" altLang="en-US" sz="3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宋体" panose="02010600030101010101" pitchFamily="2" charset="-122"/>
                  <a:cs typeface="Calibri" panose="020F0502020204030204" pitchFamily="34" charset="0"/>
                  <a:sym typeface="Arial"/>
                </a:rPr>
                <a:t> </a:t>
              </a:r>
              <a:r>
                <a:rPr kumimoji="0" lang="en-US" altLang="zh-CN" sz="32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宋体" panose="02010600030101010101" pitchFamily="2" charset="-122"/>
                  <a:cs typeface="Calibri" panose="020F0502020204030204" pitchFamily="34" charset="0"/>
                  <a:sym typeface="Arial"/>
                </a:rPr>
                <a:t>đúng</a:t>
              </a:r>
              <a:r>
                <a:rPr kumimoji="0" lang="zh-CN" altLang="en-US" sz="3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宋体" panose="02010600030101010101" pitchFamily="2" charset="-122"/>
                  <a:cs typeface="Calibri" panose="020F0502020204030204" pitchFamily="34" charset="0"/>
                  <a:sym typeface="Arial"/>
                </a:rPr>
                <a:t> </a:t>
              </a:r>
              <a:r>
                <a:rPr kumimoji="0" lang="en-US" altLang="zh-CN" sz="32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宋体" panose="02010600030101010101" pitchFamily="2" charset="-122"/>
                  <a:cs typeface="Calibri" panose="020F0502020204030204" pitchFamily="34" charset="0"/>
                  <a:sym typeface="Arial"/>
                </a:rPr>
                <a:t>chỗ</a:t>
              </a:r>
              <a:endParaRPr kumimoji="0" lang="zh-CN" alt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28" name="Oval 27">
              <a:extLst>
                <a:ext uri="{FF2B5EF4-FFF2-40B4-BE49-F238E27FC236}">
                  <a16:creationId xmlns:a16="http://schemas.microsoft.com/office/drawing/2014/main" xmlns="" id="{5EA6DA17-0242-4570-A5A8-3D571B392309}"/>
                </a:ext>
              </a:extLst>
            </p:cNvPr>
            <p:cNvSpPr/>
            <p:nvPr/>
          </p:nvSpPr>
          <p:spPr>
            <a:xfrm>
              <a:off x="1859964" y="5282826"/>
              <a:ext cx="432000" cy="432000"/>
            </a:xfrm>
            <a:prstGeom prst="ellipse">
              <a:avLst/>
            </a:prstGeom>
            <a:solidFill>
              <a:srgbClr val="FFB7A3"/>
            </a:solidFill>
            <a:ln w="12700" cap="flat" cmpd="sng" algn="ctr">
              <a:solidFill>
                <a:srgbClr val="FF5A2D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en-US" sz="32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inpin heiti" charset="-122"/>
                  <a:cs typeface="Calibri" panose="020F0502020204030204" pitchFamily="34" charset="0"/>
                  <a:sym typeface="Arial"/>
                </a:rPr>
                <a:t>3</a:t>
              </a:r>
              <a:endPara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Arial"/>
              </a:endParaRPr>
            </a:p>
          </p:txBody>
        </p:sp>
      </p:grpSp>
      <p:pic>
        <p:nvPicPr>
          <p:cNvPr id="29" name="Picture 2" descr="Star Cartoon Images, Stock Photos &amp;amp; Vectors | Shutterstock">
            <a:extLst>
              <a:ext uri="{FF2B5EF4-FFF2-40B4-BE49-F238E27FC236}">
                <a16:creationId xmlns:a16="http://schemas.microsoft.com/office/drawing/2014/main" xmlns="" id="{F9BD2EF6-415D-43A7-8A9D-F1E2954FC8A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599" b="24686"/>
          <a:stretch/>
        </p:blipFill>
        <p:spPr bwMode="auto">
          <a:xfrm>
            <a:off x="5278180" y="2532394"/>
            <a:ext cx="1841154" cy="5250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2" descr="Star Cartoon Images, Stock Photos &amp;amp; Vectors | Shutterstock">
            <a:extLst>
              <a:ext uri="{FF2B5EF4-FFF2-40B4-BE49-F238E27FC236}">
                <a16:creationId xmlns:a16="http://schemas.microsoft.com/office/drawing/2014/main" xmlns="" id="{841BA2AA-D192-4B29-842F-DB6E939D44F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599" b="24686"/>
          <a:stretch/>
        </p:blipFill>
        <p:spPr bwMode="auto">
          <a:xfrm>
            <a:off x="5331441" y="3181275"/>
            <a:ext cx="1841154" cy="5250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Picture 2" descr="Star Cartoon Images, Stock Photos &amp;amp; Vectors | Shutterstock">
            <a:extLst>
              <a:ext uri="{FF2B5EF4-FFF2-40B4-BE49-F238E27FC236}">
                <a16:creationId xmlns:a16="http://schemas.microsoft.com/office/drawing/2014/main" xmlns="" id="{8F13261D-747A-48AB-9A3E-1EC7AF4B0A6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599" b="24686"/>
          <a:stretch/>
        </p:blipFill>
        <p:spPr bwMode="auto">
          <a:xfrm>
            <a:off x="6659460" y="3928646"/>
            <a:ext cx="1841154" cy="5250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2" name="Group 31">
            <a:extLst>
              <a:ext uri="{FF2B5EF4-FFF2-40B4-BE49-F238E27FC236}">
                <a16:creationId xmlns:a16="http://schemas.microsoft.com/office/drawing/2014/main" xmlns="" id="{1E643D3E-8C28-42F2-BBC7-68A2949A2DC0}"/>
              </a:ext>
            </a:extLst>
          </p:cNvPr>
          <p:cNvGrpSpPr/>
          <p:nvPr/>
        </p:nvGrpSpPr>
        <p:grpSpPr>
          <a:xfrm>
            <a:off x="1540187" y="4579426"/>
            <a:ext cx="8097635" cy="643894"/>
            <a:chOff x="1717199" y="5199333"/>
            <a:chExt cx="8097635" cy="643894"/>
          </a:xfrm>
        </p:grpSpPr>
        <p:sp>
          <p:nvSpPr>
            <p:cNvPr id="33" name="Rounded Rectangle 47">
              <a:extLst>
                <a:ext uri="{FF2B5EF4-FFF2-40B4-BE49-F238E27FC236}">
                  <a16:creationId xmlns:a16="http://schemas.microsoft.com/office/drawing/2014/main" xmlns="" id="{1EB30936-10E6-48C7-9B4F-5C6F2E411387}"/>
                </a:ext>
              </a:extLst>
            </p:cNvPr>
            <p:cNvSpPr/>
            <p:nvPr/>
          </p:nvSpPr>
          <p:spPr>
            <a:xfrm>
              <a:off x="1717199" y="5206535"/>
              <a:ext cx="8097635" cy="584583"/>
            </a:xfrm>
            <a:prstGeom prst="roundRect">
              <a:avLst>
                <a:gd name="adj" fmla="val 50000"/>
              </a:avLst>
            </a:prstGeom>
            <a:solidFill>
              <a:srgbClr val="70AD47">
                <a:lumMod val="40000"/>
                <a:lumOff val="60000"/>
              </a:srgbClr>
            </a:solidFill>
            <a:ln w="12700" cap="flat" cmpd="sng" algn="ctr">
              <a:solidFill>
                <a:srgbClr val="00B05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867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xmlns="" id="{FB85FE80-3A25-4CA1-B6F7-0BCE394F52E1}"/>
                </a:ext>
              </a:extLst>
            </p:cNvPr>
            <p:cNvSpPr/>
            <p:nvPr/>
          </p:nvSpPr>
          <p:spPr>
            <a:xfrm>
              <a:off x="2414689" y="5199333"/>
              <a:ext cx="5803192" cy="64389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12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/>
                <a:buNone/>
                <a:tabLst/>
                <a:defRPr/>
              </a:pPr>
              <a:r>
                <a:rPr kumimoji="0" lang="en-US" altLang="zh-CN" sz="32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宋体" panose="02010600030101010101" pitchFamily="2" charset="-122"/>
                  <a:cs typeface="Calibri" panose="020F0502020204030204" pitchFamily="34" charset="0"/>
                  <a:sym typeface="Arial"/>
                </a:rPr>
                <a:t>Giọng</a:t>
              </a:r>
              <a:r>
                <a:rPr kumimoji="0" lang="zh-CN" altLang="en-US" sz="3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宋体" panose="02010600030101010101" pitchFamily="2" charset="-122"/>
                  <a:cs typeface="Calibri" panose="020F0502020204030204" pitchFamily="34" charset="0"/>
                  <a:sym typeface="Arial"/>
                </a:rPr>
                <a:t> </a:t>
              </a:r>
              <a:r>
                <a:rPr kumimoji="0" lang="en-US" altLang="zh-CN" sz="32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宋体" panose="02010600030101010101" pitchFamily="2" charset="-122"/>
                  <a:cs typeface="Calibri" panose="020F0502020204030204" pitchFamily="34" charset="0"/>
                  <a:sym typeface="Arial"/>
                </a:rPr>
                <a:t>đọc</a:t>
              </a:r>
              <a:r>
                <a:rPr kumimoji="0" lang="zh-CN" altLang="en-US" sz="3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宋体" panose="02010600030101010101" pitchFamily="2" charset="-122"/>
                  <a:cs typeface="Calibri" panose="020F0502020204030204" pitchFamily="34" charset="0"/>
                  <a:sym typeface="Arial"/>
                </a:rPr>
                <a:t> </a:t>
              </a:r>
              <a:r>
                <a:rPr kumimoji="0" lang="en-US" altLang="zh-CN" sz="32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宋体" panose="02010600030101010101" pitchFamily="2" charset="-122"/>
                  <a:cs typeface="Calibri" panose="020F0502020204030204" pitchFamily="34" charset="0"/>
                  <a:sym typeface="Arial"/>
                </a:rPr>
                <a:t>và</a:t>
              </a:r>
              <a:r>
                <a:rPr kumimoji="0" lang="zh-CN" altLang="en-US" sz="3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宋体" panose="02010600030101010101" pitchFamily="2" charset="-122"/>
                  <a:cs typeface="Calibri" panose="020F0502020204030204" pitchFamily="34" charset="0"/>
                  <a:sym typeface="Arial"/>
                </a:rPr>
                <a:t> </a:t>
              </a:r>
              <a:r>
                <a:rPr kumimoji="0" lang="en-US" altLang="zh-CN" sz="32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宋体" panose="02010600030101010101" pitchFamily="2" charset="-122"/>
                  <a:cs typeface="Calibri" panose="020F0502020204030204" pitchFamily="34" charset="0"/>
                  <a:sym typeface="Arial"/>
                </a:rPr>
                <a:t>nhấn</a:t>
              </a:r>
              <a:r>
                <a:rPr kumimoji="0" lang="zh-CN" altLang="en-US" sz="3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宋体" panose="02010600030101010101" pitchFamily="2" charset="-122"/>
                  <a:cs typeface="Calibri" panose="020F0502020204030204" pitchFamily="34" charset="0"/>
                  <a:sym typeface="Arial"/>
                </a:rPr>
                <a:t> </a:t>
              </a:r>
              <a:r>
                <a:rPr kumimoji="0" lang="en-US" altLang="zh-CN" sz="32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宋体" panose="02010600030101010101" pitchFamily="2" charset="-122"/>
                  <a:cs typeface="Calibri" panose="020F0502020204030204" pitchFamily="34" charset="0"/>
                  <a:sym typeface="Arial"/>
                </a:rPr>
                <a:t>giọng</a:t>
              </a:r>
              <a:r>
                <a:rPr kumimoji="0" lang="zh-CN" altLang="en-US" sz="3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宋体" panose="02010600030101010101" pitchFamily="2" charset="-122"/>
                  <a:cs typeface="Calibri" panose="020F0502020204030204" pitchFamily="34" charset="0"/>
                  <a:sym typeface="Arial"/>
                </a:rPr>
                <a:t> </a:t>
              </a:r>
              <a:r>
                <a:rPr kumimoji="0" lang="en-US" altLang="zh-CN" sz="32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宋体" panose="02010600030101010101" pitchFamily="2" charset="-122"/>
                  <a:cs typeface="Calibri" panose="020F0502020204030204" pitchFamily="34" charset="0"/>
                  <a:sym typeface="Arial"/>
                </a:rPr>
                <a:t>phù</a:t>
              </a:r>
              <a:r>
                <a:rPr kumimoji="0" lang="zh-CN" altLang="en-US" sz="3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宋体" panose="02010600030101010101" pitchFamily="2" charset="-122"/>
                  <a:cs typeface="Calibri" panose="020F0502020204030204" pitchFamily="34" charset="0"/>
                  <a:sym typeface="Arial"/>
                </a:rPr>
                <a:t> </a:t>
              </a:r>
              <a:r>
                <a:rPr kumimoji="0" lang="en-US" altLang="zh-CN" sz="32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宋体" panose="02010600030101010101" pitchFamily="2" charset="-122"/>
                  <a:cs typeface="Calibri" panose="020F0502020204030204" pitchFamily="34" charset="0"/>
                  <a:sym typeface="Arial"/>
                </a:rPr>
                <a:t>hợp</a:t>
              </a:r>
              <a:endParaRPr kumimoji="0" lang="zh-CN" alt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35" name="Oval 34">
              <a:extLst>
                <a:ext uri="{FF2B5EF4-FFF2-40B4-BE49-F238E27FC236}">
                  <a16:creationId xmlns:a16="http://schemas.microsoft.com/office/drawing/2014/main" xmlns="" id="{3C1700CF-1BE0-4EFE-AAF5-E80CE369DE10}"/>
                </a:ext>
              </a:extLst>
            </p:cNvPr>
            <p:cNvSpPr/>
            <p:nvPr/>
          </p:nvSpPr>
          <p:spPr>
            <a:xfrm>
              <a:off x="1859964" y="5282826"/>
              <a:ext cx="432000" cy="432000"/>
            </a:xfrm>
            <a:prstGeom prst="ellipse">
              <a:avLst/>
            </a:prstGeom>
            <a:solidFill>
              <a:srgbClr val="70AD47">
                <a:lumMod val="60000"/>
                <a:lumOff val="40000"/>
              </a:srgbClr>
            </a:solidFill>
            <a:ln w="12700" cap="flat" cmpd="sng" algn="ctr">
              <a:solidFill>
                <a:srgbClr val="00B05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en-US" sz="32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inpin heiti" charset="-122"/>
                  <a:cs typeface="Calibri" panose="020F0502020204030204" pitchFamily="34" charset="0"/>
                  <a:sym typeface="Arial"/>
                </a:rPr>
                <a:t>4</a:t>
              </a:r>
              <a:endPara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Arial"/>
              </a:endParaRPr>
            </a:p>
          </p:txBody>
        </p:sp>
      </p:grpSp>
      <p:pic>
        <p:nvPicPr>
          <p:cNvPr id="36" name="Picture 2" descr="Star Cartoon Images, Stock Photos &amp;amp; Vectors | Shutterstock">
            <a:extLst>
              <a:ext uri="{FF2B5EF4-FFF2-40B4-BE49-F238E27FC236}">
                <a16:creationId xmlns:a16="http://schemas.microsoft.com/office/drawing/2014/main" xmlns="" id="{1BCB784B-0C36-4598-AE08-477E8CBEACC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599" b="24686"/>
          <a:stretch/>
        </p:blipFill>
        <p:spPr bwMode="auto">
          <a:xfrm>
            <a:off x="9780587" y="4616418"/>
            <a:ext cx="1841154" cy="5250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15628069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xmlns="" id="{DAC908DA-FE46-4F31-BB8B-62BF8EC70649}"/>
              </a:ext>
            </a:extLst>
          </p:cNvPr>
          <p:cNvSpPr/>
          <p:nvPr/>
        </p:nvSpPr>
        <p:spPr>
          <a:xfrm>
            <a:off x="4323764" y="73744"/>
            <a:ext cx="3176631" cy="571520"/>
          </a:xfrm>
          <a:prstGeom prst="roundRect">
            <a:avLst/>
          </a:prstGeom>
          <a:noFill/>
          <a:ln w="28575">
            <a:noFill/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A </a:t>
            </a:r>
            <a:r>
              <a:rPr lang="en-US" sz="3200" b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lô</a:t>
            </a:r>
            <a:r>
              <a:rPr lang="en-US" sz="32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, </a:t>
            </a:r>
            <a:r>
              <a:rPr lang="en-US" sz="3200" b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tớ</a:t>
            </a:r>
            <a:r>
              <a:rPr lang="en-US" sz="32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đây</a:t>
            </a:r>
            <a:endParaRPr lang="en-US" sz="3200" b="1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ea typeface="AvantGarde" panose="00000400000000000000" pitchFamily="2" charset="0"/>
              <a:cs typeface="Times New Roman" panose="02020603050405020304" pitchFamily="18" charset="0"/>
            </a:endParaRP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xmlns="" id="{45163969-32EC-44FB-B287-8BF346CB5B07}"/>
              </a:ext>
            </a:extLst>
          </p:cNvPr>
          <p:cNvSpPr/>
          <p:nvPr/>
        </p:nvSpPr>
        <p:spPr>
          <a:xfrm>
            <a:off x="295276" y="561200"/>
            <a:ext cx="11782424" cy="6053356"/>
          </a:xfrm>
          <a:prstGeom prst="roundRect">
            <a:avLst>
              <a:gd name="adj" fmla="val 0"/>
            </a:avLst>
          </a:prstGeom>
          <a:solidFill>
            <a:schemeClr val="bg1"/>
          </a:solidFill>
          <a:ln w="28575">
            <a:noFill/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US" sz="23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   </a:t>
            </a:r>
            <a:r>
              <a:rPr lang="en-US" sz="23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Giờ</a:t>
            </a:r>
            <a:r>
              <a:rPr lang="en-US" sz="23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ra</a:t>
            </a:r>
            <a:r>
              <a:rPr lang="en-US" sz="23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chơi</a:t>
            </a:r>
            <a:r>
              <a:rPr lang="en-US" sz="23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An </a:t>
            </a:r>
            <a:r>
              <a:rPr lang="en-US" sz="23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chạy</a:t>
            </a:r>
            <a:r>
              <a:rPr lang="en-US" sz="23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đến</a:t>
            </a:r>
            <a:r>
              <a:rPr lang="en-US" sz="23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bàn</a:t>
            </a:r>
            <a:r>
              <a:rPr lang="en-US" sz="23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tôi</a:t>
            </a:r>
            <a:r>
              <a:rPr lang="en-US" sz="23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hớn</a:t>
            </a:r>
            <a:r>
              <a:rPr lang="en-US" sz="23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hở</a:t>
            </a:r>
            <a:r>
              <a:rPr lang="en-US" sz="23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: “</a:t>
            </a:r>
            <a:r>
              <a:rPr lang="en-US" sz="23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Bố</a:t>
            </a:r>
            <a:r>
              <a:rPr lang="en-US" sz="23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mẹ</a:t>
            </a:r>
            <a:r>
              <a:rPr lang="en-US" sz="23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cho</a:t>
            </a:r>
            <a:r>
              <a:rPr lang="en-US" sz="23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phép</a:t>
            </a:r>
            <a:r>
              <a:rPr lang="en-US" sz="23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tớ</a:t>
            </a:r>
            <a:r>
              <a:rPr lang="en-US" sz="23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gọi</a:t>
            </a:r>
            <a:r>
              <a:rPr lang="en-US" sz="23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điện</a:t>
            </a:r>
            <a:r>
              <a:rPr lang="en-US" sz="23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cho</a:t>
            </a:r>
            <a:r>
              <a:rPr lang="en-US" sz="23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bạn</a:t>
            </a:r>
            <a:r>
              <a:rPr lang="en-US" sz="23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bè</a:t>
            </a:r>
            <a:r>
              <a:rPr lang="en-US" sz="23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đấy</a:t>
            </a:r>
            <a:r>
              <a:rPr lang="en-US" sz="23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 </a:t>
            </a:r>
            <a:r>
              <a:rPr lang="en-US" sz="23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Đi</a:t>
            </a:r>
            <a:r>
              <a:rPr lang="en-US" sz="23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học</a:t>
            </a:r>
            <a:r>
              <a:rPr lang="en-US" sz="23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về</a:t>
            </a:r>
            <a:r>
              <a:rPr lang="en-US" sz="23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tớ</a:t>
            </a:r>
            <a:r>
              <a:rPr lang="en-US" sz="23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sẽ</a:t>
            </a:r>
            <a:r>
              <a:rPr lang="en-US" sz="23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gọi</a:t>
            </a:r>
            <a:r>
              <a:rPr lang="en-US" sz="23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cậu</a:t>
            </a:r>
            <a:r>
              <a:rPr lang="en-US" sz="23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nhé</a:t>
            </a:r>
            <a:r>
              <a:rPr lang="en-US" sz="23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!” </a:t>
            </a:r>
            <a:r>
              <a:rPr lang="en-US" sz="23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Tôi</a:t>
            </a:r>
            <a:r>
              <a:rPr lang="en-US" sz="23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đập</a:t>
            </a:r>
            <a:r>
              <a:rPr lang="en-US" sz="23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tay</a:t>
            </a:r>
            <a:r>
              <a:rPr lang="en-US" sz="23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nó</a:t>
            </a:r>
            <a:r>
              <a:rPr lang="en-US" sz="23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sung </a:t>
            </a:r>
            <a:r>
              <a:rPr lang="en-US" sz="23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sướng</a:t>
            </a:r>
            <a:r>
              <a:rPr lang="en-US" sz="23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 </a:t>
            </a:r>
            <a:r>
              <a:rPr lang="en-US" sz="23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Đi</a:t>
            </a:r>
            <a:r>
              <a:rPr lang="en-US" sz="23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học</a:t>
            </a:r>
            <a:r>
              <a:rPr lang="en-US" sz="23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về</a:t>
            </a:r>
            <a:r>
              <a:rPr lang="en-US" sz="23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lang="en-US" sz="23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tôi</a:t>
            </a:r>
            <a:r>
              <a:rPr lang="en-US" sz="23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vội</a:t>
            </a:r>
            <a:r>
              <a:rPr lang="en-US" sz="23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vàng</a:t>
            </a:r>
            <a:r>
              <a:rPr lang="en-US" sz="23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cất</a:t>
            </a:r>
            <a:r>
              <a:rPr lang="en-US" sz="23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cặp</a:t>
            </a:r>
            <a:r>
              <a:rPr lang="en-US" sz="23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và</a:t>
            </a:r>
            <a:r>
              <a:rPr lang="en-US" sz="23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xin</a:t>
            </a:r>
            <a:r>
              <a:rPr lang="en-US" sz="23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phép</a:t>
            </a:r>
            <a:r>
              <a:rPr lang="en-US" sz="23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bố</a:t>
            </a:r>
            <a:r>
              <a:rPr lang="en-US" sz="23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mẹ</a:t>
            </a:r>
            <a:r>
              <a:rPr lang="en-US" sz="23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cho</a:t>
            </a:r>
            <a:r>
              <a:rPr lang="en-US" sz="23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nghe</a:t>
            </a:r>
            <a:r>
              <a:rPr lang="en-US" sz="23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điện</a:t>
            </a:r>
            <a:r>
              <a:rPr lang="en-US" sz="23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thoại</a:t>
            </a:r>
            <a:r>
              <a:rPr lang="en-US" sz="23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 </a:t>
            </a:r>
            <a:r>
              <a:rPr lang="en-US" sz="23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Bố</a:t>
            </a:r>
            <a:r>
              <a:rPr lang="en-US" sz="23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gật</a:t>
            </a:r>
            <a:r>
              <a:rPr lang="en-US" sz="23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gù</a:t>
            </a:r>
            <a:r>
              <a:rPr lang="en-US" sz="23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lang="en-US" sz="23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còn</a:t>
            </a:r>
            <a:r>
              <a:rPr lang="en-US" sz="23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mẹ</a:t>
            </a:r>
            <a:r>
              <a:rPr lang="en-US" sz="23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thi</a:t>
            </a:r>
            <a:r>
              <a:rPr lang="en-US" sz="23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nháy</a:t>
            </a:r>
            <a:r>
              <a:rPr lang="en-US" sz="23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mắt</a:t>
            </a:r>
            <a:r>
              <a:rPr lang="en-US" sz="23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ra</a:t>
            </a:r>
            <a:r>
              <a:rPr lang="en-US" sz="23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hiệu</a:t>
            </a:r>
            <a:r>
              <a:rPr lang="en-US" sz="23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đồng</a:t>
            </a:r>
            <a:r>
              <a:rPr lang="en-US" sz="23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ý.</a:t>
            </a:r>
          </a:p>
          <a:p>
            <a:r>
              <a:rPr lang="en-US" sz="23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   </a:t>
            </a:r>
            <a:r>
              <a:rPr lang="en-US" sz="23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Điện</a:t>
            </a:r>
            <a:r>
              <a:rPr lang="en-US" sz="23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thoại</a:t>
            </a:r>
            <a:r>
              <a:rPr lang="en-US" sz="23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reo</a:t>
            </a:r>
            <a:r>
              <a:rPr lang="en-US" sz="23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lang="en-US" sz="23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cứ</a:t>
            </a:r>
            <a:r>
              <a:rPr lang="en-US" sz="23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như</a:t>
            </a:r>
            <a:r>
              <a:rPr lang="en-US" sz="23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là</a:t>
            </a:r>
            <a:r>
              <a:rPr lang="en-US" sz="23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trái</a:t>
            </a:r>
            <a:r>
              <a:rPr lang="en-US" sz="23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tim</a:t>
            </a:r>
            <a:r>
              <a:rPr lang="en-US" sz="23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tôi</a:t>
            </a:r>
            <a:r>
              <a:rPr lang="en-US" sz="23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đang</a:t>
            </a:r>
            <a:r>
              <a:rPr lang="en-US" sz="23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cất</a:t>
            </a:r>
            <a:r>
              <a:rPr lang="en-US" sz="23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tiếng</a:t>
            </a:r>
            <a:r>
              <a:rPr lang="en-US" sz="23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hát</a:t>
            </a:r>
            <a:r>
              <a:rPr lang="en-US" sz="23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 </a:t>
            </a:r>
            <a:r>
              <a:rPr lang="en-US" sz="23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Tôi</a:t>
            </a:r>
            <a:r>
              <a:rPr lang="en-US" sz="23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khoái</a:t>
            </a:r>
            <a:r>
              <a:rPr lang="en-US" sz="23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chí</a:t>
            </a:r>
            <a:r>
              <a:rPr lang="en-US" sz="23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cầm</a:t>
            </a:r>
            <a:r>
              <a:rPr lang="en-US" sz="23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máy</a:t>
            </a:r>
            <a:r>
              <a:rPr lang="en-US" sz="23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sz="23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-   A </a:t>
            </a:r>
            <a:r>
              <a:rPr lang="en-US" sz="23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lô</a:t>
            </a:r>
            <a:r>
              <a:rPr lang="en-US" sz="23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… Minh </a:t>
            </a:r>
            <a:r>
              <a:rPr lang="en-US" sz="23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hả</a:t>
            </a:r>
            <a:r>
              <a:rPr lang="en-US" sz="23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? – An </a:t>
            </a:r>
            <a:r>
              <a:rPr lang="en-US" sz="23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gào</a:t>
            </a:r>
            <a:r>
              <a:rPr lang="en-US" sz="23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lên</a:t>
            </a:r>
            <a:r>
              <a:rPr lang="en-US" sz="23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trong</a:t>
            </a:r>
            <a:r>
              <a:rPr lang="en-US" sz="23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máy</a:t>
            </a:r>
            <a:r>
              <a:rPr lang="en-US" sz="23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sz="23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-   </a:t>
            </a:r>
            <a:r>
              <a:rPr lang="en-US" sz="23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Tớ</a:t>
            </a:r>
            <a:r>
              <a:rPr lang="en-US" sz="23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đây</a:t>
            </a:r>
            <a:r>
              <a:rPr lang="en-US" sz="23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 – </a:t>
            </a:r>
            <a:r>
              <a:rPr lang="en-US" sz="23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Tôi</a:t>
            </a:r>
            <a:r>
              <a:rPr lang="en-US" sz="23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cũng</a:t>
            </a:r>
            <a:r>
              <a:rPr lang="en-US" sz="23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gào</a:t>
            </a:r>
            <a:r>
              <a:rPr lang="en-US" sz="23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lên</a:t>
            </a:r>
            <a:r>
              <a:rPr lang="en-US" sz="23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</a:p>
          <a:p>
            <a:pPr marL="342900" indent="-342900">
              <a:buFontTx/>
              <a:buChar char="-"/>
            </a:pPr>
            <a:r>
              <a:rPr lang="en-US" sz="23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Hay </a:t>
            </a:r>
            <a:r>
              <a:rPr lang="en-US" sz="23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hơn</a:t>
            </a:r>
            <a:r>
              <a:rPr lang="en-US" sz="23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nói</a:t>
            </a:r>
            <a:r>
              <a:rPr lang="en-US" sz="23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chuyện</a:t>
            </a:r>
            <a:r>
              <a:rPr lang="en-US" sz="23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ở </a:t>
            </a:r>
            <a:r>
              <a:rPr lang="en-US" sz="23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lớp</a:t>
            </a:r>
            <a:r>
              <a:rPr lang="en-US" sz="23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nhỉ</a:t>
            </a:r>
            <a:r>
              <a:rPr lang="en-US" sz="23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 – An </a:t>
            </a:r>
            <a:r>
              <a:rPr lang="en-US" sz="23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cười</a:t>
            </a:r>
            <a:r>
              <a:rPr lang="en-US" sz="23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to.</a:t>
            </a:r>
          </a:p>
          <a:p>
            <a:pPr marL="342900" indent="-342900">
              <a:buFontTx/>
              <a:buChar char="-"/>
            </a:pPr>
            <a:r>
              <a:rPr lang="en-US" sz="23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Hơn</a:t>
            </a:r>
            <a:r>
              <a:rPr lang="en-US" sz="23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là</a:t>
            </a:r>
            <a:r>
              <a:rPr lang="en-US" sz="23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cái</a:t>
            </a:r>
            <a:r>
              <a:rPr lang="en-US" sz="23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chắc</a:t>
            </a:r>
            <a:r>
              <a:rPr lang="en-US" sz="23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 – </a:t>
            </a:r>
            <a:r>
              <a:rPr lang="en-US" sz="23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Tôi</a:t>
            </a:r>
            <a:r>
              <a:rPr lang="en-US" sz="23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cũng</a:t>
            </a:r>
            <a:r>
              <a:rPr lang="en-US" sz="23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cười</a:t>
            </a:r>
            <a:r>
              <a:rPr lang="en-US" sz="23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to </a:t>
            </a:r>
            <a:r>
              <a:rPr lang="en-US" sz="23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không</a:t>
            </a:r>
            <a:r>
              <a:rPr lang="en-US" sz="23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kém</a:t>
            </a:r>
            <a:r>
              <a:rPr lang="en-US" sz="23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</a:p>
          <a:p>
            <a:pPr marL="342900" indent="-342900">
              <a:buFontTx/>
              <a:buChar char="-"/>
            </a:pPr>
            <a:r>
              <a:rPr lang="en-US" sz="23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Đến</a:t>
            </a:r>
            <a:r>
              <a:rPr lang="en-US" sz="23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lượt</a:t>
            </a:r>
            <a:r>
              <a:rPr lang="en-US" sz="23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cậu</a:t>
            </a:r>
            <a:r>
              <a:rPr lang="en-US" sz="23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gọi</a:t>
            </a:r>
            <a:r>
              <a:rPr lang="en-US" sz="23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lại</a:t>
            </a:r>
            <a:r>
              <a:rPr lang="en-US" sz="23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cho</a:t>
            </a:r>
            <a:r>
              <a:rPr lang="en-US" sz="23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tớ</a:t>
            </a:r>
            <a:r>
              <a:rPr lang="en-US" sz="23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nhé</a:t>
            </a:r>
            <a:r>
              <a:rPr lang="en-US" sz="23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 – An </a:t>
            </a:r>
            <a:r>
              <a:rPr lang="en-US" sz="23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hét</a:t>
            </a:r>
            <a:r>
              <a:rPr lang="en-US" sz="23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lên</a:t>
            </a:r>
            <a:r>
              <a:rPr lang="en-US" sz="23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rồi</a:t>
            </a:r>
            <a:r>
              <a:rPr lang="en-US" sz="23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tắt</a:t>
            </a:r>
            <a:r>
              <a:rPr lang="en-US" sz="23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máy</a:t>
            </a:r>
            <a:r>
              <a:rPr lang="en-US" sz="23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 </a:t>
            </a:r>
            <a:r>
              <a:rPr lang="en-US" sz="23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Tôi</a:t>
            </a:r>
            <a:r>
              <a:rPr lang="en-US" sz="23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ôm</a:t>
            </a:r>
            <a:r>
              <a:rPr lang="en-US" sz="23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bụng</a:t>
            </a:r>
            <a:r>
              <a:rPr lang="en-US" sz="23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cười</a:t>
            </a:r>
            <a:r>
              <a:rPr lang="en-US" sz="23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 </a:t>
            </a:r>
            <a:r>
              <a:rPr lang="en-US" sz="23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Bố</a:t>
            </a:r>
            <a:r>
              <a:rPr lang="en-US" sz="23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tủm</a:t>
            </a:r>
            <a:r>
              <a:rPr lang="en-US" sz="23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tỉm</a:t>
            </a:r>
            <a:r>
              <a:rPr lang="en-US" sz="23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: “</a:t>
            </a:r>
            <a:r>
              <a:rPr lang="en-US" sz="23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Cả</a:t>
            </a:r>
            <a:r>
              <a:rPr lang="en-US" sz="23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thế</a:t>
            </a:r>
            <a:r>
              <a:rPr lang="en-US" sz="23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giới</a:t>
            </a:r>
            <a:r>
              <a:rPr lang="en-US" sz="23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nghe</a:t>
            </a:r>
            <a:r>
              <a:rPr lang="en-US" sz="23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thấy</a:t>
            </a:r>
            <a:r>
              <a:rPr lang="en-US" sz="23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hai</a:t>
            </a:r>
            <a:r>
              <a:rPr lang="en-US" sz="23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con </a:t>
            </a:r>
            <a:r>
              <a:rPr lang="en-US" sz="23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nói</a:t>
            </a:r>
            <a:r>
              <a:rPr lang="en-US" sz="23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chuyện</a:t>
            </a:r>
            <a:r>
              <a:rPr lang="en-US" sz="23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đấy</a:t>
            </a:r>
            <a:r>
              <a:rPr lang="en-US" sz="23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.”</a:t>
            </a:r>
          </a:p>
          <a:p>
            <a:r>
              <a:rPr lang="en-US" sz="23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    </a:t>
            </a:r>
            <a:r>
              <a:rPr lang="en-US" sz="23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Tôi</a:t>
            </a:r>
            <a:r>
              <a:rPr lang="en-US" sz="23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nhấc</a:t>
            </a:r>
            <a:r>
              <a:rPr lang="en-US" sz="23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máy</a:t>
            </a:r>
            <a:r>
              <a:rPr lang="en-US" sz="23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gọi</a:t>
            </a:r>
            <a:r>
              <a:rPr lang="en-US" sz="23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lại</a:t>
            </a:r>
            <a:r>
              <a:rPr lang="en-US" sz="23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cho</a:t>
            </a:r>
            <a:r>
              <a:rPr lang="en-US" sz="23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An.</a:t>
            </a:r>
          </a:p>
          <a:p>
            <a:pPr marL="342900" indent="-342900">
              <a:buFontTx/>
              <a:buChar char="-"/>
            </a:pPr>
            <a:r>
              <a:rPr lang="en-US" sz="23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A </a:t>
            </a:r>
            <a:r>
              <a:rPr lang="en-US" sz="23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lô</a:t>
            </a:r>
            <a:r>
              <a:rPr lang="en-US" sz="23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lang="en-US" sz="23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bố</a:t>
            </a:r>
            <a:r>
              <a:rPr lang="en-US" sz="23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tớ</a:t>
            </a:r>
            <a:r>
              <a:rPr lang="en-US" sz="23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bảo</a:t>
            </a:r>
            <a:r>
              <a:rPr lang="en-US" sz="23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chúng</a:t>
            </a:r>
            <a:r>
              <a:rPr lang="en-US" sz="23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mình</a:t>
            </a:r>
            <a:r>
              <a:rPr lang="en-US" sz="23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nói</a:t>
            </a:r>
            <a:r>
              <a:rPr lang="en-US" sz="23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cho</a:t>
            </a:r>
            <a:r>
              <a:rPr lang="en-US" sz="23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cả</a:t>
            </a:r>
            <a:r>
              <a:rPr lang="en-US" sz="23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thành</a:t>
            </a:r>
            <a:r>
              <a:rPr lang="en-US" sz="23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phố</a:t>
            </a:r>
            <a:r>
              <a:rPr lang="en-US" sz="23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nghe</a:t>
            </a:r>
            <a:r>
              <a:rPr lang="en-US" sz="23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thấy</a:t>
            </a:r>
            <a:r>
              <a:rPr lang="en-US" sz="23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 – An </a:t>
            </a:r>
            <a:r>
              <a:rPr lang="en-US" sz="23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thì</a:t>
            </a:r>
            <a:r>
              <a:rPr lang="en-US" sz="23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thào</a:t>
            </a:r>
            <a:r>
              <a:rPr lang="en-US" sz="23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</a:p>
          <a:p>
            <a:pPr marL="342900" indent="-342900">
              <a:buFontTx/>
              <a:buChar char="-"/>
            </a:pPr>
            <a:r>
              <a:rPr lang="en-US" sz="23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Thế</a:t>
            </a:r>
            <a:r>
              <a:rPr lang="en-US" sz="23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cậu</a:t>
            </a:r>
            <a:r>
              <a:rPr lang="en-US" sz="23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nói</a:t>
            </a:r>
            <a:r>
              <a:rPr lang="en-US" sz="23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nhỏ</a:t>
            </a:r>
            <a:r>
              <a:rPr lang="en-US" sz="23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hơn</a:t>
            </a:r>
            <a:r>
              <a:rPr lang="en-US" sz="23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tớ</a:t>
            </a:r>
            <a:r>
              <a:rPr lang="en-US" sz="23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đấy</a:t>
            </a:r>
            <a:r>
              <a:rPr lang="en-US" sz="23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 </a:t>
            </a:r>
            <a:r>
              <a:rPr lang="en-US" sz="23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Bố</a:t>
            </a:r>
            <a:r>
              <a:rPr lang="en-US" sz="23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tớ</a:t>
            </a:r>
            <a:r>
              <a:rPr lang="en-US" sz="23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bảo</a:t>
            </a:r>
            <a:r>
              <a:rPr lang="en-US" sz="23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tớ</a:t>
            </a:r>
            <a:r>
              <a:rPr lang="en-US" sz="23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nói</a:t>
            </a:r>
            <a:r>
              <a:rPr lang="en-US" sz="23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cho</a:t>
            </a:r>
            <a:r>
              <a:rPr lang="en-US" sz="23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cả</a:t>
            </a:r>
            <a:r>
              <a:rPr lang="en-US" sz="23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thế</a:t>
            </a:r>
            <a:r>
              <a:rPr lang="en-US" sz="23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giới</a:t>
            </a:r>
            <a:r>
              <a:rPr lang="en-US" sz="23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nghe</a:t>
            </a:r>
            <a:r>
              <a:rPr lang="en-US" sz="23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thấy</a:t>
            </a:r>
            <a:r>
              <a:rPr lang="en-US" sz="23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cơ</a:t>
            </a:r>
            <a:r>
              <a:rPr lang="en-US" sz="23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sz="23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    An </a:t>
            </a:r>
            <a:r>
              <a:rPr lang="en-US" sz="23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cười</a:t>
            </a:r>
            <a:r>
              <a:rPr lang="en-US" sz="23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rúc</a:t>
            </a:r>
            <a:r>
              <a:rPr lang="en-US" sz="23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rích</a:t>
            </a:r>
            <a:r>
              <a:rPr lang="en-US" sz="23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 </a:t>
            </a:r>
            <a:r>
              <a:rPr lang="en-US" sz="23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Chúng</a:t>
            </a:r>
            <a:r>
              <a:rPr lang="en-US" sz="23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tôi</a:t>
            </a:r>
            <a:r>
              <a:rPr lang="en-US" sz="23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lại</a:t>
            </a:r>
            <a:r>
              <a:rPr lang="en-US" sz="23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thì</a:t>
            </a:r>
            <a:r>
              <a:rPr lang="en-US" sz="23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thào</a:t>
            </a:r>
            <a:r>
              <a:rPr lang="en-US" sz="23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lang="en-US" sz="23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nhưng</a:t>
            </a:r>
            <a:r>
              <a:rPr lang="en-US" sz="23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vì</a:t>
            </a:r>
            <a:r>
              <a:rPr lang="en-US" sz="23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nói</a:t>
            </a:r>
            <a:r>
              <a:rPr lang="en-US" sz="23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nhỏ</a:t>
            </a:r>
            <a:r>
              <a:rPr lang="en-US" sz="23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quá</a:t>
            </a:r>
            <a:r>
              <a:rPr lang="en-US" sz="23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nên</a:t>
            </a:r>
            <a:r>
              <a:rPr lang="en-US" sz="23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cứ</a:t>
            </a:r>
            <a:r>
              <a:rPr lang="en-US" sz="23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phải</a:t>
            </a:r>
            <a:r>
              <a:rPr lang="en-US" sz="23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nói</a:t>
            </a:r>
            <a:r>
              <a:rPr lang="en-US" sz="23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đi</a:t>
            </a:r>
            <a:r>
              <a:rPr lang="en-US" sz="23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nói</a:t>
            </a:r>
            <a:r>
              <a:rPr lang="en-US" sz="23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lại</a:t>
            </a:r>
            <a:r>
              <a:rPr lang="en-US" sz="23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sz="23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    </a:t>
            </a:r>
            <a:r>
              <a:rPr lang="en-US" sz="23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Hóa</a:t>
            </a:r>
            <a:r>
              <a:rPr lang="en-US" sz="23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ra</a:t>
            </a:r>
            <a:r>
              <a:rPr lang="en-US" sz="23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nói</a:t>
            </a:r>
            <a:r>
              <a:rPr lang="en-US" sz="23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chuyện</a:t>
            </a:r>
            <a:r>
              <a:rPr lang="en-US" sz="23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điện</a:t>
            </a:r>
            <a:r>
              <a:rPr lang="en-US" sz="23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thoại</a:t>
            </a:r>
            <a:r>
              <a:rPr lang="en-US" sz="23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cũng</a:t>
            </a:r>
            <a:r>
              <a:rPr lang="en-US" sz="23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mệt</a:t>
            </a:r>
            <a:r>
              <a:rPr lang="en-US" sz="23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thật</a:t>
            </a:r>
            <a:r>
              <a:rPr lang="en-US" sz="23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</a:p>
          <a:p>
            <a:pPr algn="r"/>
            <a:r>
              <a:rPr lang="en-US" sz="23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(</a:t>
            </a:r>
            <a:r>
              <a:rPr lang="en-US" sz="23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Bùi</a:t>
            </a:r>
            <a:r>
              <a:rPr lang="en-US" sz="23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Tuệ</a:t>
            </a:r>
            <a:r>
              <a:rPr lang="en-US" sz="23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Minh)</a:t>
            </a:r>
          </a:p>
        </p:txBody>
      </p:sp>
      <p:sp>
        <p:nvSpPr>
          <p:cNvPr id="4" name="Wave 3">
            <a:extLst>
              <a:ext uri="{FF2B5EF4-FFF2-40B4-BE49-F238E27FC236}">
                <a16:creationId xmlns:a16="http://schemas.microsoft.com/office/drawing/2014/main" xmlns="" id="{D2A18950-D8B5-4259-893C-2581BCE1F539}"/>
              </a:ext>
            </a:extLst>
          </p:cNvPr>
          <p:cNvSpPr/>
          <p:nvPr/>
        </p:nvSpPr>
        <p:spPr>
          <a:xfrm>
            <a:off x="327484" y="73744"/>
            <a:ext cx="2501441" cy="571520"/>
          </a:xfrm>
          <a:custGeom>
            <a:avLst/>
            <a:gdLst>
              <a:gd name="connsiteX0" fmla="*/ 306677 w 2501441"/>
              <a:gd name="connsiteY0" fmla="*/ 71440 h 571520"/>
              <a:gd name="connsiteX1" fmla="*/ 2501441 w 2501441"/>
              <a:gd name="connsiteY1" fmla="*/ 71440 h 571520"/>
              <a:gd name="connsiteX2" fmla="*/ 2194764 w 2501441"/>
              <a:gd name="connsiteY2" fmla="*/ 500080 h 571520"/>
              <a:gd name="connsiteX3" fmla="*/ 0 w 2501441"/>
              <a:gd name="connsiteY3" fmla="*/ 500080 h 571520"/>
              <a:gd name="connsiteX4" fmla="*/ 306677 w 2501441"/>
              <a:gd name="connsiteY4" fmla="*/ 71440 h 5715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01441" h="571520" fill="none" extrusionOk="0">
                <a:moveTo>
                  <a:pt x="306677" y="71440"/>
                </a:moveTo>
                <a:cubicBezTo>
                  <a:pt x="1023486" y="-161069"/>
                  <a:pt x="1694572" y="266601"/>
                  <a:pt x="2501441" y="71440"/>
                </a:cubicBezTo>
                <a:cubicBezTo>
                  <a:pt x="2358291" y="281894"/>
                  <a:pt x="2340349" y="307080"/>
                  <a:pt x="2194764" y="500080"/>
                </a:cubicBezTo>
                <a:cubicBezTo>
                  <a:pt x="1560605" y="679870"/>
                  <a:pt x="582707" y="300684"/>
                  <a:pt x="0" y="500080"/>
                </a:cubicBezTo>
                <a:cubicBezTo>
                  <a:pt x="164489" y="322331"/>
                  <a:pt x="226102" y="208652"/>
                  <a:pt x="306677" y="71440"/>
                </a:cubicBezTo>
                <a:close/>
              </a:path>
              <a:path w="2501441" h="571520" stroke="0" extrusionOk="0">
                <a:moveTo>
                  <a:pt x="306677" y="71440"/>
                </a:moveTo>
                <a:cubicBezTo>
                  <a:pt x="1096363" y="-265274"/>
                  <a:pt x="1749709" y="164958"/>
                  <a:pt x="2501441" y="71440"/>
                </a:cubicBezTo>
                <a:cubicBezTo>
                  <a:pt x="2440589" y="125952"/>
                  <a:pt x="2350796" y="356842"/>
                  <a:pt x="2194764" y="500080"/>
                </a:cubicBezTo>
                <a:cubicBezTo>
                  <a:pt x="1536532" y="631704"/>
                  <a:pt x="715698" y="313720"/>
                  <a:pt x="0" y="500080"/>
                </a:cubicBezTo>
                <a:cubicBezTo>
                  <a:pt x="15753" y="426293"/>
                  <a:pt x="178861" y="264185"/>
                  <a:pt x="306677" y="71440"/>
                </a:cubicBezTo>
                <a:close/>
              </a:path>
            </a:pathLst>
          </a:custGeom>
          <a:solidFill>
            <a:schemeClr val="bg1"/>
          </a:solidFill>
          <a:ln w="19050">
            <a:solidFill>
              <a:srgbClr val="00B050"/>
            </a:solidFill>
            <a:extLst>
              <a:ext uri="{C807C97D-BFC1-408E-A445-0C87EB9F89A2}">
                <ask:lineSketchStyleProps xmlns:ask="http://schemas.microsoft.com/office/drawing/2018/sketchyshapes" xmlns="" sd="531292918">
                  <a:prstGeom prst="wave">
                    <a:avLst>
                      <a:gd name="adj1" fmla="val 12500"/>
                      <a:gd name="adj2" fmla="val -6130"/>
                    </a:avLst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>
                <a:solidFill>
                  <a:srgbClr val="0070C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Luyện</a:t>
            </a:r>
            <a:r>
              <a:rPr lang="en-US" sz="2400" b="1" dirty="0">
                <a:solidFill>
                  <a:srgbClr val="0070C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đọc</a:t>
            </a:r>
            <a:r>
              <a:rPr lang="en-US" sz="2400" b="1" dirty="0">
                <a:solidFill>
                  <a:srgbClr val="0070C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lại</a:t>
            </a:r>
            <a:endParaRPr lang="en-US" sz="2400" b="1" dirty="0">
              <a:solidFill>
                <a:srgbClr val="0070C0"/>
              </a:solidFill>
              <a:latin typeface="Times New Roman" panose="02020603050405020304" pitchFamily="18" charset="0"/>
              <a:ea typeface="AvantGarde" panose="00000400000000000000" pitchFamily="2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228130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group of balloons&#10;&#10;Description automatically generated with low confidence">
            <a:extLst>
              <a:ext uri="{FF2B5EF4-FFF2-40B4-BE49-F238E27FC236}">
                <a16:creationId xmlns:a16="http://schemas.microsoft.com/office/drawing/2014/main" xmlns="" id="{F924FB5F-DD73-4EC7-B539-EBE11A846C1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4747" y="902609"/>
            <a:ext cx="8348291" cy="5234722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B26F6761-A4F8-33FC-BD68-0615E7610C45}"/>
              </a:ext>
            </a:extLst>
          </p:cNvPr>
          <p:cNvSpPr txBox="1"/>
          <p:nvPr/>
        </p:nvSpPr>
        <p:spPr>
          <a:xfrm>
            <a:off x="1998920" y="1594883"/>
            <a:ext cx="574366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ĐỌC MỞ RỘNG</a:t>
            </a:r>
          </a:p>
        </p:txBody>
      </p:sp>
    </p:spTree>
    <p:extLst>
      <p:ext uri="{BB962C8B-B14F-4D97-AF65-F5344CB8AC3E}">
        <p14:creationId xmlns:p14="http://schemas.microsoft.com/office/powerpoint/2010/main" val="50809041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 advTm="5000">
        <p15:prstTrans prst="origami"/>
      </p:transition>
    </mc:Choice>
    <mc:Fallback xmlns="">
      <p:transition spd="slow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Table&#10;&#10;Description automatically generated">
            <a:extLst>
              <a:ext uri="{FF2B5EF4-FFF2-40B4-BE49-F238E27FC236}">
                <a16:creationId xmlns:a16="http://schemas.microsoft.com/office/drawing/2014/main" xmlns="" id="{1131BA90-A341-5F99-C824-480DC46320D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320" y="419047"/>
            <a:ext cx="10905066" cy="56514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532856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15">
            <a:extLst>
              <a:ext uri="{FF2B5EF4-FFF2-40B4-BE49-F238E27FC236}">
                <a16:creationId xmlns:a16="http://schemas.microsoft.com/office/drawing/2014/main" xmlns="" id="{86DFD16F-50D6-44AA-84B2-58F330F78C0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48286" y="5019673"/>
            <a:ext cx="923227" cy="923227"/>
          </a:xfrm>
          <a:prstGeom prst="rect">
            <a:avLst/>
          </a:prstGeom>
        </p:spPr>
      </p:pic>
      <p:pic>
        <p:nvPicPr>
          <p:cNvPr id="4" name="图片 6">
            <a:extLst>
              <a:ext uri="{FF2B5EF4-FFF2-40B4-BE49-F238E27FC236}">
                <a16:creationId xmlns:a16="http://schemas.microsoft.com/office/drawing/2014/main" xmlns="" id="{3C486536-FE15-4CBF-A824-0D0AE8499FA8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46020" y="0"/>
            <a:ext cx="6734487" cy="5942900"/>
          </a:xfrm>
          <a:prstGeom prst="rect">
            <a:avLst/>
          </a:prstGeom>
        </p:spPr>
      </p:pic>
      <p:pic>
        <p:nvPicPr>
          <p:cNvPr id="5" name="图片 16">
            <a:extLst>
              <a:ext uri="{FF2B5EF4-FFF2-40B4-BE49-F238E27FC236}">
                <a16:creationId xmlns:a16="http://schemas.microsoft.com/office/drawing/2014/main" xmlns="" id="{D9C96AB8-A0E0-4704-94E3-63ECBA93794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90960" y="3563738"/>
            <a:ext cx="923227" cy="923227"/>
          </a:xfrm>
          <a:prstGeom prst="rect">
            <a:avLst/>
          </a:prstGeom>
        </p:spPr>
      </p:pic>
      <p:pic>
        <p:nvPicPr>
          <p:cNvPr id="6" name="图片 17">
            <a:extLst>
              <a:ext uri="{FF2B5EF4-FFF2-40B4-BE49-F238E27FC236}">
                <a16:creationId xmlns:a16="http://schemas.microsoft.com/office/drawing/2014/main" xmlns="" id="{1CE7C77B-AA60-4B81-B761-B7E79AD4014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09900" y="928746"/>
            <a:ext cx="923227" cy="923227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CB9A8DB5-34A7-4402-B12F-6383E038F752}"/>
              </a:ext>
            </a:extLst>
          </p:cNvPr>
          <p:cNvSpPr txBox="1"/>
          <p:nvPr/>
        </p:nvSpPr>
        <p:spPr>
          <a:xfrm rot="21158043">
            <a:off x="4067830" y="2700970"/>
            <a:ext cx="4316752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800" b="1" dirty="0">
                <a:ln/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THẢO LUẬN NHÓM ĐÔI</a:t>
            </a:r>
          </a:p>
        </p:txBody>
      </p:sp>
    </p:spTree>
    <p:extLst>
      <p:ext uri="{BB962C8B-B14F-4D97-AF65-F5344CB8AC3E}">
        <p14:creationId xmlns:p14="http://schemas.microsoft.com/office/powerpoint/2010/main" val="11233006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2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2" presetClass="entr" presetSubtype="2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2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8" presetClass="emph" presetSubtype="0" repeatCount="2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1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2" presetID="8" presetClass="emph" presetSubtype="0" repeatCount="2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3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4" presetID="8" presetClass="emph" presetSubtype="0" repeatCount="2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5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6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iagram&#10;&#10;Description automatically generated">
            <a:extLst>
              <a:ext uri="{FF2B5EF4-FFF2-40B4-BE49-F238E27FC236}">
                <a16:creationId xmlns:a16="http://schemas.microsoft.com/office/drawing/2014/main" xmlns="" id="{564473F5-C0D7-DF72-FC2E-2EA4EE896DF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8173" y="538280"/>
            <a:ext cx="9355113" cy="6208099"/>
          </a:xfrm>
          <a:prstGeom prst="rect">
            <a:avLst/>
          </a:prstGeom>
        </p:spPr>
      </p:pic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xmlns="" id="{B0245E1E-34C2-4602-92BD-32D28438DFCE}"/>
              </a:ext>
            </a:extLst>
          </p:cNvPr>
          <p:cNvSpPr/>
          <p:nvPr/>
        </p:nvSpPr>
        <p:spPr>
          <a:xfrm>
            <a:off x="1538173" y="373499"/>
            <a:ext cx="8728948" cy="329562"/>
          </a:xfrm>
          <a:prstGeom prst="roundRect">
            <a:avLst/>
          </a:prstGeom>
          <a:solidFill>
            <a:schemeClr val="bg1"/>
          </a:solidFill>
          <a:ln w="28575">
            <a:noFill/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>
                <a:solidFill>
                  <a:srgbClr val="0070C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Quan</a:t>
            </a:r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sát</a:t>
            </a:r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tranh</a:t>
            </a:r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và</a:t>
            </a:r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cho</a:t>
            </a:r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cô</a:t>
            </a:r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biết</a:t>
            </a:r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solidFill>
                  <a:srgbClr val="0070C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trong</a:t>
            </a:r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tranh</a:t>
            </a:r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vẽ</a:t>
            </a:r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gì</a:t>
            </a:r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4506297C-F0E3-424E-94A7-2B0089CD2EC2}"/>
              </a:ext>
            </a:extLst>
          </p:cNvPr>
          <p:cNvSpPr txBox="1"/>
          <p:nvPr/>
        </p:nvSpPr>
        <p:spPr>
          <a:xfrm>
            <a:off x="2204096" y="1148579"/>
            <a:ext cx="6898231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 dirty="0">
                <a:solidFill>
                  <a:schemeClr val="accent2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A LÔ, TỚ ĐÂY</a:t>
            </a:r>
          </a:p>
        </p:txBody>
      </p:sp>
    </p:spTree>
    <p:extLst>
      <p:ext uri="{BB962C8B-B14F-4D97-AF65-F5344CB8AC3E}">
        <p14:creationId xmlns:p14="http://schemas.microsoft.com/office/powerpoint/2010/main" val="28184766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5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picture containing text, toy, vector graphics, clipart&#10;&#10;Description automatically generated">
            <a:extLst>
              <a:ext uri="{FF2B5EF4-FFF2-40B4-BE49-F238E27FC236}">
                <a16:creationId xmlns:a16="http://schemas.microsoft.com/office/drawing/2014/main" xmlns="" id="{B9F9027A-465D-137B-FB72-523551158DD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467" y="743627"/>
            <a:ext cx="10905066" cy="53707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10084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group of balloons&#10;&#10;Description automatically generated with low confidence">
            <a:extLst>
              <a:ext uri="{FF2B5EF4-FFF2-40B4-BE49-F238E27FC236}">
                <a16:creationId xmlns:a16="http://schemas.microsoft.com/office/drawing/2014/main" xmlns="" id="{F924FB5F-DD73-4EC7-B539-EBE11A846C1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4747" y="902609"/>
            <a:ext cx="8348291" cy="523472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A7D54C0F-F588-439D-9E81-DA0BAA7D6C1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902609"/>
            <a:ext cx="7096359" cy="37005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393773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 advTm="5000">
        <p15:prstTrans prst="origami"/>
      </p:transition>
    </mc:Choice>
    <mc:Fallback xmlns="">
      <p:transition spd="slow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>
            <a:extLst>
              <a:ext uri="{FF2B5EF4-FFF2-40B4-BE49-F238E27FC236}">
                <a16:creationId xmlns:a16="http://schemas.microsoft.com/office/drawing/2014/main" xmlns="" id="{B9CC86BF-F539-4A42-9F0D-104A71E0B048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33875" y="2838450"/>
            <a:ext cx="352425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5AC523C9-7DA4-4B57-B028-CFFFF295F3C3}"/>
              </a:ext>
            </a:extLst>
          </p:cNvPr>
          <p:cNvSpPr txBox="1"/>
          <p:nvPr/>
        </p:nvSpPr>
        <p:spPr>
          <a:xfrm>
            <a:off x="1463040" y="1859340"/>
            <a:ext cx="9403080" cy="2407860"/>
          </a:xfrm>
          <a:prstGeom prst="rect">
            <a:avLst/>
          </a:prstGeom>
          <a:noFill/>
        </p:spPr>
        <p:txBody>
          <a:bodyPr wrap="square" rtlCol="0">
            <a:prstTxWarp prst="textArchUp">
              <a:avLst>
                <a:gd name="adj" fmla="val 11941429"/>
              </a:avLst>
            </a:prstTxWarp>
            <a:spAutoFit/>
          </a:bodyPr>
          <a:lstStyle/>
          <a:p>
            <a:pPr algn="ctr"/>
            <a:r>
              <a:rPr lang="en-US" sz="9600" b="1" dirty="0">
                <a:solidFill>
                  <a:srgbClr val="00B050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  <a:latin typeface="HP-087" panose="020B0803050302020204" pitchFamily="34" charset="0"/>
              </a:rPr>
              <a:t>TẠM BIỆT CÁC EM!</a:t>
            </a:r>
          </a:p>
        </p:txBody>
      </p:sp>
    </p:spTree>
    <p:extLst>
      <p:ext uri="{BB962C8B-B14F-4D97-AF65-F5344CB8AC3E}">
        <p14:creationId xmlns:p14="http://schemas.microsoft.com/office/powerpoint/2010/main" val="337998321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Graphic 13">
            <a:extLst>
              <a:ext uri="{FF2B5EF4-FFF2-40B4-BE49-F238E27FC236}">
                <a16:creationId xmlns:a16="http://schemas.microsoft.com/office/drawing/2014/main" xmlns="" id="{7EDCC5BB-29D2-71BD-407C-DEFABFF7CC4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 l="5789" r="5789"/>
          <a:stretch/>
        </p:blipFill>
        <p:spPr>
          <a:xfrm>
            <a:off x="1" y="2590800"/>
            <a:ext cx="12192000" cy="4413169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xmlns="" id="{A7DE7747-85D9-CA48-4C7D-4F8AB51354A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0206" y="6027961"/>
            <a:ext cx="506012" cy="426757"/>
          </a:xfrm>
          <a:prstGeom prst="rect">
            <a:avLst/>
          </a:prstGeom>
        </p:spPr>
      </p:pic>
      <p:pic>
        <p:nvPicPr>
          <p:cNvPr id="47" name="Picture 46">
            <a:extLst>
              <a:ext uri="{FF2B5EF4-FFF2-40B4-BE49-F238E27FC236}">
                <a16:creationId xmlns:a16="http://schemas.microsoft.com/office/drawing/2014/main" xmlns="" id="{D86E1F1A-07D6-4944-60B8-2353FEC2D0E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216195" y="6057396"/>
            <a:ext cx="506012" cy="426757"/>
          </a:xfrm>
          <a:prstGeom prst="rect">
            <a:avLst/>
          </a:prstGeom>
        </p:spPr>
      </p:pic>
      <p:grpSp>
        <p:nvGrpSpPr>
          <p:cNvPr id="15" name="Group 14">
            <a:extLst>
              <a:ext uri="{FF2B5EF4-FFF2-40B4-BE49-F238E27FC236}">
                <a16:creationId xmlns:a16="http://schemas.microsoft.com/office/drawing/2014/main" xmlns="" id="{05357D7E-86CE-487A-FD5B-1498186FE3FB}"/>
              </a:ext>
            </a:extLst>
          </p:cNvPr>
          <p:cNvGrpSpPr/>
          <p:nvPr/>
        </p:nvGrpSpPr>
        <p:grpSpPr>
          <a:xfrm>
            <a:off x="1306974" y="513236"/>
            <a:ext cx="10656425" cy="5831529"/>
            <a:chOff x="1851950" y="513236"/>
            <a:chExt cx="8488100" cy="5831529"/>
          </a:xfrm>
        </p:grpSpPr>
        <p:sp>
          <p:nvSpPr>
            <p:cNvPr id="13" name="Rectangle: Rounded Corners 12">
              <a:extLst>
                <a:ext uri="{FF2B5EF4-FFF2-40B4-BE49-F238E27FC236}">
                  <a16:creationId xmlns:a16="http://schemas.microsoft.com/office/drawing/2014/main" xmlns="" id="{65D06B46-B39F-EE35-6491-6919612F0E9B}"/>
                </a:ext>
              </a:extLst>
            </p:cNvPr>
            <p:cNvSpPr/>
            <p:nvPr/>
          </p:nvSpPr>
          <p:spPr>
            <a:xfrm>
              <a:off x="3100454" y="513236"/>
              <a:ext cx="7239596" cy="5831529"/>
            </a:xfrm>
            <a:custGeom>
              <a:avLst/>
              <a:gdLst>
                <a:gd name="connsiteX0" fmla="*/ 0 w 7239596"/>
                <a:gd name="connsiteY0" fmla="*/ 971941 h 5831529"/>
                <a:gd name="connsiteX1" fmla="*/ 971941 w 7239596"/>
                <a:gd name="connsiteY1" fmla="*/ 0 h 5831529"/>
                <a:gd name="connsiteX2" fmla="*/ 6267655 w 7239596"/>
                <a:gd name="connsiteY2" fmla="*/ 0 h 5831529"/>
                <a:gd name="connsiteX3" fmla="*/ 7239596 w 7239596"/>
                <a:gd name="connsiteY3" fmla="*/ 971941 h 5831529"/>
                <a:gd name="connsiteX4" fmla="*/ 7239596 w 7239596"/>
                <a:gd name="connsiteY4" fmla="*/ 4859588 h 5831529"/>
                <a:gd name="connsiteX5" fmla="*/ 6267655 w 7239596"/>
                <a:gd name="connsiteY5" fmla="*/ 5831529 h 5831529"/>
                <a:gd name="connsiteX6" fmla="*/ 971941 w 7239596"/>
                <a:gd name="connsiteY6" fmla="*/ 5831529 h 5831529"/>
                <a:gd name="connsiteX7" fmla="*/ 0 w 7239596"/>
                <a:gd name="connsiteY7" fmla="*/ 4859588 h 5831529"/>
                <a:gd name="connsiteX8" fmla="*/ 0 w 7239596"/>
                <a:gd name="connsiteY8" fmla="*/ 971941 h 58315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239596" h="5831529" fill="none" extrusionOk="0">
                  <a:moveTo>
                    <a:pt x="0" y="971941"/>
                  </a:moveTo>
                  <a:cubicBezTo>
                    <a:pt x="-35522" y="403455"/>
                    <a:pt x="394590" y="25928"/>
                    <a:pt x="971941" y="0"/>
                  </a:cubicBezTo>
                  <a:cubicBezTo>
                    <a:pt x="2938855" y="-30893"/>
                    <a:pt x="4730186" y="99340"/>
                    <a:pt x="6267655" y="0"/>
                  </a:cubicBezTo>
                  <a:cubicBezTo>
                    <a:pt x="6833694" y="43844"/>
                    <a:pt x="7195221" y="501376"/>
                    <a:pt x="7239596" y="971941"/>
                  </a:cubicBezTo>
                  <a:cubicBezTo>
                    <a:pt x="7154018" y="1416756"/>
                    <a:pt x="7167232" y="4194090"/>
                    <a:pt x="7239596" y="4859588"/>
                  </a:cubicBezTo>
                  <a:cubicBezTo>
                    <a:pt x="7219112" y="5403718"/>
                    <a:pt x="6786850" y="5817911"/>
                    <a:pt x="6267655" y="5831529"/>
                  </a:cubicBezTo>
                  <a:cubicBezTo>
                    <a:pt x="5306002" y="5875597"/>
                    <a:pt x="3018828" y="5841795"/>
                    <a:pt x="971941" y="5831529"/>
                  </a:cubicBezTo>
                  <a:cubicBezTo>
                    <a:pt x="402068" y="5876575"/>
                    <a:pt x="87423" y="5339402"/>
                    <a:pt x="0" y="4859588"/>
                  </a:cubicBezTo>
                  <a:cubicBezTo>
                    <a:pt x="161883" y="4067634"/>
                    <a:pt x="71112" y="1752819"/>
                    <a:pt x="0" y="971941"/>
                  </a:cubicBezTo>
                  <a:close/>
                </a:path>
                <a:path w="7239596" h="5831529" stroke="0" extrusionOk="0">
                  <a:moveTo>
                    <a:pt x="0" y="971941"/>
                  </a:moveTo>
                  <a:cubicBezTo>
                    <a:pt x="11388" y="444068"/>
                    <a:pt x="425324" y="-45062"/>
                    <a:pt x="971941" y="0"/>
                  </a:cubicBezTo>
                  <a:cubicBezTo>
                    <a:pt x="2795804" y="55113"/>
                    <a:pt x="4574303" y="-40744"/>
                    <a:pt x="6267655" y="0"/>
                  </a:cubicBezTo>
                  <a:cubicBezTo>
                    <a:pt x="6806017" y="-33706"/>
                    <a:pt x="7243343" y="392234"/>
                    <a:pt x="7239596" y="971941"/>
                  </a:cubicBezTo>
                  <a:cubicBezTo>
                    <a:pt x="7291268" y="2063763"/>
                    <a:pt x="7084820" y="3491545"/>
                    <a:pt x="7239596" y="4859588"/>
                  </a:cubicBezTo>
                  <a:cubicBezTo>
                    <a:pt x="7239291" y="5333668"/>
                    <a:pt x="6773575" y="5764638"/>
                    <a:pt x="6267655" y="5831529"/>
                  </a:cubicBezTo>
                  <a:cubicBezTo>
                    <a:pt x="4483374" y="5674404"/>
                    <a:pt x="2709326" y="5691026"/>
                    <a:pt x="971941" y="5831529"/>
                  </a:cubicBezTo>
                  <a:cubicBezTo>
                    <a:pt x="412107" y="5851724"/>
                    <a:pt x="-11611" y="5399318"/>
                    <a:pt x="0" y="4859588"/>
                  </a:cubicBezTo>
                  <a:cubicBezTo>
                    <a:pt x="-147270" y="4102702"/>
                    <a:pt x="164437" y="1827381"/>
                    <a:pt x="0" y="971941"/>
                  </a:cubicBezTo>
                  <a:close/>
                </a:path>
              </a:pathLst>
            </a:custGeom>
            <a:solidFill>
              <a:schemeClr val="bg1"/>
            </a:solidFill>
            <a:ln w="76200">
              <a:solidFill>
                <a:srgbClr val="ED7D31"/>
              </a:solidFill>
              <a:prstDash val="dash"/>
              <a:extLst>
                <a:ext uri="{C807C97D-BFC1-408E-A445-0C87EB9F89A2}">
                  <ask:lineSketchStyleProps xmlns:ask="http://schemas.microsoft.com/office/drawing/2018/sketchyshapes" xmlns="" sd="2019441531">
                    <a:prstGeom prst="roundRect">
                      <a:avLst/>
                    </a:prstGeom>
                    <ask:type>
                      <ask:lineSketchCurve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xmlns="" id="{5EBDEC29-3C47-6BC1-D62D-A6903F703403}"/>
                </a:ext>
              </a:extLst>
            </p:cNvPr>
            <p:cNvSpPr txBox="1"/>
            <p:nvPr/>
          </p:nvSpPr>
          <p:spPr>
            <a:xfrm>
              <a:off x="1851950" y="774427"/>
              <a:ext cx="8488100" cy="1769715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1500" b="0" i="0" u="none" strike="noStrike" kern="1200" cap="none" spc="0" normalizeH="0" baseline="0" noProof="0">
                <a:ln>
                  <a:noFill/>
                </a:ln>
                <a:solidFill>
                  <a:srgbClr val="F14124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</p:grp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5B254681-95EA-3134-64B9-D1F4EAF46366}"/>
              </a:ext>
            </a:extLst>
          </p:cNvPr>
          <p:cNvSpPr txBox="1"/>
          <p:nvPr/>
        </p:nvSpPr>
        <p:spPr>
          <a:xfrm>
            <a:off x="3945834" y="848498"/>
            <a:ext cx="7663225" cy="49244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lvl="0" algn="just"/>
            <a:r>
              <a:rPr lang="en-US" sz="3200" dirty="0" err="1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Đọc</a:t>
            </a:r>
            <a:r>
              <a:rPr lang="en-US" sz="320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đúng</a:t>
            </a:r>
            <a:r>
              <a:rPr lang="en-US" sz="320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rõ</a:t>
            </a:r>
            <a:r>
              <a:rPr lang="en-US" sz="320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ràng</a:t>
            </a:r>
            <a:r>
              <a:rPr lang="en-US" sz="320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câu</a:t>
            </a:r>
            <a:r>
              <a:rPr lang="en-US" sz="320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chuyện</a:t>
            </a:r>
            <a:r>
              <a:rPr lang="en-US" sz="320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“A </a:t>
            </a:r>
            <a:r>
              <a:rPr lang="en-US" sz="3200" dirty="0" err="1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lô</a:t>
            </a:r>
            <a:r>
              <a:rPr lang="en-US" sz="320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3200" dirty="0" err="1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tớ</a:t>
            </a:r>
            <a:r>
              <a:rPr lang="en-US" sz="320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đây</a:t>
            </a:r>
            <a:r>
              <a:rPr lang="en-US" sz="320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”.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41B961B3-C937-BCB9-D40E-33C3F2E91A9B}"/>
              </a:ext>
            </a:extLst>
          </p:cNvPr>
          <p:cNvSpPr txBox="1"/>
          <p:nvPr/>
        </p:nvSpPr>
        <p:spPr>
          <a:xfrm>
            <a:off x="3886200" y="1695224"/>
            <a:ext cx="7683104" cy="49244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lvl="0" algn="just"/>
            <a:r>
              <a:rPr lang="en-US" sz="3200" dirty="0" err="1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Biết</a:t>
            </a:r>
            <a:r>
              <a:rPr lang="en-US" sz="320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ngắt</a:t>
            </a:r>
            <a:r>
              <a:rPr lang="en-US" sz="320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nghỉ</a:t>
            </a:r>
            <a:r>
              <a:rPr lang="en-US" sz="320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đúng</a:t>
            </a:r>
            <a:r>
              <a:rPr lang="en-US" sz="320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dấu</a:t>
            </a:r>
            <a:r>
              <a:rPr lang="en-US" sz="320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câu</a:t>
            </a:r>
            <a:r>
              <a:rPr lang="en-US" sz="320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xmlns="" id="{67206E89-6185-9AA0-81CB-4D14117191FC}"/>
              </a:ext>
            </a:extLst>
          </p:cNvPr>
          <p:cNvSpPr txBox="1"/>
          <p:nvPr/>
        </p:nvSpPr>
        <p:spPr>
          <a:xfrm>
            <a:off x="3856382" y="2496767"/>
            <a:ext cx="7796055" cy="98488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lvl="0" algn="just"/>
            <a:r>
              <a:rPr lang="vi-VN" sz="320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Bước đầu phân biệt được lời của các nhân vật và lời người kể chuyện.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pic>
        <p:nvPicPr>
          <p:cNvPr id="2054" name="Picture 6">
            <a:extLst>
              <a:ext uri="{FF2B5EF4-FFF2-40B4-BE49-F238E27FC236}">
                <a16:creationId xmlns:a16="http://schemas.microsoft.com/office/drawing/2014/main" xmlns="" id="{E0DF0D76-B384-70C7-2BA8-E15DCB2DE1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6782" b="89766" l="7935" r="91957">
                        <a14:foregroundMark x1="41957" y1="12454" x2="33370" y2="6782"/>
                        <a14:foregroundMark x1="14130" y1="18989" x2="16087" y2="41800"/>
                        <a14:foregroundMark x1="36848" y1="40691" x2="55109" y2="65721"/>
                        <a14:foregroundMark x1="39783" y1="30703" x2="45978" y2="50801"/>
                        <a14:foregroundMark x1="36848" y1="28977" x2="40217" y2="45623"/>
                        <a14:foregroundMark x1="35761" y1="31689" x2="33370" y2="48089"/>
                        <a14:foregroundMark x1="29022" y1="47965" x2="34674" y2="53268"/>
                        <a14:foregroundMark x1="34674" y1="53268" x2="48696" y2="54007"/>
                        <a14:foregroundMark x1="78478" y1="34525" x2="87283" y2="33046"/>
                        <a14:foregroundMark x1="87283" y1="33046" x2="91957" y2="33416"/>
                        <a14:foregroundMark x1="22065" y1="37115" x2="12935" y2="37485"/>
                        <a14:foregroundMark x1="12935" y1="37485" x2="7935" y2="39581"/>
                        <a14:foregroundMark x1="38152" y1="49075" x2="47717" y2="6103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118510" y="733311"/>
            <a:ext cx="816308" cy="719537"/>
          </a:xfrm>
          <a:prstGeom prst="rect">
            <a:avLst/>
          </a:prstGeom>
          <a:noFill/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6">
            <a:extLst>
              <a:ext uri="{FF2B5EF4-FFF2-40B4-BE49-F238E27FC236}">
                <a16:creationId xmlns:a16="http://schemas.microsoft.com/office/drawing/2014/main" xmlns="" id="{0A665BE3-AA77-FCC4-108B-187645621D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6782" b="89766" l="7935" r="91957">
                        <a14:foregroundMark x1="41957" y1="12454" x2="33370" y2="6782"/>
                        <a14:foregroundMark x1="14130" y1="18989" x2="16087" y2="41800"/>
                        <a14:foregroundMark x1="36848" y1="40691" x2="55109" y2="65721"/>
                        <a14:foregroundMark x1="39783" y1="30703" x2="45978" y2="50801"/>
                        <a14:foregroundMark x1="36848" y1="28977" x2="40217" y2="45623"/>
                        <a14:foregroundMark x1="35761" y1="31689" x2="33370" y2="48089"/>
                        <a14:foregroundMark x1="29022" y1="47965" x2="34674" y2="53268"/>
                        <a14:foregroundMark x1="34674" y1="53268" x2="48696" y2="54007"/>
                        <a14:foregroundMark x1="78478" y1="34525" x2="87283" y2="33046"/>
                        <a14:foregroundMark x1="87283" y1="33046" x2="91957" y2="33416"/>
                        <a14:foregroundMark x1="22065" y1="37115" x2="12935" y2="37485"/>
                        <a14:foregroundMark x1="12935" y1="37485" x2="7935" y2="39581"/>
                        <a14:foregroundMark x1="38152" y1="49075" x2="47717" y2="6103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078754" y="1620131"/>
            <a:ext cx="816308" cy="719537"/>
          </a:xfrm>
          <a:prstGeom prst="rect">
            <a:avLst/>
          </a:prstGeom>
          <a:noFill/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6">
            <a:extLst>
              <a:ext uri="{FF2B5EF4-FFF2-40B4-BE49-F238E27FC236}">
                <a16:creationId xmlns:a16="http://schemas.microsoft.com/office/drawing/2014/main" xmlns="" id="{81B199BC-C70E-E941-EDDB-80812D42D9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6782" b="89766" l="7935" r="91957">
                        <a14:foregroundMark x1="41957" y1="12454" x2="33370" y2="6782"/>
                        <a14:foregroundMark x1="14130" y1="18989" x2="16087" y2="41800"/>
                        <a14:foregroundMark x1="36848" y1="40691" x2="55109" y2="65721"/>
                        <a14:foregroundMark x1="39783" y1="30703" x2="45978" y2="50801"/>
                        <a14:foregroundMark x1="36848" y1="28977" x2="40217" y2="45623"/>
                        <a14:foregroundMark x1="35761" y1="31689" x2="33370" y2="48089"/>
                        <a14:foregroundMark x1="29022" y1="47965" x2="34674" y2="53268"/>
                        <a14:foregroundMark x1="34674" y1="53268" x2="48696" y2="54007"/>
                        <a14:foregroundMark x1="78478" y1="34525" x2="87283" y2="33046"/>
                        <a14:foregroundMark x1="87283" y1="33046" x2="91957" y2="33416"/>
                        <a14:foregroundMark x1="22065" y1="37115" x2="12935" y2="37485"/>
                        <a14:foregroundMark x1="12935" y1="37485" x2="7935" y2="39581"/>
                        <a14:foregroundMark x1="38152" y1="49075" x2="47717" y2="6103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048936" y="2394261"/>
            <a:ext cx="816308" cy="719537"/>
          </a:xfrm>
          <a:prstGeom prst="rect">
            <a:avLst/>
          </a:prstGeom>
          <a:noFill/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7" name="Group 6">
            <a:extLst>
              <a:ext uri="{FF2B5EF4-FFF2-40B4-BE49-F238E27FC236}">
                <a16:creationId xmlns:a16="http://schemas.microsoft.com/office/drawing/2014/main" xmlns="" id="{5158A7D2-9FDE-A829-A9D8-1AE1C3F50324}"/>
              </a:ext>
            </a:extLst>
          </p:cNvPr>
          <p:cNvGrpSpPr/>
          <p:nvPr/>
        </p:nvGrpSpPr>
        <p:grpSpPr>
          <a:xfrm>
            <a:off x="0" y="2154768"/>
            <a:ext cx="2871231" cy="2538269"/>
            <a:chOff x="-163841" y="2154768"/>
            <a:chExt cx="2871231" cy="2538269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xmlns="" id="{03042D98-8BA5-A139-F7FB-DDB2BD7E4A08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 rot="204247">
              <a:off x="-163841" y="2154768"/>
              <a:ext cx="2871231" cy="2538269"/>
            </a:xfrm>
            <a:prstGeom prst="rect">
              <a:avLst/>
            </a:prstGeom>
          </p:spPr>
        </p:pic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xmlns="" id="{ACFD6E6E-6E37-70B4-0E64-5C4E607B0C00}"/>
                </a:ext>
              </a:extLst>
            </p:cNvPr>
            <p:cNvSpPr txBox="1"/>
            <p:nvPr/>
          </p:nvSpPr>
          <p:spPr>
            <a:xfrm>
              <a:off x="338295" y="2996155"/>
              <a:ext cx="1944875" cy="98488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0" tIns="0" rIns="0" bIns="0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1" i="0" u="none" strike="noStrike" kern="1200" cap="none" spc="0" normalizeH="0" baseline="0" noProof="0" dirty="0" err="1">
                  <a:ln w="12700"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Yêu</a:t>
              </a:r>
              <a:r>
                <a:rPr kumimoji="0" lang="en-US" sz="3200" b="1" i="0" u="none" strike="noStrike" kern="1200" cap="none" spc="0" normalizeH="0" baseline="0" noProof="0" dirty="0">
                  <a:ln w="12700"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 w="12700"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cầu</a:t>
              </a:r>
              <a:r>
                <a:rPr kumimoji="0" lang="en-US" sz="3200" b="1" i="0" u="none" strike="noStrike" kern="1200" cap="none" spc="0" normalizeH="0" baseline="0" noProof="0" dirty="0">
                  <a:ln w="12700"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 w="12700"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cần</a:t>
              </a:r>
              <a:r>
                <a:rPr kumimoji="0" lang="en-US" sz="3200" b="1" i="0" u="none" strike="noStrike" kern="1200" cap="none" spc="0" normalizeH="0" baseline="0" noProof="0" dirty="0">
                  <a:ln w="12700"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 w="12700"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đạt</a:t>
              </a:r>
              <a:endParaRPr kumimoji="0" lang="en-US" sz="3200" b="1" i="0" u="none" strike="noStrike" kern="1200" cap="none" spc="0" normalizeH="0" baseline="0" noProof="0" dirty="0">
                <a:ln w="12700"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</p:grpSp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3485F34C-F709-4331-A684-FADBAEC77DC2}"/>
              </a:ext>
            </a:extLst>
          </p:cNvPr>
          <p:cNvSpPr txBox="1"/>
          <p:nvPr/>
        </p:nvSpPr>
        <p:spPr>
          <a:xfrm>
            <a:off x="3747051" y="3669585"/>
            <a:ext cx="8040758" cy="196977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lvl="0" algn="just"/>
            <a:r>
              <a:rPr lang="vi-VN" sz="320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Hiểu nội dung bài và những điều tác giả muốn nói qua bài đọc: Trong giao tiếp cần chú ý cách nói năng sao cho phù hợp, không làm ảnh hưởng đến những người xung quanh.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pic>
        <p:nvPicPr>
          <p:cNvPr id="21" name="Picture 6">
            <a:extLst>
              <a:ext uri="{FF2B5EF4-FFF2-40B4-BE49-F238E27FC236}">
                <a16:creationId xmlns:a16="http://schemas.microsoft.com/office/drawing/2014/main" xmlns="" id="{4B7F5DCE-7409-4C7F-A124-678FE9C15D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6782" b="89766" l="7935" r="91957">
                        <a14:foregroundMark x1="41957" y1="12454" x2="33370" y2="6782"/>
                        <a14:foregroundMark x1="14130" y1="18989" x2="16087" y2="41800"/>
                        <a14:foregroundMark x1="36848" y1="40691" x2="55109" y2="65721"/>
                        <a14:foregroundMark x1="39783" y1="30703" x2="45978" y2="50801"/>
                        <a14:foregroundMark x1="36848" y1="28977" x2="40217" y2="45623"/>
                        <a14:foregroundMark x1="35761" y1="31689" x2="33370" y2="48089"/>
                        <a14:foregroundMark x1="29022" y1="47965" x2="34674" y2="53268"/>
                        <a14:foregroundMark x1="34674" y1="53268" x2="48696" y2="54007"/>
                        <a14:foregroundMark x1="78478" y1="34525" x2="87283" y2="33046"/>
                        <a14:foregroundMark x1="87283" y1="33046" x2="91957" y2="33416"/>
                        <a14:foregroundMark x1="22065" y1="37115" x2="12935" y2="37485"/>
                        <a14:foregroundMark x1="12935" y1="37485" x2="7935" y2="39581"/>
                        <a14:foregroundMark x1="38152" y1="49075" x2="47717" y2="6103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2939605" y="3567079"/>
            <a:ext cx="816308" cy="719537"/>
          </a:xfrm>
          <a:prstGeom prst="rect">
            <a:avLst/>
          </a:prstGeom>
          <a:noFill/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59102313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>
        <p159:morph option="byObject"/>
      </p:transition>
    </mc:Choice>
    <mc:Fallback>
      <p:transition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9" dur="50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0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1" presetID="2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3" dur="500"/>
                                            <p:tgtEl>
                                              <p:spTgt spid="1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4" fill="hold">
                          <p:stCondLst>
                            <p:cond delay="indefinite"/>
                          </p:stCondLst>
                          <p:childTnLst>
                            <p:par>
                              <p:cTn id="1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6" presetID="2" presetClass="entr" presetSubtype="8" fill="hold" nodeType="click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5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18" dur="500" fill="hold"/>
                                            <p:tgtEl>
                                              <p:spTgt spid="205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19" dur="500" fill="hold"/>
                                            <p:tgtEl>
                                              <p:spTgt spid="205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0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21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3" dur="50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4" fill="hold">
                          <p:stCondLst>
                            <p:cond delay="indefinite"/>
                          </p:stCondLst>
                          <p:childTnLst>
                            <p:par>
                              <p:cTn id="2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6" presetID="2" presetClass="entr" presetSubtype="8" fill="hold" nodeType="click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28" dur="5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29" dur="5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0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31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3" dur="500"/>
                                            <p:tgtEl>
                                              <p:spTgt spid="1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4" fill="hold">
                          <p:stCondLst>
                            <p:cond delay="indefinite"/>
                          </p:stCondLst>
                          <p:childTnLst>
                            <p:par>
                              <p:cTn id="3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6" presetID="2" presetClass="entr" presetSubtype="8" fill="hold" nodeType="click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38" dur="5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39" dur="5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0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41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3" dur="500"/>
                                            <p:tgtEl>
                                              <p:spTgt spid="2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4" fill="hold">
                          <p:stCondLst>
                            <p:cond delay="indefinite"/>
                          </p:stCondLst>
                          <p:childTnLst>
                            <p:par>
                              <p:cTn id="4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6" presetID="2" presetClass="entr" presetSubtype="8" fill="hold" nodeType="click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48" dur="5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49" dur="5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0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51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3" dur="500"/>
                                            <p:tgtEl>
                                              <p:spTgt spid="1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4" grpId="0"/>
          <p:bldP spid="18" grpId="0"/>
          <p:bldP spid="20" grpId="0"/>
          <p:bldP spid="17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9" dur="50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0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1" presetID="2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3" dur="500"/>
                                            <p:tgtEl>
                                              <p:spTgt spid="1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4" fill="hold">
                          <p:stCondLst>
                            <p:cond delay="indefinite"/>
                          </p:stCondLst>
                          <p:childTnLst>
                            <p:par>
                              <p:cTn id="1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6" presetID="2" presetClass="entr" presetSubtype="8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5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8" dur="500" fill="hold"/>
                                            <p:tgtEl>
                                              <p:spTgt spid="205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9" dur="500" fill="hold"/>
                                            <p:tgtEl>
                                              <p:spTgt spid="205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0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21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3" dur="50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4" fill="hold">
                          <p:stCondLst>
                            <p:cond delay="indefinite"/>
                          </p:stCondLst>
                          <p:childTnLst>
                            <p:par>
                              <p:cTn id="2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6" presetID="2" presetClass="entr" presetSubtype="8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8" dur="5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9" dur="5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0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31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3" dur="500"/>
                                            <p:tgtEl>
                                              <p:spTgt spid="1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4" fill="hold">
                          <p:stCondLst>
                            <p:cond delay="indefinite"/>
                          </p:stCondLst>
                          <p:childTnLst>
                            <p:par>
                              <p:cTn id="3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6" presetID="2" presetClass="entr" presetSubtype="8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8" dur="5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9" dur="5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0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41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3" dur="500"/>
                                            <p:tgtEl>
                                              <p:spTgt spid="2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4" fill="hold">
                          <p:stCondLst>
                            <p:cond delay="indefinite"/>
                          </p:stCondLst>
                          <p:childTnLst>
                            <p:par>
                              <p:cTn id="4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6" presetID="2" presetClass="entr" presetSubtype="8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8" dur="5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9" dur="5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0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51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3" dur="500"/>
                                            <p:tgtEl>
                                              <p:spTgt spid="1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4" grpId="0"/>
          <p:bldP spid="18" grpId="0"/>
          <p:bldP spid="20" grpId="0"/>
          <p:bldP spid="17" grpId="0"/>
        </p:bldLst>
      </p:timing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xmlns="" id="{DAC908DA-FE46-4F31-BB8B-62BF8EC70649}"/>
              </a:ext>
            </a:extLst>
          </p:cNvPr>
          <p:cNvSpPr/>
          <p:nvPr/>
        </p:nvSpPr>
        <p:spPr>
          <a:xfrm>
            <a:off x="4323764" y="73744"/>
            <a:ext cx="3176631" cy="571520"/>
          </a:xfrm>
          <a:prstGeom prst="roundRect">
            <a:avLst/>
          </a:prstGeom>
          <a:noFill/>
          <a:ln w="28575">
            <a:noFill/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A </a:t>
            </a:r>
            <a:r>
              <a:rPr lang="en-US" sz="3200" b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lô</a:t>
            </a:r>
            <a:r>
              <a:rPr lang="en-US" sz="32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, </a:t>
            </a:r>
            <a:r>
              <a:rPr lang="en-US" sz="3200" b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tớ</a:t>
            </a:r>
            <a:r>
              <a:rPr lang="en-US" sz="32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đây</a:t>
            </a:r>
            <a:endParaRPr lang="en-US" sz="3200" b="1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ea typeface="AvantGarde" panose="00000400000000000000" pitchFamily="2" charset="0"/>
              <a:cs typeface="Times New Roman" panose="02020603050405020304" pitchFamily="18" charset="0"/>
            </a:endParaRP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xmlns="" id="{45163969-32EC-44FB-B287-8BF346CB5B07}"/>
              </a:ext>
            </a:extLst>
          </p:cNvPr>
          <p:cNvSpPr/>
          <p:nvPr/>
        </p:nvSpPr>
        <p:spPr>
          <a:xfrm>
            <a:off x="295276" y="730163"/>
            <a:ext cx="11782424" cy="6053356"/>
          </a:xfrm>
          <a:prstGeom prst="roundRect">
            <a:avLst>
              <a:gd name="adj" fmla="val 0"/>
            </a:avLst>
          </a:prstGeom>
          <a:solidFill>
            <a:schemeClr val="bg1"/>
          </a:solidFill>
          <a:ln w="28575">
            <a:noFill/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US" sz="23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   </a:t>
            </a:r>
            <a:r>
              <a:rPr lang="en-US" sz="23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Giờ</a:t>
            </a:r>
            <a:r>
              <a:rPr lang="en-US" sz="23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ra</a:t>
            </a:r>
            <a:r>
              <a:rPr lang="en-US" sz="23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chơi</a:t>
            </a:r>
            <a:r>
              <a:rPr lang="en-US" sz="23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An </a:t>
            </a:r>
            <a:r>
              <a:rPr lang="en-US" sz="23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chạy</a:t>
            </a:r>
            <a:r>
              <a:rPr lang="en-US" sz="23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đến</a:t>
            </a:r>
            <a:r>
              <a:rPr lang="en-US" sz="23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bàn</a:t>
            </a:r>
            <a:r>
              <a:rPr lang="en-US" sz="23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tôi</a:t>
            </a:r>
            <a:r>
              <a:rPr lang="en-US" sz="23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hớn</a:t>
            </a:r>
            <a:r>
              <a:rPr lang="en-US" sz="23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hở</a:t>
            </a:r>
            <a:r>
              <a:rPr lang="en-US" sz="23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: “</a:t>
            </a:r>
            <a:r>
              <a:rPr lang="en-US" sz="23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Bố</a:t>
            </a:r>
            <a:r>
              <a:rPr lang="en-US" sz="23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mẹ</a:t>
            </a:r>
            <a:r>
              <a:rPr lang="en-US" sz="23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cho</a:t>
            </a:r>
            <a:r>
              <a:rPr lang="en-US" sz="23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phép</a:t>
            </a:r>
            <a:r>
              <a:rPr lang="en-US" sz="23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tớ</a:t>
            </a:r>
            <a:r>
              <a:rPr lang="en-US" sz="23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gọi</a:t>
            </a:r>
            <a:r>
              <a:rPr lang="en-US" sz="23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điện</a:t>
            </a:r>
            <a:r>
              <a:rPr lang="en-US" sz="23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cho</a:t>
            </a:r>
            <a:r>
              <a:rPr lang="en-US" sz="23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bạn</a:t>
            </a:r>
            <a:r>
              <a:rPr lang="en-US" sz="23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bè</a:t>
            </a:r>
            <a:r>
              <a:rPr lang="en-US" sz="23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đấy</a:t>
            </a:r>
            <a:r>
              <a:rPr lang="en-US" sz="23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 </a:t>
            </a:r>
            <a:r>
              <a:rPr lang="en-US" sz="23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Đi</a:t>
            </a:r>
            <a:r>
              <a:rPr lang="en-US" sz="23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học</a:t>
            </a:r>
            <a:r>
              <a:rPr lang="en-US" sz="23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về</a:t>
            </a:r>
            <a:r>
              <a:rPr lang="en-US" sz="23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tớ</a:t>
            </a:r>
            <a:r>
              <a:rPr lang="en-US" sz="23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sẽ</a:t>
            </a:r>
            <a:r>
              <a:rPr lang="en-US" sz="23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gọi</a:t>
            </a:r>
            <a:r>
              <a:rPr lang="en-US" sz="23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cậu</a:t>
            </a:r>
            <a:r>
              <a:rPr lang="en-US" sz="23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nhé</a:t>
            </a:r>
            <a:r>
              <a:rPr lang="en-US" sz="23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!” </a:t>
            </a:r>
            <a:r>
              <a:rPr lang="en-US" sz="23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Tôi</a:t>
            </a:r>
            <a:r>
              <a:rPr lang="en-US" sz="23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đập</a:t>
            </a:r>
            <a:r>
              <a:rPr lang="en-US" sz="23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tay</a:t>
            </a:r>
            <a:r>
              <a:rPr lang="en-US" sz="23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nó</a:t>
            </a:r>
            <a:r>
              <a:rPr lang="en-US" sz="23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sung </a:t>
            </a:r>
            <a:r>
              <a:rPr lang="en-US" sz="23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sướng</a:t>
            </a:r>
            <a:r>
              <a:rPr lang="en-US" sz="23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 </a:t>
            </a:r>
            <a:r>
              <a:rPr lang="en-US" sz="23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Đi</a:t>
            </a:r>
            <a:r>
              <a:rPr lang="en-US" sz="23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học</a:t>
            </a:r>
            <a:r>
              <a:rPr lang="en-US" sz="23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về</a:t>
            </a:r>
            <a:r>
              <a:rPr lang="en-US" sz="23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lang="en-US" sz="23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tôi</a:t>
            </a:r>
            <a:r>
              <a:rPr lang="en-US" sz="23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vội</a:t>
            </a:r>
            <a:r>
              <a:rPr lang="en-US" sz="23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vàng</a:t>
            </a:r>
            <a:r>
              <a:rPr lang="en-US" sz="23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cất</a:t>
            </a:r>
            <a:r>
              <a:rPr lang="en-US" sz="23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cặp</a:t>
            </a:r>
            <a:r>
              <a:rPr lang="en-US" sz="23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và</a:t>
            </a:r>
            <a:r>
              <a:rPr lang="en-US" sz="23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xin</a:t>
            </a:r>
            <a:r>
              <a:rPr lang="en-US" sz="23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phép</a:t>
            </a:r>
            <a:r>
              <a:rPr lang="en-US" sz="23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bố</a:t>
            </a:r>
            <a:r>
              <a:rPr lang="en-US" sz="23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mẹ</a:t>
            </a:r>
            <a:r>
              <a:rPr lang="en-US" sz="23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cho</a:t>
            </a:r>
            <a:r>
              <a:rPr lang="en-US" sz="23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nghe</a:t>
            </a:r>
            <a:r>
              <a:rPr lang="en-US" sz="23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điện</a:t>
            </a:r>
            <a:r>
              <a:rPr lang="en-US" sz="23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thoại</a:t>
            </a:r>
            <a:r>
              <a:rPr lang="en-US" sz="23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 </a:t>
            </a:r>
            <a:r>
              <a:rPr lang="en-US" sz="23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Bố</a:t>
            </a:r>
            <a:r>
              <a:rPr lang="en-US" sz="23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gật</a:t>
            </a:r>
            <a:r>
              <a:rPr lang="en-US" sz="23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gù</a:t>
            </a:r>
            <a:r>
              <a:rPr lang="en-US" sz="23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lang="en-US" sz="23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còn</a:t>
            </a:r>
            <a:r>
              <a:rPr lang="en-US" sz="23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mẹ</a:t>
            </a:r>
            <a:r>
              <a:rPr lang="en-US" sz="23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thi</a:t>
            </a:r>
            <a:r>
              <a:rPr lang="en-US" sz="23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nháy</a:t>
            </a:r>
            <a:r>
              <a:rPr lang="en-US" sz="23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mắt</a:t>
            </a:r>
            <a:r>
              <a:rPr lang="en-US" sz="23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ra</a:t>
            </a:r>
            <a:r>
              <a:rPr lang="en-US" sz="23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hiệu</a:t>
            </a:r>
            <a:r>
              <a:rPr lang="en-US" sz="23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đồng</a:t>
            </a:r>
            <a:r>
              <a:rPr lang="en-US" sz="23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ý.</a:t>
            </a:r>
          </a:p>
          <a:p>
            <a:r>
              <a:rPr lang="en-US" sz="23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   </a:t>
            </a:r>
            <a:r>
              <a:rPr lang="en-US" sz="23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Điện</a:t>
            </a:r>
            <a:r>
              <a:rPr lang="en-US" sz="23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thoại</a:t>
            </a:r>
            <a:r>
              <a:rPr lang="en-US" sz="23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reo</a:t>
            </a:r>
            <a:r>
              <a:rPr lang="en-US" sz="23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lang="en-US" sz="23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cứ</a:t>
            </a:r>
            <a:r>
              <a:rPr lang="en-US" sz="23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như</a:t>
            </a:r>
            <a:r>
              <a:rPr lang="en-US" sz="23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là</a:t>
            </a:r>
            <a:r>
              <a:rPr lang="en-US" sz="23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trái</a:t>
            </a:r>
            <a:r>
              <a:rPr lang="en-US" sz="23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tim</a:t>
            </a:r>
            <a:r>
              <a:rPr lang="en-US" sz="23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tôi</a:t>
            </a:r>
            <a:r>
              <a:rPr lang="en-US" sz="23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đang</a:t>
            </a:r>
            <a:r>
              <a:rPr lang="en-US" sz="23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cất</a:t>
            </a:r>
            <a:r>
              <a:rPr lang="en-US" sz="23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tiếng</a:t>
            </a:r>
            <a:r>
              <a:rPr lang="en-US" sz="23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hát</a:t>
            </a:r>
            <a:r>
              <a:rPr lang="en-US" sz="23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 </a:t>
            </a:r>
            <a:r>
              <a:rPr lang="en-US" sz="23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Tôi</a:t>
            </a:r>
            <a:r>
              <a:rPr lang="en-US" sz="23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khoái</a:t>
            </a:r>
            <a:r>
              <a:rPr lang="en-US" sz="23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chí</a:t>
            </a:r>
            <a:r>
              <a:rPr lang="en-US" sz="23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cầm</a:t>
            </a:r>
            <a:r>
              <a:rPr lang="en-US" sz="23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máy</a:t>
            </a:r>
            <a:r>
              <a:rPr lang="en-US" sz="23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sz="23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-   A </a:t>
            </a:r>
            <a:r>
              <a:rPr lang="en-US" sz="23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lô</a:t>
            </a:r>
            <a:r>
              <a:rPr lang="en-US" sz="23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… Minh </a:t>
            </a:r>
            <a:r>
              <a:rPr lang="en-US" sz="23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hả</a:t>
            </a:r>
            <a:r>
              <a:rPr lang="en-US" sz="23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? – An </a:t>
            </a:r>
            <a:r>
              <a:rPr lang="en-US" sz="23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gào</a:t>
            </a:r>
            <a:r>
              <a:rPr lang="en-US" sz="23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lên</a:t>
            </a:r>
            <a:r>
              <a:rPr lang="en-US" sz="23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trong</a:t>
            </a:r>
            <a:r>
              <a:rPr lang="en-US" sz="23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máy</a:t>
            </a:r>
            <a:r>
              <a:rPr lang="en-US" sz="23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sz="23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-   </a:t>
            </a:r>
            <a:r>
              <a:rPr lang="en-US" sz="23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Tớ</a:t>
            </a:r>
            <a:r>
              <a:rPr lang="en-US" sz="23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đây</a:t>
            </a:r>
            <a:r>
              <a:rPr lang="en-US" sz="23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 – </a:t>
            </a:r>
            <a:r>
              <a:rPr lang="en-US" sz="23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Tôi</a:t>
            </a:r>
            <a:r>
              <a:rPr lang="en-US" sz="23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cũng</a:t>
            </a:r>
            <a:r>
              <a:rPr lang="en-US" sz="23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gào</a:t>
            </a:r>
            <a:r>
              <a:rPr lang="en-US" sz="23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lên</a:t>
            </a:r>
            <a:r>
              <a:rPr lang="en-US" sz="23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</a:p>
          <a:p>
            <a:pPr marL="342900" indent="-342900">
              <a:buFontTx/>
              <a:buChar char="-"/>
            </a:pPr>
            <a:r>
              <a:rPr lang="en-US" sz="23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Hay </a:t>
            </a:r>
            <a:r>
              <a:rPr lang="en-US" sz="23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hơn</a:t>
            </a:r>
            <a:r>
              <a:rPr lang="en-US" sz="23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nói</a:t>
            </a:r>
            <a:r>
              <a:rPr lang="en-US" sz="23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chuyện</a:t>
            </a:r>
            <a:r>
              <a:rPr lang="en-US" sz="23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ở </a:t>
            </a:r>
            <a:r>
              <a:rPr lang="en-US" sz="23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lớp</a:t>
            </a:r>
            <a:r>
              <a:rPr lang="en-US" sz="23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nhỉ</a:t>
            </a:r>
            <a:r>
              <a:rPr lang="en-US" sz="23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 – An </a:t>
            </a:r>
            <a:r>
              <a:rPr lang="en-US" sz="23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cười</a:t>
            </a:r>
            <a:r>
              <a:rPr lang="en-US" sz="23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to.</a:t>
            </a:r>
          </a:p>
          <a:p>
            <a:pPr marL="342900" indent="-342900">
              <a:buFontTx/>
              <a:buChar char="-"/>
            </a:pPr>
            <a:r>
              <a:rPr lang="en-US" sz="23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Hơn</a:t>
            </a:r>
            <a:r>
              <a:rPr lang="en-US" sz="23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là</a:t>
            </a:r>
            <a:r>
              <a:rPr lang="en-US" sz="23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cái</a:t>
            </a:r>
            <a:r>
              <a:rPr lang="en-US" sz="23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chắc</a:t>
            </a:r>
            <a:r>
              <a:rPr lang="en-US" sz="23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 – </a:t>
            </a:r>
            <a:r>
              <a:rPr lang="en-US" sz="23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Tôi</a:t>
            </a:r>
            <a:r>
              <a:rPr lang="en-US" sz="23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cũng</a:t>
            </a:r>
            <a:r>
              <a:rPr lang="en-US" sz="23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cười</a:t>
            </a:r>
            <a:r>
              <a:rPr lang="en-US" sz="23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to </a:t>
            </a:r>
            <a:r>
              <a:rPr lang="en-US" sz="23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không</a:t>
            </a:r>
            <a:r>
              <a:rPr lang="en-US" sz="23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kém</a:t>
            </a:r>
            <a:r>
              <a:rPr lang="en-US" sz="23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</a:p>
          <a:p>
            <a:pPr marL="342900" indent="-342900">
              <a:buFontTx/>
              <a:buChar char="-"/>
            </a:pPr>
            <a:r>
              <a:rPr lang="en-US" sz="23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Đến</a:t>
            </a:r>
            <a:r>
              <a:rPr lang="en-US" sz="23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lượt</a:t>
            </a:r>
            <a:r>
              <a:rPr lang="en-US" sz="23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cậu</a:t>
            </a:r>
            <a:r>
              <a:rPr lang="en-US" sz="23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gọi</a:t>
            </a:r>
            <a:r>
              <a:rPr lang="en-US" sz="23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lại</a:t>
            </a:r>
            <a:r>
              <a:rPr lang="en-US" sz="23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cho</a:t>
            </a:r>
            <a:r>
              <a:rPr lang="en-US" sz="23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tớ</a:t>
            </a:r>
            <a:r>
              <a:rPr lang="en-US" sz="23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nhé</a:t>
            </a:r>
            <a:r>
              <a:rPr lang="en-US" sz="23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 – An </a:t>
            </a:r>
            <a:r>
              <a:rPr lang="en-US" sz="23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hét</a:t>
            </a:r>
            <a:r>
              <a:rPr lang="en-US" sz="23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lên</a:t>
            </a:r>
            <a:r>
              <a:rPr lang="en-US" sz="23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rồi</a:t>
            </a:r>
            <a:r>
              <a:rPr lang="en-US" sz="23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tắt</a:t>
            </a:r>
            <a:r>
              <a:rPr lang="en-US" sz="23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máy</a:t>
            </a:r>
            <a:r>
              <a:rPr lang="en-US" sz="23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 </a:t>
            </a:r>
            <a:r>
              <a:rPr lang="en-US" sz="23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Tôi</a:t>
            </a:r>
            <a:r>
              <a:rPr lang="en-US" sz="23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ôm</a:t>
            </a:r>
            <a:r>
              <a:rPr lang="en-US" sz="23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bụng</a:t>
            </a:r>
            <a:r>
              <a:rPr lang="en-US" sz="23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cười</a:t>
            </a:r>
            <a:r>
              <a:rPr lang="en-US" sz="23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 </a:t>
            </a:r>
            <a:r>
              <a:rPr lang="en-US" sz="23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Bố</a:t>
            </a:r>
            <a:r>
              <a:rPr lang="en-US" sz="23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tủm</a:t>
            </a:r>
            <a:r>
              <a:rPr lang="en-US" sz="23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tỉm</a:t>
            </a:r>
            <a:r>
              <a:rPr lang="en-US" sz="23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: “</a:t>
            </a:r>
            <a:r>
              <a:rPr lang="en-US" sz="23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Cả</a:t>
            </a:r>
            <a:r>
              <a:rPr lang="en-US" sz="23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thế</a:t>
            </a:r>
            <a:r>
              <a:rPr lang="en-US" sz="23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giới</a:t>
            </a:r>
            <a:r>
              <a:rPr lang="en-US" sz="23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nghe</a:t>
            </a:r>
            <a:r>
              <a:rPr lang="en-US" sz="23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thấy</a:t>
            </a:r>
            <a:r>
              <a:rPr lang="en-US" sz="23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hai</a:t>
            </a:r>
            <a:r>
              <a:rPr lang="en-US" sz="23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con </a:t>
            </a:r>
            <a:r>
              <a:rPr lang="en-US" sz="23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nói</a:t>
            </a:r>
            <a:r>
              <a:rPr lang="en-US" sz="23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chuyện</a:t>
            </a:r>
            <a:r>
              <a:rPr lang="en-US" sz="23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đấy</a:t>
            </a:r>
            <a:r>
              <a:rPr lang="en-US" sz="23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.”</a:t>
            </a:r>
          </a:p>
          <a:p>
            <a:r>
              <a:rPr lang="en-US" sz="23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    </a:t>
            </a:r>
            <a:r>
              <a:rPr lang="en-US" sz="23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Tôi</a:t>
            </a:r>
            <a:r>
              <a:rPr lang="en-US" sz="23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nhấc</a:t>
            </a:r>
            <a:r>
              <a:rPr lang="en-US" sz="23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máy</a:t>
            </a:r>
            <a:r>
              <a:rPr lang="en-US" sz="23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gọi</a:t>
            </a:r>
            <a:r>
              <a:rPr lang="en-US" sz="23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lại</a:t>
            </a:r>
            <a:r>
              <a:rPr lang="en-US" sz="23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cho</a:t>
            </a:r>
            <a:r>
              <a:rPr lang="en-US" sz="23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An.</a:t>
            </a:r>
          </a:p>
          <a:p>
            <a:pPr marL="342900" indent="-342900">
              <a:buFontTx/>
              <a:buChar char="-"/>
            </a:pPr>
            <a:r>
              <a:rPr lang="en-US" sz="23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A </a:t>
            </a:r>
            <a:r>
              <a:rPr lang="en-US" sz="23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lô</a:t>
            </a:r>
            <a:r>
              <a:rPr lang="en-US" sz="23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lang="en-US" sz="23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bố</a:t>
            </a:r>
            <a:r>
              <a:rPr lang="en-US" sz="23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tớ</a:t>
            </a:r>
            <a:r>
              <a:rPr lang="en-US" sz="23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bảo</a:t>
            </a:r>
            <a:r>
              <a:rPr lang="en-US" sz="23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chúng</a:t>
            </a:r>
            <a:r>
              <a:rPr lang="en-US" sz="23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mình</a:t>
            </a:r>
            <a:r>
              <a:rPr lang="en-US" sz="23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nói</a:t>
            </a:r>
            <a:r>
              <a:rPr lang="en-US" sz="23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cho</a:t>
            </a:r>
            <a:r>
              <a:rPr lang="en-US" sz="23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cả</a:t>
            </a:r>
            <a:r>
              <a:rPr lang="en-US" sz="23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thành</a:t>
            </a:r>
            <a:r>
              <a:rPr lang="en-US" sz="23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phố</a:t>
            </a:r>
            <a:r>
              <a:rPr lang="en-US" sz="23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nghe</a:t>
            </a:r>
            <a:r>
              <a:rPr lang="en-US" sz="23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thấy</a:t>
            </a:r>
            <a:r>
              <a:rPr lang="en-US" sz="23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 – An </a:t>
            </a:r>
            <a:r>
              <a:rPr lang="en-US" sz="23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thì</a:t>
            </a:r>
            <a:r>
              <a:rPr lang="en-US" sz="23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thào</a:t>
            </a:r>
            <a:r>
              <a:rPr lang="en-US" sz="23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</a:p>
          <a:p>
            <a:pPr marL="342900" indent="-342900">
              <a:buFontTx/>
              <a:buChar char="-"/>
            </a:pPr>
            <a:r>
              <a:rPr lang="en-US" sz="23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Thế</a:t>
            </a:r>
            <a:r>
              <a:rPr lang="en-US" sz="23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cậu</a:t>
            </a:r>
            <a:r>
              <a:rPr lang="en-US" sz="23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nói</a:t>
            </a:r>
            <a:r>
              <a:rPr lang="en-US" sz="23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nhỏ</a:t>
            </a:r>
            <a:r>
              <a:rPr lang="en-US" sz="23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hơn</a:t>
            </a:r>
            <a:r>
              <a:rPr lang="en-US" sz="23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tớ</a:t>
            </a:r>
            <a:r>
              <a:rPr lang="en-US" sz="23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đấy</a:t>
            </a:r>
            <a:r>
              <a:rPr lang="en-US" sz="23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 </a:t>
            </a:r>
            <a:r>
              <a:rPr lang="en-US" sz="23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Bố</a:t>
            </a:r>
            <a:r>
              <a:rPr lang="en-US" sz="23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tớ</a:t>
            </a:r>
            <a:r>
              <a:rPr lang="en-US" sz="23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bảo</a:t>
            </a:r>
            <a:r>
              <a:rPr lang="en-US" sz="23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tớ</a:t>
            </a:r>
            <a:r>
              <a:rPr lang="en-US" sz="23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nói</a:t>
            </a:r>
            <a:r>
              <a:rPr lang="en-US" sz="23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cho</a:t>
            </a:r>
            <a:r>
              <a:rPr lang="en-US" sz="23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cả</a:t>
            </a:r>
            <a:r>
              <a:rPr lang="en-US" sz="23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thế</a:t>
            </a:r>
            <a:r>
              <a:rPr lang="en-US" sz="23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giới</a:t>
            </a:r>
            <a:r>
              <a:rPr lang="en-US" sz="23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nghe</a:t>
            </a:r>
            <a:r>
              <a:rPr lang="en-US" sz="23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thấy</a:t>
            </a:r>
            <a:r>
              <a:rPr lang="en-US" sz="23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cơ</a:t>
            </a:r>
            <a:r>
              <a:rPr lang="en-US" sz="23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sz="23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    An </a:t>
            </a:r>
            <a:r>
              <a:rPr lang="en-US" sz="23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cười</a:t>
            </a:r>
            <a:r>
              <a:rPr lang="en-US" sz="23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rúc</a:t>
            </a:r>
            <a:r>
              <a:rPr lang="en-US" sz="23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rích</a:t>
            </a:r>
            <a:r>
              <a:rPr lang="en-US" sz="23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 </a:t>
            </a:r>
            <a:r>
              <a:rPr lang="en-US" sz="23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Chúng</a:t>
            </a:r>
            <a:r>
              <a:rPr lang="en-US" sz="23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tôi</a:t>
            </a:r>
            <a:r>
              <a:rPr lang="en-US" sz="23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lại</a:t>
            </a:r>
            <a:r>
              <a:rPr lang="en-US" sz="23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thì</a:t>
            </a:r>
            <a:r>
              <a:rPr lang="en-US" sz="23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thào</a:t>
            </a:r>
            <a:r>
              <a:rPr lang="en-US" sz="23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lang="en-US" sz="23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nhưng</a:t>
            </a:r>
            <a:r>
              <a:rPr lang="en-US" sz="23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vì</a:t>
            </a:r>
            <a:r>
              <a:rPr lang="en-US" sz="23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nói</a:t>
            </a:r>
            <a:r>
              <a:rPr lang="en-US" sz="23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nhỏ</a:t>
            </a:r>
            <a:r>
              <a:rPr lang="en-US" sz="23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quá</a:t>
            </a:r>
            <a:r>
              <a:rPr lang="en-US" sz="23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nên</a:t>
            </a:r>
            <a:r>
              <a:rPr lang="en-US" sz="23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cứ</a:t>
            </a:r>
            <a:r>
              <a:rPr lang="en-US" sz="23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phải</a:t>
            </a:r>
            <a:r>
              <a:rPr lang="en-US" sz="23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nói</a:t>
            </a:r>
            <a:r>
              <a:rPr lang="en-US" sz="23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đi</a:t>
            </a:r>
            <a:r>
              <a:rPr lang="en-US" sz="23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nói</a:t>
            </a:r>
            <a:r>
              <a:rPr lang="en-US" sz="23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lại</a:t>
            </a:r>
            <a:r>
              <a:rPr lang="en-US" sz="23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sz="23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    </a:t>
            </a:r>
            <a:r>
              <a:rPr lang="en-US" sz="23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Hóa</a:t>
            </a:r>
            <a:r>
              <a:rPr lang="en-US" sz="23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ra</a:t>
            </a:r>
            <a:r>
              <a:rPr lang="en-US" sz="23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nói</a:t>
            </a:r>
            <a:r>
              <a:rPr lang="en-US" sz="23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chuyện</a:t>
            </a:r>
            <a:r>
              <a:rPr lang="en-US" sz="23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điện</a:t>
            </a:r>
            <a:r>
              <a:rPr lang="en-US" sz="23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thoại</a:t>
            </a:r>
            <a:r>
              <a:rPr lang="en-US" sz="23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cũng</a:t>
            </a:r>
            <a:r>
              <a:rPr lang="en-US" sz="23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mệt</a:t>
            </a:r>
            <a:r>
              <a:rPr lang="en-US" sz="23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thật</a:t>
            </a:r>
            <a:r>
              <a:rPr lang="en-US" sz="23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</a:p>
          <a:p>
            <a:pPr algn="r"/>
            <a:r>
              <a:rPr lang="en-US" sz="23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(</a:t>
            </a:r>
            <a:r>
              <a:rPr lang="en-US" sz="23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Bùi</a:t>
            </a:r>
            <a:r>
              <a:rPr lang="en-US" sz="23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Tuệ</a:t>
            </a:r>
            <a:r>
              <a:rPr lang="en-US" sz="23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Minh)</a:t>
            </a:r>
          </a:p>
        </p:txBody>
      </p:sp>
      <p:sp>
        <p:nvSpPr>
          <p:cNvPr id="4" name="Wave 3">
            <a:extLst>
              <a:ext uri="{FF2B5EF4-FFF2-40B4-BE49-F238E27FC236}">
                <a16:creationId xmlns:a16="http://schemas.microsoft.com/office/drawing/2014/main" xmlns="" id="{D2A18950-D8B5-4259-893C-2581BCE1F539}"/>
              </a:ext>
            </a:extLst>
          </p:cNvPr>
          <p:cNvSpPr/>
          <p:nvPr/>
        </p:nvSpPr>
        <p:spPr>
          <a:xfrm>
            <a:off x="327484" y="73744"/>
            <a:ext cx="1907621" cy="571520"/>
          </a:xfrm>
          <a:custGeom>
            <a:avLst/>
            <a:gdLst>
              <a:gd name="connsiteX0" fmla="*/ 233874 w 1907621"/>
              <a:gd name="connsiteY0" fmla="*/ 71440 h 571520"/>
              <a:gd name="connsiteX1" fmla="*/ 1907621 w 1907621"/>
              <a:gd name="connsiteY1" fmla="*/ 71440 h 571520"/>
              <a:gd name="connsiteX2" fmla="*/ 1673747 w 1907621"/>
              <a:gd name="connsiteY2" fmla="*/ 500080 h 571520"/>
              <a:gd name="connsiteX3" fmla="*/ 0 w 1907621"/>
              <a:gd name="connsiteY3" fmla="*/ 500080 h 571520"/>
              <a:gd name="connsiteX4" fmla="*/ 233874 w 1907621"/>
              <a:gd name="connsiteY4" fmla="*/ 71440 h 5715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07621" h="571520" fill="none" extrusionOk="0">
                <a:moveTo>
                  <a:pt x="233874" y="71440"/>
                </a:moveTo>
                <a:cubicBezTo>
                  <a:pt x="721084" y="-139786"/>
                  <a:pt x="1339352" y="303663"/>
                  <a:pt x="1907621" y="71440"/>
                </a:cubicBezTo>
                <a:cubicBezTo>
                  <a:pt x="1833143" y="200346"/>
                  <a:pt x="1673679" y="423235"/>
                  <a:pt x="1673747" y="500080"/>
                </a:cubicBezTo>
                <a:cubicBezTo>
                  <a:pt x="1164681" y="708960"/>
                  <a:pt x="489124" y="279846"/>
                  <a:pt x="0" y="500080"/>
                </a:cubicBezTo>
                <a:cubicBezTo>
                  <a:pt x="83121" y="425357"/>
                  <a:pt x="212349" y="192506"/>
                  <a:pt x="233874" y="71440"/>
                </a:cubicBezTo>
                <a:close/>
              </a:path>
              <a:path w="1907621" h="571520" stroke="0" extrusionOk="0">
                <a:moveTo>
                  <a:pt x="233874" y="71440"/>
                </a:moveTo>
                <a:cubicBezTo>
                  <a:pt x="806568" y="-191769"/>
                  <a:pt x="1335893" y="210417"/>
                  <a:pt x="1907621" y="71440"/>
                </a:cubicBezTo>
                <a:cubicBezTo>
                  <a:pt x="1853641" y="222495"/>
                  <a:pt x="1704644" y="382475"/>
                  <a:pt x="1673747" y="500080"/>
                </a:cubicBezTo>
                <a:cubicBezTo>
                  <a:pt x="1137482" y="706776"/>
                  <a:pt x="526337" y="364839"/>
                  <a:pt x="0" y="500080"/>
                </a:cubicBezTo>
                <a:cubicBezTo>
                  <a:pt x="62091" y="416895"/>
                  <a:pt x="179520" y="193624"/>
                  <a:pt x="233874" y="71440"/>
                </a:cubicBezTo>
                <a:close/>
              </a:path>
            </a:pathLst>
          </a:custGeom>
          <a:solidFill>
            <a:schemeClr val="bg1"/>
          </a:solidFill>
          <a:ln w="19050">
            <a:solidFill>
              <a:srgbClr val="00B050"/>
            </a:solidFill>
            <a:extLst>
              <a:ext uri="{C807C97D-BFC1-408E-A445-0C87EB9F89A2}">
                <ask:lineSketchStyleProps xmlns:ask="http://schemas.microsoft.com/office/drawing/2018/sketchyshapes" xmlns="" sd="531292918">
                  <a:prstGeom prst="wave">
                    <a:avLst>
                      <a:gd name="adj1" fmla="val 12500"/>
                      <a:gd name="adj2" fmla="val -6130"/>
                    </a:avLst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>
                <a:solidFill>
                  <a:srgbClr val="0070C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Đọc</a:t>
            </a:r>
            <a:r>
              <a:rPr lang="en-US" sz="2400" b="1" dirty="0">
                <a:solidFill>
                  <a:srgbClr val="0070C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mẫu</a:t>
            </a:r>
            <a:endParaRPr lang="en-US" sz="2400" b="1" dirty="0">
              <a:solidFill>
                <a:srgbClr val="0070C0"/>
              </a:solidFill>
              <a:latin typeface="Times New Roman" panose="02020603050405020304" pitchFamily="18" charset="0"/>
              <a:ea typeface="AvantGarde" panose="00000400000000000000" pitchFamily="2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713404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Wave 3">
            <a:extLst>
              <a:ext uri="{FF2B5EF4-FFF2-40B4-BE49-F238E27FC236}">
                <a16:creationId xmlns:a16="http://schemas.microsoft.com/office/drawing/2014/main" xmlns="" id="{D2A18950-D8B5-4259-893C-2581BCE1F539}"/>
              </a:ext>
            </a:extLst>
          </p:cNvPr>
          <p:cNvSpPr/>
          <p:nvPr/>
        </p:nvSpPr>
        <p:spPr>
          <a:xfrm>
            <a:off x="753436" y="60631"/>
            <a:ext cx="1907621" cy="571520"/>
          </a:xfrm>
          <a:custGeom>
            <a:avLst/>
            <a:gdLst>
              <a:gd name="connsiteX0" fmla="*/ 233874 w 1907621"/>
              <a:gd name="connsiteY0" fmla="*/ 71440 h 571520"/>
              <a:gd name="connsiteX1" fmla="*/ 1907621 w 1907621"/>
              <a:gd name="connsiteY1" fmla="*/ 71440 h 571520"/>
              <a:gd name="connsiteX2" fmla="*/ 1673747 w 1907621"/>
              <a:gd name="connsiteY2" fmla="*/ 500080 h 571520"/>
              <a:gd name="connsiteX3" fmla="*/ 0 w 1907621"/>
              <a:gd name="connsiteY3" fmla="*/ 500080 h 571520"/>
              <a:gd name="connsiteX4" fmla="*/ 233874 w 1907621"/>
              <a:gd name="connsiteY4" fmla="*/ 71440 h 5715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07621" h="571520" fill="none" extrusionOk="0">
                <a:moveTo>
                  <a:pt x="233874" y="71440"/>
                </a:moveTo>
                <a:cubicBezTo>
                  <a:pt x="721084" y="-139786"/>
                  <a:pt x="1339352" y="303663"/>
                  <a:pt x="1907621" y="71440"/>
                </a:cubicBezTo>
                <a:cubicBezTo>
                  <a:pt x="1833143" y="200346"/>
                  <a:pt x="1673679" y="423235"/>
                  <a:pt x="1673747" y="500080"/>
                </a:cubicBezTo>
                <a:cubicBezTo>
                  <a:pt x="1164681" y="708960"/>
                  <a:pt x="489124" y="279846"/>
                  <a:pt x="0" y="500080"/>
                </a:cubicBezTo>
                <a:cubicBezTo>
                  <a:pt x="83121" y="425357"/>
                  <a:pt x="212349" y="192506"/>
                  <a:pt x="233874" y="71440"/>
                </a:cubicBezTo>
                <a:close/>
              </a:path>
              <a:path w="1907621" h="571520" stroke="0" extrusionOk="0">
                <a:moveTo>
                  <a:pt x="233874" y="71440"/>
                </a:moveTo>
                <a:cubicBezTo>
                  <a:pt x="806568" y="-191769"/>
                  <a:pt x="1335893" y="210417"/>
                  <a:pt x="1907621" y="71440"/>
                </a:cubicBezTo>
                <a:cubicBezTo>
                  <a:pt x="1853641" y="222495"/>
                  <a:pt x="1704644" y="382475"/>
                  <a:pt x="1673747" y="500080"/>
                </a:cubicBezTo>
                <a:cubicBezTo>
                  <a:pt x="1137482" y="706776"/>
                  <a:pt x="526337" y="364839"/>
                  <a:pt x="0" y="500080"/>
                </a:cubicBezTo>
                <a:cubicBezTo>
                  <a:pt x="62091" y="416895"/>
                  <a:pt x="179520" y="193624"/>
                  <a:pt x="233874" y="71440"/>
                </a:cubicBezTo>
                <a:close/>
              </a:path>
            </a:pathLst>
          </a:custGeom>
          <a:solidFill>
            <a:schemeClr val="bg1"/>
          </a:solidFill>
          <a:ln w="19050">
            <a:solidFill>
              <a:srgbClr val="00B050"/>
            </a:solidFill>
            <a:extLst>
              <a:ext uri="{C807C97D-BFC1-408E-A445-0C87EB9F89A2}">
                <ask:lineSketchStyleProps xmlns:ask="http://schemas.microsoft.com/office/drawing/2018/sketchyshapes" xmlns="" sd="531292918">
                  <a:prstGeom prst="wave">
                    <a:avLst>
                      <a:gd name="adj1" fmla="val 12500"/>
                      <a:gd name="adj2" fmla="val -6130"/>
                    </a:avLst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>
                <a:solidFill>
                  <a:srgbClr val="0070C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Chia đoạn</a:t>
            </a:r>
          </a:p>
        </p:txBody>
      </p:sp>
      <p:sp>
        <p:nvSpPr>
          <p:cNvPr id="5" name="Wave 4">
            <a:extLst>
              <a:ext uri="{FF2B5EF4-FFF2-40B4-BE49-F238E27FC236}">
                <a16:creationId xmlns:a16="http://schemas.microsoft.com/office/drawing/2014/main" xmlns="" id="{788BAC56-50BD-4C0E-ADB0-D54AF3C29254}"/>
              </a:ext>
            </a:extLst>
          </p:cNvPr>
          <p:cNvSpPr/>
          <p:nvPr/>
        </p:nvSpPr>
        <p:spPr>
          <a:xfrm>
            <a:off x="626306" y="60631"/>
            <a:ext cx="2161880" cy="571520"/>
          </a:xfrm>
          <a:custGeom>
            <a:avLst/>
            <a:gdLst>
              <a:gd name="connsiteX0" fmla="*/ 265046 w 2161880"/>
              <a:gd name="connsiteY0" fmla="*/ 71440 h 571520"/>
              <a:gd name="connsiteX1" fmla="*/ 2161880 w 2161880"/>
              <a:gd name="connsiteY1" fmla="*/ 71440 h 571520"/>
              <a:gd name="connsiteX2" fmla="*/ 1896834 w 2161880"/>
              <a:gd name="connsiteY2" fmla="*/ 500080 h 571520"/>
              <a:gd name="connsiteX3" fmla="*/ 0 w 2161880"/>
              <a:gd name="connsiteY3" fmla="*/ 500080 h 571520"/>
              <a:gd name="connsiteX4" fmla="*/ 265046 w 2161880"/>
              <a:gd name="connsiteY4" fmla="*/ 71440 h 5715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61880" h="571520" fill="none" extrusionOk="0">
                <a:moveTo>
                  <a:pt x="265046" y="71440"/>
                </a:moveTo>
                <a:cubicBezTo>
                  <a:pt x="820181" y="-137336"/>
                  <a:pt x="1438810" y="257747"/>
                  <a:pt x="2161880" y="71440"/>
                </a:cubicBezTo>
                <a:cubicBezTo>
                  <a:pt x="2078087" y="186232"/>
                  <a:pt x="2000502" y="295854"/>
                  <a:pt x="1896834" y="500080"/>
                </a:cubicBezTo>
                <a:cubicBezTo>
                  <a:pt x="1360655" y="680666"/>
                  <a:pt x="511130" y="293468"/>
                  <a:pt x="0" y="500080"/>
                </a:cubicBezTo>
                <a:cubicBezTo>
                  <a:pt x="95522" y="291753"/>
                  <a:pt x="230631" y="176219"/>
                  <a:pt x="265046" y="71440"/>
                </a:cubicBezTo>
                <a:close/>
              </a:path>
              <a:path w="2161880" h="571520" stroke="0" extrusionOk="0">
                <a:moveTo>
                  <a:pt x="265046" y="71440"/>
                </a:moveTo>
                <a:cubicBezTo>
                  <a:pt x="952605" y="-260493"/>
                  <a:pt x="1527317" y="293169"/>
                  <a:pt x="2161880" y="71440"/>
                </a:cubicBezTo>
                <a:cubicBezTo>
                  <a:pt x="2154734" y="152927"/>
                  <a:pt x="1993548" y="356756"/>
                  <a:pt x="1896834" y="500080"/>
                </a:cubicBezTo>
                <a:cubicBezTo>
                  <a:pt x="1304150" y="680724"/>
                  <a:pt x="627228" y="278401"/>
                  <a:pt x="0" y="500080"/>
                </a:cubicBezTo>
                <a:cubicBezTo>
                  <a:pt x="109556" y="323433"/>
                  <a:pt x="104675" y="261915"/>
                  <a:pt x="265046" y="71440"/>
                </a:cubicBezTo>
                <a:close/>
              </a:path>
            </a:pathLst>
          </a:custGeom>
          <a:solidFill>
            <a:schemeClr val="bg1"/>
          </a:solidFill>
          <a:ln w="19050">
            <a:solidFill>
              <a:srgbClr val="00B050"/>
            </a:solidFill>
            <a:extLst>
              <a:ext uri="{C807C97D-BFC1-408E-A445-0C87EB9F89A2}">
                <ask:lineSketchStyleProps xmlns:ask="http://schemas.microsoft.com/office/drawing/2018/sketchyshapes" xmlns="" sd="531292918">
                  <a:prstGeom prst="wave">
                    <a:avLst>
                      <a:gd name="adj1" fmla="val 12500"/>
                      <a:gd name="adj2" fmla="val -6130"/>
                    </a:avLst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err="1">
                <a:solidFill>
                  <a:srgbClr val="0070C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Đọc</a:t>
            </a:r>
            <a:r>
              <a:rPr lang="en-US" b="1" dirty="0">
                <a:solidFill>
                  <a:srgbClr val="0070C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70C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nối</a:t>
            </a:r>
            <a:r>
              <a:rPr lang="en-US" b="1" dirty="0">
                <a:solidFill>
                  <a:srgbClr val="0070C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70C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tiếp</a:t>
            </a:r>
            <a:endParaRPr lang="en-US" b="1" dirty="0">
              <a:solidFill>
                <a:srgbClr val="0070C0"/>
              </a:solidFill>
              <a:latin typeface="Times New Roman" panose="02020603050405020304" pitchFamily="18" charset="0"/>
              <a:ea typeface="AvantGarde" panose="00000400000000000000" pitchFamily="2" charset="0"/>
              <a:cs typeface="Times New Roman" panose="02020603050405020304" pitchFamily="18" charset="0"/>
            </a:endParaRP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xmlns="" id="{256061AE-2DD2-2830-261E-D05DDA921238}"/>
              </a:ext>
            </a:extLst>
          </p:cNvPr>
          <p:cNvSpPr/>
          <p:nvPr/>
        </p:nvSpPr>
        <p:spPr>
          <a:xfrm>
            <a:off x="295276" y="732650"/>
            <a:ext cx="11782424" cy="6053356"/>
          </a:xfrm>
          <a:prstGeom prst="roundRect">
            <a:avLst>
              <a:gd name="adj" fmla="val 0"/>
            </a:avLst>
          </a:prstGeom>
          <a:solidFill>
            <a:schemeClr val="bg1"/>
          </a:solidFill>
          <a:ln w="28575">
            <a:noFill/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US" sz="23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   </a:t>
            </a:r>
            <a:r>
              <a:rPr lang="en-US" sz="23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Giờ</a:t>
            </a:r>
            <a:r>
              <a:rPr lang="en-US" sz="23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ra</a:t>
            </a:r>
            <a:r>
              <a:rPr lang="en-US" sz="23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chơi</a:t>
            </a:r>
            <a:r>
              <a:rPr lang="en-US" sz="23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An </a:t>
            </a:r>
            <a:r>
              <a:rPr lang="en-US" sz="23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chạy</a:t>
            </a:r>
            <a:r>
              <a:rPr lang="en-US" sz="23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đến</a:t>
            </a:r>
            <a:r>
              <a:rPr lang="en-US" sz="23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bàn</a:t>
            </a:r>
            <a:r>
              <a:rPr lang="en-US" sz="23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tôi</a:t>
            </a:r>
            <a:r>
              <a:rPr lang="en-US" sz="23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hớn</a:t>
            </a:r>
            <a:r>
              <a:rPr lang="en-US" sz="23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hở</a:t>
            </a:r>
            <a:r>
              <a:rPr lang="en-US" sz="23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: “</a:t>
            </a:r>
            <a:r>
              <a:rPr lang="en-US" sz="23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Bố</a:t>
            </a:r>
            <a:r>
              <a:rPr lang="en-US" sz="23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mẹ</a:t>
            </a:r>
            <a:r>
              <a:rPr lang="en-US" sz="23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cho</a:t>
            </a:r>
            <a:r>
              <a:rPr lang="en-US" sz="23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phép</a:t>
            </a:r>
            <a:r>
              <a:rPr lang="en-US" sz="23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tớ</a:t>
            </a:r>
            <a:r>
              <a:rPr lang="en-US" sz="23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gọi</a:t>
            </a:r>
            <a:r>
              <a:rPr lang="en-US" sz="23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điện</a:t>
            </a:r>
            <a:r>
              <a:rPr lang="en-US" sz="23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cho</a:t>
            </a:r>
            <a:r>
              <a:rPr lang="en-US" sz="23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bạn</a:t>
            </a:r>
            <a:r>
              <a:rPr lang="en-US" sz="23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bè</a:t>
            </a:r>
            <a:r>
              <a:rPr lang="en-US" sz="23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đấy</a:t>
            </a:r>
            <a:r>
              <a:rPr lang="en-US" sz="23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 </a:t>
            </a:r>
            <a:r>
              <a:rPr lang="en-US" sz="23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Đi</a:t>
            </a:r>
            <a:r>
              <a:rPr lang="en-US" sz="23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học</a:t>
            </a:r>
            <a:r>
              <a:rPr lang="en-US" sz="23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về</a:t>
            </a:r>
            <a:r>
              <a:rPr lang="en-US" sz="23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tớ</a:t>
            </a:r>
            <a:r>
              <a:rPr lang="en-US" sz="23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sẽ</a:t>
            </a:r>
            <a:r>
              <a:rPr lang="en-US" sz="23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gọi</a:t>
            </a:r>
            <a:r>
              <a:rPr lang="en-US" sz="23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cậu</a:t>
            </a:r>
            <a:r>
              <a:rPr lang="en-US" sz="23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nhé</a:t>
            </a:r>
            <a:r>
              <a:rPr lang="en-US" sz="23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!” </a:t>
            </a:r>
            <a:r>
              <a:rPr lang="en-US" sz="23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Tôi</a:t>
            </a:r>
            <a:r>
              <a:rPr lang="en-US" sz="23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đập</a:t>
            </a:r>
            <a:r>
              <a:rPr lang="en-US" sz="23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tay</a:t>
            </a:r>
            <a:r>
              <a:rPr lang="en-US" sz="23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nó</a:t>
            </a:r>
            <a:r>
              <a:rPr lang="en-US" sz="23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sung </a:t>
            </a:r>
            <a:r>
              <a:rPr lang="en-US" sz="23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sướng</a:t>
            </a:r>
            <a:r>
              <a:rPr lang="en-US" sz="23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 </a:t>
            </a:r>
            <a:r>
              <a:rPr lang="en-US" sz="23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Đi</a:t>
            </a:r>
            <a:r>
              <a:rPr lang="en-US" sz="23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học</a:t>
            </a:r>
            <a:r>
              <a:rPr lang="en-US" sz="23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về</a:t>
            </a:r>
            <a:r>
              <a:rPr lang="en-US" sz="23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lang="en-US" sz="23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tôi</a:t>
            </a:r>
            <a:r>
              <a:rPr lang="en-US" sz="23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vội</a:t>
            </a:r>
            <a:r>
              <a:rPr lang="en-US" sz="23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vàng</a:t>
            </a:r>
            <a:r>
              <a:rPr lang="en-US" sz="23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cất</a:t>
            </a:r>
            <a:r>
              <a:rPr lang="en-US" sz="23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cặp</a:t>
            </a:r>
            <a:r>
              <a:rPr lang="en-US" sz="23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và</a:t>
            </a:r>
            <a:r>
              <a:rPr lang="en-US" sz="23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xin</a:t>
            </a:r>
            <a:r>
              <a:rPr lang="en-US" sz="23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phép</a:t>
            </a:r>
            <a:r>
              <a:rPr lang="en-US" sz="23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bố</a:t>
            </a:r>
            <a:r>
              <a:rPr lang="en-US" sz="23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mẹ</a:t>
            </a:r>
            <a:r>
              <a:rPr lang="en-US" sz="23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cho</a:t>
            </a:r>
            <a:r>
              <a:rPr lang="en-US" sz="23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nghe</a:t>
            </a:r>
            <a:r>
              <a:rPr lang="en-US" sz="23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điện</a:t>
            </a:r>
            <a:r>
              <a:rPr lang="en-US" sz="23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thoại</a:t>
            </a:r>
            <a:r>
              <a:rPr lang="en-US" sz="23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 </a:t>
            </a:r>
            <a:r>
              <a:rPr lang="en-US" sz="23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Bố</a:t>
            </a:r>
            <a:r>
              <a:rPr lang="en-US" sz="23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gật</a:t>
            </a:r>
            <a:r>
              <a:rPr lang="en-US" sz="23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gù</a:t>
            </a:r>
            <a:r>
              <a:rPr lang="en-US" sz="23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lang="en-US" sz="23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còn</a:t>
            </a:r>
            <a:r>
              <a:rPr lang="en-US" sz="23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mẹ</a:t>
            </a:r>
            <a:r>
              <a:rPr lang="en-US" sz="23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thì</a:t>
            </a:r>
            <a:r>
              <a:rPr lang="en-US" sz="23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nháy</a:t>
            </a:r>
            <a:r>
              <a:rPr lang="en-US" sz="23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mắt</a:t>
            </a:r>
            <a:r>
              <a:rPr lang="en-US" sz="23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ra</a:t>
            </a:r>
            <a:r>
              <a:rPr lang="en-US" sz="23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hiệu</a:t>
            </a:r>
            <a:r>
              <a:rPr lang="en-US" sz="23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đồng</a:t>
            </a:r>
            <a:r>
              <a:rPr lang="en-US" sz="23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ý.</a:t>
            </a:r>
          </a:p>
          <a:p>
            <a:r>
              <a:rPr lang="en-US" sz="23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   </a:t>
            </a:r>
            <a:r>
              <a:rPr lang="en-US" sz="23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Điện</a:t>
            </a:r>
            <a:r>
              <a:rPr lang="en-US" sz="23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thoại</a:t>
            </a:r>
            <a:r>
              <a:rPr lang="en-US" sz="23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reo</a:t>
            </a:r>
            <a:r>
              <a:rPr lang="en-US" sz="23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lang="en-US" sz="23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cứ</a:t>
            </a:r>
            <a:r>
              <a:rPr lang="en-US" sz="23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như</a:t>
            </a:r>
            <a:r>
              <a:rPr lang="en-US" sz="23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là</a:t>
            </a:r>
            <a:r>
              <a:rPr lang="en-US" sz="23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trái</a:t>
            </a:r>
            <a:r>
              <a:rPr lang="en-US" sz="23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tim</a:t>
            </a:r>
            <a:r>
              <a:rPr lang="en-US" sz="23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tôi</a:t>
            </a:r>
            <a:r>
              <a:rPr lang="en-US" sz="23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đang</a:t>
            </a:r>
            <a:r>
              <a:rPr lang="en-US" sz="23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cất</a:t>
            </a:r>
            <a:r>
              <a:rPr lang="en-US" sz="23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tiếng</a:t>
            </a:r>
            <a:r>
              <a:rPr lang="en-US" sz="23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hát</a:t>
            </a:r>
            <a:r>
              <a:rPr lang="en-US" sz="23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 </a:t>
            </a:r>
            <a:r>
              <a:rPr lang="en-US" sz="23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Tôi</a:t>
            </a:r>
            <a:r>
              <a:rPr lang="en-US" sz="23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khoái</a:t>
            </a:r>
            <a:r>
              <a:rPr lang="en-US" sz="23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chí</a:t>
            </a:r>
            <a:r>
              <a:rPr lang="en-US" sz="23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cầm</a:t>
            </a:r>
            <a:r>
              <a:rPr lang="en-US" sz="23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máy</a:t>
            </a:r>
            <a:r>
              <a:rPr lang="en-US" sz="23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sz="23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-   A </a:t>
            </a:r>
            <a:r>
              <a:rPr lang="en-US" sz="23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lô</a:t>
            </a:r>
            <a:r>
              <a:rPr lang="en-US" sz="23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… Minh </a:t>
            </a:r>
            <a:r>
              <a:rPr lang="en-US" sz="23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hả</a:t>
            </a:r>
            <a:r>
              <a:rPr lang="en-US" sz="23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? – An </a:t>
            </a:r>
            <a:r>
              <a:rPr lang="en-US" sz="23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gào</a:t>
            </a:r>
            <a:r>
              <a:rPr lang="en-US" sz="23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lên</a:t>
            </a:r>
            <a:r>
              <a:rPr lang="en-US" sz="23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trong</a:t>
            </a:r>
            <a:r>
              <a:rPr lang="en-US" sz="23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máy</a:t>
            </a:r>
            <a:r>
              <a:rPr lang="en-US" sz="23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sz="23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-   </a:t>
            </a:r>
            <a:r>
              <a:rPr lang="en-US" sz="23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Tớ</a:t>
            </a:r>
            <a:r>
              <a:rPr lang="en-US" sz="23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đây</a:t>
            </a:r>
            <a:r>
              <a:rPr lang="en-US" sz="23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 – </a:t>
            </a:r>
            <a:r>
              <a:rPr lang="en-US" sz="23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Tôi</a:t>
            </a:r>
            <a:r>
              <a:rPr lang="en-US" sz="23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cũng</a:t>
            </a:r>
            <a:r>
              <a:rPr lang="en-US" sz="23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gào</a:t>
            </a:r>
            <a:r>
              <a:rPr lang="en-US" sz="23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lên</a:t>
            </a:r>
            <a:r>
              <a:rPr lang="en-US" sz="23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</a:p>
          <a:p>
            <a:pPr marL="342900" indent="-342900">
              <a:buFontTx/>
              <a:buChar char="-"/>
            </a:pPr>
            <a:r>
              <a:rPr lang="en-US" sz="23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Hay </a:t>
            </a:r>
            <a:r>
              <a:rPr lang="en-US" sz="23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hơn</a:t>
            </a:r>
            <a:r>
              <a:rPr lang="en-US" sz="23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nói</a:t>
            </a:r>
            <a:r>
              <a:rPr lang="en-US" sz="23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chuyện</a:t>
            </a:r>
            <a:r>
              <a:rPr lang="en-US" sz="23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ở </a:t>
            </a:r>
            <a:r>
              <a:rPr lang="en-US" sz="23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lớp</a:t>
            </a:r>
            <a:r>
              <a:rPr lang="en-US" sz="23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nhỉ</a:t>
            </a:r>
            <a:r>
              <a:rPr lang="en-US" sz="23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 – An </a:t>
            </a:r>
            <a:r>
              <a:rPr lang="en-US" sz="23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cười</a:t>
            </a:r>
            <a:r>
              <a:rPr lang="en-US" sz="23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to.</a:t>
            </a:r>
          </a:p>
          <a:p>
            <a:pPr marL="342900" indent="-342900">
              <a:buFontTx/>
              <a:buChar char="-"/>
            </a:pPr>
            <a:r>
              <a:rPr lang="en-US" sz="23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Hơn</a:t>
            </a:r>
            <a:r>
              <a:rPr lang="en-US" sz="23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là</a:t>
            </a:r>
            <a:r>
              <a:rPr lang="en-US" sz="23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cái</a:t>
            </a:r>
            <a:r>
              <a:rPr lang="en-US" sz="23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chắc</a:t>
            </a:r>
            <a:r>
              <a:rPr lang="en-US" sz="23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 – </a:t>
            </a:r>
            <a:r>
              <a:rPr lang="en-US" sz="23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Tôi</a:t>
            </a:r>
            <a:r>
              <a:rPr lang="en-US" sz="23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cũng</a:t>
            </a:r>
            <a:r>
              <a:rPr lang="en-US" sz="23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cười</a:t>
            </a:r>
            <a:r>
              <a:rPr lang="en-US" sz="23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to </a:t>
            </a:r>
            <a:r>
              <a:rPr lang="en-US" sz="23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không</a:t>
            </a:r>
            <a:r>
              <a:rPr lang="en-US" sz="23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kém</a:t>
            </a:r>
            <a:r>
              <a:rPr lang="en-US" sz="23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</a:p>
          <a:p>
            <a:pPr marL="342900" indent="-342900">
              <a:buFontTx/>
              <a:buChar char="-"/>
            </a:pPr>
            <a:r>
              <a:rPr lang="en-US" sz="23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Đến</a:t>
            </a:r>
            <a:r>
              <a:rPr lang="en-US" sz="23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lượt</a:t>
            </a:r>
            <a:r>
              <a:rPr lang="en-US" sz="23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cậu</a:t>
            </a:r>
            <a:r>
              <a:rPr lang="en-US" sz="23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gọi</a:t>
            </a:r>
            <a:r>
              <a:rPr lang="en-US" sz="23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lại</a:t>
            </a:r>
            <a:r>
              <a:rPr lang="en-US" sz="23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cho</a:t>
            </a:r>
            <a:r>
              <a:rPr lang="en-US" sz="23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tớ</a:t>
            </a:r>
            <a:r>
              <a:rPr lang="en-US" sz="23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nhé</a:t>
            </a:r>
            <a:r>
              <a:rPr lang="en-US" sz="23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 – An </a:t>
            </a:r>
            <a:r>
              <a:rPr lang="en-US" sz="23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hét</a:t>
            </a:r>
            <a:r>
              <a:rPr lang="en-US" sz="23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lên</a:t>
            </a:r>
            <a:r>
              <a:rPr lang="en-US" sz="23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rồi</a:t>
            </a:r>
            <a:r>
              <a:rPr lang="en-US" sz="23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tắt</a:t>
            </a:r>
            <a:r>
              <a:rPr lang="en-US" sz="23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máy</a:t>
            </a:r>
            <a:r>
              <a:rPr lang="en-US" sz="23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 </a:t>
            </a:r>
            <a:r>
              <a:rPr lang="en-US" sz="23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Tôi</a:t>
            </a:r>
            <a:r>
              <a:rPr lang="en-US" sz="23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ôm</a:t>
            </a:r>
            <a:r>
              <a:rPr lang="en-US" sz="23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bụng</a:t>
            </a:r>
            <a:r>
              <a:rPr lang="en-US" sz="23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cười</a:t>
            </a:r>
            <a:r>
              <a:rPr lang="en-US" sz="23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 </a:t>
            </a:r>
            <a:r>
              <a:rPr lang="en-US" sz="23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Bố</a:t>
            </a:r>
            <a:r>
              <a:rPr lang="en-US" sz="23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tủm</a:t>
            </a:r>
            <a:r>
              <a:rPr lang="en-US" sz="23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tỉm</a:t>
            </a:r>
            <a:r>
              <a:rPr lang="en-US" sz="23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: “</a:t>
            </a:r>
            <a:r>
              <a:rPr lang="en-US" sz="23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Cả</a:t>
            </a:r>
            <a:r>
              <a:rPr lang="en-US" sz="23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thế</a:t>
            </a:r>
            <a:r>
              <a:rPr lang="en-US" sz="23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giới</a:t>
            </a:r>
            <a:r>
              <a:rPr lang="en-US" sz="23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nghe</a:t>
            </a:r>
            <a:r>
              <a:rPr lang="en-US" sz="23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thấy</a:t>
            </a:r>
            <a:r>
              <a:rPr lang="en-US" sz="23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hai</a:t>
            </a:r>
            <a:r>
              <a:rPr lang="en-US" sz="23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con </a:t>
            </a:r>
            <a:r>
              <a:rPr lang="en-US" sz="23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nói</a:t>
            </a:r>
            <a:r>
              <a:rPr lang="en-US" sz="23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chuyện</a:t>
            </a:r>
            <a:r>
              <a:rPr lang="en-US" sz="23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đấy</a:t>
            </a:r>
            <a:r>
              <a:rPr lang="en-US" sz="23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.”</a:t>
            </a:r>
          </a:p>
          <a:p>
            <a:r>
              <a:rPr lang="en-US" sz="23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    </a:t>
            </a:r>
            <a:r>
              <a:rPr lang="en-US" sz="23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Tôi</a:t>
            </a:r>
            <a:r>
              <a:rPr lang="en-US" sz="23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nhấc</a:t>
            </a:r>
            <a:r>
              <a:rPr lang="en-US" sz="23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máy</a:t>
            </a:r>
            <a:r>
              <a:rPr lang="en-US" sz="23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gọi</a:t>
            </a:r>
            <a:r>
              <a:rPr lang="en-US" sz="23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lại</a:t>
            </a:r>
            <a:r>
              <a:rPr lang="en-US" sz="23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cho</a:t>
            </a:r>
            <a:r>
              <a:rPr lang="en-US" sz="23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An.</a:t>
            </a:r>
          </a:p>
          <a:p>
            <a:pPr marL="342900" indent="-342900">
              <a:buFontTx/>
              <a:buChar char="-"/>
            </a:pPr>
            <a:r>
              <a:rPr lang="en-US" sz="23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A </a:t>
            </a:r>
            <a:r>
              <a:rPr lang="en-US" sz="23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lô</a:t>
            </a:r>
            <a:r>
              <a:rPr lang="en-US" sz="23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lang="en-US" sz="23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bố</a:t>
            </a:r>
            <a:r>
              <a:rPr lang="en-US" sz="23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tớ</a:t>
            </a:r>
            <a:r>
              <a:rPr lang="en-US" sz="23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bảo</a:t>
            </a:r>
            <a:r>
              <a:rPr lang="en-US" sz="23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chúng</a:t>
            </a:r>
            <a:r>
              <a:rPr lang="en-US" sz="23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mình</a:t>
            </a:r>
            <a:r>
              <a:rPr lang="en-US" sz="23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nói</a:t>
            </a:r>
            <a:r>
              <a:rPr lang="en-US" sz="23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cho</a:t>
            </a:r>
            <a:r>
              <a:rPr lang="en-US" sz="23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cả</a:t>
            </a:r>
            <a:r>
              <a:rPr lang="en-US" sz="23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thành</a:t>
            </a:r>
            <a:r>
              <a:rPr lang="en-US" sz="23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phố</a:t>
            </a:r>
            <a:r>
              <a:rPr lang="en-US" sz="23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nghe</a:t>
            </a:r>
            <a:r>
              <a:rPr lang="en-US" sz="23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thấy</a:t>
            </a:r>
            <a:r>
              <a:rPr lang="en-US" sz="23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 – An </a:t>
            </a:r>
            <a:r>
              <a:rPr lang="en-US" sz="23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thì</a:t>
            </a:r>
            <a:r>
              <a:rPr lang="en-US" sz="23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thào</a:t>
            </a:r>
            <a:r>
              <a:rPr lang="en-US" sz="23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</a:p>
          <a:p>
            <a:pPr marL="342900" indent="-342900">
              <a:buFontTx/>
              <a:buChar char="-"/>
            </a:pPr>
            <a:r>
              <a:rPr lang="en-US" sz="23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Thế</a:t>
            </a:r>
            <a:r>
              <a:rPr lang="en-US" sz="23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cậu</a:t>
            </a:r>
            <a:r>
              <a:rPr lang="en-US" sz="23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nói</a:t>
            </a:r>
            <a:r>
              <a:rPr lang="en-US" sz="23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nhỏ</a:t>
            </a:r>
            <a:r>
              <a:rPr lang="en-US" sz="23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hơn</a:t>
            </a:r>
            <a:r>
              <a:rPr lang="en-US" sz="23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tớ</a:t>
            </a:r>
            <a:r>
              <a:rPr lang="en-US" sz="23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đấy</a:t>
            </a:r>
            <a:r>
              <a:rPr lang="en-US" sz="23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 </a:t>
            </a:r>
            <a:r>
              <a:rPr lang="en-US" sz="23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Bố</a:t>
            </a:r>
            <a:r>
              <a:rPr lang="en-US" sz="23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tớ</a:t>
            </a:r>
            <a:r>
              <a:rPr lang="en-US" sz="23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bảo</a:t>
            </a:r>
            <a:r>
              <a:rPr lang="en-US" sz="23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tớ</a:t>
            </a:r>
            <a:r>
              <a:rPr lang="en-US" sz="23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nói</a:t>
            </a:r>
            <a:r>
              <a:rPr lang="en-US" sz="23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cho</a:t>
            </a:r>
            <a:r>
              <a:rPr lang="en-US" sz="23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cả</a:t>
            </a:r>
            <a:r>
              <a:rPr lang="en-US" sz="23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thế</a:t>
            </a:r>
            <a:r>
              <a:rPr lang="en-US" sz="23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giới</a:t>
            </a:r>
            <a:r>
              <a:rPr lang="en-US" sz="23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nghe</a:t>
            </a:r>
            <a:r>
              <a:rPr lang="en-US" sz="23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thấy</a:t>
            </a:r>
            <a:r>
              <a:rPr lang="en-US" sz="23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cơ</a:t>
            </a:r>
            <a:r>
              <a:rPr lang="en-US" sz="23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sz="23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    An </a:t>
            </a:r>
            <a:r>
              <a:rPr lang="en-US" sz="23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cười</a:t>
            </a:r>
            <a:r>
              <a:rPr lang="en-US" sz="23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rúc</a:t>
            </a:r>
            <a:r>
              <a:rPr lang="en-US" sz="23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rích</a:t>
            </a:r>
            <a:r>
              <a:rPr lang="en-US" sz="23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 </a:t>
            </a:r>
            <a:r>
              <a:rPr lang="en-US" sz="23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Chúng</a:t>
            </a:r>
            <a:r>
              <a:rPr lang="en-US" sz="23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tôi</a:t>
            </a:r>
            <a:r>
              <a:rPr lang="en-US" sz="23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lại</a:t>
            </a:r>
            <a:r>
              <a:rPr lang="en-US" sz="23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thì</a:t>
            </a:r>
            <a:r>
              <a:rPr lang="en-US" sz="23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thào</a:t>
            </a:r>
            <a:r>
              <a:rPr lang="en-US" sz="23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lang="en-US" sz="23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nhưng</a:t>
            </a:r>
            <a:r>
              <a:rPr lang="en-US" sz="23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vì</a:t>
            </a:r>
            <a:r>
              <a:rPr lang="en-US" sz="23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nói</a:t>
            </a:r>
            <a:r>
              <a:rPr lang="en-US" sz="23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nhỏ</a:t>
            </a:r>
            <a:r>
              <a:rPr lang="en-US" sz="23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quá</a:t>
            </a:r>
            <a:r>
              <a:rPr lang="en-US" sz="23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nên</a:t>
            </a:r>
            <a:r>
              <a:rPr lang="en-US" sz="23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cứ</a:t>
            </a:r>
            <a:r>
              <a:rPr lang="en-US" sz="23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phải</a:t>
            </a:r>
            <a:r>
              <a:rPr lang="en-US" sz="23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nói</a:t>
            </a:r>
            <a:r>
              <a:rPr lang="en-US" sz="23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đi</a:t>
            </a:r>
            <a:r>
              <a:rPr lang="en-US" sz="23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nói</a:t>
            </a:r>
            <a:r>
              <a:rPr lang="en-US" sz="23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lại</a:t>
            </a:r>
            <a:r>
              <a:rPr lang="en-US" sz="23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sz="23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    </a:t>
            </a:r>
            <a:r>
              <a:rPr lang="en-US" sz="23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Hóa</a:t>
            </a:r>
            <a:r>
              <a:rPr lang="en-US" sz="23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ra</a:t>
            </a:r>
            <a:r>
              <a:rPr lang="en-US" sz="23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nói</a:t>
            </a:r>
            <a:r>
              <a:rPr lang="en-US" sz="23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chuyện</a:t>
            </a:r>
            <a:r>
              <a:rPr lang="en-US" sz="23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điện</a:t>
            </a:r>
            <a:r>
              <a:rPr lang="en-US" sz="23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thoại</a:t>
            </a:r>
            <a:r>
              <a:rPr lang="en-US" sz="23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cũng</a:t>
            </a:r>
            <a:r>
              <a:rPr lang="en-US" sz="23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mệt</a:t>
            </a:r>
            <a:r>
              <a:rPr lang="en-US" sz="23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thật</a:t>
            </a:r>
            <a:r>
              <a:rPr lang="en-US" sz="23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</a:p>
          <a:p>
            <a:pPr algn="r"/>
            <a:r>
              <a:rPr lang="en-US" sz="23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(</a:t>
            </a:r>
            <a:r>
              <a:rPr lang="en-US" sz="23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Bùi</a:t>
            </a:r>
            <a:r>
              <a:rPr lang="en-US" sz="23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Tuệ</a:t>
            </a:r>
            <a:r>
              <a:rPr lang="en-US" sz="23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Minh)</a:t>
            </a: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xmlns="" id="{53EC095A-1619-4392-0AB4-0566F1C85AE8}"/>
              </a:ext>
            </a:extLst>
          </p:cNvPr>
          <p:cNvSpPr/>
          <p:nvPr/>
        </p:nvSpPr>
        <p:spPr>
          <a:xfrm>
            <a:off x="4323764" y="73744"/>
            <a:ext cx="3176631" cy="571520"/>
          </a:xfrm>
          <a:prstGeom prst="roundRect">
            <a:avLst/>
          </a:prstGeom>
          <a:noFill/>
          <a:ln w="28575">
            <a:noFill/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A </a:t>
            </a:r>
            <a:r>
              <a:rPr lang="en-US" sz="3200" b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lô</a:t>
            </a:r>
            <a:r>
              <a:rPr lang="en-US" sz="32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, </a:t>
            </a:r>
            <a:r>
              <a:rPr lang="en-US" sz="3200" b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tớ</a:t>
            </a:r>
            <a:r>
              <a:rPr lang="en-US" sz="32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đây</a:t>
            </a:r>
            <a:endParaRPr lang="en-US" sz="3200" b="1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ea typeface="AvantGarde" panose="00000400000000000000" pitchFamily="2" charset="0"/>
              <a:cs typeface="Times New Roman" panose="02020603050405020304" pitchFamily="18" charset="0"/>
            </a:endParaRP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xmlns="" id="{8F676F56-9816-1982-205C-44147FC26937}"/>
              </a:ext>
            </a:extLst>
          </p:cNvPr>
          <p:cNvSpPr/>
          <p:nvPr/>
        </p:nvSpPr>
        <p:spPr>
          <a:xfrm>
            <a:off x="155780" y="746826"/>
            <a:ext cx="470526" cy="420874"/>
          </a:xfrm>
          <a:prstGeom prst="ellipse">
            <a:avLst/>
          </a:prstGeom>
          <a:solidFill>
            <a:srgbClr val="00B0F0"/>
          </a:solidFill>
          <a:ln w="285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1</a:t>
            </a:r>
            <a:endParaRPr lang="en-US" b="1" dirty="0">
              <a:latin typeface="AvantGarde" panose="00000400000000000000" pitchFamily="2" charset="0"/>
              <a:ea typeface="AvantGarde" panose="00000400000000000000" pitchFamily="2" charset="0"/>
              <a:cs typeface="AvantGarde" panose="00000400000000000000" pitchFamily="2" charset="0"/>
            </a:endParaRP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xmlns="" id="{D3B9D9EF-2283-4C64-6CFB-F8BC502CB13B}"/>
              </a:ext>
            </a:extLst>
          </p:cNvPr>
          <p:cNvSpPr/>
          <p:nvPr/>
        </p:nvSpPr>
        <p:spPr>
          <a:xfrm>
            <a:off x="137152" y="1823151"/>
            <a:ext cx="470526" cy="420874"/>
          </a:xfrm>
          <a:prstGeom prst="ellipse">
            <a:avLst/>
          </a:prstGeom>
          <a:solidFill>
            <a:srgbClr val="00B0F0"/>
          </a:solidFill>
          <a:ln w="285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2</a:t>
            </a:r>
            <a:endParaRPr lang="en-US" b="1" dirty="0">
              <a:latin typeface="AvantGarde" panose="00000400000000000000" pitchFamily="2" charset="0"/>
              <a:ea typeface="AvantGarde" panose="00000400000000000000" pitchFamily="2" charset="0"/>
              <a:cs typeface="AvantGarde" panose="00000400000000000000" pitchFamily="2" charset="0"/>
            </a:endParaRP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xmlns="" id="{61355DC9-7F3B-B0FB-4418-C8F893CCA80F}"/>
              </a:ext>
            </a:extLst>
          </p:cNvPr>
          <p:cNvSpPr/>
          <p:nvPr/>
        </p:nvSpPr>
        <p:spPr>
          <a:xfrm>
            <a:off x="199604" y="4265426"/>
            <a:ext cx="426702" cy="420874"/>
          </a:xfrm>
          <a:prstGeom prst="ellipse">
            <a:avLst/>
          </a:prstGeom>
          <a:solidFill>
            <a:srgbClr val="00B0F0"/>
          </a:solidFill>
          <a:ln w="285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3</a:t>
            </a:r>
            <a:endParaRPr lang="en-US" b="1" dirty="0">
              <a:latin typeface="AvantGarde" panose="00000400000000000000" pitchFamily="2" charset="0"/>
              <a:ea typeface="AvantGarde" panose="00000400000000000000" pitchFamily="2" charset="0"/>
              <a:cs typeface="AvantGarde" panose="000004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306327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8" grpId="0" animBg="1"/>
      <p:bldP spid="9" grpId="0" animBg="1"/>
      <p:bldP spid="1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Wave 3">
            <a:extLst>
              <a:ext uri="{FF2B5EF4-FFF2-40B4-BE49-F238E27FC236}">
                <a16:creationId xmlns:a16="http://schemas.microsoft.com/office/drawing/2014/main" xmlns="" id="{D2A18950-D8B5-4259-893C-2581BCE1F539}"/>
              </a:ext>
            </a:extLst>
          </p:cNvPr>
          <p:cNvSpPr/>
          <p:nvPr/>
        </p:nvSpPr>
        <p:spPr>
          <a:xfrm>
            <a:off x="753436" y="60631"/>
            <a:ext cx="2942264" cy="571520"/>
          </a:xfrm>
          <a:custGeom>
            <a:avLst/>
            <a:gdLst>
              <a:gd name="connsiteX0" fmla="*/ 360722 w 2942264"/>
              <a:gd name="connsiteY0" fmla="*/ 71440 h 571520"/>
              <a:gd name="connsiteX1" fmla="*/ 2942264 w 2942264"/>
              <a:gd name="connsiteY1" fmla="*/ 71440 h 571520"/>
              <a:gd name="connsiteX2" fmla="*/ 2581542 w 2942264"/>
              <a:gd name="connsiteY2" fmla="*/ 500080 h 571520"/>
              <a:gd name="connsiteX3" fmla="*/ 0 w 2942264"/>
              <a:gd name="connsiteY3" fmla="*/ 500080 h 571520"/>
              <a:gd name="connsiteX4" fmla="*/ 360722 w 2942264"/>
              <a:gd name="connsiteY4" fmla="*/ 71440 h 5715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942264" h="571520" fill="none" extrusionOk="0">
                <a:moveTo>
                  <a:pt x="360722" y="71440"/>
                </a:moveTo>
                <a:cubicBezTo>
                  <a:pt x="1098810" y="-120104"/>
                  <a:pt x="1929372" y="222592"/>
                  <a:pt x="2942264" y="71440"/>
                </a:cubicBezTo>
                <a:cubicBezTo>
                  <a:pt x="2911948" y="139489"/>
                  <a:pt x="2744826" y="377830"/>
                  <a:pt x="2581542" y="500080"/>
                </a:cubicBezTo>
                <a:cubicBezTo>
                  <a:pt x="1862398" y="653556"/>
                  <a:pt x="695712" y="304826"/>
                  <a:pt x="0" y="500080"/>
                </a:cubicBezTo>
                <a:cubicBezTo>
                  <a:pt x="93429" y="446529"/>
                  <a:pt x="170156" y="258293"/>
                  <a:pt x="360722" y="71440"/>
                </a:cubicBezTo>
                <a:close/>
              </a:path>
              <a:path w="2942264" h="571520" stroke="0" extrusionOk="0">
                <a:moveTo>
                  <a:pt x="360722" y="71440"/>
                </a:moveTo>
                <a:cubicBezTo>
                  <a:pt x="1284092" y="-273347"/>
                  <a:pt x="2057309" y="134108"/>
                  <a:pt x="2942264" y="71440"/>
                </a:cubicBezTo>
                <a:cubicBezTo>
                  <a:pt x="2808871" y="239656"/>
                  <a:pt x="2723244" y="399193"/>
                  <a:pt x="2581542" y="500080"/>
                </a:cubicBezTo>
                <a:cubicBezTo>
                  <a:pt x="1729805" y="725470"/>
                  <a:pt x="840100" y="328459"/>
                  <a:pt x="0" y="500080"/>
                </a:cubicBezTo>
                <a:cubicBezTo>
                  <a:pt x="87389" y="344501"/>
                  <a:pt x="307460" y="140283"/>
                  <a:pt x="360722" y="71440"/>
                </a:cubicBezTo>
                <a:close/>
              </a:path>
            </a:pathLst>
          </a:custGeom>
          <a:solidFill>
            <a:schemeClr val="bg1"/>
          </a:solidFill>
          <a:ln w="19050">
            <a:solidFill>
              <a:srgbClr val="00B050"/>
            </a:solidFill>
            <a:extLst>
              <a:ext uri="{C807C97D-BFC1-408E-A445-0C87EB9F89A2}">
                <ask:lineSketchStyleProps xmlns:ask="http://schemas.microsoft.com/office/drawing/2018/sketchyshapes" xmlns="" sd="531292918">
                  <a:prstGeom prst="wave">
                    <a:avLst>
                      <a:gd name="adj1" fmla="val 12500"/>
                      <a:gd name="adj2" fmla="val -6130"/>
                    </a:avLst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err="1">
                <a:solidFill>
                  <a:srgbClr val="0070C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Luyện</a:t>
            </a:r>
            <a:r>
              <a:rPr lang="en-US" sz="2000" b="1" dirty="0">
                <a:solidFill>
                  <a:srgbClr val="0070C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70C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đọc</a:t>
            </a:r>
            <a:r>
              <a:rPr lang="en-US" sz="2000" b="1" dirty="0">
                <a:solidFill>
                  <a:srgbClr val="0070C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70C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nối</a:t>
            </a:r>
            <a:r>
              <a:rPr lang="en-US" sz="2000" b="1" dirty="0">
                <a:solidFill>
                  <a:srgbClr val="0070C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70C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tiếp</a:t>
            </a:r>
            <a:endParaRPr lang="en-US" sz="2000" b="1" dirty="0">
              <a:solidFill>
                <a:srgbClr val="0070C0"/>
              </a:solidFill>
              <a:latin typeface="Times New Roman" panose="02020603050405020304" pitchFamily="18" charset="0"/>
              <a:ea typeface="AvantGarde" panose="00000400000000000000" pitchFamily="2" charset="0"/>
              <a:cs typeface="Times New Roman" panose="02020603050405020304" pitchFamily="18" charset="0"/>
            </a:endParaRP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xmlns="" id="{256061AE-2DD2-2830-261E-D05DDA921238}"/>
              </a:ext>
            </a:extLst>
          </p:cNvPr>
          <p:cNvSpPr/>
          <p:nvPr/>
        </p:nvSpPr>
        <p:spPr>
          <a:xfrm>
            <a:off x="626306" y="1596325"/>
            <a:ext cx="10748962" cy="6053356"/>
          </a:xfrm>
          <a:prstGeom prst="roundRect">
            <a:avLst>
              <a:gd name="adj" fmla="val 0"/>
            </a:avLst>
          </a:prstGeom>
          <a:solidFill>
            <a:schemeClr val="bg1"/>
          </a:solidFill>
          <a:ln w="28575">
            <a:noFill/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just"/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   </a:t>
            </a:r>
            <a:r>
              <a:rPr lang="en-US" sz="4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Giờ</a:t>
            </a:r>
            <a:r>
              <a:rPr lang="en-US" sz="4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ra</a:t>
            </a:r>
            <a:r>
              <a:rPr lang="en-US" sz="4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chơi</a:t>
            </a:r>
            <a:r>
              <a:rPr lang="en-US" sz="4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An </a:t>
            </a:r>
            <a:r>
              <a:rPr lang="en-US" sz="4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chạy</a:t>
            </a:r>
            <a:r>
              <a:rPr lang="en-US" sz="4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đến</a:t>
            </a:r>
            <a:r>
              <a:rPr lang="en-US" sz="4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bàn</a:t>
            </a:r>
            <a:r>
              <a:rPr lang="en-US" sz="4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tôi</a:t>
            </a:r>
            <a:r>
              <a:rPr lang="en-US" sz="4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hớn</a:t>
            </a:r>
            <a:r>
              <a:rPr lang="en-US" sz="4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hở</a:t>
            </a:r>
            <a:r>
              <a:rPr lang="en-US" sz="4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: “</a:t>
            </a:r>
            <a:r>
              <a:rPr lang="en-US" sz="4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Bố</a:t>
            </a:r>
            <a:r>
              <a:rPr lang="en-US" sz="4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mẹ</a:t>
            </a:r>
            <a:r>
              <a:rPr lang="en-US" sz="4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cho</a:t>
            </a:r>
            <a:r>
              <a:rPr lang="en-US" sz="4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phép</a:t>
            </a:r>
            <a:r>
              <a:rPr lang="en-US" sz="4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tớ</a:t>
            </a:r>
            <a:r>
              <a:rPr lang="en-US" sz="4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gọi</a:t>
            </a:r>
            <a:r>
              <a:rPr lang="en-US" sz="4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điện</a:t>
            </a:r>
            <a:r>
              <a:rPr lang="en-US" sz="4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cho</a:t>
            </a:r>
            <a:r>
              <a:rPr lang="en-US" sz="4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bạn</a:t>
            </a:r>
            <a:r>
              <a:rPr lang="en-US" sz="4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bè</a:t>
            </a:r>
            <a:r>
              <a:rPr lang="en-US" sz="4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đấy</a:t>
            </a:r>
            <a:r>
              <a:rPr lang="en-US" sz="4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 </a:t>
            </a:r>
            <a:r>
              <a:rPr lang="en-US" sz="4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Đi</a:t>
            </a:r>
            <a:r>
              <a:rPr lang="en-US" sz="4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học</a:t>
            </a:r>
            <a:r>
              <a:rPr lang="en-US" sz="4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về</a:t>
            </a:r>
            <a:r>
              <a:rPr lang="en-US" sz="4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tớ</a:t>
            </a:r>
            <a:r>
              <a:rPr lang="en-US" sz="4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sẽ</a:t>
            </a:r>
            <a:r>
              <a:rPr lang="en-US" sz="4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gọi</a:t>
            </a:r>
            <a:r>
              <a:rPr lang="en-US" sz="4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cậu</a:t>
            </a:r>
            <a:r>
              <a:rPr lang="en-US" sz="4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nhé</a:t>
            </a:r>
            <a:r>
              <a:rPr lang="en-US" sz="4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!” </a:t>
            </a:r>
            <a:r>
              <a:rPr lang="en-US" sz="4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Tôi</a:t>
            </a:r>
            <a:r>
              <a:rPr lang="en-US" sz="4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đập</a:t>
            </a:r>
            <a:r>
              <a:rPr lang="en-US" sz="4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tay</a:t>
            </a:r>
            <a:r>
              <a:rPr lang="en-US" sz="4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nó</a:t>
            </a:r>
            <a:r>
              <a:rPr lang="en-US" sz="4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sung </a:t>
            </a:r>
            <a:r>
              <a:rPr lang="en-US" sz="4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sướng</a:t>
            </a:r>
            <a:r>
              <a:rPr lang="en-US" sz="4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 </a:t>
            </a:r>
            <a:r>
              <a:rPr lang="en-US" sz="4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Đi</a:t>
            </a:r>
            <a:r>
              <a:rPr lang="en-US" sz="4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học</a:t>
            </a:r>
            <a:r>
              <a:rPr lang="en-US" sz="4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về</a:t>
            </a:r>
            <a:r>
              <a:rPr lang="en-US" sz="4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lang="en-US" sz="4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tôi</a:t>
            </a:r>
            <a:r>
              <a:rPr lang="en-US" sz="4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vội</a:t>
            </a:r>
            <a:r>
              <a:rPr lang="en-US" sz="4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vàng</a:t>
            </a:r>
            <a:r>
              <a:rPr lang="en-US" sz="4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cất</a:t>
            </a:r>
            <a:r>
              <a:rPr lang="en-US" sz="4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cặp</a:t>
            </a:r>
            <a:r>
              <a:rPr lang="en-US" sz="4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và</a:t>
            </a:r>
            <a:r>
              <a:rPr lang="en-US" sz="4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xin</a:t>
            </a:r>
            <a:r>
              <a:rPr lang="en-US" sz="4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phép</a:t>
            </a:r>
            <a:r>
              <a:rPr lang="en-US" sz="4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bố</a:t>
            </a:r>
            <a:r>
              <a:rPr lang="en-US" sz="4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mẹ</a:t>
            </a:r>
            <a:r>
              <a:rPr lang="en-US" sz="4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cho</a:t>
            </a:r>
            <a:r>
              <a:rPr lang="en-US" sz="4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nghe</a:t>
            </a:r>
            <a:r>
              <a:rPr lang="en-US" sz="4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điện</a:t>
            </a:r>
            <a:r>
              <a:rPr lang="en-US" sz="4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thoại</a:t>
            </a:r>
            <a:r>
              <a:rPr lang="en-US" sz="4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 </a:t>
            </a:r>
            <a:r>
              <a:rPr lang="en-US" sz="4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Bố</a:t>
            </a:r>
            <a:r>
              <a:rPr lang="en-US" sz="4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gật</a:t>
            </a:r>
            <a:r>
              <a:rPr lang="en-US" sz="4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gù</a:t>
            </a:r>
            <a:r>
              <a:rPr lang="en-US" sz="4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lang="en-US" sz="4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còn</a:t>
            </a:r>
            <a:r>
              <a:rPr lang="en-US" sz="4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mẹ</a:t>
            </a:r>
            <a:r>
              <a:rPr lang="en-US" sz="4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thì</a:t>
            </a:r>
            <a:r>
              <a:rPr lang="en-US" sz="4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nháy</a:t>
            </a:r>
            <a:r>
              <a:rPr lang="en-US" sz="4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mắt</a:t>
            </a:r>
            <a:r>
              <a:rPr lang="en-US" sz="4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ra</a:t>
            </a:r>
            <a:r>
              <a:rPr lang="en-US" sz="4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hiệu</a:t>
            </a:r>
            <a:r>
              <a:rPr lang="en-US" sz="4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đồng</a:t>
            </a:r>
            <a:r>
              <a:rPr lang="en-US" sz="4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ý.</a:t>
            </a:r>
            <a:endParaRPr lang="en-US" sz="2800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xmlns="" id="{53EC095A-1619-4392-0AB4-0566F1C85AE8}"/>
              </a:ext>
            </a:extLst>
          </p:cNvPr>
          <p:cNvSpPr/>
          <p:nvPr/>
        </p:nvSpPr>
        <p:spPr>
          <a:xfrm>
            <a:off x="4323764" y="73744"/>
            <a:ext cx="3176631" cy="571520"/>
          </a:xfrm>
          <a:prstGeom prst="roundRect">
            <a:avLst/>
          </a:prstGeom>
          <a:noFill/>
          <a:ln w="28575">
            <a:noFill/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A </a:t>
            </a:r>
            <a:r>
              <a:rPr lang="en-US" sz="3200" b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lô</a:t>
            </a:r>
            <a:r>
              <a:rPr lang="en-US" sz="32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, </a:t>
            </a:r>
            <a:r>
              <a:rPr lang="en-US" sz="3200" b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tớ</a:t>
            </a:r>
            <a:r>
              <a:rPr lang="en-US" sz="32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đây</a:t>
            </a:r>
            <a:endParaRPr lang="en-US" sz="3200" b="1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ea typeface="AvantGarde" panose="00000400000000000000" pitchFamily="2" charset="0"/>
              <a:cs typeface="Times New Roman" panose="02020603050405020304" pitchFamily="18" charset="0"/>
            </a:endParaRP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xmlns="" id="{8F676F56-9816-1982-205C-44147FC26937}"/>
              </a:ext>
            </a:extLst>
          </p:cNvPr>
          <p:cNvSpPr/>
          <p:nvPr/>
        </p:nvSpPr>
        <p:spPr>
          <a:xfrm>
            <a:off x="401012" y="1639188"/>
            <a:ext cx="470526" cy="420874"/>
          </a:xfrm>
          <a:prstGeom prst="ellipse">
            <a:avLst/>
          </a:prstGeom>
          <a:solidFill>
            <a:srgbClr val="00B0F0"/>
          </a:solidFill>
          <a:ln w="285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1</a:t>
            </a:r>
            <a:endParaRPr lang="en-US" b="1" dirty="0">
              <a:latin typeface="AvantGarde" panose="00000400000000000000" pitchFamily="2" charset="0"/>
              <a:ea typeface="AvantGarde" panose="00000400000000000000" pitchFamily="2" charset="0"/>
              <a:cs typeface="AvantGarde" panose="000004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976182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" name="Group 26">
            <a:extLst>
              <a:ext uri="{FF2B5EF4-FFF2-40B4-BE49-F238E27FC236}">
                <a16:creationId xmlns:a16="http://schemas.microsoft.com/office/drawing/2014/main" xmlns="" id="{4896393A-6805-5A33-212E-C6902867DA71}"/>
              </a:ext>
            </a:extLst>
          </p:cNvPr>
          <p:cNvGrpSpPr/>
          <p:nvPr/>
        </p:nvGrpSpPr>
        <p:grpSpPr>
          <a:xfrm>
            <a:off x="498914" y="986506"/>
            <a:ext cx="11235886" cy="5413015"/>
            <a:chOff x="-1101479" y="2562935"/>
            <a:chExt cx="7144680" cy="3831962"/>
          </a:xfrm>
        </p:grpSpPr>
        <p:grpSp>
          <p:nvGrpSpPr>
            <p:cNvPr id="28" name="Group 27">
              <a:extLst>
                <a:ext uri="{FF2B5EF4-FFF2-40B4-BE49-F238E27FC236}">
                  <a16:creationId xmlns:a16="http://schemas.microsoft.com/office/drawing/2014/main" xmlns="" id="{01BB555C-6E28-1300-996E-73FF3FCEE0D2}"/>
                </a:ext>
              </a:extLst>
            </p:cNvPr>
            <p:cNvGrpSpPr/>
            <p:nvPr/>
          </p:nvGrpSpPr>
          <p:grpSpPr>
            <a:xfrm>
              <a:off x="-1101479" y="2562935"/>
              <a:ext cx="7144680" cy="3831962"/>
              <a:chOff x="-1101479" y="2562935"/>
              <a:chExt cx="7144680" cy="3831962"/>
            </a:xfrm>
          </p:grpSpPr>
          <p:sp>
            <p:nvSpPr>
              <p:cNvPr id="30" name="Rectangle: Rounded Corners 29">
                <a:extLst>
                  <a:ext uri="{FF2B5EF4-FFF2-40B4-BE49-F238E27FC236}">
                    <a16:creationId xmlns:a16="http://schemas.microsoft.com/office/drawing/2014/main" xmlns="" id="{0273CDA4-5C19-72BD-6E08-9F902BD1769E}"/>
                  </a:ext>
                </a:extLst>
              </p:cNvPr>
              <p:cNvSpPr/>
              <p:nvPr/>
            </p:nvSpPr>
            <p:spPr>
              <a:xfrm>
                <a:off x="-1101479" y="3870693"/>
                <a:ext cx="7144680" cy="2524204"/>
              </a:xfrm>
              <a:custGeom>
                <a:avLst/>
                <a:gdLst>
                  <a:gd name="connsiteX0" fmla="*/ 0 w 7144680"/>
                  <a:gd name="connsiteY0" fmla="*/ 420709 h 2524204"/>
                  <a:gd name="connsiteX1" fmla="*/ 420709 w 7144680"/>
                  <a:gd name="connsiteY1" fmla="*/ 0 h 2524204"/>
                  <a:gd name="connsiteX2" fmla="*/ 1051035 w 7144680"/>
                  <a:gd name="connsiteY2" fmla="*/ 0 h 2524204"/>
                  <a:gd name="connsiteX3" fmla="*/ 1555296 w 7144680"/>
                  <a:gd name="connsiteY3" fmla="*/ 0 h 2524204"/>
                  <a:gd name="connsiteX4" fmla="*/ 2248655 w 7144680"/>
                  <a:gd name="connsiteY4" fmla="*/ 0 h 2524204"/>
                  <a:gd name="connsiteX5" fmla="*/ 2942014 w 7144680"/>
                  <a:gd name="connsiteY5" fmla="*/ 0 h 2524204"/>
                  <a:gd name="connsiteX6" fmla="*/ 3698405 w 7144680"/>
                  <a:gd name="connsiteY6" fmla="*/ 0 h 2524204"/>
                  <a:gd name="connsiteX7" fmla="*/ 4391764 w 7144680"/>
                  <a:gd name="connsiteY7" fmla="*/ 0 h 2524204"/>
                  <a:gd name="connsiteX8" fmla="*/ 5022090 w 7144680"/>
                  <a:gd name="connsiteY8" fmla="*/ 0 h 2524204"/>
                  <a:gd name="connsiteX9" fmla="*/ 5526351 w 7144680"/>
                  <a:gd name="connsiteY9" fmla="*/ 0 h 2524204"/>
                  <a:gd name="connsiteX10" fmla="*/ 6723971 w 7144680"/>
                  <a:gd name="connsiteY10" fmla="*/ 0 h 2524204"/>
                  <a:gd name="connsiteX11" fmla="*/ 7144680 w 7144680"/>
                  <a:gd name="connsiteY11" fmla="*/ 420709 h 2524204"/>
                  <a:gd name="connsiteX12" fmla="*/ 7144680 w 7144680"/>
                  <a:gd name="connsiteY12" fmla="*/ 947982 h 2524204"/>
                  <a:gd name="connsiteX13" fmla="*/ 7144680 w 7144680"/>
                  <a:gd name="connsiteY13" fmla="*/ 1475255 h 2524204"/>
                  <a:gd name="connsiteX14" fmla="*/ 7144680 w 7144680"/>
                  <a:gd name="connsiteY14" fmla="*/ 2103495 h 2524204"/>
                  <a:gd name="connsiteX15" fmla="*/ 6723971 w 7144680"/>
                  <a:gd name="connsiteY15" fmla="*/ 2524204 h 2524204"/>
                  <a:gd name="connsiteX16" fmla="*/ 6219710 w 7144680"/>
                  <a:gd name="connsiteY16" fmla="*/ 2524204 h 2524204"/>
                  <a:gd name="connsiteX17" fmla="*/ 5778482 w 7144680"/>
                  <a:gd name="connsiteY17" fmla="*/ 2524204 h 2524204"/>
                  <a:gd name="connsiteX18" fmla="*/ 5211188 w 7144680"/>
                  <a:gd name="connsiteY18" fmla="*/ 2524204 h 2524204"/>
                  <a:gd name="connsiteX19" fmla="*/ 4643895 w 7144680"/>
                  <a:gd name="connsiteY19" fmla="*/ 2524204 h 2524204"/>
                  <a:gd name="connsiteX20" fmla="*/ 3887503 w 7144680"/>
                  <a:gd name="connsiteY20" fmla="*/ 2524204 h 2524204"/>
                  <a:gd name="connsiteX21" fmla="*/ 3257177 w 7144680"/>
                  <a:gd name="connsiteY21" fmla="*/ 2524204 h 2524204"/>
                  <a:gd name="connsiteX22" fmla="*/ 2500785 w 7144680"/>
                  <a:gd name="connsiteY22" fmla="*/ 2524204 h 2524204"/>
                  <a:gd name="connsiteX23" fmla="*/ 1744394 w 7144680"/>
                  <a:gd name="connsiteY23" fmla="*/ 2524204 h 2524204"/>
                  <a:gd name="connsiteX24" fmla="*/ 1051035 w 7144680"/>
                  <a:gd name="connsiteY24" fmla="*/ 2524204 h 2524204"/>
                  <a:gd name="connsiteX25" fmla="*/ 420709 w 7144680"/>
                  <a:gd name="connsiteY25" fmla="*/ 2524204 h 2524204"/>
                  <a:gd name="connsiteX26" fmla="*/ 0 w 7144680"/>
                  <a:gd name="connsiteY26" fmla="*/ 2103495 h 2524204"/>
                  <a:gd name="connsiteX27" fmla="*/ 0 w 7144680"/>
                  <a:gd name="connsiteY27" fmla="*/ 1542566 h 2524204"/>
                  <a:gd name="connsiteX28" fmla="*/ 0 w 7144680"/>
                  <a:gd name="connsiteY28" fmla="*/ 981638 h 2524204"/>
                  <a:gd name="connsiteX29" fmla="*/ 0 w 7144680"/>
                  <a:gd name="connsiteY29" fmla="*/ 420709 h 25242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</a:cxnLst>
                <a:rect l="l" t="t" r="r" b="b"/>
                <a:pathLst>
                  <a:path w="7144680" h="2524204" fill="none" extrusionOk="0">
                    <a:moveTo>
                      <a:pt x="0" y="420709"/>
                    </a:moveTo>
                    <a:cubicBezTo>
                      <a:pt x="-17578" y="199844"/>
                      <a:pt x="195783" y="999"/>
                      <a:pt x="420709" y="0"/>
                    </a:cubicBezTo>
                    <a:cubicBezTo>
                      <a:pt x="603056" y="7828"/>
                      <a:pt x="817907" y="-4035"/>
                      <a:pt x="1051035" y="0"/>
                    </a:cubicBezTo>
                    <a:cubicBezTo>
                      <a:pt x="1284163" y="4035"/>
                      <a:pt x="1347240" y="1730"/>
                      <a:pt x="1555296" y="0"/>
                    </a:cubicBezTo>
                    <a:cubicBezTo>
                      <a:pt x="1763352" y="-1730"/>
                      <a:pt x="1996559" y="-1118"/>
                      <a:pt x="2248655" y="0"/>
                    </a:cubicBezTo>
                    <a:cubicBezTo>
                      <a:pt x="2500751" y="1118"/>
                      <a:pt x="2772203" y="-16318"/>
                      <a:pt x="2942014" y="0"/>
                    </a:cubicBezTo>
                    <a:cubicBezTo>
                      <a:pt x="3111825" y="16318"/>
                      <a:pt x="3361090" y="2591"/>
                      <a:pt x="3698405" y="0"/>
                    </a:cubicBezTo>
                    <a:cubicBezTo>
                      <a:pt x="4035720" y="-2591"/>
                      <a:pt x="4219838" y="954"/>
                      <a:pt x="4391764" y="0"/>
                    </a:cubicBezTo>
                    <a:cubicBezTo>
                      <a:pt x="4563690" y="-954"/>
                      <a:pt x="4810894" y="28999"/>
                      <a:pt x="5022090" y="0"/>
                    </a:cubicBezTo>
                    <a:cubicBezTo>
                      <a:pt x="5233286" y="-28999"/>
                      <a:pt x="5319510" y="17569"/>
                      <a:pt x="5526351" y="0"/>
                    </a:cubicBezTo>
                    <a:cubicBezTo>
                      <a:pt x="5733192" y="-17569"/>
                      <a:pt x="6165892" y="-51614"/>
                      <a:pt x="6723971" y="0"/>
                    </a:cubicBezTo>
                    <a:cubicBezTo>
                      <a:pt x="6943425" y="5795"/>
                      <a:pt x="7179063" y="153503"/>
                      <a:pt x="7144680" y="420709"/>
                    </a:cubicBezTo>
                    <a:cubicBezTo>
                      <a:pt x="7157061" y="551694"/>
                      <a:pt x="7130527" y="809083"/>
                      <a:pt x="7144680" y="947982"/>
                    </a:cubicBezTo>
                    <a:cubicBezTo>
                      <a:pt x="7158833" y="1086881"/>
                      <a:pt x="7156164" y="1320884"/>
                      <a:pt x="7144680" y="1475255"/>
                    </a:cubicBezTo>
                    <a:cubicBezTo>
                      <a:pt x="7133196" y="1629626"/>
                      <a:pt x="7119683" y="1932573"/>
                      <a:pt x="7144680" y="2103495"/>
                    </a:cubicBezTo>
                    <a:cubicBezTo>
                      <a:pt x="7156093" y="2391701"/>
                      <a:pt x="6969679" y="2542010"/>
                      <a:pt x="6723971" y="2524204"/>
                    </a:cubicBezTo>
                    <a:cubicBezTo>
                      <a:pt x="6514093" y="2519676"/>
                      <a:pt x="6385289" y="2501190"/>
                      <a:pt x="6219710" y="2524204"/>
                    </a:cubicBezTo>
                    <a:cubicBezTo>
                      <a:pt x="6054131" y="2547218"/>
                      <a:pt x="5956786" y="2544033"/>
                      <a:pt x="5778482" y="2524204"/>
                    </a:cubicBezTo>
                    <a:cubicBezTo>
                      <a:pt x="5600178" y="2504375"/>
                      <a:pt x="5381145" y="2523838"/>
                      <a:pt x="5211188" y="2524204"/>
                    </a:cubicBezTo>
                    <a:cubicBezTo>
                      <a:pt x="5041231" y="2524570"/>
                      <a:pt x="4877953" y="2547968"/>
                      <a:pt x="4643895" y="2524204"/>
                    </a:cubicBezTo>
                    <a:cubicBezTo>
                      <a:pt x="4409837" y="2500440"/>
                      <a:pt x="4178389" y="2526399"/>
                      <a:pt x="3887503" y="2524204"/>
                    </a:cubicBezTo>
                    <a:cubicBezTo>
                      <a:pt x="3596617" y="2522009"/>
                      <a:pt x="3542878" y="2509248"/>
                      <a:pt x="3257177" y="2524204"/>
                    </a:cubicBezTo>
                    <a:cubicBezTo>
                      <a:pt x="2971476" y="2539160"/>
                      <a:pt x="2766875" y="2492887"/>
                      <a:pt x="2500785" y="2524204"/>
                    </a:cubicBezTo>
                    <a:cubicBezTo>
                      <a:pt x="2234695" y="2555521"/>
                      <a:pt x="2120413" y="2541270"/>
                      <a:pt x="1744394" y="2524204"/>
                    </a:cubicBezTo>
                    <a:cubicBezTo>
                      <a:pt x="1368375" y="2507138"/>
                      <a:pt x="1290310" y="2497405"/>
                      <a:pt x="1051035" y="2524204"/>
                    </a:cubicBezTo>
                    <a:cubicBezTo>
                      <a:pt x="811760" y="2551003"/>
                      <a:pt x="575434" y="2501750"/>
                      <a:pt x="420709" y="2524204"/>
                    </a:cubicBezTo>
                    <a:cubicBezTo>
                      <a:pt x="242545" y="2516745"/>
                      <a:pt x="4582" y="2359471"/>
                      <a:pt x="0" y="2103495"/>
                    </a:cubicBezTo>
                    <a:cubicBezTo>
                      <a:pt x="-21923" y="1905562"/>
                      <a:pt x="-1832" y="1741202"/>
                      <a:pt x="0" y="1542566"/>
                    </a:cubicBezTo>
                    <a:cubicBezTo>
                      <a:pt x="1832" y="1343930"/>
                      <a:pt x="13977" y="1153011"/>
                      <a:pt x="0" y="981638"/>
                    </a:cubicBezTo>
                    <a:cubicBezTo>
                      <a:pt x="-13977" y="810265"/>
                      <a:pt x="26582" y="676374"/>
                      <a:pt x="0" y="420709"/>
                    </a:cubicBezTo>
                    <a:close/>
                  </a:path>
                  <a:path w="7144680" h="2524204" stroke="0" extrusionOk="0">
                    <a:moveTo>
                      <a:pt x="0" y="420709"/>
                    </a:moveTo>
                    <a:cubicBezTo>
                      <a:pt x="-9088" y="134401"/>
                      <a:pt x="160951" y="15017"/>
                      <a:pt x="420709" y="0"/>
                    </a:cubicBezTo>
                    <a:cubicBezTo>
                      <a:pt x="624437" y="17818"/>
                      <a:pt x="869942" y="-594"/>
                      <a:pt x="1051035" y="0"/>
                    </a:cubicBezTo>
                    <a:cubicBezTo>
                      <a:pt x="1232128" y="594"/>
                      <a:pt x="1321816" y="22827"/>
                      <a:pt x="1555296" y="0"/>
                    </a:cubicBezTo>
                    <a:cubicBezTo>
                      <a:pt x="1788776" y="-22827"/>
                      <a:pt x="1821249" y="-7857"/>
                      <a:pt x="1996525" y="0"/>
                    </a:cubicBezTo>
                    <a:cubicBezTo>
                      <a:pt x="2171801" y="7857"/>
                      <a:pt x="2461797" y="2023"/>
                      <a:pt x="2689883" y="0"/>
                    </a:cubicBezTo>
                    <a:cubicBezTo>
                      <a:pt x="2917969" y="-2023"/>
                      <a:pt x="3100147" y="14732"/>
                      <a:pt x="3383242" y="0"/>
                    </a:cubicBezTo>
                    <a:cubicBezTo>
                      <a:pt x="3666337" y="-14732"/>
                      <a:pt x="3801327" y="-21144"/>
                      <a:pt x="4013568" y="0"/>
                    </a:cubicBezTo>
                    <a:cubicBezTo>
                      <a:pt x="4225809" y="21144"/>
                      <a:pt x="4452146" y="-3028"/>
                      <a:pt x="4580862" y="0"/>
                    </a:cubicBezTo>
                    <a:cubicBezTo>
                      <a:pt x="4709578" y="3028"/>
                      <a:pt x="5019175" y="-2894"/>
                      <a:pt x="5148155" y="0"/>
                    </a:cubicBezTo>
                    <a:cubicBezTo>
                      <a:pt x="5277135" y="2894"/>
                      <a:pt x="5494508" y="-7741"/>
                      <a:pt x="5589384" y="0"/>
                    </a:cubicBezTo>
                    <a:cubicBezTo>
                      <a:pt x="5684260" y="7741"/>
                      <a:pt x="6311598" y="10781"/>
                      <a:pt x="6723971" y="0"/>
                    </a:cubicBezTo>
                    <a:cubicBezTo>
                      <a:pt x="6980128" y="-20347"/>
                      <a:pt x="7138616" y="198489"/>
                      <a:pt x="7144680" y="420709"/>
                    </a:cubicBezTo>
                    <a:cubicBezTo>
                      <a:pt x="7122957" y="679038"/>
                      <a:pt x="7167316" y="841643"/>
                      <a:pt x="7144680" y="947982"/>
                    </a:cubicBezTo>
                    <a:cubicBezTo>
                      <a:pt x="7122044" y="1054321"/>
                      <a:pt x="7123567" y="1249949"/>
                      <a:pt x="7144680" y="1542566"/>
                    </a:cubicBezTo>
                    <a:cubicBezTo>
                      <a:pt x="7165793" y="1835183"/>
                      <a:pt x="7119212" y="1840395"/>
                      <a:pt x="7144680" y="2103495"/>
                    </a:cubicBezTo>
                    <a:cubicBezTo>
                      <a:pt x="7129323" y="2305447"/>
                      <a:pt x="6954320" y="2534982"/>
                      <a:pt x="6723971" y="2524204"/>
                    </a:cubicBezTo>
                    <a:cubicBezTo>
                      <a:pt x="6472061" y="2525830"/>
                      <a:pt x="6267213" y="2513025"/>
                      <a:pt x="6030612" y="2524204"/>
                    </a:cubicBezTo>
                    <a:cubicBezTo>
                      <a:pt x="5794011" y="2535383"/>
                      <a:pt x="5581688" y="2501687"/>
                      <a:pt x="5463319" y="2524204"/>
                    </a:cubicBezTo>
                    <a:cubicBezTo>
                      <a:pt x="5344950" y="2546721"/>
                      <a:pt x="5118320" y="2530004"/>
                      <a:pt x="5022090" y="2524204"/>
                    </a:cubicBezTo>
                    <a:cubicBezTo>
                      <a:pt x="4925860" y="2518404"/>
                      <a:pt x="4552965" y="2550387"/>
                      <a:pt x="4391764" y="2524204"/>
                    </a:cubicBezTo>
                    <a:cubicBezTo>
                      <a:pt x="4230563" y="2498021"/>
                      <a:pt x="4071745" y="2513954"/>
                      <a:pt x="3950536" y="2524204"/>
                    </a:cubicBezTo>
                    <a:cubicBezTo>
                      <a:pt x="3829327" y="2534454"/>
                      <a:pt x="3369210" y="2499055"/>
                      <a:pt x="3194144" y="2524204"/>
                    </a:cubicBezTo>
                    <a:cubicBezTo>
                      <a:pt x="3019078" y="2549353"/>
                      <a:pt x="2895602" y="2511740"/>
                      <a:pt x="2626851" y="2524204"/>
                    </a:cubicBezTo>
                    <a:cubicBezTo>
                      <a:pt x="2358100" y="2536668"/>
                      <a:pt x="2238132" y="2561134"/>
                      <a:pt x="1870459" y="2524204"/>
                    </a:cubicBezTo>
                    <a:cubicBezTo>
                      <a:pt x="1502786" y="2487274"/>
                      <a:pt x="1588443" y="2527842"/>
                      <a:pt x="1429231" y="2524204"/>
                    </a:cubicBezTo>
                    <a:cubicBezTo>
                      <a:pt x="1270019" y="2520566"/>
                      <a:pt x="1206672" y="2507509"/>
                      <a:pt x="988003" y="2524204"/>
                    </a:cubicBezTo>
                    <a:cubicBezTo>
                      <a:pt x="769334" y="2540899"/>
                      <a:pt x="691416" y="2545107"/>
                      <a:pt x="420709" y="2524204"/>
                    </a:cubicBezTo>
                    <a:cubicBezTo>
                      <a:pt x="211594" y="2560339"/>
                      <a:pt x="55713" y="2341994"/>
                      <a:pt x="0" y="2103495"/>
                    </a:cubicBezTo>
                    <a:cubicBezTo>
                      <a:pt x="-23759" y="1934236"/>
                      <a:pt x="-16890" y="1809373"/>
                      <a:pt x="0" y="1576222"/>
                    </a:cubicBezTo>
                    <a:cubicBezTo>
                      <a:pt x="16890" y="1343071"/>
                      <a:pt x="-17714" y="1259831"/>
                      <a:pt x="0" y="1048949"/>
                    </a:cubicBezTo>
                    <a:cubicBezTo>
                      <a:pt x="17714" y="838067"/>
                      <a:pt x="21334" y="673518"/>
                      <a:pt x="0" y="420709"/>
                    </a:cubicBezTo>
                    <a:close/>
                  </a:path>
                </a:pathLst>
              </a:custGeom>
              <a:ln w="28575">
                <a:solidFill>
                  <a:srgbClr val="FFC000"/>
                </a:solidFill>
                <a:extLst>
                  <a:ext uri="{C807C97D-BFC1-408E-A445-0C87EB9F89A2}">
                    <ask:lineSketchStyleProps xmlns:ask="http://schemas.microsoft.com/office/drawing/2018/sketchyshapes" xmlns="" sd="1356001973">
                      <a:prstGeom prst="roundRect">
                        <a:avLst/>
                      </a:prstGeom>
                      <ask:type>
                        <ask:lineSketchFreehand/>
                      </ask:type>
                    </ask:lineSketchStyleProps>
                  </a:ext>
                </a:extLst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pic>
            <p:nvPicPr>
              <p:cNvPr id="31" name="Graphic 30">
                <a:extLst>
                  <a:ext uri="{FF2B5EF4-FFF2-40B4-BE49-F238E27FC236}">
                    <a16:creationId xmlns:a16="http://schemas.microsoft.com/office/drawing/2014/main" xmlns="" id="{A5916EFE-08D7-E8D2-8109-D5FD679F289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96DAC541-7B7A-43D3-8B79-37D633B846F1}">
                    <asvg:svgBlip xmlns:asvg="http://schemas.microsoft.com/office/drawing/2016/SVG/main" xmlns="" r:embed="rId5"/>
                  </a:ext>
                </a:extLst>
              </a:blip>
              <a:stretch>
                <a:fillRect/>
              </a:stretch>
            </p:blipFill>
            <p:spPr>
              <a:xfrm>
                <a:off x="1110700" y="2562935"/>
                <a:ext cx="2693797" cy="1801994"/>
              </a:xfrm>
              <a:prstGeom prst="rect">
                <a:avLst/>
              </a:prstGeom>
            </p:spPr>
          </p:pic>
        </p:grp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xmlns="" id="{8A7988B3-42B1-1A49-D814-A9957013CD7E}"/>
                </a:ext>
              </a:extLst>
            </p:cNvPr>
            <p:cNvSpPr txBox="1"/>
            <p:nvPr/>
          </p:nvSpPr>
          <p:spPr>
            <a:xfrm>
              <a:off x="990600" y="3463932"/>
              <a:ext cx="2933997" cy="719004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6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14124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gật</a:t>
              </a:r>
              <a:r>
                <a:rPr kumimoji="0" lang="en-US" sz="6600" b="1" i="0" u="none" strike="noStrike" kern="1200" cap="none" spc="0" normalizeH="0" baseline="0" noProof="0" dirty="0">
                  <a:ln>
                    <a:noFill/>
                  </a:ln>
                  <a:solidFill>
                    <a:srgbClr val="F14124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6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14124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gù</a:t>
              </a:r>
              <a:endParaRPr kumimoji="0" lang="en-US" sz="6600" b="1" i="0" u="none" strike="noStrike" kern="1200" cap="none" spc="0" normalizeH="0" baseline="0" noProof="0" dirty="0">
                <a:ln>
                  <a:noFill/>
                </a:ln>
                <a:solidFill>
                  <a:srgbClr val="F14124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</p:grpSp>
      <p:sp>
        <p:nvSpPr>
          <p:cNvPr id="32" name="TextBox 31">
            <a:extLst>
              <a:ext uri="{FF2B5EF4-FFF2-40B4-BE49-F238E27FC236}">
                <a16:creationId xmlns:a16="http://schemas.microsoft.com/office/drawing/2014/main" xmlns="" id="{3BFBCE78-A793-3E24-F430-7E5B604BA9D0}"/>
              </a:ext>
            </a:extLst>
          </p:cNvPr>
          <p:cNvSpPr txBox="1"/>
          <p:nvPr/>
        </p:nvSpPr>
        <p:spPr>
          <a:xfrm>
            <a:off x="778615" y="3924662"/>
            <a:ext cx="10532116" cy="123110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</a:t>
            </a:r>
            <a:r>
              <a:rPr kumimoji="0" lang="vi-VN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ật nhẹ, chậm và nhiều lần, thể hiện thái độ đồng tình, tán thưởng. </a:t>
            </a:r>
          </a:p>
        </p:txBody>
      </p:sp>
      <p:pic>
        <p:nvPicPr>
          <p:cNvPr id="26" name="Picture 2" descr="Openclipart - Clipping Culture | Crypto currencies, Star illustration, Free  clip art">
            <a:extLst>
              <a:ext uri="{FF2B5EF4-FFF2-40B4-BE49-F238E27FC236}">
                <a16:creationId xmlns:a16="http://schemas.microsoft.com/office/drawing/2014/main" xmlns="" id="{80CB562A-191E-8993-1A26-6CA1198B9F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43203" y="6219054"/>
            <a:ext cx="599660" cy="5756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7" name="Group 16">
            <a:extLst>
              <a:ext uri="{FF2B5EF4-FFF2-40B4-BE49-F238E27FC236}">
                <a16:creationId xmlns:a16="http://schemas.microsoft.com/office/drawing/2014/main" xmlns="" id="{C234F80C-1A05-C12F-C9B5-7B2EA1AA3E36}"/>
              </a:ext>
            </a:extLst>
          </p:cNvPr>
          <p:cNvGrpSpPr/>
          <p:nvPr/>
        </p:nvGrpSpPr>
        <p:grpSpPr>
          <a:xfrm>
            <a:off x="3332818" y="76200"/>
            <a:ext cx="5526365" cy="1086132"/>
            <a:chOff x="3092880" y="0"/>
            <a:chExt cx="5699569" cy="1284494"/>
          </a:xfrm>
        </p:grpSpPr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xmlns="" id="{61536EC6-3D52-F1FF-3CBA-DE2147A64B87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lum contrast="40000"/>
            </a:blip>
            <a:stretch>
              <a:fillRect/>
            </a:stretch>
          </p:blipFill>
          <p:spPr>
            <a:xfrm>
              <a:off x="3092880" y="0"/>
              <a:ext cx="5699569" cy="1284494"/>
            </a:xfrm>
            <a:prstGeom prst="rect">
              <a:avLst/>
            </a:prstGeom>
          </p:spPr>
        </p:pic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xmlns="" id="{18B3E458-BC8F-32D0-B3BC-29069D9EE1DD}"/>
                </a:ext>
              </a:extLst>
            </p:cNvPr>
            <p:cNvSpPr txBox="1"/>
            <p:nvPr/>
          </p:nvSpPr>
          <p:spPr>
            <a:xfrm>
              <a:off x="3769186" y="376132"/>
              <a:ext cx="4346954" cy="582379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1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Giải nghĩa từ khó hiểu</a:t>
              </a:r>
              <a:endPara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</p:grpSp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62C22D01-9577-A278-A659-10607EB22A07}"/>
              </a:ext>
            </a:extLst>
          </p:cNvPr>
          <p:cNvSpPr/>
          <p:nvPr/>
        </p:nvSpPr>
        <p:spPr>
          <a:xfrm>
            <a:off x="-2114550" y="0"/>
            <a:ext cx="1985962" cy="1889389"/>
          </a:xfrm>
          <a:prstGeom prst="rect">
            <a:avLst/>
          </a:prstGeom>
          <a:solidFill>
            <a:srgbClr val="E6E6E6"/>
          </a:solidFill>
          <a:ln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6765210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Wave 3">
            <a:extLst>
              <a:ext uri="{FF2B5EF4-FFF2-40B4-BE49-F238E27FC236}">
                <a16:creationId xmlns:a16="http://schemas.microsoft.com/office/drawing/2014/main" xmlns="" id="{D2A18950-D8B5-4259-893C-2581BCE1F539}"/>
              </a:ext>
            </a:extLst>
          </p:cNvPr>
          <p:cNvSpPr/>
          <p:nvPr/>
        </p:nvSpPr>
        <p:spPr>
          <a:xfrm>
            <a:off x="753436" y="60631"/>
            <a:ext cx="2942264" cy="571520"/>
          </a:xfrm>
          <a:custGeom>
            <a:avLst/>
            <a:gdLst>
              <a:gd name="connsiteX0" fmla="*/ 360722 w 2942264"/>
              <a:gd name="connsiteY0" fmla="*/ 71440 h 571520"/>
              <a:gd name="connsiteX1" fmla="*/ 2942264 w 2942264"/>
              <a:gd name="connsiteY1" fmla="*/ 71440 h 571520"/>
              <a:gd name="connsiteX2" fmla="*/ 2581542 w 2942264"/>
              <a:gd name="connsiteY2" fmla="*/ 500080 h 571520"/>
              <a:gd name="connsiteX3" fmla="*/ 0 w 2942264"/>
              <a:gd name="connsiteY3" fmla="*/ 500080 h 571520"/>
              <a:gd name="connsiteX4" fmla="*/ 360722 w 2942264"/>
              <a:gd name="connsiteY4" fmla="*/ 71440 h 5715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942264" h="571520" fill="none" extrusionOk="0">
                <a:moveTo>
                  <a:pt x="360722" y="71440"/>
                </a:moveTo>
                <a:cubicBezTo>
                  <a:pt x="1098810" y="-120104"/>
                  <a:pt x="1929372" y="222592"/>
                  <a:pt x="2942264" y="71440"/>
                </a:cubicBezTo>
                <a:cubicBezTo>
                  <a:pt x="2911948" y="139489"/>
                  <a:pt x="2744826" y="377830"/>
                  <a:pt x="2581542" y="500080"/>
                </a:cubicBezTo>
                <a:cubicBezTo>
                  <a:pt x="1862398" y="653556"/>
                  <a:pt x="695712" y="304826"/>
                  <a:pt x="0" y="500080"/>
                </a:cubicBezTo>
                <a:cubicBezTo>
                  <a:pt x="93429" y="446529"/>
                  <a:pt x="170156" y="258293"/>
                  <a:pt x="360722" y="71440"/>
                </a:cubicBezTo>
                <a:close/>
              </a:path>
              <a:path w="2942264" h="571520" stroke="0" extrusionOk="0">
                <a:moveTo>
                  <a:pt x="360722" y="71440"/>
                </a:moveTo>
                <a:cubicBezTo>
                  <a:pt x="1284092" y="-273347"/>
                  <a:pt x="2057309" y="134108"/>
                  <a:pt x="2942264" y="71440"/>
                </a:cubicBezTo>
                <a:cubicBezTo>
                  <a:pt x="2808871" y="239656"/>
                  <a:pt x="2723244" y="399193"/>
                  <a:pt x="2581542" y="500080"/>
                </a:cubicBezTo>
                <a:cubicBezTo>
                  <a:pt x="1729805" y="725470"/>
                  <a:pt x="840100" y="328459"/>
                  <a:pt x="0" y="500080"/>
                </a:cubicBezTo>
                <a:cubicBezTo>
                  <a:pt x="87389" y="344501"/>
                  <a:pt x="307460" y="140283"/>
                  <a:pt x="360722" y="71440"/>
                </a:cubicBezTo>
                <a:close/>
              </a:path>
            </a:pathLst>
          </a:custGeom>
          <a:solidFill>
            <a:schemeClr val="bg1"/>
          </a:solidFill>
          <a:ln w="19050">
            <a:solidFill>
              <a:srgbClr val="00B050"/>
            </a:solidFill>
            <a:extLst>
              <a:ext uri="{C807C97D-BFC1-408E-A445-0C87EB9F89A2}">
                <ask:lineSketchStyleProps xmlns:ask="http://schemas.microsoft.com/office/drawing/2018/sketchyshapes" xmlns="" sd="531292918">
                  <a:prstGeom prst="wave">
                    <a:avLst>
                      <a:gd name="adj1" fmla="val 12500"/>
                      <a:gd name="adj2" fmla="val -6130"/>
                    </a:avLst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Luyện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đọc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nối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tiếp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Times New Roman" panose="02020603050405020304" pitchFamily="18" charset="0"/>
              <a:ea typeface="AvantGarde" panose="00000400000000000000" pitchFamily="2" charset="0"/>
              <a:cs typeface="Times New Roman" panose="02020603050405020304" pitchFamily="18" charset="0"/>
            </a:endParaRP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xmlns="" id="{256061AE-2DD2-2830-261E-D05DDA921238}"/>
              </a:ext>
            </a:extLst>
          </p:cNvPr>
          <p:cNvSpPr/>
          <p:nvPr/>
        </p:nvSpPr>
        <p:spPr>
          <a:xfrm>
            <a:off x="295276" y="732650"/>
            <a:ext cx="11782424" cy="6053356"/>
          </a:xfrm>
          <a:prstGeom prst="roundRect">
            <a:avLst>
              <a:gd name="adj" fmla="val 0"/>
            </a:avLst>
          </a:prstGeom>
          <a:solidFill>
            <a:schemeClr val="bg1"/>
          </a:solidFill>
          <a:ln w="28575">
            <a:noFill/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   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Điện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thoại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reo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cứ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như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là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trái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tim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tôi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đang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cất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tiếng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hát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Tôi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khoái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chí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cầm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máy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-   A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lô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… Minh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hả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? – An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gào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lên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trong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máy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-  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Tớ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đây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 –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Tôi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cũng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gào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lên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Hay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hơn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nói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chuyện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ở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lớp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nhỉ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 – An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cười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to.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Hơn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là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cái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chắc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 –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Tôi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cũng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cười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to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không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kém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Đến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lượt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cậu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gọi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lại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cho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tớ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nhé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 – An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hét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lên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rồi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tắt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máy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Tôi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ôm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bụng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cười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Bố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tủm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tỉm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: “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Cả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thế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giới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nghe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thấy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hai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con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nói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chuyện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đấy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.”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    </a:t>
            </a: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xmlns="" id="{53EC095A-1619-4392-0AB4-0566F1C85AE8}"/>
              </a:ext>
            </a:extLst>
          </p:cNvPr>
          <p:cNvSpPr/>
          <p:nvPr/>
        </p:nvSpPr>
        <p:spPr>
          <a:xfrm>
            <a:off x="4323764" y="73744"/>
            <a:ext cx="3176631" cy="571520"/>
          </a:xfrm>
          <a:prstGeom prst="roundRect">
            <a:avLst/>
          </a:prstGeom>
          <a:noFill/>
          <a:ln w="28575">
            <a:noFill/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ED7D31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A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ED7D31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lô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ED7D31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,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ED7D31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tớ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ED7D31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ED7D31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đây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ED7D31">
                  <a:lumMod val="75000"/>
                </a:srgbClr>
              </a:solidFill>
              <a:effectLst/>
              <a:uLnTx/>
              <a:uFillTx/>
              <a:latin typeface="Times New Roman" panose="02020603050405020304" pitchFamily="18" charset="0"/>
              <a:ea typeface="AvantGarde" panose="00000400000000000000" pitchFamily="2" charset="0"/>
              <a:cs typeface="Times New Roman" panose="02020603050405020304" pitchFamily="18" charset="0"/>
            </a:endParaRP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xmlns="" id="{D3B9D9EF-2283-4C64-6CFB-F8BC502CB13B}"/>
              </a:ext>
            </a:extLst>
          </p:cNvPr>
          <p:cNvSpPr/>
          <p:nvPr/>
        </p:nvSpPr>
        <p:spPr>
          <a:xfrm>
            <a:off x="295276" y="889813"/>
            <a:ext cx="470526" cy="420874"/>
          </a:xfrm>
          <a:prstGeom prst="ellipse">
            <a:avLst/>
          </a:prstGeom>
          <a:solidFill>
            <a:srgbClr val="00B0F0"/>
          </a:solidFill>
          <a:ln w="285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2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vantGarde" panose="00000400000000000000" pitchFamily="2" charset="0"/>
              <a:ea typeface="AvantGarde" panose="00000400000000000000" pitchFamily="2" charset="0"/>
              <a:cs typeface="AvantGarde" panose="000004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00525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_LOCKS" val="959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_LOCKS" val="16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_LOCKS" val="16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_LOCKS" val="959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_LOCKS" val="16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_LOCKS" val="16"/>
</p:tagLst>
</file>

<file path=ppt/theme/theme1.xml><?xml version="1.0" encoding="utf-8"?>
<a:theme xmlns:a="http://schemas.openxmlformats.org/drawingml/2006/main" name="020">
  <a:themeElements>
    <a:clrScheme name="炫彩扁平2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FFBF53"/>
      </a:accent1>
      <a:accent2>
        <a:srgbClr val="F17475"/>
      </a:accent2>
      <a:accent3>
        <a:srgbClr val="01B3C5"/>
      </a:accent3>
      <a:accent4>
        <a:srgbClr val="77448C"/>
      </a:accent4>
      <a:accent5>
        <a:srgbClr val="00AF92"/>
      </a:accent5>
      <a:accent6>
        <a:srgbClr val="C65885"/>
      </a:accent6>
      <a:hlink>
        <a:srgbClr val="FCC79F"/>
      </a:hlink>
      <a:folHlink>
        <a:srgbClr val="869FB7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0.xml><?xml version="1.0" encoding="utf-8"?>
<a:theme xmlns:a="http://schemas.openxmlformats.org/drawingml/2006/main" name="7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1.xml><?xml version="1.0" encoding="utf-8"?>
<a:theme xmlns:a="http://schemas.openxmlformats.org/drawingml/2006/main" name="8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2.xml><?xml version="1.0" encoding="utf-8"?>
<a:theme xmlns:a="http://schemas.openxmlformats.org/drawingml/2006/main" name="9_Office Theme">
  <a:themeElements>
    <a:clrScheme name="Slipstream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9Slide Fonts">
      <a:majorFont>
        <a:latin typeface="#9Slide02 Tieu de dai"/>
        <a:ea typeface=""/>
        <a:cs typeface=""/>
      </a:majorFont>
      <a:minorFont>
        <a:latin typeface="#9Slide02 Noi dung da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/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lIns="0" tIns="0" rIns="0" bIns="0" rtlCol="0">
        <a:spAutoFit/>
      </a:bodyPr>
      <a:lstStyle>
        <a:defPPr algn="l">
          <a:defRPr smtClean="0">
            <a:solidFill>
              <a:schemeClr val="tx1">
                <a:lumMod val="50000"/>
                <a:lumOff val="50000"/>
              </a:schemeClr>
            </a:soli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Blank.potx" id="{4C410E64-73D4-4894-A16A-B0A564A2C1B3}" vid="{BD11DD77-7AB8-40E7-98B4-F754939C4E0E}"/>
    </a:ext>
  </a:extLst>
</a:theme>
</file>

<file path=ppt/theme/theme13.xml><?xml version="1.0" encoding="utf-8"?>
<a:theme xmlns:a="http://schemas.openxmlformats.org/drawingml/2006/main" name="10_Office Theme">
  <a:themeElements>
    <a:clrScheme name="Slipstream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9Slide Fonts">
      <a:majorFont>
        <a:latin typeface="#9Slide02 Tieu de dai"/>
        <a:ea typeface=""/>
        <a:cs typeface=""/>
      </a:majorFont>
      <a:minorFont>
        <a:latin typeface="#9Slide02 Noi dung da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/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lIns="0" tIns="0" rIns="0" bIns="0" rtlCol="0">
        <a:spAutoFit/>
      </a:bodyPr>
      <a:lstStyle>
        <a:defPPr algn="l">
          <a:defRPr smtClean="0">
            <a:solidFill>
              <a:schemeClr val="tx1">
                <a:lumMod val="50000"/>
                <a:lumOff val="50000"/>
              </a:schemeClr>
            </a:soli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Blank.potx" id="{4C410E64-73D4-4894-A16A-B0A564A2C1B3}" vid="{BD11DD77-7AB8-40E7-98B4-F754939C4E0E}"/>
    </a:ext>
  </a:extLst>
</a:theme>
</file>

<file path=ppt/theme/theme14.xml><?xml version="1.0" encoding="utf-8"?>
<a:theme xmlns:a="http://schemas.openxmlformats.org/drawingml/2006/main" name="1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5.xml><?xml version="1.0" encoding="utf-8"?>
<a:theme xmlns:a="http://schemas.openxmlformats.org/drawingml/2006/main" name="5_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5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6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020</Template>
  <TotalTime>959</TotalTime>
  <Words>2225</Words>
  <Application>Microsoft Office PowerPoint</Application>
  <PresentationFormat>Widescreen</PresentationFormat>
  <Paragraphs>162</Paragraphs>
  <Slides>32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22</vt:i4>
      </vt:variant>
      <vt:variant>
        <vt:lpstr>Theme</vt:lpstr>
      </vt:variant>
      <vt:variant>
        <vt:i4>15</vt:i4>
      </vt:variant>
      <vt:variant>
        <vt:lpstr>Slide Titles</vt:lpstr>
      </vt:variant>
      <vt:variant>
        <vt:i4>32</vt:i4>
      </vt:variant>
    </vt:vector>
  </HeadingPairs>
  <TitlesOfParts>
    <vt:vector size="69" baseType="lpstr">
      <vt:lpstr>宋体</vt:lpstr>
      <vt:lpstr>#9Slide02 Noi dung dai</vt:lpstr>
      <vt:lpstr>#9Slide02 Tieu de dai</vt:lpstr>
      <vt:lpstr>Arial</vt:lpstr>
      <vt:lpstr>Arial-Rounded</vt:lpstr>
      <vt:lpstr>AvantGarde</vt:lpstr>
      <vt:lpstr>Calibri</vt:lpstr>
      <vt:lpstr>Calibri Light</vt:lpstr>
      <vt:lpstr>Coiny</vt:lpstr>
      <vt:lpstr>HP-087</vt:lpstr>
      <vt:lpstr>inpin heiti</vt:lpstr>
      <vt:lpstr>LNTH-Hoa Nho LNTH</vt:lpstr>
      <vt:lpstr>LNTH-Kids  Chinese Font 1</vt:lpstr>
      <vt:lpstr>Open Sans Extrabold</vt:lpstr>
      <vt:lpstr>Times New Roman</vt:lpstr>
      <vt:lpstr>UTM Azuki</vt:lpstr>
      <vt:lpstr>UTM Cookies</vt:lpstr>
      <vt:lpstr>UVN Van Chuong Nang</vt:lpstr>
      <vt:lpstr>Zilla Slab</vt:lpstr>
      <vt:lpstr>印品黑体</vt:lpstr>
      <vt:lpstr>等线</vt:lpstr>
      <vt:lpstr>等线 Light</vt:lpstr>
      <vt:lpstr>020</vt:lpstr>
      <vt:lpstr>2_Office 主题​​</vt:lpstr>
      <vt:lpstr>Office 主题​​</vt:lpstr>
      <vt:lpstr>1_Office Theme</vt:lpstr>
      <vt:lpstr>2_Office Theme</vt:lpstr>
      <vt:lpstr>3_Office Theme</vt:lpstr>
      <vt:lpstr>4_Office Theme</vt:lpstr>
      <vt:lpstr>5_Office Theme</vt:lpstr>
      <vt:lpstr>6_Office Theme</vt:lpstr>
      <vt:lpstr>7_Office Theme</vt:lpstr>
      <vt:lpstr>8_Office Theme</vt:lpstr>
      <vt:lpstr>9_Office Theme</vt:lpstr>
      <vt:lpstr>10_Office Theme</vt:lpstr>
      <vt:lpstr>11_Office Theme</vt:lpstr>
      <vt:lpstr>5_Office 主题​​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Nguyễn Thị Tuyết Nga</dc:creator>
  <cp:lastModifiedBy>Microsoft account</cp:lastModifiedBy>
  <cp:revision>38</cp:revision>
  <dcterms:created xsi:type="dcterms:W3CDTF">2021-12-21T12:51:08Z</dcterms:created>
  <dcterms:modified xsi:type="dcterms:W3CDTF">2023-03-13T04:35:37Z</dcterms:modified>
</cp:coreProperties>
</file>