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9"/>
  </p:notesMasterIdLst>
  <p:sldIdLst>
    <p:sldId id="333" r:id="rId4"/>
    <p:sldId id="314" r:id="rId5"/>
    <p:sldId id="259" r:id="rId6"/>
    <p:sldId id="260" r:id="rId7"/>
    <p:sldId id="261" r:id="rId8"/>
    <p:sldId id="288" r:id="rId9"/>
    <p:sldId id="265" r:id="rId10"/>
    <p:sldId id="279" r:id="rId11"/>
    <p:sldId id="291" r:id="rId12"/>
    <p:sldId id="315" r:id="rId13"/>
    <p:sldId id="281" r:id="rId14"/>
    <p:sldId id="316" r:id="rId15"/>
    <p:sldId id="317" r:id="rId16"/>
    <p:sldId id="319" r:id="rId17"/>
    <p:sldId id="286" r:id="rId18"/>
    <p:sldId id="334" r:id="rId19"/>
    <p:sldId id="287" r:id="rId20"/>
    <p:sldId id="335" r:id="rId21"/>
    <p:sldId id="266" r:id="rId22"/>
    <p:sldId id="323" r:id="rId23"/>
    <p:sldId id="256" r:id="rId24"/>
    <p:sldId id="322" r:id="rId25"/>
    <p:sldId id="324" r:id="rId26"/>
    <p:sldId id="325" r:id="rId27"/>
    <p:sldId id="328" r:id="rId28"/>
    <p:sldId id="310" r:id="rId29"/>
    <p:sldId id="329" r:id="rId30"/>
    <p:sldId id="330" r:id="rId31"/>
    <p:sldId id="331" r:id="rId32"/>
    <p:sldId id="295" r:id="rId33"/>
    <p:sldId id="296" r:id="rId34"/>
    <p:sldId id="267" r:id="rId35"/>
    <p:sldId id="301" r:id="rId36"/>
    <p:sldId id="304" r:id="rId37"/>
    <p:sldId id="3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 autoAdjust="0"/>
    <p:restoredTop sz="86235" autoAdjust="0"/>
  </p:normalViewPr>
  <p:slideViewPr>
    <p:cSldViewPr snapToGrid="0">
      <p:cViewPr varScale="1">
        <p:scale>
          <a:sx n="60" d="100"/>
          <a:sy n="60" d="100"/>
        </p:scale>
        <p:origin x="10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8021" y="294928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20966" y="928904"/>
            <a:ext cx="3497209" cy="7157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25</a:t>
            </a:r>
            <a:endParaRPr lang="en-US" sz="405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147" y="1755369"/>
            <a:ext cx="11193899" cy="214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05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  <a:endParaRPr lang="en-US" sz="405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13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Mèo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194794" y="1755668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137812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073839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0011" y="4212198"/>
            <a:ext cx="2498968" cy="2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43608" y="236951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2" y="2180916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2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43608" y="236951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2" y="2180916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85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=""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=""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=""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=""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=""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=""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="" xmlns:a16="http://schemas.microsoft.com/office/drawing/2014/main" id="{ECD84B89-83B1-AA44-B9BE-C68A3A3469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=""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="" xmlns:a16="http://schemas.microsoft.com/office/drawing/2014/main" id="{DF3B9D9F-2555-4B2E-AD17-056B66596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="" xmlns:a16="http://schemas.microsoft.com/office/drawing/2014/main" id="{98F816C8-664D-4D46-87AC-DD70540067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=""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=""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718065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69907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39969AC-0165-DC26-F658-3522BD53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680089"/>
            <a:ext cx="919996" cy="919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94E3436-9E74-0186-B311-DB02007F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66110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=""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=""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=""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=""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=""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=""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=""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=""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=""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=""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=""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=""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=""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=""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=""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=""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=""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=""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=""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=""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=""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=""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=""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=""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=""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=""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=""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=""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=""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=""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=""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=""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=""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=""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=""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=""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=""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=""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=""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=""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=""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=""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=""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=""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=""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=""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=""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=""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=""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=""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=""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=""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=""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=""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=""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=""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=""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=""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=""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=""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=""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=""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=""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=""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=""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=""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=""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=""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=""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=""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=""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=""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=""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=""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=""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=""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=""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=""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=""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=""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=""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=""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=""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=""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=""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=""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=""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=""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=""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=""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=""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=""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=""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=""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=""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=""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=""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=""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=""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=""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=""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=""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=""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=""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=""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=""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=""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=""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=""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=""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=""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=""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=""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=""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=""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=""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=""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=""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=""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=""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=""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=""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=""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=""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=""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=""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=""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=""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=""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=""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=""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=""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=""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=""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=""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=""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=""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=""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=""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=""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=""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=""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=""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=""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=""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=""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=""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=""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=""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=""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=""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=""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=""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=""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=""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=""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=""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=""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=""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=""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=""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=""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=""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=""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=""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=""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=""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=""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=""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=""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=""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=""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=""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=""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=""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=""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=""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=""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=""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=""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=""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=""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=""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=""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=""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=""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=""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=""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=""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=""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=""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=""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=""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=""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=""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=""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=""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=""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=""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=""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=""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=""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43608" y="236951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2" y="2180916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592999" y="657553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1406</Words>
  <Application>Microsoft Office PowerPoint</Application>
  <PresentationFormat>Widescreen</PresentationFormat>
  <Paragraphs>192</Paragraphs>
  <Slides>35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Arial</vt:lpstr>
      <vt:lpstr>Arial-Rounded</vt:lpstr>
      <vt:lpstr>Calibri</vt:lpstr>
      <vt:lpstr>Calibri Light</vt:lpstr>
      <vt:lpstr>Cambria</vt:lpstr>
      <vt:lpstr>Coiny</vt:lpstr>
      <vt:lpstr>Goudy Old Style</vt:lpstr>
      <vt:lpstr>LNTH-Kids  Chinese Font 1</vt:lpstr>
      <vt:lpstr>Segoe UI Historic</vt:lpstr>
      <vt:lpstr>Tahoma</vt:lpstr>
      <vt:lpstr>Times New Roman</vt:lpstr>
      <vt:lpstr>UVN Van Chuong Nang</vt:lpstr>
      <vt:lpstr>Wingdings</vt:lpstr>
      <vt:lpstr>Zilla Slab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47</cp:revision>
  <dcterms:created xsi:type="dcterms:W3CDTF">2022-11-25T23:36:13Z</dcterms:created>
  <dcterms:modified xsi:type="dcterms:W3CDTF">2023-02-20T08:54:42Z</dcterms:modified>
</cp:coreProperties>
</file>