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8"/>
  </p:notesMasterIdLst>
  <p:sldIdLst>
    <p:sldId id="365" r:id="rId4"/>
    <p:sldId id="366" r:id="rId5"/>
    <p:sldId id="297" r:id="rId6"/>
    <p:sldId id="324" r:id="rId7"/>
    <p:sldId id="358" r:id="rId8"/>
    <p:sldId id="360" r:id="rId9"/>
    <p:sldId id="361" r:id="rId10"/>
    <p:sldId id="364" r:id="rId11"/>
    <p:sldId id="304" r:id="rId12"/>
    <p:sldId id="267" r:id="rId13"/>
    <p:sldId id="308" r:id="rId14"/>
    <p:sldId id="357" r:id="rId15"/>
    <p:sldId id="309"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1" d="100"/>
          <a:sy n="51" d="100"/>
        </p:scale>
        <p:origin x="1188" y="3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18E5B-0606-42F3-9102-DAD1C7CFC423}"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057FC-5EFF-4F56-9E6C-29FB03D4B55D}" type="slidenum">
              <a:rPr lang="en-US" smtClean="0"/>
              <a:t>‹#›</a:t>
            </a:fld>
            <a:endParaRPr lang="en-US"/>
          </a:p>
        </p:txBody>
      </p:sp>
    </p:spTree>
    <p:extLst>
      <p:ext uri="{BB962C8B-B14F-4D97-AF65-F5344CB8AC3E}">
        <p14:creationId xmlns:p14="http://schemas.microsoft.com/office/powerpoint/2010/main" val="39236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980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3972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228728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2023384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3592163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思源黑体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思源黑体 Light" panose="020B0300000000000000" pitchFamily="34" charset="-122"/>
              <a:cs typeface="+mn-cs"/>
            </a:endParaRPr>
          </a:p>
        </p:txBody>
      </p:sp>
    </p:spTree>
    <p:extLst>
      <p:ext uri="{BB962C8B-B14F-4D97-AF65-F5344CB8AC3E}">
        <p14:creationId xmlns:p14="http://schemas.microsoft.com/office/powerpoint/2010/main" val="1098239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1392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69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6" name="Footer Placeholder 5">
            <a:extLst>
              <a:ext uri="{FF2B5EF4-FFF2-40B4-BE49-F238E27FC236}">
                <a16:creationId xmlns:a16="http://schemas.microsoft.com/office/drawing/2014/main"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98987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5" name="Footer Placeholder 4">
            <a:extLst>
              <a:ext uri="{FF2B5EF4-FFF2-40B4-BE49-F238E27FC236}">
                <a16:creationId xmlns:a16="http://schemas.microsoft.com/office/drawing/2014/main"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0384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5" name="Footer Placeholder 4">
            <a:extLst>
              <a:ext uri="{FF2B5EF4-FFF2-40B4-BE49-F238E27FC236}">
                <a16:creationId xmlns:a16="http://schemas.microsoft.com/office/drawing/2014/main"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4938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186869"/>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8987275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25068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817377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6047669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1198917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82489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5" name="Footer Placeholder 4">
            <a:extLst>
              <a:ext uri="{FF2B5EF4-FFF2-40B4-BE49-F238E27FC236}">
                <a16:creationId xmlns:a16="http://schemas.microsoft.com/office/drawing/2014/main"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2398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101566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540095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402820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1425371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9078980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5" name="Footer Placeholder 4">
            <a:extLst>
              <a:ext uri="{FF2B5EF4-FFF2-40B4-BE49-F238E27FC236}">
                <a16:creationId xmlns:a16="http://schemas.microsoft.com/office/drawing/2014/main"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857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5" name="Footer Placeholder 4">
            <a:extLst>
              <a:ext uri="{FF2B5EF4-FFF2-40B4-BE49-F238E27FC236}">
                <a16:creationId xmlns:a16="http://schemas.microsoft.com/office/drawing/2014/main"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8690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6" name="Footer Placeholder 5">
            <a:extLst>
              <a:ext uri="{FF2B5EF4-FFF2-40B4-BE49-F238E27FC236}">
                <a16:creationId xmlns:a16="http://schemas.microsoft.com/office/drawing/2014/main"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9357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8" name="Footer Placeholder 7">
            <a:extLst>
              <a:ext uri="{FF2B5EF4-FFF2-40B4-BE49-F238E27FC236}">
                <a16:creationId xmlns:a16="http://schemas.microsoft.com/office/drawing/2014/main"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6150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4" name="Footer Placeholder 3">
            <a:extLst>
              <a:ext uri="{FF2B5EF4-FFF2-40B4-BE49-F238E27FC236}">
                <a16:creationId xmlns:a16="http://schemas.microsoft.com/office/drawing/2014/main"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0918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3" name="Footer Placeholder 2">
            <a:extLst>
              <a:ext uri="{FF2B5EF4-FFF2-40B4-BE49-F238E27FC236}">
                <a16:creationId xmlns:a16="http://schemas.microsoft.com/office/drawing/2014/main"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51798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2/27/2023</a:t>
            </a:fld>
            <a:endParaRPr lang="en-US"/>
          </a:p>
        </p:txBody>
      </p:sp>
      <p:sp>
        <p:nvSpPr>
          <p:cNvPr id="6" name="Footer Placeholder 5">
            <a:extLst>
              <a:ext uri="{FF2B5EF4-FFF2-40B4-BE49-F238E27FC236}">
                <a16:creationId xmlns:a16="http://schemas.microsoft.com/office/drawing/2014/main"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8366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3.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7.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pic>
        <p:nvPicPr>
          <p:cNvPr id="7" name="Picture 6" descr="A picture containing shape&#10;&#10;Description automatically generated">
            <a:extLst>
              <a:ext uri="{FF2B5EF4-FFF2-40B4-BE49-F238E27FC236}">
                <a16:creationId xmlns:a16="http://schemas.microsoft.com/office/drawing/2014/main" id="{41404351-BFCB-4A32-8269-0FE0A033E56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284862749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35D7B9-8FA2-43D9-B9C1-8518F9B765B3}"/>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hape&#10;&#10;Description automatically generated">
            <a:extLst>
              <a:ext uri="{FF2B5EF4-FFF2-40B4-BE49-F238E27FC236}">
                <a16:creationId xmlns:a16="http://schemas.microsoft.com/office/drawing/2014/main" id="{18B546E9-8BFF-4D2E-BE08-8F7924242C98}"/>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6176255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id="{C27E7FEF-8BA1-42DD-BAD0-5AD3495B623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2150327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46038" y="488950"/>
            <a:ext cx="122380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3200" b="1">
                <a:latin typeface="Times New Roman" panose="02020603050405020304" pitchFamily="18" charset="0"/>
                <a:cs typeface="Times New Roman" panose="02020603050405020304" pitchFamily="18" charset="0"/>
              </a:rPr>
              <a:t>TRƯỜNG TIỂU HỌC PHÚC LỢI</a:t>
            </a:r>
            <a:endParaRPr lang="vi-VN" altLang="vi-VN" sz="3200" b="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C6FF74-A3CD-43E9-B936-B3D00B198B50}"/>
              </a:ext>
            </a:extLst>
          </p:cNvPr>
          <p:cNvSpPr txBox="1"/>
          <p:nvPr/>
        </p:nvSpPr>
        <p:spPr>
          <a:xfrm>
            <a:off x="3432175" y="1622425"/>
            <a:ext cx="4662488" cy="714375"/>
          </a:xfrm>
          <a:prstGeom prst="rect">
            <a:avLst/>
          </a:prstGeom>
          <a:noFill/>
        </p:spPr>
        <p:txBody>
          <a:bodyPr>
            <a:spAutoFit/>
          </a:bodyPr>
          <a:lstStyle/>
          <a:p>
            <a:pPr algn="ctr">
              <a:defRPr/>
            </a:pPr>
            <a:r>
              <a:rPr lang="en-US" sz="4050" b="1" spc="-113" dirty="0">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b="1" spc="-113" dirty="0" smtClean="0">
                <a:latin typeface="Times New Roman" panose="02020603050405020304" pitchFamily="18" charset="0"/>
                <a:ea typeface="LNTH-Kids  Chinese Font 1" panose="02010600030101010101" pitchFamily="2" charset="-128"/>
                <a:cs typeface="Times New Roman" panose="02020603050405020304" pitchFamily="18" charset="0"/>
              </a:rPr>
              <a:t>25</a:t>
            </a:r>
            <a:endParaRPr lang="en-US" sz="4050" b="1" spc="-113" dirty="0">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5" name="TextBox 4"/>
          <p:cNvSpPr txBox="1"/>
          <p:nvPr/>
        </p:nvSpPr>
        <p:spPr>
          <a:xfrm>
            <a:off x="615482" y="2719772"/>
            <a:ext cx="10520947" cy="1938992"/>
          </a:xfrm>
          <a:prstGeom prst="rect">
            <a:avLst/>
          </a:prstGeom>
          <a:noFill/>
        </p:spPr>
        <p:txBody>
          <a:bodyPr wrap="square">
            <a:spAutoFit/>
          </a:bodyPr>
          <a:lstStyle/>
          <a:p>
            <a:pPr algn="ctr">
              <a:defRPr/>
            </a:pP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Hoạt</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động</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a:solidFill>
                  <a:srgbClr val="FF0000"/>
                </a:solidFill>
                <a:latin typeface="Times New Roman" panose="02020603050405020304" pitchFamily="18" charset="0"/>
                <a:ea typeface="Zilla Slab" pitchFamily="2" charset="0"/>
                <a:cs typeface="Times New Roman" panose="02020603050405020304" pitchFamily="18" charset="0"/>
              </a:rPr>
              <a:t>trải</a:t>
            </a:r>
            <a:r>
              <a:rPr lang="en-US" sz="40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Zilla Slab" pitchFamily="2" charset="0"/>
                <a:cs typeface="Times New Roman" panose="02020603050405020304" pitchFamily="18" charset="0"/>
              </a:rPr>
              <a:t>nghiệm</a:t>
            </a:r>
            <a:endParaRPr lang="en-US" sz="4000" b="1" dirty="0" smtClean="0">
              <a:solidFill>
                <a:srgbClr val="FF0000"/>
              </a:solidFill>
              <a:latin typeface="Times New Roman" panose="02020603050405020304" pitchFamily="18" charset="0"/>
              <a:ea typeface="Zilla Slab" pitchFamily="2" charset="0"/>
              <a:cs typeface="Times New Roman" panose="02020603050405020304" pitchFamily="18" charset="0"/>
            </a:endParaRPr>
          </a:p>
          <a:p>
            <a:pPr algn="ctr">
              <a:defRPr/>
            </a:pPr>
            <a:r>
              <a:rPr lang="en-US" sz="4000" b="1" dirty="0" smtClean="0">
                <a:latin typeface="Times New Roman" panose="02020603050405020304" pitchFamily="18" charset="0"/>
                <a:ea typeface="Zilla Slab" pitchFamily="2" charset="0"/>
                <a:cs typeface="Times New Roman" panose="02020603050405020304" pitchFamily="18" charset="0"/>
              </a:rPr>
              <a:t>SINH HOẠT LỚP THEO CHỦ ĐỀ:</a:t>
            </a:r>
          </a:p>
          <a:p>
            <a:pPr algn="ctr">
              <a:defRPr/>
            </a:pPr>
            <a:r>
              <a:rPr lang="en-US" sz="4000" b="1" dirty="0" smtClean="0">
                <a:latin typeface="Times New Roman" panose="02020603050405020304" pitchFamily="18" charset="0"/>
                <a:ea typeface="Zilla Slab" pitchFamily="2" charset="0"/>
                <a:cs typeface="Times New Roman" panose="02020603050405020304" pitchFamily="18" charset="0"/>
              </a:rPr>
              <a:t>TỰ HÀO TRUYỀN THỐNG QUÊ HƯƠNG</a:t>
            </a:r>
            <a:endParaRPr lang="en-US" sz="4000" b="1" dirty="0">
              <a:latin typeface="Times New Roman" panose="02020603050405020304" pitchFamily="18" charset="0"/>
              <a:ea typeface="Zilla Slab" pitchFamily="2"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28575"/>
            <a:ext cx="1117601"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377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561054" cy="1089209"/>
            <a:chOff x="262568" y="177980"/>
            <a:chExt cx="9561054" cy="1089209"/>
          </a:xfrm>
        </p:grpSpPr>
        <p:sp>
          <p:nvSpPr>
            <p:cNvPr id="24" name="矩形 23">
              <a:extLst>
                <a:ext uri="{FF2B5EF4-FFF2-40B4-BE49-F238E27FC236}">
                  <a16:creationId xmlns:a16="http://schemas.microsoft.com/office/drawing/2014/main" id="{D5A1D2CF-8A82-4D08-88C5-01C12D9A9EF9}"/>
                </a:ext>
              </a:extLst>
            </p:cNvPr>
            <p:cNvSpPr/>
            <p:nvPr/>
          </p:nvSpPr>
          <p:spPr>
            <a:xfrm>
              <a:off x="758817" y="177980"/>
              <a:ext cx="9064805" cy="1089209"/>
            </a:xfrm>
            <a:prstGeom prst="rect">
              <a:avLst/>
            </a:prstGeom>
          </p:spPr>
          <p:txBody>
            <a:bodyPr wrap="square">
              <a:spAutoFit/>
            </a:bodyPr>
            <a:lstStyle/>
            <a:p>
              <a:pPr marL="0" marR="13335" algn="just">
                <a:lnSpc>
                  <a:spcPct val="120000"/>
                </a:lnSpc>
                <a:spcBef>
                  <a:spcPts val="0"/>
                </a:spcBef>
                <a:spcAft>
                  <a:spcPts val="0"/>
                </a:spcAft>
              </a:pPr>
              <a:r>
                <a:rPr lang="nl-NL" sz="2800" b="1" dirty="0">
                  <a:effectLst/>
                  <a:ea typeface="Times New Roman" panose="02020603050405020304" pitchFamily="18" charset="0"/>
                </a:rPr>
                <a:t>Chuẩn</a:t>
              </a:r>
              <a:r>
                <a:rPr lang="vi-VN" sz="2800" b="1" dirty="0">
                  <a:effectLst/>
                  <a:ea typeface="Times New Roman" panose="02020603050405020304" pitchFamily="18" charset="0"/>
                </a:rPr>
                <a:t> bị cho việc trình bày những thu hoạch mới về truyền thống quê hương</a:t>
              </a:r>
              <a:r>
                <a:rPr lang="nl-NL" sz="2800" b="1" dirty="0">
                  <a:effectLst/>
                  <a:ea typeface="Times New Roman" panose="02020603050405020304" pitchFamily="18" charset="0"/>
                </a:rPr>
                <a:t>. </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1" name="组合 2">
            <a:extLst>
              <a:ext uri="{FF2B5EF4-FFF2-40B4-BE49-F238E27FC236}">
                <a16:creationId xmlns:a16="http://schemas.microsoft.com/office/drawing/2014/main"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id="{A3912E46-266B-44F0-8FC2-B7B8E2693CAE}"/>
              </a:ext>
            </a:extLst>
          </p:cNvPr>
          <p:cNvGrpSpPr/>
          <p:nvPr/>
        </p:nvGrpSpPr>
        <p:grpSpPr>
          <a:xfrm>
            <a:off x="479053" y="1921511"/>
            <a:ext cx="5683622" cy="2107129"/>
            <a:chOff x="1451314" y="2141289"/>
            <a:chExt cx="4985615" cy="2107129"/>
          </a:xfrm>
        </p:grpSpPr>
        <p:pic>
          <p:nvPicPr>
            <p:cNvPr id="20" name="图片 15">
              <a:extLst>
                <a:ext uri="{FF2B5EF4-FFF2-40B4-BE49-F238E27FC236}">
                  <a16:creationId xmlns:a16="http://schemas.microsoft.com/office/drawing/2014/main" id="{4FA84E04-A8ED-44EC-9AE2-D977920CD393}"/>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21" name="组合 16">
              <a:extLst>
                <a:ext uri="{FF2B5EF4-FFF2-40B4-BE49-F238E27FC236}">
                  <a16:creationId xmlns:a16="http://schemas.microsoft.com/office/drawing/2014/main" id="{D3CFEC5D-BE13-44B9-B4E3-9BDEC17C4EBD}"/>
                </a:ext>
              </a:extLst>
            </p:cNvPr>
            <p:cNvGrpSpPr/>
            <p:nvPr/>
          </p:nvGrpSpPr>
          <p:grpSpPr>
            <a:xfrm>
              <a:off x="1892492" y="2285106"/>
              <a:ext cx="4253793" cy="1353412"/>
              <a:chOff x="1149985" y="3194006"/>
              <a:chExt cx="4253793" cy="1353412"/>
            </a:xfrm>
          </p:grpSpPr>
          <p:sp>
            <p:nvSpPr>
              <p:cNvPr id="22" name="文本框 25">
                <a:extLst>
                  <a:ext uri="{FF2B5EF4-FFF2-40B4-BE49-F238E27FC236}">
                    <a16:creationId xmlns:a16="http://schemas.microsoft.com/office/drawing/2014/main" id="{AFC20350-6332-4AF9-B6DC-86DE6BD845A3}"/>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đã tìm hiểu được những gì? </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id="{7ADF8E92-DFBB-47AA-8FF6-5644AB783BC0}"/>
                  </a:ext>
                </a:extLst>
              </p:cNvPr>
              <p:cNvGrpSpPr/>
              <p:nvPr/>
            </p:nvGrpSpPr>
            <p:grpSpPr>
              <a:xfrm rot="19663740">
                <a:off x="1149985" y="3194006"/>
                <a:ext cx="654793" cy="845387"/>
                <a:chOff x="10766631" y="3941730"/>
                <a:chExt cx="1047927" cy="1352954"/>
              </a:xfrm>
            </p:grpSpPr>
            <p:sp>
              <p:nvSpPr>
                <p:cNvPr id="28" name="Freeform 108">
                  <a:extLst>
                    <a:ext uri="{FF2B5EF4-FFF2-40B4-BE49-F238E27FC236}">
                      <a16:creationId xmlns:a16="http://schemas.microsoft.com/office/drawing/2014/main" id="{C064D3BA-67F2-4C51-AE8B-072716C3B808}"/>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09">
                  <a:extLst>
                    <a:ext uri="{FF2B5EF4-FFF2-40B4-BE49-F238E27FC236}">
                      <a16:creationId xmlns:a16="http://schemas.microsoft.com/office/drawing/2014/main" id="{EC26EA9D-075E-49CB-A1EC-BE3CA24A2EA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0">
                  <a:extLst>
                    <a:ext uri="{FF2B5EF4-FFF2-40B4-BE49-F238E27FC236}">
                      <a16:creationId xmlns:a16="http://schemas.microsoft.com/office/drawing/2014/main"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id="{FF04A1D0-833E-4CAA-9213-4F3842BE28CF}"/>
              </a:ext>
            </a:extLst>
          </p:cNvPr>
          <p:cNvGrpSpPr/>
          <p:nvPr/>
        </p:nvGrpSpPr>
        <p:grpSpPr>
          <a:xfrm>
            <a:off x="412378" y="4064636"/>
            <a:ext cx="5683622" cy="2107129"/>
            <a:chOff x="1451314" y="2141289"/>
            <a:chExt cx="4985615" cy="2107129"/>
          </a:xfrm>
        </p:grpSpPr>
        <p:pic>
          <p:nvPicPr>
            <p:cNvPr id="35" name="图片 15">
              <a:extLst>
                <a:ext uri="{FF2B5EF4-FFF2-40B4-BE49-F238E27FC236}">
                  <a16:creationId xmlns:a16="http://schemas.microsoft.com/office/drawing/2014/main"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id="{A0FCE7B6-2EF2-487C-9BE6-BF0FE14A80DC}"/>
                </a:ext>
              </a:extLst>
            </p:cNvPr>
            <p:cNvGrpSpPr/>
            <p:nvPr/>
          </p:nvGrpSpPr>
          <p:grpSpPr>
            <a:xfrm>
              <a:off x="1892492" y="2285106"/>
              <a:ext cx="4253793" cy="1353412"/>
              <a:chOff x="1149985" y="3194006"/>
              <a:chExt cx="4253793" cy="1353412"/>
            </a:xfrm>
          </p:grpSpPr>
          <p:sp>
            <p:nvSpPr>
              <p:cNvPr id="37" name="文本框 25">
                <a:extLst>
                  <a:ext uri="{FF2B5EF4-FFF2-40B4-BE49-F238E27FC236}">
                    <a16:creationId xmlns:a16="http://schemas.microsoft.com/office/drawing/2014/main" id="{9013F482-B6B5-4AB5-A362-C7FDF9FDFADD}"/>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thân đã giúp em như thế nào?</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id="{97D21B2C-41E1-444E-A2A7-C133274F47FD}"/>
                  </a:ext>
                </a:extLst>
              </p:cNvPr>
              <p:cNvGrpSpPr/>
              <p:nvPr/>
            </p:nvGrpSpPr>
            <p:grpSpPr>
              <a:xfrm rot="19663740">
                <a:off x="1149985" y="3194006"/>
                <a:ext cx="654793" cy="845387"/>
                <a:chOff x="10766631" y="3941730"/>
                <a:chExt cx="1047927" cy="1352954"/>
              </a:xfrm>
            </p:grpSpPr>
            <p:sp>
              <p:nvSpPr>
                <p:cNvPr id="39" name="Freeform 108">
                  <a:extLst>
                    <a:ext uri="{FF2B5EF4-FFF2-40B4-BE49-F238E27FC236}">
                      <a16:creationId xmlns:a16="http://schemas.microsoft.com/office/drawing/2014/main" id="{541DF17E-964B-4A1D-BE20-13B60E78E3AF}"/>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09">
                  <a:extLst>
                    <a:ext uri="{FF2B5EF4-FFF2-40B4-BE49-F238E27FC236}">
                      <a16:creationId xmlns:a16="http://schemas.microsoft.com/office/drawing/2014/main" id="{39B123F2-A926-481B-A50E-BA280E114BC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0">
                  <a:extLst>
                    <a:ext uri="{FF2B5EF4-FFF2-40B4-BE49-F238E27FC236}">
                      <a16:creationId xmlns:a16="http://schemas.microsoft.com/office/drawing/2014/main"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3" name="Picture 2">
            <a:extLst>
              <a:ext uri="{FF2B5EF4-FFF2-40B4-BE49-F238E27FC236}">
                <a16:creationId xmlns:a16="http://schemas.microsoft.com/office/drawing/2014/main" id="{61185F6D-C7C5-4ECA-8B84-F76FAFAF1EDE}"/>
              </a:ext>
            </a:extLst>
          </p:cNvPr>
          <p:cNvPicPr>
            <a:picLocks noChangeAspect="1"/>
          </p:cNvPicPr>
          <p:nvPr/>
        </p:nvPicPr>
        <p:blipFill>
          <a:blip r:embed="rId5"/>
          <a:stretch>
            <a:fillRect/>
          </a:stretch>
        </p:blipFill>
        <p:spPr>
          <a:xfrm>
            <a:off x="6517910" y="522490"/>
            <a:ext cx="5480779" cy="5584420"/>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8D3C47-8745-0044-9B56-94BDE7E8A9B2}"/>
              </a:ext>
            </a:extLst>
          </p:cNvPr>
          <p:cNvGrpSpPr/>
          <p:nvPr/>
        </p:nvGrpSpPr>
        <p:grpSpPr>
          <a:xfrm>
            <a:off x="262568" y="177980"/>
            <a:ext cx="9748206" cy="1089209"/>
            <a:chOff x="262568" y="177980"/>
            <a:chExt cx="9748206" cy="1089209"/>
          </a:xfrm>
        </p:grpSpPr>
        <p:sp>
          <p:nvSpPr>
            <p:cNvPr id="24" name="矩形 23">
              <a:extLst>
                <a:ext uri="{FF2B5EF4-FFF2-40B4-BE49-F238E27FC236}">
                  <a16:creationId xmlns:a16="http://schemas.microsoft.com/office/drawing/2014/main" id="{D5A1D2CF-8A82-4D08-88C5-01C12D9A9EF9}"/>
                </a:ext>
              </a:extLst>
            </p:cNvPr>
            <p:cNvSpPr/>
            <p:nvPr/>
          </p:nvSpPr>
          <p:spPr>
            <a:xfrm>
              <a:off x="1009649" y="177980"/>
              <a:ext cx="9001125" cy="1089209"/>
            </a:xfrm>
            <a:prstGeom prst="rect">
              <a:avLst/>
            </a:prstGeom>
          </p:spPr>
          <p:txBody>
            <a:bodyPr wrap="square">
              <a:spAutoFit/>
            </a:bodyPr>
            <a:lstStyle/>
            <a:p>
              <a:pPr marL="0" marR="0" algn="just">
                <a:lnSpc>
                  <a:spcPct val="120000"/>
                </a:lnSpc>
                <a:spcBef>
                  <a:spcPts val="0"/>
                </a:spcBef>
                <a:spcAft>
                  <a:spcPts val="0"/>
                </a:spcAft>
              </a:pPr>
              <a:r>
                <a:rPr lang="nl-NL" sz="2800" b="1" dirty="0">
                  <a:effectLst/>
                  <a:ea typeface="Times New Roman" panose="02020603050405020304" pitchFamily="18" charset="0"/>
                </a:rPr>
                <a:t>Trình</a:t>
              </a:r>
              <a:r>
                <a:rPr lang="vi-VN" sz="2800" b="1" dirty="0">
                  <a:effectLst/>
                  <a:ea typeface="Times New Roman" panose="02020603050405020304" pitchFamily="18" charset="0"/>
                </a:rPr>
                <a:t> bày những điều em tìm hiểu được về truyền thống quê hương.</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768458" y="1311006"/>
            <a:ext cx="10823467" cy="1860820"/>
          </a:xfrm>
          <a:custGeom>
            <a:avLst/>
            <a:gdLst>
              <a:gd name="connsiteX0" fmla="*/ 0 w 10823467"/>
              <a:gd name="connsiteY0" fmla="*/ 310143 h 1860820"/>
              <a:gd name="connsiteX1" fmla="*/ 310143 w 10823467"/>
              <a:gd name="connsiteY1" fmla="*/ 0 h 1860820"/>
              <a:gd name="connsiteX2" fmla="*/ 10513324 w 10823467"/>
              <a:gd name="connsiteY2" fmla="*/ 0 h 1860820"/>
              <a:gd name="connsiteX3" fmla="*/ 10823467 w 10823467"/>
              <a:gd name="connsiteY3" fmla="*/ 310143 h 1860820"/>
              <a:gd name="connsiteX4" fmla="*/ 10823467 w 10823467"/>
              <a:gd name="connsiteY4" fmla="*/ 1550677 h 1860820"/>
              <a:gd name="connsiteX5" fmla="*/ 10513324 w 10823467"/>
              <a:gd name="connsiteY5" fmla="*/ 1860820 h 1860820"/>
              <a:gd name="connsiteX6" fmla="*/ 310143 w 10823467"/>
              <a:gd name="connsiteY6" fmla="*/ 1860820 h 1860820"/>
              <a:gd name="connsiteX7" fmla="*/ 0 w 10823467"/>
              <a:gd name="connsiteY7" fmla="*/ 1550677 h 1860820"/>
              <a:gd name="connsiteX8" fmla="*/ 0 w 10823467"/>
              <a:gd name="connsiteY8" fmla="*/ 310143 h 18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1860820" fill="none" extrusionOk="0">
                <a:moveTo>
                  <a:pt x="0" y="310143"/>
                </a:moveTo>
                <a:cubicBezTo>
                  <a:pt x="770" y="159701"/>
                  <a:pt x="153521" y="24613"/>
                  <a:pt x="310143" y="0"/>
                </a:cubicBezTo>
                <a:cubicBezTo>
                  <a:pt x="3931847" y="72427"/>
                  <a:pt x="8039999" y="61419"/>
                  <a:pt x="10513324" y="0"/>
                </a:cubicBezTo>
                <a:cubicBezTo>
                  <a:pt x="10684060" y="-3792"/>
                  <a:pt x="10806716" y="133789"/>
                  <a:pt x="10823467" y="310143"/>
                </a:cubicBezTo>
                <a:cubicBezTo>
                  <a:pt x="10784102" y="795411"/>
                  <a:pt x="10864484" y="1156907"/>
                  <a:pt x="10823467" y="1550677"/>
                </a:cubicBezTo>
                <a:cubicBezTo>
                  <a:pt x="10829384" y="1691936"/>
                  <a:pt x="10672334" y="1847058"/>
                  <a:pt x="10513324" y="1860820"/>
                </a:cubicBezTo>
                <a:cubicBezTo>
                  <a:pt x="6410487" y="1890647"/>
                  <a:pt x="2554678" y="1781514"/>
                  <a:pt x="310143" y="1860820"/>
                </a:cubicBezTo>
                <a:cubicBezTo>
                  <a:pt x="154837" y="1859013"/>
                  <a:pt x="-14545" y="1724840"/>
                  <a:pt x="0" y="1550677"/>
                </a:cubicBezTo>
                <a:cubicBezTo>
                  <a:pt x="70929" y="933496"/>
                  <a:pt x="-26811" y="860553"/>
                  <a:pt x="0" y="310143"/>
                </a:cubicBezTo>
                <a:close/>
              </a:path>
              <a:path w="10823467" h="1860820" stroke="0" extrusionOk="0">
                <a:moveTo>
                  <a:pt x="0" y="310143"/>
                </a:moveTo>
                <a:cubicBezTo>
                  <a:pt x="31418" y="147420"/>
                  <a:pt x="147050" y="17073"/>
                  <a:pt x="310143" y="0"/>
                </a:cubicBezTo>
                <a:cubicBezTo>
                  <a:pt x="4411989" y="123000"/>
                  <a:pt x="7407482" y="-96860"/>
                  <a:pt x="10513324" y="0"/>
                </a:cubicBezTo>
                <a:cubicBezTo>
                  <a:pt x="10664798" y="-15101"/>
                  <a:pt x="10833792" y="118040"/>
                  <a:pt x="10823467" y="310143"/>
                </a:cubicBezTo>
                <a:cubicBezTo>
                  <a:pt x="10811752" y="823221"/>
                  <a:pt x="10869369" y="1298655"/>
                  <a:pt x="10823467" y="1550677"/>
                </a:cubicBezTo>
                <a:cubicBezTo>
                  <a:pt x="10817287" y="1724203"/>
                  <a:pt x="10671226" y="1858629"/>
                  <a:pt x="10513324" y="1860820"/>
                </a:cubicBezTo>
                <a:cubicBezTo>
                  <a:pt x="9320382" y="1700113"/>
                  <a:pt x="1395589" y="1900487"/>
                  <a:pt x="310143" y="1860820"/>
                </a:cubicBezTo>
                <a:cubicBezTo>
                  <a:pt x="125007" y="1858023"/>
                  <a:pt x="-5957" y="1719265"/>
                  <a:pt x="0" y="1550677"/>
                </a:cubicBezTo>
                <a:cubicBezTo>
                  <a:pt x="-33540" y="1177635"/>
                  <a:pt x="-102231" y="517732"/>
                  <a:pt x="0" y="310143"/>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lang="en-US" sz="3200" b="1" dirty="0">
                <a:solidFill>
                  <a:prstClr val="black"/>
                </a:solidFill>
                <a:latin typeface="Calibri"/>
              </a:rPr>
              <a:t>c 1: </a:t>
            </a:r>
            <a:r>
              <a:rPr lang="en-US" sz="3200" b="1" dirty="0" err="1">
                <a:solidFill>
                  <a:prstClr val="black"/>
                </a:solidFill>
                <a:latin typeface="Calibri"/>
              </a:rPr>
              <a:t>Chuẩn</a:t>
            </a:r>
            <a:r>
              <a:rPr lang="en-US" sz="3200" b="1" dirty="0">
                <a:solidFill>
                  <a:prstClr val="black"/>
                </a:solidFill>
                <a:latin typeface="Calibri"/>
              </a:rPr>
              <a:t> </a:t>
            </a:r>
            <a:r>
              <a:rPr lang="en-US" sz="3200" b="1" dirty="0" err="1">
                <a:solidFill>
                  <a:prstClr val="black"/>
                </a:solidFill>
                <a:latin typeface="Calibri"/>
              </a:rPr>
              <a:t>bị</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 Chia </a:t>
            </a:r>
            <a:r>
              <a:rPr lang="en-US" sz="3200" b="1" dirty="0" err="1">
                <a:solidFill>
                  <a:prstClr val="black"/>
                </a:solidFill>
                <a:latin typeface="Calibri"/>
              </a:rPr>
              <a:t>sẻ</a:t>
            </a:r>
            <a:r>
              <a:rPr lang="en-US" sz="3200" b="1" dirty="0">
                <a:solidFill>
                  <a:prstClr val="black"/>
                </a:solidFill>
                <a:latin typeface="Calibri"/>
              </a:rPr>
              <a:t> </a:t>
            </a:r>
            <a:r>
              <a:rPr lang="en-US" sz="3200" b="1" dirty="0" err="1">
                <a:solidFill>
                  <a:prstClr val="black"/>
                </a:solidFill>
                <a:latin typeface="Calibri"/>
              </a:rPr>
              <a:t>trong</a:t>
            </a:r>
            <a:r>
              <a:rPr lang="en-US" sz="3200" b="1" dirty="0">
                <a:solidFill>
                  <a:prstClr val="black"/>
                </a:solidFill>
                <a:latin typeface="Calibri"/>
              </a:rPr>
              <a:t> </a:t>
            </a:r>
            <a:r>
              <a:rPr lang="en-US" sz="3200" b="1" dirty="0" err="1">
                <a:solidFill>
                  <a:prstClr val="black"/>
                </a:solidFill>
                <a:latin typeface="Calibri"/>
              </a:rPr>
              <a:t>nhóm</a:t>
            </a:r>
            <a:r>
              <a:rPr lang="en-US" sz="3200" b="1" dirty="0">
                <a:solidFill>
                  <a:prstClr val="black"/>
                </a:solidFill>
                <a:latin typeface="Calibri"/>
              </a:rPr>
              <a:t> </a:t>
            </a:r>
            <a:r>
              <a:rPr lang="en-US" sz="3200" b="1" dirty="0" err="1">
                <a:solidFill>
                  <a:prstClr val="black"/>
                </a:solidFill>
                <a:latin typeface="Calibri"/>
              </a:rPr>
              <a:t>về</a:t>
            </a:r>
            <a:r>
              <a:rPr lang="en-US" sz="3200" b="1" dirty="0">
                <a:solidFill>
                  <a:prstClr val="black"/>
                </a:solidFill>
                <a:latin typeface="Calibri"/>
              </a:rPr>
              <a:t> </a:t>
            </a:r>
            <a:r>
              <a:rPr lang="en-US" sz="3200" b="1" dirty="0" err="1">
                <a:solidFill>
                  <a:prstClr val="black"/>
                </a:solidFill>
                <a:latin typeface="Calibri"/>
              </a:rPr>
              <a:t>chủ</a:t>
            </a:r>
            <a:r>
              <a:rPr lang="en-US" sz="3200" b="1" dirty="0">
                <a:solidFill>
                  <a:prstClr val="black"/>
                </a:solidFill>
                <a:latin typeface="Calibri"/>
              </a:rPr>
              <a:t> </a:t>
            </a:r>
            <a:r>
              <a:rPr lang="en-US" sz="3200" b="1" dirty="0" err="1">
                <a:solidFill>
                  <a:prstClr val="black"/>
                </a:solidFill>
                <a:latin typeface="Calibri"/>
              </a:rPr>
              <a:t>đề</a:t>
            </a:r>
            <a:r>
              <a:rPr lang="en-US" sz="3200" b="1" dirty="0">
                <a:solidFill>
                  <a:prstClr val="black"/>
                </a:solidFill>
                <a:latin typeface="Calibri"/>
              </a:rPr>
              <a:t> </a:t>
            </a:r>
            <a:r>
              <a:rPr lang="en-US" sz="3200" b="1" dirty="0" err="1">
                <a:solidFill>
                  <a:prstClr val="black"/>
                </a:solidFill>
                <a:latin typeface="Calibri"/>
              </a:rPr>
              <a:t>em</a:t>
            </a:r>
            <a:r>
              <a:rPr lang="en-US" sz="3200" b="1" dirty="0">
                <a:solidFill>
                  <a:prstClr val="black"/>
                </a:solidFill>
                <a:latin typeface="Calibri"/>
              </a:rPr>
              <a:t> </a:t>
            </a:r>
            <a:r>
              <a:rPr lang="en-US" sz="3200" b="1" dirty="0" err="1">
                <a:solidFill>
                  <a:prstClr val="black"/>
                </a:solidFill>
                <a:latin typeface="Calibri"/>
              </a:rPr>
              <a:t>tìm</a:t>
            </a:r>
            <a:r>
              <a:rPr lang="en-US" sz="3200" b="1" dirty="0">
                <a:solidFill>
                  <a:prstClr val="black"/>
                </a:solidFill>
                <a:latin typeface="Calibri"/>
              </a:rPr>
              <a:t> </a:t>
            </a:r>
            <a:r>
              <a:rPr lang="en-US" sz="3200" b="1" dirty="0" err="1">
                <a:solidFill>
                  <a:prstClr val="black"/>
                </a:solidFill>
                <a:latin typeface="Calibri"/>
              </a:rPr>
              <a:t>hiểu</a:t>
            </a:r>
            <a:r>
              <a:rPr lang="en-US" sz="3200" b="1" dirty="0">
                <a:solidFill>
                  <a:prstClr val="black"/>
                </a:solidFill>
                <a:latin typeface="Calibri"/>
              </a:rPr>
              <a:t> </a:t>
            </a:r>
            <a:r>
              <a:rPr lang="en-US" sz="3200" b="1" dirty="0" err="1">
                <a:solidFill>
                  <a:prstClr val="black"/>
                </a:solidFill>
                <a:latin typeface="Calibri"/>
              </a:rPr>
              <a:t>được</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Chuẩn</a:t>
            </a:r>
            <a:r>
              <a:rPr kumimoji="0" lang="en-US" sz="3200" b="1" i="0" u="none" strike="noStrike" kern="1200" cap="none" spc="0" normalizeH="0" baseline="0" noProof="0" dirty="0">
                <a:ln>
                  <a:noFill/>
                </a:ln>
                <a:solidFill>
                  <a:prstClr val="black"/>
                </a:solidFill>
                <a:effectLst/>
                <a:uLnTx/>
                <a:uFillTx/>
                <a:latin typeface="Calibri"/>
                <a:ea typeface="+mn-ea"/>
                <a:cs typeface="+mn-cs"/>
              </a:rPr>
              <a:t> b</a:t>
            </a:r>
            <a:r>
              <a:rPr lang="en-US" sz="3200" b="1" dirty="0">
                <a:solidFill>
                  <a:prstClr val="black"/>
                </a:solidFill>
                <a:latin typeface="Calibri"/>
              </a:rPr>
              <a:t>ị </a:t>
            </a:r>
            <a:r>
              <a:rPr lang="en-US" sz="3200" b="1" dirty="0" err="1">
                <a:solidFill>
                  <a:prstClr val="black"/>
                </a:solidFill>
                <a:latin typeface="Calibri"/>
              </a:rPr>
              <a:t>nội</a:t>
            </a:r>
            <a:r>
              <a:rPr lang="en-US" sz="3200" b="1" dirty="0">
                <a:solidFill>
                  <a:prstClr val="black"/>
                </a:solidFill>
                <a:latin typeface="Calibri"/>
              </a:rPr>
              <a:t> dung </a:t>
            </a:r>
            <a:r>
              <a:rPr lang="en-US" sz="3200" b="1" dirty="0" err="1">
                <a:solidFill>
                  <a:prstClr val="black"/>
                </a:solidFill>
                <a:latin typeface="Calibri"/>
              </a:rPr>
              <a:t>trình</a:t>
            </a:r>
            <a:r>
              <a:rPr lang="en-US" sz="3200" b="1" dirty="0">
                <a:solidFill>
                  <a:prstClr val="black"/>
                </a:solidFill>
                <a:latin typeface="Calibri"/>
              </a:rPr>
              <a:t> </a:t>
            </a:r>
            <a:r>
              <a:rPr lang="en-US" sz="3200" b="1" dirty="0" err="1">
                <a:solidFill>
                  <a:prstClr val="black"/>
                </a:solidFill>
                <a:latin typeface="Calibri"/>
              </a:rPr>
              <a:t>bày</a:t>
            </a:r>
            <a:r>
              <a:rPr lang="en-US" sz="3200" b="1" dirty="0">
                <a:solidFill>
                  <a:prstClr val="black"/>
                </a:solidFill>
                <a:latin typeface="Calibri"/>
              </a:rPr>
              <a:t> </a:t>
            </a:r>
            <a:r>
              <a:rPr lang="en-US" sz="3200" b="1" dirty="0" err="1">
                <a:solidFill>
                  <a:prstClr val="black"/>
                </a:solidFill>
                <a:latin typeface="Calibri"/>
              </a:rPr>
              <a:t>theo</a:t>
            </a:r>
            <a:r>
              <a:rPr lang="en-US" sz="3200" b="1" dirty="0">
                <a:solidFill>
                  <a:prstClr val="black"/>
                </a:solidFill>
                <a:latin typeface="Calibri"/>
              </a:rPr>
              <a:t> </a:t>
            </a:r>
            <a:r>
              <a:rPr lang="en-US" sz="3200" b="1" dirty="0" err="1">
                <a:solidFill>
                  <a:prstClr val="black"/>
                </a:solidFill>
                <a:latin typeface="Calibri"/>
              </a:rPr>
              <a:t>hình</a:t>
            </a:r>
            <a:r>
              <a:rPr lang="en-US" sz="3200" b="1" dirty="0">
                <a:solidFill>
                  <a:prstClr val="black"/>
                </a:solidFill>
                <a:latin typeface="Calibri"/>
              </a:rPr>
              <a:t> </a:t>
            </a:r>
            <a:r>
              <a:rPr lang="en-US" sz="3200" b="1" dirty="0" err="1">
                <a:solidFill>
                  <a:prstClr val="black"/>
                </a:solidFill>
                <a:latin typeface="Calibri"/>
              </a:rPr>
              <a:t>thức</a:t>
            </a:r>
            <a:r>
              <a:rPr lang="en-US" sz="3200" b="1" dirty="0">
                <a:solidFill>
                  <a:prstClr val="black"/>
                </a:solidFill>
                <a:latin typeface="Calibri"/>
              </a:rPr>
              <a:t> </a:t>
            </a:r>
            <a:r>
              <a:rPr lang="en-US" sz="3200" b="1" dirty="0" err="1">
                <a:solidFill>
                  <a:prstClr val="black"/>
                </a:solidFill>
                <a:latin typeface="Calibri"/>
              </a:rPr>
              <a:t>đã</a:t>
            </a:r>
            <a:r>
              <a:rPr lang="en-US" sz="3200" b="1" dirty="0">
                <a:solidFill>
                  <a:prstClr val="black"/>
                </a:solidFill>
                <a:latin typeface="Calibri"/>
              </a:rPr>
              <a:t> </a:t>
            </a:r>
            <a:r>
              <a:rPr lang="en-US" sz="3200" b="1" dirty="0" err="1">
                <a:solidFill>
                  <a:prstClr val="black"/>
                </a:solidFill>
                <a:latin typeface="Calibri"/>
              </a:rPr>
              <a:t>lựa</a:t>
            </a:r>
            <a:r>
              <a:rPr lang="en-US" sz="3200" b="1" dirty="0">
                <a:solidFill>
                  <a:prstClr val="black"/>
                </a:solidFill>
                <a:latin typeface="Calibri"/>
              </a:rPr>
              <a:t> </a:t>
            </a:r>
            <a:r>
              <a:rPr lang="en-US" sz="3200" b="1" dirty="0" err="1">
                <a:solidFill>
                  <a:prstClr val="black"/>
                </a:solidFill>
                <a:latin typeface="Calibri"/>
              </a:rPr>
              <a:t>chọn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417582E-5CA6-4985-8ACE-33E41AC6ADF2}"/>
              </a:ext>
            </a:extLst>
          </p:cNvPr>
          <p:cNvPicPr>
            <a:picLocks noChangeAspect="1"/>
          </p:cNvPicPr>
          <p:nvPr/>
        </p:nvPicPr>
        <p:blipFill>
          <a:blip r:embed="rId4"/>
          <a:stretch>
            <a:fillRect/>
          </a:stretch>
        </p:blipFill>
        <p:spPr>
          <a:xfrm>
            <a:off x="2928937" y="3590925"/>
            <a:ext cx="6296025" cy="2133600"/>
          </a:xfrm>
          <a:prstGeom prst="rect">
            <a:avLst/>
          </a:prstGeom>
        </p:spPr>
      </p:pic>
    </p:spTree>
    <p:extLst>
      <p:ext uri="{BB962C8B-B14F-4D97-AF65-F5344CB8AC3E}">
        <p14:creationId xmlns:p14="http://schemas.microsoft.com/office/powerpoint/2010/main" val="140019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a:extLst>
              <a:ext uri="{FF2B5EF4-FFF2-40B4-BE49-F238E27FC236}">
                <a16:creationId xmlns:a16="http://schemas.microsoft.com/office/drawing/2014/main"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id="{3C025EA7-733C-4D44-B8F8-B483C4420E78}"/>
              </a:ext>
            </a:extLst>
          </p:cNvPr>
          <p:cNvSpPr/>
          <p:nvPr/>
        </p:nvSpPr>
        <p:spPr>
          <a:xfrm>
            <a:off x="644633" y="219075"/>
            <a:ext cx="10823467" cy="2019301"/>
          </a:xfrm>
          <a:custGeom>
            <a:avLst/>
            <a:gdLst>
              <a:gd name="connsiteX0" fmla="*/ 0 w 10823467"/>
              <a:gd name="connsiteY0" fmla="*/ 336557 h 2019301"/>
              <a:gd name="connsiteX1" fmla="*/ 336557 w 10823467"/>
              <a:gd name="connsiteY1" fmla="*/ 0 h 2019301"/>
              <a:gd name="connsiteX2" fmla="*/ 10486910 w 10823467"/>
              <a:gd name="connsiteY2" fmla="*/ 0 h 2019301"/>
              <a:gd name="connsiteX3" fmla="*/ 10823467 w 10823467"/>
              <a:gd name="connsiteY3" fmla="*/ 336557 h 2019301"/>
              <a:gd name="connsiteX4" fmla="*/ 10823467 w 10823467"/>
              <a:gd name="connsiteY4" fmla="*/ 1682744 h 2019301"/>
              <a:gd name="connsiteX5" fmla="*/ 10486910 w 10823467"/>
              <a:gd name="connsiteY5" fmla="*/ 2019301 h 2019301"/>
              <a:gd name="connsiteX6" fmla="*/ 336557 w 10823467"/>
              <a:gd name="connsiteY6" fmla="*/ 2019301 h 2019301"/>
              <a:gd name="connsiteX7" fmla="*/ 0 w 10823467"/>
              <a:gd name="connsiteY7" fmla="*/ 1682744 h 2019301"/>
              <a:gd name="connsiteX8" fmla="*/ 0 w 10823467"/>
              <a:gd name="connsiteY8" fmla="*/ 336557 h 20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2019301" fill="none" extrusionOk="0">
                <a:moveTo>
                  <a:pt x="0" y="336557"/>
                </a:moveTo>
                <a:cubicBezTo>
                  <a:pt x="1290" y="185613"/>
                  <a:pt x="158834" y="13681"/>
                  <a:pt x="336557" y="0"/>
                </a:cubicBezTo>
                <a:cubicBezTo>
                  <a:pt x="2069349" y="72427"/>
                  <a:pt x="8076358" y="61419"/>
                  <a:pt x="10486910" y="0"/>
                </a:cubicBezTo>
                <a:cubicBezTo>
                  <a:pt x="10668958" y="-26341"/>
                  <a:pt x="10795592" y="142250"/>
                  <a:pt x="10823467" y="336557"/>
                </a:cubicBezTo>
                <a:cubicBezTo>
                  <a:pt x="10867455" y="746752"/>
                  <a:pt x="10767260" y="1459088"/>
                  <a:pt x="10823467" y="1682744"/>
                </a:cubicBezTo>
                <a:cubicBezTo>
                  <a:pt x="10829391" y="1838551"/>
                  <a:pt x="10668950" y="2015002"/>
                  <a:pt x="10486910" y="2019301"/>
                </a:cubicBezTo>
                <a:cubicBezTo>
                  <a:pt x="6699952" y="2049128"/>
                  <a:pt x="2282925" y="1939995"/>
                  <a:pt x="336557" y="2019301"/>
                </a:cubicBezTo>
                <a:cubicBezTo>
                  <a:pt x="175071" y="2016544"/>
                  <a:pt x="-16514" y="1871885"/>
                  <a:pt x="0" y="1682744"/>
                </a:cubicBezTo>
                <a:cubicBezTo>
                  <a:pt x="-97964" y="1382713"/>
                  <a:pt x="44459" y="720246"/>
                  <a:pt x="0" y="336557"/>
                </a:cubicBezTo>
                <a:close/>
              </a:path>
              <a:path w="10823467" h="2019301" stroke="0" extrusionOk="0">
                <a:moveTo>
                  <a:pt x="0" y="336557"/>
                </a:moveTo>
                <a:cubicBezTo>
                  <a:pt x="30087" y="158883"/>
                  <a:pt x="164048" y="27847"/>
                  <a:pt x="336557" y="0"/>
                </a:cubicBezTo>
                <a:cubicBezTo>
                  <a:pt x="4602170" y="123000"/>
                  <a:pt x="8790334" y="-96860"/>
                  <a:pt x="10486910" y="0"/>
                </a:cubicBezTo>
                <a:cubicBezTo>
                  <a:pt x="10665574" y="-5496"/>
                  <a:pt x="10839189" y="118985"/>
                  <a:pt x="10823467" y="336557"/>
                </a:cubicBezTo>
                <a:cubicBezTo>
                  <a:pt x="10769559" y="482140"/>
                  <a:pt x="10905088" y="1026765"/>
                  <a:pt x="10823467" y="1682744"/>
                </a:cubicBezTo>
                <a:cubicBezTo>
                  <a:pt x="10794121" y="1879251"/>
                  <a:pt x="10645324" y="2014807"/>
                  <a:pt x="10486910" y="2019301"/>
                </a:cubicBezTo>
                <a:cubicBezTo>
                  <a:pt x="9009318" y="1858594"/>
                  <a:pt x="5117632" y="2058968"/>
                  <a:pt x="336557" y="2019301"/>
                </a:cubicBezTo>
                <a:cubicBezTo>
                  <a:pt x="128184" y="2014757"/>
                  <a:pt x="-11414" y="1863448"/>
                  <a:pt x="0" y="1682744"/>
                </a:cubicBezTo>
                <a:cubicBezTo>
                  <a:pt x="56234" y="1460098"/>
                  <a:pt x="-6774" y="780185"/>
                  <a:pt x="0" y="336557"/>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kumimoji="0" lang="en-US" sz="3200" b="1" i="0" u="none" strike="noStrike" kern="1200" cap="none" spc="0" normalizeH="0" baseline="0" noProof="0" dirty="0">
                <a:ln>
                  <a:noFill/>
                </a:ln>
                <a:solidFill>
                  <a:prstClr val="black"/>
                </a:solidFill>
                <a:effectLst/>
                <a:uLnTx/>
                <a:uFillTx/>
                <a:latin typeface="Calibri"/>
                <a:ea typeface="+mn-ea"/>
                <a:cs typeface="+mn-cs"/>
              </a:rPr>
              <a:t>c 2:</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theo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Lắng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nghe</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để</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biết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thêm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về</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truyền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thống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quên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hương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Đặt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câu</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hỏi</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cho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khác</a:t>
            </a:r>
            <a:r>
              <a:rPr kumimoji="0" lang="en-US" sz="3200" b="1" i="0" u="none" strike="noStrike" kern="1200" cap="none" spc="0" normalizeH="0" noProof="0" dirty="0">
                <a:ln>
                  <a:noFill/>
                </a:ln>
                <a:solidFill>
                  <a:prstClr val="black"/>
                </a:solidFill>
                <a:effectLst/>
                <a:uLnTx/>
                <a:uFillTx/>
                <a:latin typeface="Calibri"/>
                <a:ea typeface="+mn-ea"/>
                <a:cs typeface="+mn-cs"/>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A125A81-D56F-47DD-A460-0C2E2AD1C0DA}"/>
              </a:ext>
            </a:extLst>
          </p:cNvPr>
          <p:cNvPicPr>
            <a:picLocks noChangeAspect="1"/>
          </p:cNvPicPr>
          <p:nvPr/>
        </p:nvPicPr>
        <p:blipFill>
          <a:blip r:embed="rId4"/>
          <a:stretch>
            <a:fillRect/>
          </a:stretch>
        </p:blipFill>
        <p:spPr>
          <a:xfrm>
            <a:off x="3971925" y="2624137"/>
            <a:ext cx="4857750" cy="3386138"/>
          </a:xfrm>
          <a:prstGeom prst="rect">
            <a:avLst/>
          </a:prstGeom>
        </p:spPr>
      </p:pic>
    </p:spTree>
    <p:extLst>
      <p:ext uri="{BB962C8B-B14F-4D97-AF65-F5344CB8AC3E}">
        <p14:creationId xmlns:p14="http://schemas.microsoft.com/office/powerpoint/2010/main" val="323614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533401" y="547037"/>
            <a:ext cx="9172574" cy="4605988"/>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7" name="TextBox 126">
            <a:extLst>
              <a:ext uri="{FF2B5EF4-FFF2-40B4-BE49-F238E27FC236}">
                <a16:creationId xmlns:a16="http://schemas.microsoft.com/office/drawing/2014/main" id="{68248A34-FC11-BBF4-9546-41424CC3F095}"/>
              </a:ext>
            </a:extLst>
          </p:cNvPr>
          <p:cNvSpPr txBox="1"/>
          <p:nvPr/>
        </p:nvSpPr>
        <p:spPr>
          <a:xfrm>
            <a:off x="933450" y="1035500"/>
            <a:ext cx="8267699" cy="3539430"/>
          </a:xfrm>
          <a:prstGeom prst="rect">
            <a:avLst/>
          </a:prstGeom>
          <a:noFill/>
        </p:spPr>
        <p:txBody>
          <a:bodyPr wrap="square" rtlCol="0">
            <a:spAutoFit/>
          </a:bodyPr>
          <a:lstStyle/>
          <a:p>
            <a:pPr lvl="0" algn="just" defTabSz="457200"/>
            <a:r>
              <a:rPr lang="vi-VN" sz="3200" dirty="0">
                <a:latin typeface="Calibri" panose="020F0502020204030204" pitchFamily="34" charset="0"/>
                <a:cs typeface="Calibri" panose="020F0502020204030204" pitchFamily="34" charset="0"/>
              </a:rPr>
              <a:t>Mỗi địa phương có nhiều truyền thống khác nhau. Những truyền thống này rất phong phú, tạo nên những nét văn hóa đặc trưng cho địa phương mình, Chúng ta hãy cùng tiếp tục khám phá nhiều hơn và hãy giới thiệu cho bạn bè, người thân ở nơi khác biết về truyền thống của địa phương mình.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26" name="Group 125">
            <a:extLst>
              <a:ext uri="{FF2B5EF4-FFF2-40B4-BE49-F238E27FC236}">
                <a16:creationId xmlns:a16="http://schemas.microsoft.com/office/drawing/2014/main" id="{9DC0A7DE-8A2E-A06C-65A6-C64FDF0D5814}"/>
              </a:ext>
            </a:extLst>
          </p:cNvPr>
          <p:cNvGrpSpPr/>
          <p:nvPr/>
        </p:nvGrpSpPr>
        <p:grpSpPr>
          <a:xfrm>
            <a:off x="8699616" y="2626029"/>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7DBA5CE6-D26B-0579-D86E-D6DA2B3C947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0FB627D4-C806-FA05-36AF-E91EAF434B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E5F5F210-F0FD-A1F3-33A8-E1BC7504A3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2C2554C9-4076-5144-9813-C67175A345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39B8E41B-1BF6-489F-4137-40043FDF27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AB1804EE-CD8A-67EB-69C6-434AE7408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96BEBF6E-8476-B766-0429-A57C38E8F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F951BB6E-3EE0-E2D3-4101-AB939D7327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13296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par>
                                <p:cTn id="8" presetID="14" presetClass="entr" presetSubtype="1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randombar(horizontal)">
                                      <p:cBhvr>
                                        <p:cTn id="10" dur="500"/>
                                        <p:tgtEl>
                                          <p:spTgt spid="128"/>
                                        </p:tgtEl>
                                      </p:cBhvr>
                                    </p:animEffect>
                                  </p:childTnLst>
                                </p:cTn>
                              </p:par>
                              <p:par>
                                <p:cTn id="11" presetID="14"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randombar(horizontal)">
                                      <p:cBhvr>
                                        <p:cTn id="13" dur="500"/>
                                        <p:tgtEl>
                                          <p:spTgt spid="12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p:cTn id="22" dur="500" fill="hold"/>
                                        <p:tgtEl>
                                          <p:spTgt spid="127"/>
                                        </p:tgtEl>
                                        <p:attrNameLst>
                                          <p:attrName>ppt_w</p:attrName>
                                        </p:attrNameLst>
                                      </p:cBhvr>
                                      <p:tavLst>
                                        <p:tav tm="0">
                                          <p:val>
                                            <p:fltVal val="0"/>
                                          </p:val>
                                        </p:tav>
                                        <p:tav tm="100000">
                                          <p:val>
                                            <p:strVal val="#ppt_w"/>
                                          </p:val>
                                        </p:tav>
                                      </p:tavLst>
                                    </p:anim>
                                    <p:anim calcmode="lin" valueType="num">
                                      <p:cBhvr>
                                        <p:cTn id="23" dur="500" fill="hold"/>
                                        <p:tgtEl>
                                          <p:spTgt spid="127"/>
                                        </p:tgtEl>
                                        <p:attrNameLst>
                                          <p:attrName>ppt_h</p:attrName>
                                        </p:attrNameLst>
                                      </p:cBhvr>
                                      <p:tavLst>
                                        <p:tav tm="0">
                                          <p:val>
                                            <p:fltVal val="0"/>
                                          </p:val>
                                        </p:tav>
                                        <p:tav tm="100000">
                                          <p:val>
                                            <p:strVal val="#ppt_h"/>
                                          </p:val>
                                        </p:tav>
                                      </p:tavLst>
                                    </p:anim>
                                    <p:animEffect transition="in" filter="fade">
                                      <p:cBhvr>
                                        <p:cTn id="24" dur="500"/>
                                        <p:tgtEl>
                                          <p:spTgt spid="127"/>
                                        </p:tgtEl>
                                      </p:cBhvr>
                                    </p:animEffect>
                                  </p:childTnLst>
                                </p:cTn>
                              </p:par>
                              <p:par>
                                <p:cTn id="25" presetID="53" presetClass="entr" presetSubtype="16"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9">
            <a:extLst>
              <a:ext uri="{FF2B5EF4-FFF2-40B4-BE49-F238E27FC236}">
                <a16:creationId xmlns:a16="http://schemas.microsoft.com/office/drawing/2014/main" id="{DFD023CE-83BD-429C-AE3F-3EF36BD4F4A5}"/>
              </a:ext>
            </a:extLst>
          </p:cNvPr>
          <p:cNvSpPr/>
          <p:nvPr/>
        </p:nvSpPr>
        <p:spPr>
          <a:xfrm>
            <a:off x="400833" y="1227550"/>
            <a:ext cx="11110586" cy="4922729"/>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4" name="TextBox 3"/>
          <p:cNvSpPr txBox="1"/>
          <p:nvPr/>
        </p:nvSpPr>
        <p:spPr>
          <a:xfrm>
            <a:off x="1027134" y="1415442"/>
            <a:ext cx="10221239" cy="5878532"/>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YÊU CẦU CẦN ĐẠT</a:t>
            </a:r>
          </a:p>
          <a:p>
            <a:pPr marL="285750" indent="-285750" algn="just">
              <a:buFontTx/>
              <a:buChar char="-"/>
            </a:pPr>
            <a:r>
              <a:rPr lang="nl-NL" sz="3600" dirty="0" smtClean="0">
                <a:latin typeface="Times New Roman" panose="02020603050405020304" pitchFamily="18" charset="0"/>
                <a:cs typeface="Times New Roman" panose="02020603050405020304" pitchFamily="18" charset="0"/>
              </a:rPr>
              <a:t>Thực</a:t>
            </a:r>
            <a:r>
              <a:rPr lang="vi-VN" sz="3600" dirty="0" smtClean="0">
                <a:latin typeface="Times New Roman" panose="02020603050405020304" pitchFamily="18" charset="0"/>
                <a:cs typeface="Times New Roman" panose="02020603050405020304" pitchFamily="18" charset="0"/>
              </a:rPr>
              <a:t> hiện được một số việc làm phù hợp với lứa tuổi, thể hiện sự quan tâm tới các thành viên trong cộng đồng.</a:t>
            </a:r>
          </a:p>
          <a:p>
            <a:pPr marL="285750" indent="-285750" algn="just">
              <a:buFontTx/>
              <a:buChar char="-"/>
            </a:pPr>
            <a:r>
              <a:rPr lang="vi-VN" sz="3600" dirty="0" smtClean="0">
                <a:latin typeface="Times New Roman" panose="02020603050405020304" pitchFamily="18" charset="0"/>
                <a:cs typeface="Times New Roman" panose="02020603050405020304" pitchFamily="18" charset="0"/>
              </a:rPr>
              <a:t>Biết được nét đẹp truyền thống địa phương nơi mình sinh sống.</a:t>
            </a:r>
            <a:r>
              <a:rPr lang="en-US" sz="3600" dirty="0" smtClean="0">
                <a:latin typeface="Times New Roman" panose="02020603050405020304" pitchFamily="18" charset="0"/>
                <a:cs typeface="Times New Roman" panose="02020603050405020304" pitchFamily="18" charset="0"/>
              </a:rPr>
              <a:t>.</a:t>
            </a:r>
          </a:p>
          <a:p>
            <a:pPr algn="just"/>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chia </a:t>
            </a:r>
            <a:r>
              <a:rPr lang="en-US" sz="3600" dirty="0" err="1">
                <a:latin typeface="Times New Roman" panose="02020603050405020304" pitchFamily="18" charset="0"/>
                <a:cs typeface="Times New Roman" panose="02020603050405020304" pitchFamily="18" charset="0"/>
              </a:rPr>
              <a:t>sẻ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vi-VN" sz="3600" dirty="0">
                <a:latin typeface="Times New Roman" panose="02020603050405020304" pitchFamily="18" charset="0"/>
                <a:cs typeface="Times New Roman" panose="02020603050405020304" pitchFamily="18" charset="0"/>
              </a:rPr>
              <a:t> truyền thống địa phương.</a:t>
            </a:r>
          </a:p>
          <a:p>
            <a:pPr marL="285750" indent="-285750">
              <a:buFontTx/>
              <a:buChar char="-"/>
            </a:pPr>
            <a:endParaRPr lang="vi-VN" dirty="0">
              <a:latin typeface="Times New Roman" panose="02020603050405020304" pitchFamily="18" charset="0"/>
              <a:cs typeface="Times New Roman" panose="02020603050405020304" pitchFamily="18" charset="0"/>
            </a:endParaRPr>
          </a:p>
          <a:p>
            <a:pPr marL="285750" indent="-285750">
              <a:buFontTx/>
              <a:buChar char="-"/>
            </a:pPr>
            <a:endParaRPr lang="vi-VN" dirty="0">
              <a:latin typeface="Times New Roman" panose="02020603050405020304" pitchFamily="18" charset="0"/>
              <a:cs typeface="Times New Roman" panose="02020603050405020304" pitchFamily="18" charset="0"/>
            </a:endParaRPr>
          </a:p>
          <a:p>
            <a:endParaRPr lang="vi-VN"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0543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8455DA0-5B42-4AED-89EB-F8FB690BE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444" y="441961"/>
            <a:ext cx="7589520" cy="5777918"/>
          </a:xfrm>
          <a:prstGeom prst="rect">
            <a:avLst/>
          </a:prstGeom>
        </p:spPr>
      </p:pic>
      <p:pic>
        <p:nvPicPr>
          <p:cNvPr id="48" name="图片 14">
            <a:extLst>
              <a:ext uri="{FF2B5EF4-FFF2-40B4-BE49-F238E27FC236}">
                <a16:creationId xmlns:a16="http://schemas.microsoft.com/office/drawing/2014/main" id="{2B4580A7-E8B2-0209-7587-98A38DB5AD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30700" y="14176"/>
            <a:ext cx="1566018" cy="1108172"/>
          </a:xfrm>
          <a:prstGeom prst="rect">
            <a:avLst/>
          </a:prstGeom>
        </p:spPr>
      </p:pic>
      <p:pic>
        <p:nvPicPr>
          <p:cNvPr id="49" name="图片 40">
            <a:extLst>
              <a:ext uri="{FF2B5EF4-FFF2-40B4-BE49-F238E27FC236}">
                <a16:creationId xmlns:a16="http://schemas.microsoft.com/office/drawing/2014/main" id="{9DA39FF6-43A6-6DD5-9B99-76C73B7469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5248" y="238919"/>
            <a:ext cx="930827" cy="658686"/>
          </a:xfrm>
          <a:prstGeom prst="rect">
            <a:avLst/>
          </a:prstGeom>
        </p:spPr>
      </p:pic>
      <p:sp>
        <p:nvSpPr>
          <p:cNvPr id="50" name="Freeform 123">
            <a:extLst>
              <a:ext uri="{FF2B5EF4-FFF2-40B4-BE49-F238E27FC236}">
                <a16:creationId xmlns:a16="http://schemas.microsoft.com/office/drawing/2014/main" id="{456E74E9-ECC2-03BB-7007-A1AFC48CD9D2}"/>
              </a:ext>
            </a:extLst>
          </p:cNvPr>
          <p:cNvSpPr>
            <a:spLocks noEditPoints="1"/>
          </p:cNvSpPr>
          <p:nvPr/>
        </p:nvSpPr>
        <p:spPr bwMode="auto">
          <a:xfrm rot="3896716" flipH="1">
            <a:off x="6871560" y="4701435"/>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51" name="组合 33">
            <a:extLst>
              <a:ext uri="{FF2B5EF4-FFF2-40B4-BE49-F238E27FC236}">
                <a16:creationId xmlns:a16="http://schemas.microsoft.com/office/drawing/2014/main" id="{53CB7581-CFE3-031E-8E4D-C5FA874FB632}"/>
              </a:ext>
            </a:extLst>
          </p:cNvPr>
          <p:cNvGrpSpPr/>
          <p:nvPr/>
        </p:nvGrpSpPr>
        <p:grpSpPr>
          <a:xfrm rot="19663740">
            <a:off x="586109" y="4568514"/>
            <a:ext cx="654790" cy="845387"/>
            <a:chOff x="10766636" y="3941730"/>
            <a:chExt cx="1047922" cy="1352954"/>
          </a:xfrm>
        </p:grpSpPr>
        <p:sp>
          <p:nvSpPr>
            <p:cNvPr id="52" name="Freeform 108">
              <a:extLst>
                <a:ext uri="{FF2B5EF4-FFF2-40B4-BE49-F238E27FC236}">
                  <a16:creationId xmlns:a16="http://schemas.microsoft.com/office/drawing/2014/main" id="{F9310EE9-40B0-6ECD-22EE-155CB4CB29CD}"/>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09">
              <a:extLst>
                <a:ext uri="{FF2B5EF4-FFF2-40B4-BE49-F238E27FC236}">
                  <a16:creationId xmlns:a16="http://schemas.microsoft.com/office/drawing/2014/main" id="{4BB91EFF-968B-209F-8E28-3F55A7DAEA7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4" name="Freeform 110">
              <a:extLst>
                <a:ext uri="{FF2B5EF4-FFF2-40B4-BE49-F238E27FC236}">
                  <a16:creationId xmlns:a16="http://schemas.microsoft.com/office/drawing/2014/main" id="{20D85370-A5BC-B7F0-E755-03E7A2AB80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5" name="Freeform 111">
              <a:extLst>
                <a:ext uri="{FF2B5EF4-FFF2-40B4-BE49-F238E27FC236}">
                  <a16:creationId xmlns:a16="http://schemas.microsoft.com/office/drawing/2014/main" id="{7BC5D3A9-847A-A796-9C84-FFB5DA33652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6" name="Freeform 112">
              <a:extLst>
                <a:ext uri="{FF2B5EF4-FFF2-40B4-BE49-F238E27FC236}">
                  <a16:creationId xmlns:a16="http://schemas.microsoft.com/office/drawing/2014/main" id="{86BDF3A9-E892-FC61-35D0-6B3D8FD33C1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7" name="Freeform 113">
              <a:extLst>
                <a:ext uri="{FF2B5EF4-FFF2-40B4-BE49-F238E27FC236}">
                  <a16:creationId xmlns:a16="http://schemas.microsoft.com/office/drawing/2014/main" id="{40E0178B-39DD-E828-CF3C-BB930BD9A41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4" name="组合 2">
            <a:extLst>
              <a:ext uri="{FF2B5EF4-FFF2-40B4-BE49-F238E27FC236}">
                <a16:creationId xmlns:a16="http://schemas.microsoft.com/office/drawing/2014/main" id="{17FB6E4F-E6AE-9C0C-0E0A-3599087D3DE7}"/>
              </a:ext>
            </a:extLst>
          </p:cNvPr>
          <p:cNvGrpSpPr/>
          <p:nvPr/>
        </p:nvGrpSpPr>
        <p:grpSpPr>
          <a:xfrm>
            <a:off x="0" y="6109909"/>
            <a:ext cx="12191999" cy="783792"/>
            <a:chOff x="-223793" y="6027003"/>
            <a:chExt cx="12515307" cy="830998"/>
          </a:xfrm>
        </p:grpSpPr>
        <p:pic>
          <p:nvPicPr>
            <p:cNvPr id="15" name="图片 3">
              <a:extLst>
                <a:ext uri="{FF2B5EF4-FFF2-40B4-BE49-F238E27FC236}">
                  <a16:creationId xmlns:a16="http://schemas.microsoft.com/office/drawing/2014/main" id="{0C191495-040C-CE8C-5095-06940BE569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6" name="图片 4">
              <a:extLst>
                <a:ext uri="{FF2B5EF4-FFF2-40B4-BE49-F238E27FC236}">
                  <a16:creationId xmlns:a16="http://schemas.microsoft.com/office/drawing/2014/main" id="{133263B6-90E0-F2BE-33A6-CB90F77A762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7" name="图片 5">
              <a:extLst>
                <a:ext uri="{FF2B5EF4-FFF2-40B4-BE49-F238E27FC236}">
                  <a16:creationId xmlns:a16="http://schemas.microsoft.com/office/drawing/2014/main" id="{63ABD4B4-5ADE-20ED-0E0C-B4F29D9A22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8" name="图片 7">
              <a:extLst>
                <a:ext uri="{FF2B5EF4-FFF2-40B4-BE49-F238E27FC236}">
                  <a16:creationId xmlns:a16="http://schemas.microsoft.com/office/drawing/2014/main" id="{FB67D87B-E3E7-DEF0-2C9C-37C73E90C7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9" name="图片 8">
              <a:extLst>
                <a:ext uri="{FF2B5EF4-FFF2-40B4-BE49-F238E27FC236}">
                  <a16:creationId xmlns:a16="http://schemas.microsoft.com/office/drawing/2014/main" id="{F0D22100-CF1D-2301-1C4F-1163B1056D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0" name="图片 9">
              <a:extLst>
                <a:ext uri="{FF2B5EF4-FFF2-40B4-BE49-F238E27FC236}">
                  <a16:creationId xmlns:a16="http://schemas.microsoft.com/office/drawing/2014/main" id="{ADD352DF-23CC-7424-5E7E-9ACFBD8F68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1" name="图片 10">
              <a:extLst>
                <a:ext uri="{FF2B5EF4-FFF2-40B4-BE49-F238E27FC236}">
                  <a16:creationId xmlns:a16="http://schemas.microsoft.com/office/drawing/2014/main" id="{726C74CF-1E6C-7DE1-2821-113C743969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4" name="Picture 3">
            <a:extLst>
              <a:ext uri="{FF2B5EF4-FFF2-40B4-BE49-F238E27FC236}">
                <a16:creationId xmlns:a16="http://schemas.microsoft.com/office/drawing/2014/main" id="{D7C82214-1592-4376-AF55-16563BC42258}"/>
              </a:ext>
            </a:extLst>
          </p:cNvPr>
          <p:cNvPicPr>
            <a:picLocks noChangeAspect="1"/>
          </p:cNvPicPr>
          <p:nvPr/>
        </p:nvPicPr>
        <p:blipFill>
          <a:blip r:embed="rId6"/>
          <a:stretch>
            <a:fillRect/>
          </a:stretch>
        </p:blipFill>
        <p:spPr>
          <a:xfrm>
            <a:off x="1559587" y="2009682"/>
            <a:ext cx="5224725" cy="213378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47481937-E14E-4C83-B11F-D2BAB84DC3D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77188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par>
                                <p:cTn id="12" presetID="14" presetClass="entr" presetSubtype="10"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randombar(horizontal)">
                                      <p:cBhvr>
                                        <p:cTn id="14" dur="500"/>
                                        <p:tgtEl>
                                          <p:spTgt spid="49"/>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randombar(horizontal)">
                                      <p:cBhvr>
                                        <p:cTn id="17" dur="500"/>
                                        <p:tgtEl>
                                          <p:spTgt spid="50"/>
                                        </p:tgtEl>
                                      </p:cBhvr>
                                    </p:animEffect>
                                  </p:childTnLst>
                                </p:cTn>
                              </p:par>
                              <p:par>
                                <p:cTn id="18" presetID="14" presetClass="entr" presetSubtype="10"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randombar(horizontal)">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2" descr="Cute woman teacher in thailand uniform character education back to school logo cartoon art illustration Free Vector">
            <a:extLst>
              <a:ext uri="{FF2B5EF4-FFF2-40B4-BE49-F238E27FC236}">
                <a16:creationId xmlns:a16="http://schemas.microsoft.com/office/drawing/2014/main" id="{016DEC6A-DC90-6214-5A00-983D2009855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64950" y="905416"/>
            <a:ext cx="7596755" cy="60798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lip Art: Vận chuyển đồ họa Vector Minh họa Cây hoa chậu - hoa png tải về -  Miễn phí trong suốt Hoa png Tải về.">
            <a:extLst>
              <a:ext uri="{FF2B5EF4-FFF2-40B4-BE49-F238E27FC236}">
                <a16:creationId xmlns:a16="http://schemas.microsoft.com/office/drawing/2014/main" id="{FAD20A9C-E4BB-4C6D-BB16-73049BF4FDD2}"/>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CC0273-4B57-40BE-9EE0-0AD3F58E2B43}"/>
              </a:ext>
            </a:extLst>
          </p:cNvPr>
          <p:cNvPicPr>
            <a:picLocks noChangeAspect="1"/>
          </p:cNvPicPr>
          <p:nvPr/>
        </p:nvPicPr>
        <p:blipFill>
          <a:blip r:embed="rId7"/>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0"/>
            <a:ext cx="12192000" cy="6858000"/>
          </a:xfrm>
          <a:prstGeom prst="rect">
            <a:avLst/>
          </a:prstGeom>
        </p:spPr>
      </p:pic>
      <p:pic>
        <p:nvPicPr>
          <p:cNvPr id="17" name="图片 16">
            <a:extLst>
              <a:ext uri="{FF2B5EF4-FFF2-40B4-BE49-F238E27FC236}">
                <a16:creationId xmlns:a16="http://schemas.microsoft.com/office/drawing/2014/main" id="{977CE251-F5AC-4EA0-8306-8162068E9832}"/>
              </a:ext>
            </a:extLst>
          </p:cNvPr>
          <p:cNvPicPr>
            <a:picLocks noChangeAspect="1"/>
          </p:cNvPicPr>
          <p:nvPr/>
        </p:nvPicPr>
        <p:blipFill>
          <a:blip r:embed="rId4"/>
          <a:stretch>
            <a:fillRect/>
          </a:stretch>
        </p:blipFill>
        <p:spPr>
          <a:xfrm>
            <a:off x="7905510" y="1480013"/>
            <a:ext cx="3044143" cy="5041711"/>
          </a:xfrm>
          <a:prstGeom prst="rect">
            <a:avLst/>
          </a:prstGeom>
        </p:spPr>
      </p:pic>
      <p:sp>
        <p:nvSpPr>
          <p:cNvPr id="20" name="矩形: 圆角 19">
            <a:extLst>
              <a:ext uri="{FF2B5EF4-FFF2-40B4-BE49-F238E27FC236}">
                <a16:creationId xmlns:a16="http://schemas.microsoft.com/office/drawing/2014/main" id="{DFD023CE-83BD-429C-AE3F-3EF36BD4F4A5}"/>
              </a:ext>
            </a:extLst>
          </p:cNvPr>
          <p:cNvSpPr/>
          <p:nvPr/>
        </p:nvSpPr>
        <p:spPr>
          <a:xfrm>
            <a:off x="1101316" y="1030148"/>
            <a:ext cx="5876498" cy="3599726"/>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21" name="Tablet slide">
            <a:extLst>
              <a:ext uri="{FF2B5EF4-FFF2-40B4-BE49-F238E27FC236}">
                <a16:creationId xmlns:a16="http://schemas.microsoft.com/office/drawing/2014/main" id="{D7083167-316D-420C-8233-F4CD47DFFD72}"/>
              </a:ext>
            </a:extLst>
          </p:cNvPr>
          <p:cNvSpPr txBox="1">
            <a:spLocks/>
          </p:cNvSpPr>
          <p:nvPr/>
        </p:nvSpPr>
        <p:spPr>
          <a:xfrm>
            <a:off x="1504951" y="2082650"/>
            <a:ext cx="5048250" cy="176458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marL="0" marR="0" indent="0" algn="l" defTabSz="412750" latinLnBrk="0">
              <a:lnSpc>
                <a:spcPct val="90000"/>
              </a:lnSpc>
              <a:spcBef>
                <a:spcPts val="0"/>
              </a:spcBef>
              <a:spcAft>
                <a:spcPts val="0"/>
              </a:spcAft>
              <a:buClrTx/>
              <a:buSzTx/>
              <a:buFontTx/>
              <a:buNone/>
              <a:tabLst/>
              <a:defRPr sz="2500" b="0" i="0" u="none" strike="noStrike" cap="none" spc="0" baseline="0">
                <a:ln>
                  <a:noFill/>
                </a:ln>
                <a:solidFill>
                  <a:srgbClr val="FFFFFF"/>
                </a:solidFill>
                <a:uFillTx/>
                <a:latin typeface="仓耳玄三M W05" panose="02020400000000000000" pitchFamily="18" charset="-122"/>
                <a:ea typeface="仓耳玄三M W05" panose="02020400000000000000" pitchFamily="18" charset="-122"/>
                <a:cs typeface="+mn-cs"/>
                <a:sym typeface="Montserrat-Bold"/>
              </a:defRPr>
            </a:lvl1pPr>
            <a:lvl2pPr marL="43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2pPr>
            <a:lvl3pPr marL="75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3pPr>
            <a:lvl4pPr marL="106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4pPr>
            <a:lvl5pPr marL="138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5pPr>
            <a:lvl6pPr marL="170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6pPr>
            <a:lvl7pPr marL="202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7pPr>
            <a:lvl8pPr marL="233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8pPr>
            <a:lvl9pPr marL="265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9pPr>
          </a:lstStyle>
          <a:p>
            <a:pPr marL="0" marR="0" lvl="0" indent="0" algn="ctr" defTabSz="412750" rtl="0" eaLnBrk="1" fontAlgn="auto" latinLnBrk="0" hangingPunct="1">
              <a:lnSpc>
                <a:spcPct val="9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1.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Đánh</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giá</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kết</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quả</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cuối</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tuần</a:t>
            </a:r>
            <a:endPar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endParaRPr>
          </a:p>
        </p:txBody>
      </p:sp>
      <p:pic>
        <p:nvPicPr>
          <p:cNvPr id="3" name="图片 2">
            <a:extLst>
              <a:ext uri="{FF2B5EF4-FFF2-40B4-BE49-F238E27FC236}">
                <a16:creationId xmlns:a16="http://schemas.microsoft.com/office/drawing/2014/main" id="{DF3B6504-33DC-412C-8C09-95AC374826A5}"/>
              </a:ext>
            </a:extLst>
          </p:cNvPr>
          <p:cNvPicPr>
            <a:picLocks noChangeAspect="1"/>
          </p:cNvPicPr>
          <p:nvPr/>
        </p:nvPicPr>
        <p:blipFill>
          <a:blip r:embed="rId5"/>
          <a:stretch>
            <a:fillRect/>
          </a:stretch>
        </p:blipFill>
        <p:spPr>
          <a:xfrm rot="21168719">
            <a:off x="311188" y="272672"/>
            <a:ext cx="1669472" cy="1709832"/>
          </a:xfrm>
          <a:prstGeom prst="rect">
            <a:avLst/>
          </a:prstGeom>
        </p:spPr>
      </p:pic>
      <p:grpSp>
        <p:nvGrpSpPr>
          <p:cNvPr id="66" name="组合 65">
            <a:extLst>
              <a:ext uri="{FF2B5EF4-FFF2-40B4-BE49-F238E27FC236}">
                <a16:creationId xmlns:a16="http://schemas.microsoft.com/office/drawing/2014/main" id="{A10A8379-A822-42A1-831E-354E53365405}"/>
              </a:ext>
            </a:extLst>
          </p:cNvPr>
          <p:cNvGrpSpPr/>
          <p:nvPr/>
        </p:nvGrpSpPr>
        <p:grpSpPr>
          <a:xfrm>
            <a:off x="2181439" y="4180010"/>
            <a:ext cx="589349" cy="1905290"/>
            <a:chOff x="1385888" y="3068638"/>
            <a:chExt cx="941388" cy="3289300"/>
          </a:xfrm>
        </p:grpSpPr>
        <p:sp>
          <p:nvSpPr>
            <p:cNvPr id="67" name="AutoShape 3">
              <a:extLst>
                <a:ext uri="{FF2B5EF4-FFF2-40B4-BE49-F238E27FC236}">
                  <a16:creationId xmlns:a16="http://schemas.microsoft.com/office/drawing/2014/main" id="{B4A48FE3-EAC3-4750-A1A9-7CB179A90418}"/>
                </a:ext>
              </a:extLst>
            </p:cNvPr>
            <p:cNvSpPr>
              <a:spLocks noChangeAspect="1" noChangeArrowheads="1" noTextEdit="1"/>
            </p:cNvSpPr>
            <p:nvPr/>
          </p:nvSpPr>
          <p:spPr bwMode="auto">
            <a:xfrm>
              <a:off x="1385888" y="3117850"/>
              <a:ext cx="9271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68" name="Freeform 5">
              <a:extLst>
                <a:ext uri="{FF2B5EF4-FFF2-40B4-BE49-F238E27FC236}">
                  <a16:creationId xmlns:a16="http://schemas.microsoft.com/office/drawing/2014/main" id="{A78D8C62-15EE-4BE3-93EE-32A526270ED9}"/>
                </a:ext>
              </a:extLst>
            </p:cNvPr>
            <p:cNvSpPr>
              <a:spLocks noEditPoints="1"/>
            </p:cNvSpPr>
            <p:nvPr/>
          </p:nvSpPr>
          <p:spPr bwMode="auto">
            <a:xfrm>
              <a:off x="1800226" y="3455988"/>
              <a:ext cx="527050" cy="2901950"/>
            </a:xfrm>
            <a:custGeom>
              <a:avLst/>
              <a:gdLst>
                <a:gd name="T0" fmla="*/ 39 w 106"/>
                <a:gd name="T1" fmla="*/ 73 h 592"/>
                <a:gd name="T2" fmla="*/ 53 w 106"/>
                <a:gd name="T3" fmla="*/ 121 h 592"/>
                <a:gd name="T4" fmla="*/ 53 w 106"/>
                <a:gd name="T5" fmla="*/ 121 h 592"/>
                <a:gd name="T6" fmla="*/ 53 w 106"/>
                <a:gd name="T7" fmla="*/ 121 h 592"/>
                <a:gd name="T8" fmla="*/ 64 w 106"/>
                <a:gd name="T9" fmla="*/ 165 h 592"/>
                <a:gd name="T10" fmla="*/ 64 w 106"/>
                <a:gd name="T11" fmla="*/ 165 h 592"/>
                <a:gd name="T12" fmla="*/ 65 w 106"/>
                <a:gd name="T13" fmla="*/ 166 h 592"/>
                <a:gd name="T14" fmla="*/ 77 w 106"/>
                <a:gd name="T15" fmla="*/ 243 h 592"/>
                <a:gd name="T16" fmla="*/ 84 w 106"/>
                <a:gd name="T17" fmla="*/ 357 h 592"/>
                <a:gd name="T18" fmla="*/ 83 w 106"/>
                <a:gd name="T19" fmla="*/ 377 h 592"/>
                <a:gd name="T20" fmla="*/ 83 w 106"/>
                <a:gd name="T21" fmla="*/ 379 h 592"/>
                <a:gd name="T22" fmla="*/ 83 w 106"/>
                <a:gd name="T23" fmla="*/ 379 h 592"/>
                <a:gd name="T24" fmla="*/ 83 w 106"/>
                <a:gd name="T25" fmla="*/ 379 h 592"/>
                <a:gd name="T26" fmla="*/ 83 w 106"/>
                <a:gd name="T27" fmla="*/ 379 h 592"/>
                <a:gd name="T28" fmla="*/ 79 w 106"/>
                <a:gd name="T29" fmla="*/ 457 h 592"/>
                <a:gd name="T30" fmla="*/ 70 w 106"/>
                <a:gd name="T31" fmla="*/ 495 h 592"/>
                <a:gd name="T32" fmla="*/ 70 w 106"/>
                <a:gd name="T33" fmla="*/ 496 h 592"/>
                <a:gd name="T34" fmla="*/ 0 w 106"/>
                <a:gd name="T35" fmla="*/ 571 h 592"/>
                <a:gd name="T36" fmla="*/ 28 w 106"/>
                <a:gd name="T37" fmla="*/ 592 h 592"/>
                <a:gd name="T38" fmla="*/ 28 w 106"/>
                <a:gd name="T39" fmla="*/ 592 h 592"/>
                <a:gd name="T40" fmla="*/ 96 w 106"/>
                <a:gd name="T41" fmla="*/ 511 h 592"/>
                <a:gd name="T42" fmla="*/ 97 w 106"/>
                <a:gd name="T43" fmla="*/ 510 h 592"/>
                <a:gd name="T44" fmla="*/ 103 w 106"/>
                <a:gd name="T45" fmla="*/ 392 h 592"/>
                <a:gd name="T46" fmla="*/ 91 w 106"/>
                <a:gd name="T47" fmla="*/ 258 h 592"/>
                <a:gd name="T48" fmla="*/ 62 w 106"/>
                <a:gd name="T49" fmla="*/ 138 h 592"/>
                <a:gd name="T50" fmla="*/ 39 w 106"/>
                <a:gd name="T51" fmla="*/ 73 h 592"/>
                <a:gd name="T52" fmla="*/ 52 w 106"/>
                <a:gd name="T53" fmla="*/ 0 h 592"/>
                <a:gd name="T54" fmla="*/ 25 w 106"/>
                <a:gd name="T55" fmla="*/ 37 h 592"/>
                <a:gd name="T56" fmla="*/ 27 w 106"/>
                <a:gd name="T57" fmla="*/ 42 h 592"/>
                <a:gd name="T58" fmla="*/ 52 w 106"/>
                <a:gd name="T5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592">
                  <a:moveTo>
                    <a:pt x="39" y="73"/>
                  </a:moveTo>
                  <a:cubicBezTo>
                    <a:pt x="45" y="90"/>
                    <a:pt x="49" y="107"/>
                    <a:pt x="53" y="121"/>
                  </a:cubicBezTo>
                  <a:cubicBezTo>
                    <a:pt x="53" y="121"/>
                    <a:pt x="53" y="121"/>
                    <a:pt x="53" y="121"/>
                  </a:cubicBezTo>
                  <a:cubicBezTo>
                    <a:pt x="53" y="121"/>
                    <a:pt x="53" y="121"/>
                    <a:pt x="53" y="121"/>
                  </a:cubicBezTo>
                  <a:cubicBezTo>
                    <a:pt x="57" y="136"/>
                    <a:pt x="61" y="150"/>
                    <a:pt x="64" y="165"/>
                  </a:cubicBezTo>
                  <a:cubicBezTo>
                    <a:pt x="64" y="165"/>
                    <a:pt x="64" y="165"/>
                    <a:pt x="64" y="165"/>
                  </a:cubicBezTo>
                  <a:cubicBezTo>
                    <a:pt x="64" y="165"/>
                    <a:pt x="64" y="165"/>
                    <a:pt x="65" y="166"/>
                  </a:cubicBezTo>
                  <a:cubicBezTo>
                    <a:pt x="70" y="191"/>
                    <a:pt x="74" y="217"/>
                    <a:pt x="77" y="243"/>
                  </a:cubicBezTo>
                  <a:cubicBezTo>
                    <a:pt x="82" y="281"/>
                    <a:pt x="84" y="319"/>
                    <a:pt x="84" y="357"/>
                  </a:cubicBezTo>
                  <a:cubicBezTo>
                    <a:pt x="84" y="364"/>
                    <a:pt x="84" y="371"/>
                    <a:pt x="83" y="377"/>
                  </a:cubicBezTo>
                  <a:cubicBezTo>
                    <a:pt x="83" y="378"/>
                    <a:pt x="83" y="378"/>
                    <a:pt x="83" y="379"/>
                  </a:cubicBezTo>
                  <a:cubicBezTo>
                    <a:pt x="83" y="379"/>
                    <a:pt x="83" y="379"/>
                    <a:pt x="83" y="379"/>
                  </a:cubicBezTo>
                  <a:cubicBezTo>
                    <a:pt x="83" y="379"/>
                    <a:pt x="83" y="379"/>
                    <a:pt x="83" y="379"/>
                  </a:cubicBezTo>
                  <a:cubicBezTo>
                    <a:pt x="83" y="379"/>
                    <a:pt x="83" y="379"/>
                    <a:pt x="83" y="379"/>
                  </a:cubicBezTo>
                  <a:cubicBezTo>
                    <a:pt x="83" y="401"/>
                    <a:pt x="82" y="432"/>
                    <a:pt x="79" y="457"/>
                  </a:cubicBezTo>
                  <a:cubicBezTo>
                    <a:pt x="78" y="474"/>
                    <a:pt x="75" y="488"/>
                    <a:pt x="70" y="495"/>
                  </a:cubicBezTo>
                  <a:cubicBezTo>
                    <a:pt x="70" y="495"/>
                    <a:pt x="70" y="496"/>
                    <a:pt x="70" y="496"/>
                  </a:cubicBezTo>
                  <a:cubicBezTo>
                    <a:pt x="55" y="518"/>
                    <a:pt x="18" y="561"/>
                    <a:pt x="0" y="571"/>
                  </a:cubicBezTo>
                  <a:cubicBezTo>
                    <a:pt x="12" y="583"/>
                    <a:pt x="23" y="592"/>
                    <a:pt x="28" y="592"/>
                  </a:cubicBezTo>
                  <a:cubicBezTo>
                    <a:pt x="28" y="592"/>
                    <a:pt x="28" y="592"/>
                    <a:pt x="28" y="592"/>
                  </a:cubicBezTo>
                  <a:cubicBezTo>
                    <a:pt x="41" y="591"/>
                    <a:pt x="82" y="537"/>
                    <a:pt x="96" y="511"/>
                  </a:cubicBezTo>
                  <a:cubicBezTo>
                    <a:pt x="96" y="511"/>
                    <a:pt x="97" y="511"/>
                    <a:pt x="97" y="510"/>
                  </a:cubicBezTo>
                  <a:cubicBezTo>
                    <a:pt x="106" y="493"/>
                    <a:pt x="105" y="429"/>
                    <a:pt x="103" y="392"/>
                  </a:cubicBezTo>
                  <a:cubicBezTo>
                    <a:pt x="102" y="347"/>
                    <a:pt x="98" y="302"/>
                    <a:pt x="91" y="258"/>
                  </a:cubicBezTo>
                  <a:cubicBezTo>
                    <a:pt x="84" y="217"/>
                    <a:pt x="75" y="177"/>
                    <a:pt x="62" y="138"/>
                  </a:cubicBezTo>
                  <a:cubicBezTo>
                    <a:pt x="56" y="119"/>
                    <a:pt x="48" y="95"/>
                    <a:pt x="39" y="73"/>
                  </a:cubicBezTo>
                  <a:moveTo>
                    <a:pt x="52" y="0"/>
                  </a:moveTo>
                  <a:cubicBezTo>
                    <a:pt x="44" y="12"/>
                    <a:pt x="34" y="25"/>
                    <a:pt x="25" y="37"/>
                  </a:cubicBezTo>
                  <a:cubicBezTo>
                    <a:pt x="26" y="38"/>
                    <a:pt x="26" y="40"/>
                    <a:pt x="27" y="42"/>
                  </a:cubicBezTo>
                  <a:cubicBezTo>
                    <a:pt x="36" y="28"/>
                    <a:pt x="46" y="13"/>
                    <a:pt x="52"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69" name="Freeform 6">
              <a:extLst>
                <a:ext uri="{FF2B5EF4-FFF2-40B4-BE49-F238E27FC236}">
                  <a16:creationId xmlns:a16="http://schemas.microsoft.com/office/drawing/2014/main" id="{55C9CF21-C39E-4303-AE05-AB5A3B4FF2FD}"/>
                </a:ext>
              </a:extLst>
            </p:cNvPr>
            <p:cNvSpPr>
              <a:spLocks/>
            </p:cNvSpPr>
            <p:nvPr/>
          </p:nvSpPr>
          <p:spPr bwMode="auto">
            <a:xfrm>
              <a:off x="1385888" y="3509963"/>
              <a:ext cx="831850" cy="2754313"/>
            </a:xfrm>
            <a:custGeom>
              <a:avLst/>
              <a:gdLst>
                <a:gd name="T0" fmla="*/ 166 w 167"/>
                <a:gd name="T1" fmla="*/ 366 h 562"/>
                <a:gd name="T2" fmla="*/ 160 w 167"/>
                <a:gd name="T3" fmla="*/ 232 h 562"/>
                <a:gd name="T4" fmla="*/ 136 w 167"/>
                <a:gd name="T5" fmla="*/ 110 h 562"/>
                <a:gd name="T6" fmla="*/ 94 w 167"/>
                <a:gd name="T7" fmla="*/ 1 h 562"/>
                <a:gd name="T8" fmla="*/ 91 w 167"/>
                <a:gd name="T9" fmla="*/ 3 h 562"/>
                <a:gd name="T10" fmla="*/ 94 w 167"/>
                <a:gd name="T11" fmla="*/ 11 h 562"/>
                <a:gd name="T12" fmla="*/ 85 w 167"/>
                <a:gd name="T13" fmla="*/ 9 h 562"/>
                <a:gd name="T14" fmla="*/ 78 w 167"/>
                <a:gd name="T15" fmla="*/ 13 h 562"/>
                <a:gd name="T16" fmla="*/ 78 w 167"/>
                <a:gd name="T17" fmla="*/ 13 h 562"/>
                <a:gd name="T18" fmla="*/ 78 w 167"/>
                <a:gd name="T19" fmla="*/ 13 h 562"/>
                <a:gd name="T20" fmla="*/ 79 w 167"/>
                <a:gd name="T21" fmla="*/ 4 h 562"/>
                <a:gd name="T22" fmla="*/ 77 w 167"/>
                <a:gd name="T23" fmla="*/ 4 h 562"/>
                <a:gd name="T24" fmla="*/ 10 w 167"/>
                <a:gd name="T25" fmla="*/ 228 h 562"/>
                <a:gd name="T26" fmla="*/ 0 w 167"/>
                <a:gd name="T27" fmla="*/ 351 h 562"/>
                <a:gd name="T28" fmla="*/ 6 w 167"/>
                <a:gd name="T29" fmla="*/ 482 h 562"/>
                <a:gd name="T30" fmla="*/ 77 w 167"/>
                <a:gd name="T31" fmla="*/ 562 h 562"/>
                <a:gd name="T32" fmla="*/ 153 w 167"/>
                <a:gd name="T33" fmla="*/ 485 h 562"/>
                <a:gd name="T34" fmla="*/ 153 w 167"/>
                <a:gd name="T35" fmla="*/ 484 h 562"/>
                <a:gd name="T36" fmla="*/ 166 w 167"/>
                <a:gd name="T37"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562">
                  <a:moveTo>
                    <a:pt x="166" y="366"/>
                  </a:moveTo>
                  <a:cubicBezTo>
                    <a:pt x="167" y="321"/>
                    <a:pt x="165" y="276"/>
                    <a:pt x="160" y="232"/>
                  </a:cubicBezTo>
                  <a:cubicBezTo>
                    <a:pt x="156" y="191"/>
                    <a:pt x="148" y="150"/>
                    <a:pt x="136" y="110"/>
                  </a:cubicBezTo>
                  <a:cubicBezTo>
                    <a:pt x="127" y="76"/>
                    <a:pt x="114" y="30"/>
                    <a:pt x="94" y="1"/>
                  </a:cubicBezTo>
                  <a:cubicBezTo>
                    <a:pt x="93" y="0"/>
                    <a:pt x="91" y="2"/>
                    <a:pt x="91" y="3"/>
                  </a:cubicBezTo>
                  <a:cubicBezTo>
                    <a:pt x="92" y="6"/>
                    <a:pt x="93" y="8"/>
                    <a:pt x="94" y="11"/>
                  </a:cubicBezTo>
                  <a:cubicBezTo>
                    <a:pt x="91" y="11"/>
                    <a:pt x="88" y="10"/>
                    <a:pt x="85" y="9"/>
                  </a:cubicBezTo>
                  <a:cubicBezTo>
                    <a:pt x="82" y="8"/>
                    <a:pt x="79" y="11"/>
                    <a:pt x="78" y="13"/>
                  </a:cubicBezTo>
                  <a:cubicBezTo>
                    <a:pt x="77" y="14"/>
                    <a:pt x="78" y="14"/>
                    <a:pt x="78" y="13"/>
                  </a:cubicBezTo>
                  <a:cubicBezTo>
                    <a:pt x="78" y="13"/>
                    <a:pt x="79" y="12"/>
                    <a:pt x="78" y="13"/>
                  </a:cubicBezTo>
                  <a:cubicBezTo>
                    <a:pt x="79" y="8"/>
                    <a:pt x="77" y="9"/>
                    <a:pt x="79" y="4"/>
                  </a:cubicBezTo>
                  <a:cubicBezTo>
                    <a:pt x="79" y="3"/>
                    <a:pt x="78" y="3"/>
                    <a:pt x="77" y="4"/>
                  </a:cubicBezTo>
                  <a:cubicBezTo>
                    <a:pt x="45" y="74"/>
                    <a:pt x="23" y="151"/>
                    <a:pt x="10" y="228"/>
                  </a:cubicBezTo>
                  <a:cubicBezTo>
                    <a:pt x="4" y="269"/>
                    <a:pt x="0" y="310"/>
                    <a:pt x="0" y="351"/>
                  </a:cubicBezTo>
                  <a:cubicBezTo>
                    <a:pt x="0" y="389"/>
                    <a:pt x="3" y="478"/>
                    <a:pt x="6" y="482"/>
                  </a:cubicBezTo>
                  <a:cubicBezTo>
                    <a:pt x="26" y="515"/>
                    <a:pt x="64" y="561"/>
                    <a:pt x="77" y="562"/>
                  </a:cubicBezTo>
                  <a:cubicBezTo>
                    <a:pt x="91" y="562"/>
                    <a:pt x="136" y="509"/>
                    <a:pt x="153" y="485"/>
                  </a:cubicBezTo>
                  <a:cubicBezTo>
                    <a:pt x="153" y="485"/>
                    <a:pt x="153" y="484"/>
                    <a:pt x="153" y="484"/>
                  </a:cubicBezTo>
                  <a:cubicBezTo>
                    <a:pt x="164" y="467"/>
                    <a:pt x="166" y="403"/>
                    <a:pt x="166" y="366"/>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0" name="Freeform 7">
              <a:extLst>
                <a:ext uri="{FF2B5EF4-FFF2-40B4-BE49-F238E27FC236}">
                  <a16:creationId xmlns:a16="http://schemas.microsoft.com/office/drawing/2014/main" id="{A39E0C99-0F64-4FCA-9A4A-6C4E222C15DE}"/>
                </a:ext>
              </a:extLst>
            </p:cNvPr>
            <p:cNvSpPr>
              <a:spLocks/>
            </p:cNvSpPr>
            <p:nvPr/>
          </p:nvSpPr>
          <p:spPr bwMode="auto">
            <a:xfrm>
              <a:off x="1435101" y="3862388"/>
              <a:ext cx="663575" cy="779463"/>
            </a:xfrm>
            <a:custGeom>
              <a:avLst/>
              <a:gdLst>
                <a:gd name="T0" fmla="*/ 78 w 133"/>
                <a:gd name="T1" fmla="*/ 121 h 159"/>
                <a:gd name="T2" fmla="*/ 133 w 133"/>
                <a:gd name="T3" fmla="*/ 64 h 159"/>
                <a:gd name="T4" fmla="*/ 126 w 133"/>
                <a:gd name="T5" fmla="*/ 38 h 159"/>
                <a:gd name="T6" fmla="*/ 115 w 133"/>
                <a:gd name="T7" fmla="*/ 0 h 159"/>
                <a:gd name="T8" fmla="*/ 53 w 133"/>
                <a:gd name="T9" fmla="*/ 51 h 159"/>
                <a:gd name="T10" fmla="*/ 20 w 133"/>
                <a:gd name="T11" fmla="*/ 64 h 159"/>
                <a:gd name="T12" fmla="*/ 0 w 133"/>
                <a:gd name="T13" fmla="*/ 156 h 159"/>
                <a:gd name="T14" fmla="*/ 0 w 133"/>
                <a:gd name="T15" fmla="*/ 159 h 159"/>
                <a:gd name="T16" fmla="*/ 19 w 133"/>
                <a:gd name="T17" fmla="*/ 153 h 159"/>
                <a:gd name="T18" fmla="*/ 78 w 133"/>
                <a:gd name="T19"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9">
                  <a:moveTo>
                    <a:pt x="78" y="121"/>
                  </a:moveTo>
                  <a:cubicBezTo>
                    <a:pt x="99" y="106"/>
                    <a:pt x="119" y="86"/>
                    <a:pt x="133" y="64"/>
                  </a:cubicBezTo>
                  <a:cubicBezTo>
                    <a:pt x="131" y="55"/>
                    <a:pt x="129" y="47"/>
                    <a:pt x="126" y="38"/>
                  </a:cubicBezTo>
                  <a:cubicBezTo>
                    <a:pt x="123" y="27"/>
                    <a:pt x="119" y="14"/>
                    <a:pt x="115" y="0"/>
                  </a:cubicBezTo>
                  <a:cubicBezTo>
                    <a:pt x="99" y="22"/>
                    <a:pt x="76" y="39"/>
                    <a:pt x="53" y="51"/>
                  </a:cubicBezTo>
                  <a:cubicBezTo>
                    <a:pt x="42" y="57"/>
                    <a:pt x="31" y="60"/>
                    <a:pt x="20" y="64"/>
                  </a:cubicBezTo>
                  <a:cubicBezTo>
                    <a:pt x="12" y="94"/>
                    <a:pt x="5" y="125"/>
                    <a:pt x="0" y="156"/>
                  </a:cubicBezTo>
                  <a:cubicBezTo>
                    <a:pt x="0" y="157"/>
                    <a:pt x="0" y="158"/>
                    <a:pt x="0" y="159"/>
                  </a:cubicBezTo>
                  <a:cubicBezTo>
                    <a:pt x="6" y="157"/>
                    <a:pt x="12" y="155"/>
                    <a:pt x="19" y="153"/>
                  </a:cubicBezTo>
                  <a:cubicBezTo>
                    <a:pt x="40" y="146"/>
                    <a:pt x="60" y="135"/>
                    <a:pt x="78" y="121"/>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1" name="Freeform 8">
              <a:extLst>
                <a:ext uri="{FF2B5EF4-FFF2-40B4-BE49-F238E27FC236}">
                  <a16:creationId xmlns:a16="http://schemas.microsoft.com/office/drawing/2014/main" id="{8852B61D-C6A1-4C6B-8E01-9671F7CF3E71}"/>
                </a:ext>
              </a:extLst>
            </p:cNvPr>
            <p:cNvSpPr>
              <a:spLocks/>
            </p:cNvSpPr>
            <p:nvPr/>
          </p:nvSpPr>
          <p:spPr bwMode="auto">
            <a:xfrm>
              <a:off x="1385888" y="4495800"/>
              <a:ext cx="827088" cy="969963"/>
            </a:xfrm>
            <a:custGeom>
              <a:avLst/>
              <a:gdLst>
                <a:gd name="T0" fmla="*/ 95 w 166"/>
                <a:gd name="T1" fmla="*/ 160 h 198"/>
                <a:gd name="T2" fmla="*/ 166 w 166"/>
                <a:gd name="T3" fmla="*/ 100 h 198"/>
                <a:gd name="T4" fmla="*/ 160 w 166"/>
                <a:gd name="T5" fmla="*/ 31 h 198"/>
                <a:gd name="T6" fmla="*/ 156 w 166"/>
                <a:gd name="T7" fmla="*/ 0 h 198"/>
                <a:gd name="T8" fmla="*/ 83 w 166"/>
                <a:gd name="T9" fmla="*/ 65 h 198"/>
                <a:gd name="T10" fmla="*/ 28 w 166"/>
                <a:gd name="T11" fmla="*/ 86 h 198"/>
                <a:gd name="T12" fmla="*/ 3 w 166"/>
                <a:gd name="T13" fmla="*/ 92 h 198"/>
                <a:gd name="T14" fmla="*/ 0 w 166"/>
                <a:gd name="T15" fmla="*/ 150 h 198"/>
                <a:gd name="T16" fmla="*/ 1 w 166"/>
                <a:gd name="T17" fmla="*/ 198 h 198"/>
                <a:gd name="T18" fmla="*/ 23 w 166"/>
                <a:gd name="T19" fmla="*/ 191 h 198"/>
                <a:gd name="T20" fmla="*/ 95 w 166"/>
                <a:gd name="T21" fmla="*/ 1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98">
                  <a:moveTo>
                    <a:pt x="95" y="160"/>
                  </a:moveTo>
                  <a:cubicBezTo>
                    <a:pt x="122" y="146"/>
                    <a:pt x="150" y="126"/>
                    <a:pt x="166" y="100"/>
                  </a:cubicBezTo>
                  <a:cubicBezTo>
                    <a:pt x="165" y="77"/>
                    <a:pt x="163" y="54"/>
                    <a:pt x="160" y="31"/>
                  </a:cubicBezTo>
                  <a:cubicBezTo>
                    <a:pt x="159" y="21"/>
                    <a:pt x="158" y="11"/>
                    <a:pt x="156" y="0"/>
                  </a:cubicBezTo>
                  <a:cubicBezTo>
                    <a:pt x="136" y="27"/>
                    <a:pt x="114" y="49"/>
                    <a:pt x="83" y="65"/>
                  </a:cubicBezTo>
                  <a:cubicBezTo>
                    <a:pt x="65" y="74"/>
                    <a:pt x="47" y="81"/>
                    <a:pt x="28" y="86"/>
                  </a:cubicBezTo>
                  <a:cubicBezTo>
                    <a:pt x="19" y="88"/>
                    <a:pt x="11" y="90"/>
                    <a:pt x="3" y="92"/>
                  </a:cubicBezTo>
                  <a:cubicBezTo>
                    <a:pt x="1" y="111"/>
                    <a:pt x="0" y="131"/>
                    <a:pt x="0" y="150"/>
                  </a:cubicBezTo>
                  <a:cubicBezTo>
                    <a:pt x="0" y="163"/>
                    <a:pt x="0" y="180"/>
                    <a:pt x="1" y="198"/>
                  </a:cubicBezTo>
                  <a:cubicBezTo>
                    <a:pt x="8" y="196"/>
                    <a:pt x="16" y="193"/>
                    <a:pt x="23" y="191"/>
                  </a:cubicBezTo>
                  <a:cubicBezTo>
                    <a:pt x="48" y="183"/>
                    <a:pt x="72" y="173"/>
                    <a:pt x="95" y="160"/>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2" name="Freeform 9">
              <a:extLst>
                <a:ext uri="{FF2B5EF4-FFF2-40B4-BE49-F238E27FC236}">
                  <a16:creationId xmlns:a16="http://schemas.microsoft.com/office/drawing/2014/main" id="{A7825B18-DA8E-4C3D-8F0E-77EBA0F1301C}"/>
                </a:ext>
              </a:extLst>
            </p:cNvPr>
            <p:cNvSpPr>
              <a:spLocks/>
            </p:cNvSpPr>
            <p:nvPr/>
          </p:nvSpPr>
          <p:spPr bwMode="auto">
            <a:xfrm>
              <a:off x="1400176" y="5313363"/>
              <a:ext cx="812800" cy="847725"/>
            </a:xfrm>
            <a:custGeom>
              <a:avLst/>
              <a:gdLst>
                <a:gd name="T0" fmla="*/ 156 w 163"/>
                <a:gd name="T1" fmla="*/ 102 h 173"/>
                <a:gd name="T2" fmla="*/ 163 w 163"/>
                <a:gd name="T3" fmla="*/ 0 h 173"/>
                <a:gd name="T4" fmla="*/ 75 w 163"/>
                <a:gd name="T5" fmla="*/ 62 h 173"/>
                <a:gd name="T6" fmla="*/ 6 w 163"/>
                <a:gd name="T7" fmla="*/ 89 h 173"/>
                <a:gd name="T8" fmla="*/ 0 w 163"/>
                <a:gd name="T9" fmla="*/ 91 h 173"/>
                <a:gd name="T10" fmla="*/ 3 w 163"/>
                <a:gd name="T11" fmla="*/ 114 h 173"/>
                <a:gd name="T12" fmla="*/ 48 w 163"/>
                <a:gd name="T13" fmla="*/ 173 h 173"/>
                <a:gd name="T14" fmla="*/ 98 w 163"/>
                <a:gd name="T15" fmla="*/ 148 h 173"/>
                <a:gd name="T16" fmla="*/ 156 w 163"/>
                <a:gd name="T17" fmla="*/ 10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3">
                  <a:moveTo>
                    <a:pt x="156" y="102"/>
                  </a:moveTo>
                  <a:cubicBezTo>
                    <a:pt x="162" y="76"/>
                    <a:pt x="163" y="30"/>
                    <a:pt x="163" y="0"/>
                  </a:cubicBezTo>
                  <a:cubicBezTo>
                    <a:pt x="142" y="28"/>
                    <a:pt x="105" y="46"/>
                    <a:pt x="75" y="62"/>
                  </a:cubicBezTo>
                  <a:cubicBezTo>
                    <a:pt x="53" y="73"/>
                    <a:pt x="29" y="82"/>
                    <a:pt x="6" y="89"/>
                  </a:cubicBezTo>
                  <a:cubicBezTo>
                    <a:pt x="4" y="90"/>
                    <a:pt x="2" y="90"/>
                    <a:pt x="0" y="91"/>
                  </a:cubicBezTo>
                  <a:cubicBezTo>
                    <a:pt x="1" y="104"/>
                    <a:pt x="2" y="113"/>
                    <a:pt x="3" y="114"/>
                  </a:cubicBezTo>
                  <a:cubicBezTo>
                    <a:pt x="14" y="133"/>
                    <a:pt x="32" y="157"/>
                    <a:pt x="48" y="173"/>
                  </a:cubicBezTo>
                  <a:cubicBezTo>
                    <a:pt x="65" y="166"/>
                    <a:pt x="82" y="157"/>
                    <a:pt x="98" y="148"/>
                  </a:cubicBezTo>
                  <a:cubicBezTo>
                    <a:pt x="118" y="136"/>
                    <a:pt x="139" y="121"/>
                    <a:pt x="156" y="102"/>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3" name="Freeform 10">
              <a:extLst>
                <a:ext uri="{FF2B5EF4-FFF2-40B4-BE49-F238E27FC236}">
                  <a16:creationId xmlns:a16="http://schemas.microsoft.com/office/drawing/2014/main" id="{8967A332-3C92-43B0-8219-E3873FFBF8AD}"/>
                </a:ext>
              </a:extLst>
            </p:cNvPr>
            <p:cNvSpPr>
              <a:spLocks/>
            </p:cNvSpPr>
            <p:nvPr/>
          </p:nvSpPr>
          <p:spPr bwMode="auto">
            <a:xfrm>
              <a:off x="1749426" y="3641725"/>
              <a:ext cx="125413" cy="187325"/>
            </a:xfrm>
            <a:custGeom>
              <a:avLst/>
              <a:gdLst>
                <a:gd name="T0" fmla="*/ 5 w 25"/>
                <a:gd name="T1" fmla="*/ 0 h 38"/>
                <a:gd name="T2" fmla="*/ 1 w 25"/>
                <a:gd name="T3" fmla="*/ 16 h 38"/>
                <a:gd name="T4" fmla="*/ 10 w 25"/>
                <a:gd name="T5" fmla="*/ 38 h 38"/>
                <a:gd name="T6" fmla="*/ 12 w 25"/>
                <a:gd name="T7" fmla="*/ 38 h 38"/>
                <a:gd name="T8" fmla="*/ 24 w 25"/>
                <a:gd name="T9" fmla="*/ 18 h 38"/>
                <a:gd name="T10" fmla="*/ 24 w 25"/>
                <a:gd name="T11" fmla="*/ 1 h 38"/>
                <a:gd name="T12" fmla="*/ 24 w 25"/>
                <a:gd name="T13" fmla="*/ 0 h 38"/>
                <a:gd name="T14" fmla="*/ 5 w 25"/>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5" y="0"/>
                  </a:moveTo>
                  <a:cubicBezTo>
                    <a:pt x="3" y="5"/>
                    <a:pt x="2" y="10"/>
                    <a:pt x="1" y="16"/>
                  </a:cubicBezTo>
                  <a:cubicBezTo>
                    <a:pt x="0" y="22"/>
                    <a:pt x="1" y="38"/>
                    <a:pt x="10" y="38"/>
                  </a:cubicBezTo>
                  <a:cubicBezTo>
                    <a:pt x="11" y="38"/>
                    <a:pt x="11" y="38"/>
                    <a:pt x="12" y="38"/>
                  </a:cubicBezTo>
                  <a:cubicBezTo>
                    <a:pt x="21" y="36"/>
                    <a:pt x="23" y="25"/>
                    <a:pt x="24" y="18"/>
                  </a:cubicBezTo>
                  <a:cubicBezTo>
                    <a:pt x="25" y="12"/>
                    <a:pt x="25" y="7"/>
                    <a:pt x="24" y="1"/>
                  </a:cubicBezTo>
                  <a:cubicBezTo>
                    <a:pt x="24" y="1"/>
                    <a:pt x="24" y="1"/>
                    <a:pt x="24" y="0"/>
                  </a:cubicBezTo>
                  <a:cubicBezTo>
                    <a:pt x="18" y="0"/>
                    <a:pt x="12" y="0"/>
                    <a:pt x="5" y="0"/>
                  </a:cubicBezTo>
                </a:path>
              </a:pathLst>
            </a:custGeom>
            <a:solidFill>
              <a:srgbClr val="337ED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4" name="Freeform 11">
              <a:extLst>
                <a:ext uri="{FF2B5EF4-FFF2-40B4-BE49-F238E27FC236}">
                  <a16:creationId xmlns:a16="http://schemas.microsoft.com/office/drawing/2014/main" id="{E3B10358-98B8-4728-A615-A2B979046969}"/>
                </a:ext>
              </a:extLst>
            </p:cNvPr>
            <p:cNvSpPr>
              <a:spLocks/>
            </p:cNvSpPr>
            <p:nvPr/>
          </p:nvSpPr>
          <p:spPr bwMode="auto">
            <a:xfrm>
              <a:off x="1600201" y="3848100"/>
              <a:ext cx="39688" cy="157163"/>
            </a:xfrm>
            <a:custGeom>
              <a:avLst/>
              <a:gdLst>
                <a:gd name="T0" fmla="*/ 8 w 8"/>
                <a:gd name="T1" fmla="*/ 0 h 32"/>
                <a:gd name="T2" fmla="*/ 7 w 8"/>
                <a:gd name="T3" fmla="*/ 4 h 32"/>
                <a:gd name="T4" fmla="*/ 7 w 8"/>
                <a:gd name="T5" fmla="*/ 5 h 32"/>
                <a:gd name="T6" fmla="*/ 0 w 8"/>
                <a:gd name="T7" fmla="*/ 32 h 32"/>
                <a:gd name="T8" fmla="*/ 8 w 8"/>
                <a:gd name="T9" fmla="*/ 0 h 32"/>
              </a:gdLst>
              <a:ahLst/>
              <a:cxnLst>
                <a:cxn ang="0">
                  <a:pos x="T0" y="T1"/>
                </a:cxn>
                <a:cxn ang="0">
                  <a:pos x="T2" y="T3"/>
                </a:cxn>
                <a:cxn ang="0">
                  <a:pos x="T4" y="T5"/>
                </a:cxn>
                <a:cxn ang="0">
                  <a:pos x="T6" y="T7"/>
                </a:cxn>
                <a:cxn ang="0">
                  <a:pos x="T8" y="T9"/>
                </a:cxn>
              </a:cxnLst>
              <a:rect l="0" t="0" r="r" b="b"/>
              <a:pathLst>
                <a:path w="8" h="32">
                  <a:moveTo>
                    <a:pt x="8" y="0"/>
                  </a:moveTo>
                  <a:cubicBezTo>
                    <a:pt x="8" y="1"/>
                    <a:pt x="7" y="3"/>
                    <a:pt x="7" y="4"/>
                  </a:cubicBezTo>
                  <a:cubicBezTo>
                    <a:pt x="7" y="4"/>
                    <a:pt x="7" y="4"/>
                    <a:pt x="7" y="5"/>
                  </a:cubicBezTo>
                  <a:cubicBezTo>
                    <a:pt x="4" y="13"/>
                    <a:pt x="2" y="23"/>
                    <a:pt x="0" y="32"/>
                  </a:cubicBezTo>
                  <a:cubicBezTo>
                    <a:pt x="3" y="21"/>
                    <a:pt x="5" y="10"/>
                    <a:pt x="8"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5" name="Freeform 12">
              <a:extLst>
                <a:ext uri="{FF2B5EF4-FFF2-40B4-BE49-F238E27FC236}">
                  <a16:creationId xmlns:a16="http://schemas.microsoft.com/office/drawing/2014/main" id="{0784F795-08FA-4911-A604-9FAF098BB549}"/>
                </a:ext>
              </a:extLst>
            </p:cNvPr>
            <p:cNvSpPr>
              <a:spLocks noEditPoints="1"/>
            </p:cNvSpPr>
            <p:nvPr/>
          </p:nvSpPr>
          <p:spPr bwMode="auto">
            <a:xfrm>
              <a:off x="2119313" y="4264025"/>
              <a:ext cx="98425" cy="941388"/>
            </a:xfrm>
            <a:custGeom>
              <a:avLst/>
              <a:gdLst>
                <a:gd name="T0" fmla="*/ 1 w 20"/>
                <a:gd name="T1" fmla="*/ 1 h 192"/>
                <a:gd name="T2" fmla="*/ 13 w 20"/>
                <a:gd name="T3" fmla="*/ 78 h 192"/>
                <a:gd name="T4" fmla="*/ 13 w 20"/>
                <a:gd name="T5" fmla="*/ 78 h 192"/>
                <a:gd name="T6" fmla="*/ 13 w 20"/>
                <a:gd name="T7" fmla="*/ 78 h 192"/>
                <a:gd name="T8" fmla="*/ 20 w 20"/>
                <a:gd name="T9" fmla="*/ 192 h 192"/>
                <a:gd name="T10" fmla="*/ 13 w 20"/>
                <a:gd name="T11" fmla="*/ 78 h 192"/>
                <a:gd name="T12" fmla="*/ 1 w 20"/>
                <a:gd name="T13" fmla="*/ 1 h 192"/>
                <a:gd name="T14" fmla="*/ 0 w 20"/>
                <a:gd name="T15" fmla="*/ 0 h 192"/>
                <a:gd name="T16" fmla="*/ 0 w 20"/>
                <a:gd name="T17" fmla="*/ 0 h 192"/>
                <a:gd name="T18" fmla="*/ 0 w 20"/>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2">
                  <a:moveTo>
                    <a:pt x="1" y="1"/>
                  </a:moveTo>
                  <a:cubicBezTo>
                    <a:pt x="6" y="26"/>
                    <a:pt x="10" y="52"/>
                    <a:pt x="13" y="78"/>
                  </a:cubicBezTo>
                  <a:cubicBezTo>
                    <a:pt x="13" y="78"/>
                    <a:pt x="13" y="78"/>
                    <a:pt x="13" y="78"/>
                  </a:cubicBezTo>
                  <a:cubicBezTo>
                    <a:pt x="13" y="78"/>
                    <a:pt x="13" y="78"/>
                    <a:pt x="13" y="78"/>
                  </a:cubicBezTo>
                  <a:cubicBezTo>
                    <a:pt x="18" y="116"/>
                    <a:pt x="20" y="154"/>
                    <a:pt x="20" y="192"/>
                  </a:cubicBezTo>
                  <a:cubicBezTo>
                    <a:pt x="20" y="154"/>
                    <a:pt x="18" y="116"/>
                    <a:pt x="13" y="78"/>
                  </a:cubicBezTo>
                  <a:cubicBezTo>
                    <a:pt x="10" y="52"/>
                    <a:pt x="6" y="26"/>
                    <a:pt x="1" y="1"/>
                  </a:cubicBezTo>
                  <a:moveTo>
                    <a:pt x="0" y="0"/>
                  </a:moveTo>
                  <a:cubicBezTo>
                    <a:pt x="0" y="0"/>
                    <a:pt x="0" y="0"/>
                    <a:pt x="0" y="0"/>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6" name="Freeform 13">
              <a:extLst>
                <a:ext uri="{FF2B5EF4-FFF2-40B4-BE49-F238E27FC236}">
                  <a16:creationId xmlns:a16="http://schemas.microsoft.com/office/drawing/2014/main" id="{A4861A52-93DF-4E3C-9371-CE4567168BAA}"/>
                </a:ext>
              </a:extLst>
            </p:cNvPr>
            <p:cNvSpPr>
              <a:spLocks noEditPoints="1"/>
            </p:cNvSpPr>
            <p:nvPr/>
          </p:nvSpPr>
          <p:spPr bwMode="auto">
            <a:xfrm>
              <a:off x="1439863" y="4083050"/>
              <a:ext cx="777875" cy="2181225"/>
            </a:xfrm>
            <a:custGeom>
              <a:avLst/>
              <a:gdLst>
                <a:gd name="T0" fmla="*/ 151 w 156"/>
                <a:gd name="T1" fmla="*/ 329 h 445"/>
                <a:gd name="T2" fmla="*/ 148 w 156"/>
                <a:gd name="T3" fmla="*/ 353 h 445"/>
                <a:gd name="T4" fmla="*/ 107 w 156"/>
                <a:gd name="T5" fmla="*/ 388 h 445"/>
                <a:gd name="T6" fmla="*/ 68 w 156"/>
                <a:gd name="T7" fmla="*/ 432 h 445"/>
                <a:gd name="T8" fmla="*/ 59 w 156"/>
                <a:gd name="T9" fmla="*/ 426 h 445"/>
                <a:gd name="T10" fmla="*/ 70 w 156"/>
                <a:gd name="T11" fmla="*/ 444 h 445"/>
                <a:gd name="T12" fmla="*/ 66 w 156"/>
                <a:gd name="T13" fmla="*/ 445 h 445"/>
                <a:gd name="T14" fmla="*/ 66 w 156"/>
                <a:gd name="T15" fmla="*/ 445 h 445"/>
                <a:gd name="T16" fmla="*/ 0 w 156"/>
                <a:gd name="T17" fmla="*/ 374 h 445"/>
                <a:gd name="T18" fmla="*/ 0 w 156"/>
                <a:gd name="T19" fmla="*/ 374 h 445"/>
                <a:gd name="T20" fmla="*/ 66 w 156"/>
                <a:gd name="T21" fmla="*/ 445 h 445"/>
                <a:gd name="T22" fmla="*/ 66 w 156"/>
                <a:gd name="T23" fmla="*/ 445 h 445"/>
                <a:gd name="T24" fmla="*/ 142 w 156"/>
                <a:gd name="T25" fmla="*/ 368 h 445"/>
                <a:gd name="T26" fmla="*/ 142 w 156"/>
                <a:gd name="T27" fmla="*/ 367 h 445"/>
                <a:gd name="T28" fmla="*/ 151 w 156"/>
                <a:gd name="T29" fmla="*/ 329 h 445"/>
                <a:gd name="T30" fmla="*/ 149 w 156"/>
                <a:gd name="T31" fmla="*/ 115 h 445"/>
                <a:gd name="T32" fmla="*/ 155 w 156"/>
                <a:gd name="T33" fmla="*/ 184 h 445"/>
                <a:gd name="T34" fmla="*/ 145 w 156"/>
                <a:gd name="T35" fmla="*/ 197 h 445"/>
                <a:gd name="T36" fmla="*/ 145 w 156"/>
                <a:gd name="T37" fmla="*/ 200 h 445"/>
                <a:gd name="T38" fmla="*/ 146 w 156"/>
                <a:gd name="T39" fmla="*/ 251 h 445"/>
                <a:gd name="T40" fmla="*/ 145 w 156"/>
                <a:gd name="T41" fmla="*/ 262 h 445"/>
                <a:gd name="T42" fmla="*/ 155 w 156"/>
                <a:gd name="T43" fmla="*/ 251 h 445"/>
                <a:gd name="T44" fmla="*/ 155 w 156"/>
                <a:gd name="T45" fmla="*/ 249 h 445"/>
                <a:gd name="T46" fmla="*/ 156 w 156"/>
                <a:gd name="T47" fmla="*/ 229 h 445"/>
                <a:gd name="T48" fmla="*/ 149 w 156"/>
                <a:gd name="T49" fmla="*/ 115 h 445"/>
                <a:gd name="T50" fmla="*/ 127 w 156"/>
                <a:gd name="T51" fmla="*/ 0 h 445"/>
                <a:gd name="T52" fmla="*/ 132 w 156"/>
                <a:gd name="T53" fmla="*/ 19 h 445"/>
                <a:gd name="T54" fmla="*/ 132 w 156"/>
                <a:gd name="T55" fmla="*/ 20 h 445"/>
                <a:gd name="T56" fmla="*/ 141 w 156"/>
                <a:gd name="T57" fmla="*/ 90 h 445"/>
                <a:gd name="T58" fmla="*/ 145 w 156"/>
                <a:gd name="T59" fmla="*/ 84 h 445"/>
                <a:gd name="T60" fmla="*/ 149 w 156"/>
                <a:gd name="T61" fmla="*/ 115 h 445"/>
                <a:gd name="T62" fmla="*/ 137 w 156"/>
                <a:gd name="T63" fmla="*/ 38 h 445"/>
                <a:gd name="T64" fmla="*/ 136 w 156"/>
                <a:gd name="T65" fmla="*/ 37 h 445"/>
                <a:gd name="T66" fmla="*/ 136 w 156"/>
                <a:gd name="T67" fmla="*/ 37 h 445"/>
                <a:gd name="T68" fmla="*/ 127 w 156"/>
                <a:gd name="T6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445">
                  <a:moveTo>
                    <a:pt x="151" y="329"/>
                  </a:moveTo>
                  <a:cubicBezTo>
                    <a:pt x="150" y="338"/>
                    <a:pt x="149" y="346"/>
                    <a:pt x="148" y="353"/>
                  </a:cubicBezTo>
                  <a:cubicBezTo>
                    <a:pt x="136" y="366"/>
                    <a:pt x="122" y="378"/>
                    <a:pt x="107" y="388"/>
                  </a:cubicBezTo>
                  <a:cubicBezTo>
                    <a:pt x="97" y="404"/>
                    <a:pt x="84" y="418"/>
                    <a:pt x="68" y="432"/>
                  </a:cubicBezTo>
                  <a:cubicBezTo>
                    <a:pt x="65" y="430"/>
                    <a:pt x="62" y="428"/>
                    <a:pt x="59" y="426"/>
                  </a:cubicBezTo>
                  <a:cubicBezTo>
                    <a:pt x="62" y="432"/>
                    <a:pt x="66" y="437"/>
                    <a:pt x="70" y="444"/>
                  </a:cubicBezTo>
                  <a:cubicBezTo>
                    <a:pt x="68" y="444"/>
                    <a:pt x="67" y="445"/>
                    <a:pt x="66" y="445"/>
                  </a:cubicBezTo>
                  <a:cubicBezTo>
                    <a:pt x="66" y="445"/>
                    <a:pt x="66" y="445"/>
                    <a:pt x="66" y="445"/>
                  </a:cubicBezTo>
                  <a:cubicBezTo>
                    <a:pt x="54" y="444"/>
                    <a:pt x="21" y="406"/>
                    <a:pt x="0" y="374"/>
                  </a:cubicBezTo>
                  <a:cubicBezTo>
                    <a:pt x="0" y="374"/>
                    <a:pt x="0" y="374"/>
                    <a:pt x="0" y="374"/>
                  </a:cubicBezTo>
                  <a:cubicBezTo>
                    <a:pt x="21" y="406"/>
                    <a:pt x="54" y="444"/>
                    <a:pt x="66" y="445"/>
                  </a:cubicBezTo>
                  <a:cubicBezTo>
                    <a:pt x="66" y="445"/>
                    <a:pt x="66" y="445"/>
                    <a:pt x="66" y="445"/>
                  </a:cubicBezTo>
                  <a:cubicBezTo>
                    <a:pt x="80" y="445"/>
                    <a:pt x="125" y="392"/>
                    <a:pt x="142" y="368"/>
                  </a:cubicBezTo>
                  <a:cubicBezTo>
                    <a:pt x="142" y="368"/>
                    <a:pt x="142" y="367"/>
                    <a:pt x="142" y="367"/>
                  </a:cubicBezTo>
                  <a:cubicBezTo>
                    <a:pt x="147" y="360"/>
                    <a:pt x="150" y="346"/>
                    <a:pt x="151" y="329"/>
                  </a:cubicBezTo>
                  <a:moveTo>
                    <a:pt x="149" y="115"/>
                  </a:moveTo>
                  <a:cubicBezTo>
                    <a:pt x="152" y="138"/>
                    <a:pt x="154" y="161"/>
                    <a:pt x="155" y="184"/>
                  </a:cubicBezTo>
                  <a:cubicBezTo>
                    <a:pt x="152" y="188"/>
                    <a:pt x="149" y="193"/>
                    <a:pt x="145" y="197"/>
                  </a:cubicBezTo>
                  <a:cubicBezTo>
                    <a:pt x="145" y="198"/>
                    <a:pt x="145" y="199"/>
                    <a:pt x="145" y="200"/>
                  </a:cubicBezTo>
                  <a:cubicBezTo>
                    <a:pt x="145" y="217"/>
                    <a:pt x="146" y="234"/>
                    <a:pt x="146" y="251"/>
                  </a:cubicBezTo>
                  <a:cubicBezTo>
                    <a:pt x="146" y="255"/>
                    <a:pt x="146" y="259"/>
                    <a:pt x="145" y="262"/>
                  </a:cubicBezTo>
                  <a:cubicBezTo>
                    <a:pt x="149" y="259"/>
                    <a:pt x="152" y="255"/>
                    <a:pt x="155" y="251"/>
                  </a:cubicBezTo>
                  <a:cubicBezTo>
                    <a:pt x="155" y="250"/>
                    <a:pt x="155" y="250"/>
                    <a:pt x="155" y="249"/>
                  </a:cubicBezTo>
                  <a:cubicBezTo>
                    <a:pt x="156" y="243"/>
                    <a:pt x="156" y="236"/>
                    <a:pt x="156" y="229"/>
                  </a:cubicBezTo>
                  <a:cubicBezTo>
                    <a:pt x="156" y="191"/>
                    <a:pt x="154" y="153"/>
                    <a:pt x="149" y="115"/>
                  </a:cubicBezTo>
                  <a:moveTo>
                    <a:pt x="127" y="0"/>
                  </a:moveTo>
                  <a:cubicBezTo>
                    <a:pt x="129" y="6"/>
                    <a:pt x="131" y="13"/>
                    <a:pt x="132" y="19"/>
                  </a:cubicBezTo>
                  <a:cubicBezTo>
                    <a:pt x="132" y="19"/>
                    <a:pt x="132" y="20"/>
                    <a:pt x="132" y="20"/>
                  </a:cubicBezTo>
                  <a:cubicBezTo>
                    <a:pt x="136" y="42"/>
                    <a:pt x="139" y="66"/>
                    <a:pt x="141" y="90"/>
                  </a:cubicBezTo>
                  <a:cubicBezTo>
                    <a:pt x="142" y="88"/>
                    <a:pt x="144" y="86"/>
                    <a:pt x="145" y="84"/>
                  </a:cubicBezTo>
                  <a:cubicBezTo>
                    <a:pt x="147" y="95"/>
                    <a:pt x="148" y="105"/>
                    <a:pt x="149" y="115"/>
                  </a:cubicBezTo>
                  <a:cubicBezTo>
                    <a:pt x="146" y="89"/>
                    <a:pt x="142" y="63"/>
                    <a:pt x="137" y="38"/>
                  </a:cubicBezTo>
                  <a:cubicBezTo>
                    <a:pt x="136" y="37"/>
                    <a:pt x="136" y="37"/>
                    <a:pt x="136" y="37"/>
                  </a:cubicBezTo>
                  <a:cubicBezTo>
                    <a:pt x="136" y="37"/>
                    <a:pt x="136" y="37"/>
                    <a:pt x="136" y="37"/>
                  </a:cubicBezTo>
                  <a:cubicBezTo>
                    <a:pt x="134" y="24"/>
                    <a:pt x="131" y="12"/>
                    <a:pt x="127"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7" name="Freeform 14">
              <a:extLst>
                <a:ext uri="{FF2B5EF4-FFF2-40B4-BE49-F238E27FC236}">
                  <a16:creationId xmlns:a16="http://schemas.microsoft.com/office/drawing/2014/main" id="{1E23948E-A0C3-402C-B09B-1434F1CA244C}"/>
                </a:ext>
              </a:extLst>
            </p:cNvPr>
            <p:cNvSpPr>
              <a:spLocks/>
            </p:cNvSpPr>
            <p:nvPr/>
          </p:nvSpPr>
          <p:spPr bwMode="auto">
            <a:xfrm>
              <a:off x="2063751" y="4054475"/>
              <a:ext cx="34925" cy="127000"/>
            </a:xfrm>
            <a:custGeom>
              <a:avLst/>
              <a:gdLst>
                <a:gd name="T0" fmla="*/ 0 w 7"/>
                <a:gd name="T1" fmla="*/ 0 h 26"/>
                <a:gd name="T2" fmla="*/ 7 w 7"/>
                <a:gd name="T3" fmla="*/ 26 h 26"/>
                <a:gd name="T4" fmla="*/ 7 w 7"/>
                <a:gd name="T5" fmla="*/ 25 h 26"/>
                <a:gd name="T6" fmla="*/ 2 w 7"/>
                <a:gd name="T7" fmla="*/ 6 h 26"/>
                <a:gd name="T8" fmla="*/ 0 w 7"/>
                <a:gd name="T9" fmla="*/ 0 h 26"/>
              </a:gdLst>
              <a:ahLst/>
              <a:cxnLst>
                <a:cxn ang="0">
                  <a:pos x="T0" y="T1"/>
                </a:cxn>
                <a:cxn ang="0">
                  <a:pos x="T2" y="T3"/>
                </a:cxn>
                <a:cxn ang="0">
                  <a:pos x="T4" y="T5"/>
                </a:cxn>
                <a:cxn ang="0">
                  <a:pos x="T6" y="T7"/>
                </a:cxn>
                <a:cxn ang="0">
                  <a:pos x="T8" y="T9"/>
                </a:cxn>
              </a:cxnLst>
              <a:rect l="0" t="0" r="r" b="b"/>
              <a:pathLst>
                <a:path w="7" h="26">
                  <a:moveTo>
                    <a:pt x="0" y="0"/>
                  </a:moveTo>
                  <a:cubicBezTo>
                    <a:pt x="3" y="8"/>
                    <a:pt x="5" y="17"/>
                    <a:pt x="7" y="26"/>
                  </a:cubicBezTo>
                  <a:cubicBezTo>
                    <a:pt x="7" y="26"/>
                    <a:pt x="7" y="25"/>
                    <a:pt x="7" y="25"/>
                  </a:cubicBezTo>
                  <a:cubicBezTo>
                    <a:pt x="6" y="19"/>
                    <a:pt x="4" y="12"/>
                    <a:pt x="2" y="6"/>
                  </a:cubicBezTo>
                  <a:cubicBezTo>
                    <a:pt x="2" y="4"/>
                    <a:pt x="1" y="2"/>
                    <a:pt x="0"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8" name="Freeform 15">
              <a:extLst>
                <a:ext uri="{FF2B5EF4-FFF2-40B4-BE49-F238E27FC236}">
                  <a16:creationId xmlns:a16="http://schemas.microsoft.com/office/drawing/2014/main" id="{10683236-797E-4209-B149-574AD23C06E5}"/>
                </a:ext>
              </a:extLst>
            </p:cNvPr>
            <p:cNvSpPr>
              <a:spLocks/>
            </p:cNvSpPr>
            <p:nvPr/>
          </p:nvSpPr>
          <p:spPr bwMode="auto">
            <a:xfrm>
              <a:off x="2143126" y="4495800"/>
              <a:ext cx="69850" cy="554038"/>
            </a:xfrm>
            <a:custGeom>
              <a:avLst/>
              <a:gdLst>
                <a:gd name="T0" fmla="*/ 4 w 14"/>
                <a:gd name="T1" fmla="*/ 0 h 113"/>
                <a:gd name="T2" fmla="*/ 0 w 14"/>
                <a:gd name="T3" fmla="*/ 6 h 113"/>
                <a:gd name="T4" fmla="*/ 4 w 14"/>
                <a:gd name="T5" fmla="*/ 113 h 113"/>
                <a:gd name="T6" fmla="*/ 14 w 14"/>
                <a:gd name="T7" fmla="*/ 100 h 113"/>
                <a:gd name="T8" fmla="*/ 8 w 14"/>
                <a:gd name="T9" fmla="*/ 31 h 113"/>
                <a:gd name="T10" fmla="*/ 8 w 14"/>
                <a:gd name="T11" fmla="*/ 31 h 113"/>
                <a:gd name="T12" fmla="*/ 8 w 14"/>
                <a:gd name="T13" fmla="*/ 31 h 113"/>
                <a:gd name="T14" fmla="*/ 4 w 1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3">
                  <a:moveTo>
                    <a:pt x="4" y="0"/>
                  </a:moveTo>
                  <a:cubicBezTo>
                    <a:pt x="3" y="2"/>
                    <a:pt x="1" y="4"/>
                    <a:pt x="0" y="6"/>
                  </a:cubicBezTo>
                  <a:cubicBezTo>
                    <a:pt x="2" y="44"/>
                    <a:pt x="3" y="82"/>
                    <a:pt x="4" y="113"/>
                  </a:cubicBezTo>
                  <a:cubicBezTo>
                    <a:pt x="8" y="109"/>
                    <a:pt x="11" y="104"/>
                    <a:pt x="14" y="100"/>
                  </a:cubicBezTo>
                  <a:cubicBezTo>
                    <a:pt x="13" y="77"/>
                    <a:pt x="11" y="54"/>
                    <a:pt x="8" y="31"/>
                  </a:cubicBezTo>
                  <a:cubicBezTo>
                    <a:pt x="8" y="31"/>
                    <a:pt x="8" y="31"/>
                    <a:pt x="8" y="31"/>
                  </a:cubicBezTo>
                  <a:cubicBezTo>
                    <a:pt x="8" y="31"/>
                    <a:pt x="8" y="31"/>
                    <a:pt x="8" y="31"/>
                  </a:cubicBezTo>
                  <a:cubicBezTo>
                    <a:pt x="7" y="21"/>
                    <a:pt x="6" y="11"/>
                    <a:pt x="4"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9" name="Freeform 16">
              <a:extLst>
                <a:ext uri="{FF2B5EF4-FFF2-40B4-BE49-F238E27FC236}">
                  <a16:creationId xmlns:a16="http://schemas.microsoft.com/office/drawing/2014/main" id="{4ADB8FC3-8F6D-442C-9409-675B53E7804C}"/>
                </a:ext>
              </a:extLst>
            </p:cNvPr>
            <p:cNvSpPr>
              <a:spLocks/>
            </p:cNvSpPr>
            <p:nvPr/>
          </p:nvSpPr>
          <p:spPr bwMode="auto">
            <a:xfrm>
              <a:off x="1973263" y="5313363"/>
              <a:ext cx="239713" cy="671513"/>
            </a:xfrm>
            <a:custGeom>
              <a:avLst/>
              <a:gdLst>
                <a:gd name="T0" fmla="*/ 48 w 48"/>
                <a:gd name="T1" fmla="*/ 0 h 137"/>
                <a:gd name="T2" fmla="*/ 38 w 48"/>
                <a:gd name="T3" fmla="*/ 11 h 137"/>
                <a:gd name="T4" fmla="*/ 0 w 48"/>
                <a:gd name="T5" fmla="*/ 137 h 137"/>
                <a:gd name="T6" fmla="*/ 41 w 48"/>
                <a:gd name="T7" fmla="*/ 102 h 137"/>
                <a:gd name="T8" fmla="*/ 44 w 48"/>
                <a:gd name="T9" fmla="*/ 78 h 137"/>
                <a:gd name="T10" fmla="*/ 48 w 48"/>
                <a:gd name="T11" fmla="*/ 0 h 137"/>
              </a:gdLst>
              <a:ahLst/>
              <a:cxnLst>
                <a:cxn ang="0">
                  <a:pos x="T0" y="T1"/>
                </a:cxn>
                <a:cxn ang="0">
                  <a:pos x="T2" y="T3"/>
                </a:cxn>
                <a:cxn ang="0">
                  <a:pos x="T4" y="T5"/>
                </a:cxn>
                <a:cxn ang="0">
                  <a:pos x="T6" y="T7"/>
                </a:cxn>
                <a:cxn ang="0">
                  <a:pos x="T8" y="T9"/>
                </a:cxn>
                <a:cxn ang="0">
                  <a:pos x="T10" y="T11"/>
                </a:cxn>
              </a:cxnLst>
              <a:rect l="0" t="0" r="r" b="b"/>
              <a:pathLst>
                <a:path w="48" h="137">
                  <a:moveTo>
                    <a:pt x="48" y="0"/>
                  </a:moveTo>
                  <a:cubicBezTo>
                    <a:pt x="45" y="4"/>
                    <a:pt x="42" y="8"/>
                    <a:pt x="38" y="11"/>
                  </a:cubicBezTo>
                  <a:cubicBezTo>
                    <a:pt x="37" y="60"/>
                    <a:pt x="26" y="101"/>
                    <a:pt x="0" y="137"/>
                  </a:cubicBezTo>
                  <a:cubicBezTo>
                    <a:pt x="15" y="127"/>
                    <a:pt x="29" y="115"/>
                    <a:pt x="41" y="102"/>
                  </a:cubicBezTo>
                  <a:cubicBezTo>
                    <a:pt x="42" y="95"/>
                    <a:pt x="43" y="87"/>
                    <a:pt x="44" y="78"/>
                  </a:cubicBezTo>
                  <a:cubicBezTo>
                    <a:pt x="47" y="53"/>
                    <a:pt x="48" y="22"/>
                    <a:pt x="48"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0" name="Freeform 17">
              <a:extLst>
                <a:ext uri="{FF2B5EF4-FFF2-40B4-BE49-F238E27FC236}">
                  <a16:creationId xmlns:a16="http://schemas.microsoft.com/office/drawing/2014/main" id="{DDB4706D-8180-486D-9AB4-7B78476E5B32}"/>
                </a:ext>
              </a:extLst>
            </p:cNvPr>
            <p:cNvSpPr>
              <a:spLocks/>
            </p:cNvSpPr>
            <p:nvPr/>
          </p:nvSpPr>
          <p:spPr bwMode="auto">
            <a:xfrm>
              <a:off x="1495426" y="3068638"/>
              <a:ext cx="698500" cy="577850"/>
            </a:xfrm>
            <a:custGeom>
              <a:avLst/>
              <a:gdLst>
                <a:gd name="T0" fmla="*/ 1 w 140"/>
                <a:gd name="T1" fmla="*/ 20 h 118"/>
                <a:gd name="T2" fmla="*/ 46 w 140"/>
                <a:gd name="T3" fmla="*/ 116 h 118"/>
                <a:gd name="T4" fmla="*/ 84 w 140"/>
                <a:gd name="T5" fmla="*/ 118 h 118"/>
                <a:gd name="T6" fmla="*/ 139 w 140"/>
                <a:gd name="T7" fmla="*/ 27 h 118"/>
                <a:gd name="T8" fmla="*/ 1 w 140"/>
                <a:gd name="T9" fmla="*/ 20 h 118"/>
              </a:gdLst>
              <a:ahLst/>
              <a:cxnLst>
                <a:cxn ang="0">
                  <a:pos x="T0" y="T1"/>
                </a:cxn>
                <a:cxn ang="0">
                  <a:pos x="T2" y="T3"/>
                </a:cxn>
                <a:cxn ang="0">
                  <a:pos x="T4" y="T5"/>
                </a:cxn>
                <a:cxn ang="0">
                  <a:pos x="T6" y="T7"/>
                </a:cxn>
                <a:cxn ang="0">
                  <a:pos x="T8" y="T9"/>
                </a:cxn>
              </a:cxnLst>
              <a:rect l="0" t="0" r="r" b="b"/>
              <a:pathLst>
                <a:path w="140" h="118">
                  <a:moveTo>
                    <a:pt x="1" y="20"/>
                  </a:moveTo>
                  <a:cubicBezTo>
                    <a:pt x="0" y="56"/>
                    <a:pt x="33" y="97"/>
                    <a:pt x="46" y="116"/>
                  </a:cubicBezTo>
                  <a:cubicBezTo>
                    <a:pt x="60" y="117"/>
                    <a:pt x="75" y="116"/>
                    <a:pt x="84" y="118"/>
                  </a:cubicBezTo>
                  <a:cubicBezTo>
                    <a:pt x="109" y="87"/>
                    <a:pt x="138" y="46"/>
                    <a:pt x="139" y="27"/>
                  </a:cubicBezTo>
                  <a:cubicBezTo>
                    <a:pt x="140" y="10"/>
                    <a:pt x="2" y="0"/>
                    <a:pt x="1" y="2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1" name="Freeform 18">
              <a:extLst>
                <a:ext uri="{FF2B5EF4-FFF2-40B4-BE49-F238E27FC236}">
                  <a16:creationId xmlns:a16="http://schemas.microsoft.com/office/drawing/2014/main" id="{2E5F89C7-23AE-472E-8E6B-34C9D437AB0D}"/>
                </a:ext>
              </a:extLst>
            </p:cNvPr>
            <p:cNvSpPr>
              <a:spLocks/>
            </p:cNvSpPr>
            <p:nvPr/>
          </p:nvSpPr>
          <p:spPr bwMode="auto">
            <a:xfrm>
              <a:off x="1635126" y="3641725"/>
              <a:ext cx="119063" cy="500063"/>
            </a:xfrm>
            <a:custGeom>
              <a:avLst/>
              <a:gdLst>
                <a:gd name="T0" fmla="*/ 21 w 24"/>
                <a:gd name="T1" fmla="*/ 0 h 102"/>
                <a:gd name="T2" fmla="*/ 0 w 24"/>
                <a:gd name="T3" fmla="*/ 102 h 102"/>
                <a:gd name="T4" fmla="*/ 7 w 24"/>
                <a:gd name="T5" fmla="*/ 99 h 102"/>
                <a:gd name="T6" fmla="*/ 24 w 24"/>
                <a:gd name="T7" fmla="*/ 0 h 102"/>
                <a:gd name="T8" fmla="*/ 21 w 24"/>
                <a:gd name="T9" fmla="*/ 0 h 102"/>
              </a:gdLst>
              <a:ahLst/>
              <a:cxnLst>
                <a:cxn ang="0">
                  <a:pos x="T0" y="T1"/>
                </a:cxn>
                <a:cxn ang="0">
                  <a:pos x="T2" y="T3"/>
                </a:cxn>
                <a:cxn ang="0">
                  <a:pos x="T4" y="T5"/>
                </a:cxn>
                <a:cxn ang="0">
                  <a:pos x="T6" y="T7"/>
                </a:cxn>
                <a:cxn ang="0">
                  <a:pos x="T8" y="T9"/>
                </a:cxn>
              </a:cxnLst>
              <a:rect l="0" t="0" r="r" b="b"/>
              <a:pathLst>
                <a:path w="24" h="102">
                  <a:moveTo>
                    <a:pt x="21" y="0"/>
                  </a:moveTo>
                  <a:cubicBezTo>
                    <a:pt x="8" y="31"/>
                    <a:pt x="0" y="68"/>
                    <a:pt x="0" y="102"/>
                  </a:cubicBezTo>
                  <a:cubicBezTo>
                    <a:pt x="3" y="101"/>
                    <a:pt x="5" y="100"/>
                    <a:pt x="7" y="99"/>
                  </a:cubicBezTo>
                  <a:cubicBezTo>
                    <a:pt x="12" y="66"/>
                    <a:pt x="15" y="32"/>
                    <a:pt x="24" y="0"/>
                  </a:cubicBezTo>
                  <a:cubicBezTo>
                    <a:pt x="23" y="0"/>
                    <a:pt x="22" y="0"/>
                    <a:pt x="21"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2" name="Freeform 19">
              <a:extLst>
                <a:ext uri="{FF2B5EF4-FFF2-40B4-BE49-F238E27FC236}">
                  <a16:creationId xmlns:a16="http://schemas.microsoft.com/office/drawing/2014/main" id="{93057A1D-86C6-4F22-9C59-0BF5D725F14B}"/>
                </a:ext>
              </a:extLst>
            </p:cNvPr>
            <p:cNvSpPr>
              <a:spLocks/>
            </p:cNvSpPr>
            <p:nvPr/>
          </p:nvSpPr>
          <p:spPr bwMode="auto">
            <a:xfrm>
              <a:off x="1635126" y="4127500"/>
              <a:ext cx="34925" cy="98425"/>
            </a:xfrm>
            <a:custGeom>
              <a:avLst/>
              <a:gdLst>
                <a:gd name="T0" fmla="*/ 7 w 7"/>
                <a:gd name="T1" fmla="*/ 0 h 20"/>
                <a:gd name="T2" fmla="*/ 0 w 7"/>
                <a:gd name="T3" fmla="*/ 3 h 20"/>
                <a:gd name="T4" fmla="*/ 1 w 7"/>
                <a:gd name="T5" fmla="*/ 19 h 20"/>
                <a:gd name="T6" fmla="*/ 2 w 7"/>
                <a:gd name="T7" fmla="*/ 20 h 20"/>
                <a:gd name="T8" fmla="*/ 4 w 7"/>
                <a:gd name="T9" fmla="*/ 19 h 20"/>
                <a:gd name="T10" fmla="*/ 7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7" y="0"/>
                  </a:moveTo>
                  <a:cubicBezTo>
                    <a:pt x="5" y="1"/>
                    <a:pt x="3" y="2"/>
                    <a:pt x="0" y="3"/>
                  </a:cubicBezTo>
                  <a:cubicBezTo>
                    <a:pt x="0" y="9"/>
                    <a:pt x="1" y="14"/>
                    <a:pt x="1" y="19"/>
                  </a:cubicBezTo>
                  <a:cubicBezTo>
                    <a:pt x="1" y="20"/>
                    <a:pt x="2" y="20"/>
                    <a:pt x="2" y="20"/>
                  </a:cubicBezTo>
                  <a:cubicBezTo>
                    <a:pt x="3" y="20"/>
                    <a:pt x="3" y="19"/>
                    <a:pt x="4" y="19"/>
                  </a:cubicBezTo>
                  <a:cubicBezTo>
                    <a:pt x="5" y="13"/>
                    <a:pt x="6" y="6"/>
                    <a:pt x="7"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3" name="Freeform 20">
              <a:extLst>
                <a:ext uri="{FF2B5EF4-FFF2-40B4-BE49-F238E27FC236}">
                  <a16:creationId xmlns:a16="http://schemas.microsoft.com/office/drawing/2014/main" id="{4B182884-F6AA-40DA-8738-C11A03FE8E29}"/>
                </a:ext>
              </a:extLst>
            </p:cNvPr>
            <p:cNvSpPr>
              <a:spLocks/>
            </p:cNvSpPr>
            <p:nvPr/>
          </p:nvSpPr>
          <p:spPr bwMode="auto">
            <a:xfrm>
              <a:off x="1739901" y="3617913"/>
              <a:ext cx="25400" cy="23813"/>
            </a:xfrm>
            <a:custGeom>
              <a:avLst/>
              <a:gdLst>
                <a:gd name="T0" fmla="*/ 5 w 5"/>
                <a:gd name="T1" fmla="*/ 0 h 5"/>
                <a:gd name="T2" fmla="*/ 2 w 5"/>
                <a:gd name="T3" fmla="*/ 0 h 5"/>
                <a:gd name="T4" fmla="*/ 0 w 5"/>
                <a:gd name="T5" fmla="*/ 5 h 5"/>
                <a:gd name="T6" fmla="*/ 3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3" y="0"/>
                    <a:pt x="2" y="0"/>
                  </a:cubicBezTo>
                  <a:cubicBezTo>
                    <a:pt x="1" y="2"/>
                    <a:pt x="0" y="3"/>
                    <a:pt x="0" y="5"/>
                  </a:cubicBezTo>
                  <a:cubicBezTo>
                    <a:pt x="1" y="5"/>
                    <a:pt x="2" y="5"/>
                    <a:pt x="3" y="5"/>
                  </a:cubicBezTo>
                  <a:cubicBezTo>
                    <a:pt x="4" y="3"/>
                    <a:pt x="4" y="1"/>
                    <a:pt x="5"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4" name="Freeform 21">
              <a:extLst>
                <a:ext uri="{FF2B5EF4-FFF2-40B4-BE49-F238E27FC236}">
                  <a16:creationId xmlns:a16="http://schemas.microsoft.com/office/drawing/2014/main" id="{E935203A-4657-4801-9E7D-CD7DFC7AF8DF}"/>
                </a:ext>
              </a:extLst>
            </p:cNvPr>
            <p:cNvSpPr>
              <a:spLocks/>
            </p:cNvSpPr>
            <p:nvPr/>
          </p:nvSpPr>
          <p:spPr bwMode="auto">
            <a:xfrm>
              <a:off x="1889126" y="3646488"/>
              <a:ext cx="84138" cy="284163"/>
            </a:xfrm>
            <a:custGeom>
              <a:avLst/>
              <a:gdLst>
                <a:gd name="T0" fmla="*/ 0 w 17"/>
                <a:gd name="T1" fmla="*/ 0 h 58"/>
                <a:gd name="T2" fmla="*/ 10 w 17"/>
                <a:gd name="T3" fmla="*/ 41 h 58"/>
                <a:gd name="T4" fmla="*/ 12 w 17"/>
                <a:gd name="T5" fmla="*/ 58 h 58"/>
                <a:gd name="T6" fmla="*/ 17 w 17"/>
                <a:gd name="T7" fmla="*/ 53 h 58"/>
                <a:gd name="T8" fmla="*/ 16 w 17"/>
                <a:gd name="T9" fmla="*/ 43 h 58"/>
                <a:gd name="T10" fmla="*/ 5 w 17"/>
                <a:gd name="T11" fmla="*/ 0 h 58"/>
                <a:gd name="T12" fmla="*/ 5 w 17"/>
                <a:gd name="T13" fmla="*/ 0 h 58"/>
                <a:gd name="T14" fmla="*/ 0 w 17"/>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8">
                  <a:moveTo>
                    <a:pt x="0" y="0"/>
                  </a:moveTo>
                  <a:cubicBezTo>
                    <a:pt x="4" y="13"/>
                    <a:pt x="8" y="27"/>
                    <a:pt x="10" y="41"/>
                  </a:cubicBezTo>
                  <a:cubicBezTo>
                    <a:pt x="11" y="46"/>
                    <a:pt x="12" y="52"/>
                    <a:pt x="12" y="58"/>
                  </a:cubicBezTo>
                  <a:cubicBezTo>
                    <a:pt x="14" y="56"/>
                    <a:pt x="16" y="55"/>
                    <a:pt x="17" y="53"/>
                  </a:cubicBezTo>
                  <a:cubicBezTo>
                    <a:pt x="17" y="50"/>
                    <a:pt x="16" y="47"/>
                    <a:pt x="16" y="43"/>
                  </a:cubicBezTo>
                  <a:cubicBezTo>
                    <a:pt x="13" y="30"/>
                    <a:pt x="11" y="13"/>
                    <a:pt x="5" y="0"/>
                  </a:cubicBezTo>
                  <a:cubicBezTo>
                    <a:pt x="5" y="0"/>
                    <a:pt x="5" y="0"/>
                    <a:pt x="5" y="0"/>
                  </a:cubicBezTo>
                  <a:cubicBezTo>
                    <a:pt x="3" y="0"/>
                    <a:pt x="2" y="0"/>
                    <a:pt x="0"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5" name="Freeform 22">
              <a:extLst>
                <a:ext uri="{FF2B5EF4-FFF2-40B4-BE49-F238E27FC236}">
                  <a16:creationId xmlns:a16="http://schemas.microsoft.com/office/drawing/2014/main" id="{00EF174A-1EA9-4033-96FD-20F2480E37FC}"/>
                </a:ext>
              </a:extLst>
            </p:cNvPr>
            <p:cNvSpPr>
              <a:spLocks/>
            </p:cNvSpPr>
            <p:nvPr/>
          </p:nvSpPr>
          <p:spPr bwMode="auto">
            <a:xfrm>
              <a:off x="1949451" y="3906838"/>
              <a:ext cx="44450" cy="211138"/>
            </a:xfrm>
            <a:custGeom>
              <a:avLst/>
              <a:gdLst>
                <a:gd name="T0" fmla="*/ 5 w 9"/>
                <a:gd name="T1" fmla="*/ 0 h 43"/>
                <a:gd name="T2" fmla="*/ 0 w 9"/>
                <a:gd name="T3" fmla="*/ 5 h 43"/>
                <a:gd name="T4" fmla="*/ 5 w 9"/>
                <a:gd name="T5" fmla="*/ 43 h 43"/>
                <a:gd name="T6" fmla="*/ 5 w 9"/>
                <a:gd name="T7" fmla="*/ 43 h 43"/>
                <a:gd name="T8" fmla="*/ 7 w 9"/>
                <a:gd name="T9" fmla="*/ 41 h 43"/>
                <a:gd name="T10" fmla="*/ 5 w 9"/>
                <a:gd name="T11" fmla="*/ 0 h 43"/>
              </a:gdLst>
              <a:ahLst/>
              <a:cxnLst>
                <a:cxn ang="0">
                  <a:pos x="T0" y="T1"/>
                </a:cxn>
                <a:cxn ang="0">
                  <a:pos x="T2" y="T3"/>
                </a:cxn>
                <a:cxn ang="0">
                  <a:pos x="T4" y="T5"/>
                </a:cxn>
                <a:cxn ang="0">
                  <a:pos x="T6" y="T7"/>
                </a:cxn>
                <a:cxn ang="0">
                  <a:pos x="T8" y="T9"/>
                </a:cxn>
                <a:cxn ang="0">
                  <a:pos x="T10" y="T11"/>
                </a:cxn>
              </a:cxnLst>
              <a:rect l="0" t="0" r="r" b="b"/>
              <a:pathLst>
                <a:path w="9" h="43">
                  <a:moveTo>
                    <a:pt x="5" y="0"/>
                  </a:moveTo>
                  <a:cubicBezTo>
                    <a:pt x="4" y="2"/>
                    <a:pt x="2" y="3"/>
                    <a:pt x="0" y="5"/>
                  </a:cubicBezTo>
                  <a:cubicBezTo>
                    <a:pt x="1" y="18"/>
                    <a:pt x="2" y="30"/>
                    <a:pt x="5" y="43"/>
                  </a:cubicBezTo>
                  <a:cubicBezTo>
                    <a:pt x="5" y="43"/>
                    <a:pt x="5" y="43"/>
                    <a:pt x="5" y="43"/>
                  </a:cubicBezTo>
                  <a:cubicBezTo>
                    <a:pt x="6" y="43"/>
                    <a:pt x="7" y="42"/>
                    <a:pt x="7" y="41"/>
                  </a:cubicBezTo>
                  <a:cubicBezTo>
                    <a:pt x="9" y="28"/>
                    <a:pt x="7" y="14"/>
                    <a:pt x="5"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6" name="Freeform 23">
              <a:extLst>
                <a:ext uri="{FF2B5EF4-FFF2-40B4-BE49-F238E27FC236}">
                  <a16:creationId xmlns:a16="http://schemas.microsoft.com/office/drawing/2014/main" id="{ACEC8DA5-9F70-47FE-A7E8-AE05F370833C}"/>
                </a:ext>
              </a:extLst>
            </p:cNvPr>
            <p:cNvSpPr>
              <a:spLocks/>
            </p:cNvSpPr>
            <p:nvPr/>
          </p:nvSpPr>
          <p:spPr bwMode="auto">
            <a:xfrm>
              <a:off x="1884363" y="3598863"/>
              <a:ext cx="30163" cy="47625"/>
            </a:xfrm>
            <a:custGeom>
              <a:avLst/>
              <a:gdLst>
                <a:gd name="T0" fmla="*/ 1 w 6"/>
                <a:gd name="T1" fmla="*/ 0 h 10"/>
                <a:gd name="T2" fmla="*/ 0 w 6"/>
                <a:gd name="T3" fmla="*/ 1 h 10"/>
                <a:gd name="T4" fmla="*/ 1 w 6"/>
                <a:gd name="T5" fmla="*/ 10 h 10"/>
                <a:gd name="T6" fmla="*/ 6 w 6"/>
                <a:gd name="T7" fmla="*/ 10 h 10"/>
                <a:gd name="T8" fmla="*/ 6 w 6"/>
                <a:gd name="T9" fmla="*/ 10 h 10"/>
                <a:gd name="T10" fmla="*/ 1 w 6"/>
                <a:gd name="T11" fmla="*/ 0 h 10"/>
                <a:gd name="T12" fmla="*/ 1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0"/>
                  </a:moveTo>
                  <a:cubicBezTo>
                    <a:pt x="0" y="0"/>
                    <a:pt x="0" y="1"/>
                    <a:pt x="0" y="1"/>
                  </a:cubicBezTo>
                  <a:cubicBezTo>
                    <a:pt x="0" y="4"/>
                    <a:pt x="1" y="7"/>
                    <a:pt x="1" y="10"/>
                  </a:cubicBezTo>
                  <a:cubicBezTo>
                    <a:pt x="3" y="10"/>
                    <a:pt x="4" y="10"/>
                    <a:pt x="6" y="10"/>
                  </a:cubicBezTo>
                  <a:cubicBezTo>
                    <a:pt x="6" y="10"/>
                    <a:pt x="6" y="10"/>
                    <a:pt x="6" y="10"/>
                  </a:cubicBezTo>
                  <a:cubicBezTo>
                    <a:pt x="5" y="7"/>
                    <a:pt x="3" y="3"/>
                    <a:pt x="1" y="0"/>
                  </a:cubicBezTo>
                  <a:cubicBezTo>
                    <a:pt x="1" y="0"/>
                    <a:pt x="1" y="0"/>
                    <a:pt x="1"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7" name="Freeform 24">
              <a:extLst>
                <a:ext uri="{FF2B5EF4-FFF2-40B4-BE49-F238E27FC236}">
                  <a16:creationId xmlns:a16="http://schemas.microsoft.com/office/drawing/2014/main" id="{F7A4D9C7-FBC7-43C9-A348-980FE566FA57}"/>
                </a:ext>
              </a:extLst>
            </p:cNvPr>
            <p:cNvSpPr>
              <a:spLocks noEditPoints="1"/>
            </p:cNvSpPr>
            <p:nvPr/>
          </p:nvSpPr>
          <p:spPr bwMode="auto">
            <a:xfrm>
              <a:off x="1385888" y="4554538"/>
              <a:ext cx="65088" cy="676275"/>
            </a:xfrm>
            <a:custGeom>
              <a:avLst/>
              <a:gdLst>
                <a:gd name="T0" fmla="*/ 10 w 13"/>
                <a:gd name="T1" fmla="*/ 14 h 138"/>
                <a:gd name="T2" fmla="*/ 10 w 13"/>
                <a:gd name="T3" fmla="*/ 15 h 138"/>
                <a:gd name="T4" fmla="*/ 0 w 13"/>
                <a:gd name="T5" fmla="*/ 138 h 138"/>
                <a:gd name="T6" fmla="*/ 0 w 13"/>
                <a:gd name="T7" fmla="*/ 138 h 138"/>
                <a:gd name="T8" fmla="*/ 0 w 13"/>
                <a:gd name="T9" fmla="*/ 138 h 138"/>
                <a:gd name="T10" fmla="*/ 0 w 13"/>
                <a:gd name="T11" fmla="*/ 138 h 138"/>
                <a:gd name="T12" fmla="*/ 10 w 13"/>
                <a:gd name="T13" fmla="*/ 15 h 138"/>
                <a:gd name="T14" fmla="*/ 10 w 13"/>
                <a:gd name="T15" fmla="*/ 14 h 138"/>
                <a:gd name="T16" fmla="*/ 10 w 13"/>
                <a:gd name="T17" fmla="*/ 14 h 138"/>
                <a:gd name="T18" fmla="*/ 10 w 13"/>
                <a:gd name="T19" fmla="*/ 14 h 138"/>
                <a:gd name="T20" fmla="*/ 10 w 13"/>
                <a:gd name="T21" fmla="*/ 14 h 138"/>
                <a:gd name="T22" fmla="*/ 10 w 13"/>
                <a:gd name="T23" fmla="*/ 14 h 138"/>
                <a:gd name="T24" fmla="*/ 10 w 13"/>
                <a:gd name="T25" fmla="*/ 14 h 138"/>
                <a:gd name="T26" fmla="*/ 11 w 13"/>
                <a:gd name="T27" fmla="*/ 12 h 138"/>
                <a:gd name="T28" fmla="*/ 10 w 13"/>
                <a:gd name="T29" fmla="*/ 14 h 138"/>
                <a:gd name="T30" fmla="*/ 11 w 13"/>
                <a:gd name="T31" fmla="*/ 13 h 138"/>
                <a:gd name="T32" fmla="*/ 11 w 13"/>
                <a:gd name="T33" fmla="*/ 13 h 138"/>
                <a:gd name="T34" fmla="*/ 11 w 13"/>
                <a:gd name="T35" fmla="*/ 13 h 138"/>
                <a:gd name="T36" fmla="*/ 11 w 13"/>
                <a:gd name="T37" fmla="*/ 13 h 138"/>
                <a:gd name="T38" fmla="*/ 11 w 13"/>
                <a:gd name="T39" fmla="*/ 12 h 138"/>
                <a:gd name="T40" fmla="*/ 11 w 13"/>
                <a:gd name="T41" fmla="*/ 12 h 138"/>
                <a:gd name="T42" fmla="*/ 11 w 13"/>
                <a:gd name="T43" fmla="*/ 10 h 138"/>
                <a:gd name="T44" fmla="*/ 11 w 13"/>
                <a:gd name="T45" fmla="*/ 12 h 138"/>
                <a:gd name="T46" fmla="*/ 11 w 13"/>
                <a:gd name="T47" fmla="*/ 10 h 138"/>
                <a:gd name="T48" fmla="*/ 11 w 13"/>
                <a:gd name="T49" fmla="*/ 8 h 138"/>
                <a:gd name="T50" fmla="*/ 11 w 13"/>
                <a:gd name="T51" fmla="*/ 10 h 138"/>
                <a:gd name="T52" fmla="*/ 11 w 13"/>
                <a:gd name="T53" fmla="*/ 8 h 138"/>
                <a:gd name="T54" fmla="*/ 12 w 13"/>
                <a:gd name="T55" fmla="*/ 8 h 138"/>
                <a:gd name="T56" fmla="*/ 11 w 13"/>
                <a:gd name="T57" fmla="*/ 8 h 138"/>
                <a:gd name="T58" fmla="*/ 12 w 13"/>
                <a:gd name="T59" fmla="*/ 8 h 138"/>
                <a:gd name="T60" fmla="*/ 12 w 13"/>
                <a:gd name="T61" fmla="*/ 7 h 138"/>
                <a:gd name="T62" fmla="*/ 12 w 13"/>
                <a:gd name="T63" fmla="*/ 7 h 138"/>
                <a:gd name="T64" fmla="*/ 12 w 13"/>
                <a:gd name="T65" fmla="*/ 7 h 138"/>
                <a:gd name="T66" fmla="*/ 12 w 13"/>
                <a:gd name="T67" fmla="*/ 6 h 138"/>
                <a:gd name="T68" fmla="*/ 12 w 13"/>
                <a:gd name="T69" fmla="*/ 7 h 138"/>
                <a:gd name="T70" fmla="*/ 12 w 13"/>
                <a:gd name="T71" fmla="*/ 6 h 138"/>
                <a:gd name="T72" fmla="*/ 12 w 13"/>
                <a:gd name="T73" fmla="*/ 5 h 138"/>
                <a:gd name="T74" fmla="*/ 12 w 13"/>
                <a:gd name="T75" fmla="*/ 6 h 138"/>
                <a:gd name="T76" fmla="*/ 12 w 13"/>
                <a:gd name="T77" fmla="*/ 5 h 138"/>
                <a:gd name="T78" fmla="*/ 12 w 13"/>
                <a:gd name="T79" fmla="*/ 4 h 138"/>
                <a:gd name="T80" fmla="*/ 12 w 13"/>
                <a:gd name="T81" fmla="*/ 5 h 138"/>
                <a:gd name="T82" fmla="*/ 12 w 13"/>
                <a:gd name="T83" fmla="*/ 4 h 138"/>
                <a:gd name="T84" fmla="*/ 12 w 13"/>
                <a:gd name="T85" fmla="*/ 3 h 138"/>
                <a:gd name="T86" fmla="*/ 12 w 13"/>
                <a:gd name="T87" fmla="*/ 4 h 138"/>
                <a:gd name="T88" fmla="*/ 12 w 13"/>
                <a:gd name="T89" fmla="*/ 3 h 138"/>
                <a:gd name="T90" fmla="*/ 12 w 13"/>
                <a:gd name="T91" fmla="*/ 2 h 138"/>
                <a:gd name="T92" fmla="*/ 12 w 13"/>
                <a:gd name="T93" fmla="*/ 3 h 138"/>
                <a:gd name="T94" fmla="*/ 12 w 13"/>
                <a:gd name="T95" fmla="*/ 2 h 138"/>
                <a:gd name="T96" fmla="*/ 13 w 13"/>
                <a:gd name="T97" fmla="*/ 2 h 138"/>
                <a:gd name="T98" fmla="*/ 12 w 13"/>
                <a:gd name="T99" fmla="*/ 2 h 138"/>
                <a:gd name="T100" fmla="*/ 13 w 13"/>
                <a:gd name="T101" fmla="*/ 2 h 138"/>
                <a:gd name="T102" fmla="*/ 13 w 13"/>
                <a:gd name="T103" fmla="*/ 1 h 138"/>
                <a:gd name="T104" fmla="*/ 13 w 13"/>
                <a:gd name="T105" fmla="*/ 1 h 138"/>
                <a:gd name="T106" fmla="*/ 13 w 13"/>
                <a:gd name="T107" fmla="*/ 1 h 138"/>
                <a:gd name="T108" fmla="*/ 13 w 13"/>
                <a:gd name="T109" fmla="*/ 0 h 138"/>
                <a:gd name="T110" fmla="*/ 13 w 13"/>
                <a:gd name="T111" fmla="*/ 0 h 138"/>
                <a:gd name="T112" fmla="*/ 13 w 13"/>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 h="138">
                  <a:moveTo>
                    <a:pt x="10" y="14"/>
                  </a:moveTo>
                  <a:cubicBezTo>
                    <a:pt x="10" y="14"/>
                    <a:pt x="10" y="14"/>
                    <a:pt x="10" y="15"/>
                  </a:cubicBezTo>
                  <a:cubicBezTo>
                    <a:pt x="4" y="56"/>
                    <a:pt x="0" y="97"/>
                    <a:pt x="0" y="138"/>
                  </a:cubicBezTo>
                  <a:cubicBezTo>
                    <a:pt x="0" y="138"/>
                    <a:pt x="0" y="138"/>
                    <a:pt x="0" y="138"/>
                  </a:cubicBezTo>
                  <a:cubicBezTo>
                    <a:pt x="0" y="138"/>
                    <a:pt x="0" y="138"/>
                    <a:pt x="0" y="138"/>
                  </a:cubicBezTo>
                  <a:cubicBezTo>
                    <a:pt x="0" y="138"/>
                    <a:pt x="0" y="138"/>
                    <a:pt x="0" y="138"/>
                  </a:cubicBezTo>
                  <a:cubicBezTo>
                    <a:pt x="0" y="97"/>
                    <a:pt x="4" y="56"/>
                    <a:pt x="10" y="15"/>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moveTo>
                    <a:pt x="11" y="12"/>
                  </a:moveTo>
                  <a:cubicBezTo>
                    <a:pt x="11" y="13"/>
                    <a:pt x="11" y="13"/>
                    <a:pt x="10" y="14"/>
                  </a:cubicBezTo>
                  <a:cubicBezTo>
                    <a:pt x="11" y="14"/>
                    <a:pt x="11" y="14"/>
                    <a:pt x="11" y="13"/>
                  </a:cubicBezTo>
                  <a:cubicBezTo>
                    <a:pt x="11" y="13"/>
                    <a:pt x="11" y="13"/>
                    <a:pt x="11" y="13"/>
                  </a:cubicBezTo>
                  <a:cubicBezTo>
                    <a:pt x="11" y="13"/>
                    <a:pt x="11" y="13"/>
                    <a:pt x="11" y="13"/>
                  </a:cubicBezTo>
                  <a:cubicBezTo>
                    <a:pt x="11" y="13"/>
                    <a:pt x="11" y="13"/>
                    <a:pt x="11" y="13"/>
                  </a:cubicBezTo>
                  <a:cubicBezTo>
                    <a:pt x="11" y="13"/>
                    <a:pt x="11" y="12"/>
                    <a:pt x="11" y="12"/>
                  </a:cubicBezTo>
                  <a:cubicBezTo>
                    <a:pt x="11" y="12"/>
                    <a:pt x="11" y="12"/>
                    <a:pt x="11" y="12"/>
                  </a:cubicBezTo>
                  <a:moveTo>
                    <a:pt x="11" y="10"/>
                  </a:moveTo>
                  <a:cubicBezTo>
                    <a:pt x="11" y="11"/>
                    <a:pt x="11" y="11"/>
                    <a:pt x="11" y="12"/>
                  </a:cubicBezTo>
                  <a:cubicBezTo>
                    <a:pt x="11" y="11"/>
                    <a:pt x="11" y="11"/>
                    <a:pt x="11" y="10"/>
                  </a:cubicBezTo>
                  <a:moveTo>
                    <a:pt x="11" y="8"/>
                  </a:moveTo>
                  <a:cubicBezTo>
                    <a:pt x="11" y="9"/>
                    <a:pt x="11" y="10"/>
                    <a:pt x="11" y="10"/>
                  </a:cubicBezTo>
                  <a:cubicBezTo>
                    <a:pt x="11" y="10"/>
                    <a:pt x="11" y="9"/>
                    <a:pt x="11" y="8"/>
                  </a:cubicBezTo>
                  <a:moveTo>
                    <a:pt x="12" y="8"/>
                  </a:moveTo>
                  <a:cubicBezTo>
                    <a:pt x="11" y="8"/>
                    <a:pt x="11" y="8"/>
                    <a:pt x="11" y="8"/>
                  </a:cubicBezTo>
                  <a:cubicBezTo>
                    <a:pt x="11" y="8"/>
                    <a:pt x="11" y="8"/>
                    <a:pt x="12" y="8"/>
                  </a:cubicBezTo>
                  <a:moveTo>
                    <a:pt x="12" y="7"/>
                  </a:moveTo>
                  <a:cubicBezTo>
                    <a:pt x="12" y="7"/>
                    <a:pt x="12" y="7"/>
                    <a:pt x="12" y="7"/>
                  </a:cubicBezTo>
                  <a:cubicBezTo>
                    <a:pt x="12" y="7"/>
                    <a:pt x="12" y="7"/>
                    <a:pt x="12" y="7"/>
                  </a:cubicBezTo>
                  <a:moveTo>
                    <a:pt x="12" y="6"/>
                  </a:moveTo>
                  <a:cubicBezTo>
                    <a:pt x="12" y="6"/>
                    <a:pt x="12" y="6"/>
                    <a:pt x="12" y="7"/>
                  </a:cubicBezTo>
                  <a:cubicBezTo>
                    <a:pt x="12" y="6"/>
                    <a:pt x="12" y="6"/>
                    <a:pt x="12" y="6"/>
                  </a:cubicBezTo>
                  <a:moveTo>
                    <a:pt x="12" y="5"/>
                  </a:moveTo>
                  <a:cubicBezTo>
                    <a:pt x="12" y="5"/>
                    <a:pt x="12" y="5"/>
                    <a:pt x="12" y="6"/>
                  </a:cubicBezTo>
                  <a:cubicBezTo>
                    <a:pt x="12" y="5"/>
                    <a:pt x="12" y="5"/>
                    <a:pt x="12" y="5"/>
                  </a:cubicBezTo>
                  <a:moveTo>
                    <a:pt x="12" y="4"/>
                  </a:moveTo>
                  <a:cubicBezTo>
                    <a:pt x="12" y="4"/>
                    <a:pt x="12" y="4"/>
                    <a:pt x="12" y="5"/>
                  </a:cubicBezTo>
                  <a:cubicBezTo>
                    <a:pt x="12" y="4"/>
                    <a:pt x="12" y="4"/>
                    <a:pt x="12" y="4"/>
                  </a:cubicBezTo>
                  <a:moveTo>
                    <a:pt x="12" y="3"/>
                  </a:moveTo>
                  <a:cubicBezTo>
                    <a:pt x="12" y="3"/>
                    <a:pt x="12" y="4"/>
                    <a:pt x="12" y="4"/>
                  </a:cubicBezTo>
                  <a:cubicBezTo>
                    <a:pt x="12" y="4"/>
                    <a:pt x="12" y="3"/>
                    <a:pt x="12" y="3"/>
                  </a:cubicBezTo>
                  <a:moveTo>
                    <a:pt x="12" y="2"/>
                  </a:moveTo>
                  <a:cubicBezTo>
                    <a:pt x="12" y="2"/>
                    <a:pt x="12" y="3"/>
                    <a:pt x="12" y="3"/>
                  </a:cubicBezTo>
                  <a:cubicBezTo>
                    <a:pt x="12" y="3"/>
                    <a:pt x="12" y="2"/>
                    <a:pt x="12" y="2"/>
                  </a:cubicBezTo>
                  <a:moveTo>
                    <a:pt x="13" y="2"/>
                  </a:moveTo>
                  <a:cubicBezTo>
                    <a:pt x="13" y="2"/>
                    <a:pt x="12" y="2"/>
                    <a:pt x="12" y="2"/>
                  </a:cubicBezTo>
                  <a:cubicBezTo>
                    <a:pt x="12" y="2"/>
                    <a:pt x="13" y="2"/>
                    <a:pt x="13" y="2"/>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8" name="Freeform 25">
              <a:extLst>
                <a:ext uri="{FF2B5EF4-FFF2-40B4-BE49-F238E27FC236}">
                  <a16:creationId xmlns:a16="http://schemas.microsoft.com/office/drawing/2014/main" id="{AF5816B1-C229-4ED1-8F03-2383CF86275E}"/>
                </a:ext>
              </a:extLst>
            </p:cNvPr>
            <p:cNvSpPr>
              <a:spLocks noEditPoints="1"/>
            </p:cNvSpPr>
            <p:nvPr/>
          </p:nvSpPr>
          <p:spPr bwMode="auto">
            <a:xfrm>
              <a:off x="1435101" y="3867150"/>
              <a:ext cx="200025" cy="755650"/>
            </a:xfrm>
            <a:custGeom>
              <a:avLst/>
              <a:gdLst>
                <a:gd name="T0" fmla="*/ 1 w 40"/>
                <a:gd name="T1" fmla="*/ 153 h 154"/>
                <a:gd name="T2" fmla="*/ 0 w 40"/>
                <a:gd name="T3" fmla="*/ 154 h 154"/>
                <a:gd name="T4" fmla="*/ 0 w 40"/>
                <a:gd name="T5" fmla="*/ 154 h 154"/>
                <a:gd name="T6" fmla="*/ 0 w 40"/>
                <a:gd name="T7" fmla="*/ 154 h 154"/>
                <a:gd name="T8" fmla="*/ 1 w 40"/>
                <a:gd name="T9" fmla="*/ 153 h 154"/>
                <a:gd name="T10" fmla="*/ 1 w 40"/>
                <a:gd name="T11" fmla="*/ 153 h 154"/>
                <a:gd name="T12" fmla="*/ 1 w 40"/>
                <a:gd name="T13" fmla="*/ 153 h 154"/>
                <a:gd name="T14" fmla="*/ 1 w 40"/>
                <a:gd name="T15" fmla="*/ 153 h 154"/>
                <a:gd name="T16" fmla="*/ 1 w 40"/>
                <a:gd name="T17" fmla="*/ 153 h 154"/>
                <a:gd name="T18" fmla="*/ 1 w 40"/>
                <a:gd name="T19" fmla="*/ 153 h 154"/>
                <a:gd name="T20" fmla="*/ 1 w 40"/>
                <a:gd name="T21" fmla="*/ 153 h 154"/>
                <a:gd name="T22" fmla="*/ 40 w 40"/>
                <a:gd name="T23" fmla="*/ 0 h 154"/>
                <a:gd name="T24" fmla="*/ 3 w 40"/>
                <a:gd name="T25" fmla="*/ 140 h 154"/>
                <a:gd name="T26" fmla="*/ 3 w 40"/>
                <a:gd name="T27" fmla="*/ 140 h 154"/>
                <a:gd name="T28" fmla="*/ 3 w 40"/>
                <a:gd name="T29" fmla="*/ 141 h 154"/>
                <a:gd name="T30" fmla="*/ 3 w 40"/>
                <a:gd name="T31" fmla="*/ 141 h 154"/>
                <a:gd name="T32" fmla="*/ 3 w 40"/>
                <a:gd name="T33" fmla="*/ 142 h 154"/>
                <a:gd name="T34" fmla="*/ 2 w 40"/>
                <a:gd name="T35" fmla="*/ 142 h 154"/>
                <a:gd name="T36" fmla="*/ 2 w 40"/>
                <a:gd name="T37" fmla="*/ 142 h 154"/>
                <a:gd name="T38" fmla="*/ 2 w 40"/>
                <a:gd name="T39" fmla="*/ 143 h 154"/>
                <a:gd name="T40" fmla="*/ 2 w 40"/>
                <a:gd name="T41" fmla="*/ 143 h 154"/>
                <a:gd name="T42" fmla="*/ 2 w 40"/>
                <a:gd name="T43" fmla="*/ 144 h 154"/>
                <a:gd name="T44" fmla="*/ 2 w 40"/>
                <a:gd name="T45" fmla="*/ 144 h 154"/>
                <a:gd name="T46" fmla="*/ 2 w 40"/>
                <a:gd name="T47" fmla="*/ 145 h 154"/>
                <a:gd name="T48" fmla="*/ 2 w 40"/>
                <a:gd name="T49" fmla="*/ 145 h 154"/>
                <a:gd name="T50" fmla="*/ 2 w 40"/>
                <a:gd name="T51" fmla="*/ 146 h 154"/>
                <a:gd name="T52" fmla="*/ 2 w 40"/>
                <a:gd name="T53" fmla="*/ 146 h 154"/>
                <a:gd name="T54" fmla="*/ 2 w 40"/>
                <a:gd name="T55" fmla="*/ 147 h 154"/>
                <a:gd name="T56" fmla="*/ 2 w 40"/>
                <a:gd name="T57" fmla="*/ 147 h 154"/>
                <a:gd name="T58" fmla="*/ 2 w 40"/>
                <a:gd name="T59" fmla="*/ 147 h 154"/>
                <a:gd name="T60" fmla="*/ 2 w 40"/>
                <a:gd name="T61" fmla="*/ 148 h 154"/>
                <a:gd name="T62" fmla="*/ 1 w 40"/>
                <a:gd name="T63" fmla="*/ 148 h 154"/>
                <a:gd name="T64" fmla="*/ 1 w 40"/>
                <a:gd name="T65" fmla="*/ 148 h 154"/>
                <a:gd name="T66" fmla="*/ 1 w 40"/>
                <a:gd name="T67" fmla="*/ 150 h 154"/>
                <a:gd name="T68" fmla="*/ 1 w 40"/>
                <a:gd name="T69" fmla="*/ 150 h 154"/>
                <a:gd name="T70" fmla="*/ 1 w 40"/>
                <a:gd name="T71" fmla="*/ 152 h 154"/>
                <a:gd name="T72" fmla="*/ 1 w 40"/>
                <a:gd name="T73" fmla="*/ 152 h 154"/>
                <a:gd name="T74" fmla="*/ 1 w 40"/>
                <a:gd name="T75" fmla="*/ 152 h 154"/>
                <a:gd name="T76" fmla="*/ 1 w 40"/>
                <a:gd name="T77" fmla="*/ 152 h 154"/>
                <a:gd name="T78" fmla="*/ 1 w 40"/>
                <a:gd name="T79" fmla="*/ 152 h 154"/>
                <a:gd name="T80" fmla="*/ 1 w 40"/>
                <a:gd name="T81" fmla="*/ 152 h 154"/>
                <a:gd name="T82" fmla="*/ 1 w 40"/>
                <a:gd name="T83" fmla="*/ 151 h 154"/>
                <a:gd name="T84" fmla="*/ 1 w 40"/>
                <a:gd name="T85" fmla="*/ 149 h 154"/>
                <a:gd name="T86" fmla="*/ 1 w 40"/>
                <a:gd name="T87" fmla="*/ 149 h 154"/>
                <a:gd name="T88" fmla="*/ 1 w 40"/>
                <a:gd name="T89" fmla="*/ 149 h 154"/>
                <a:gd name="T90" fmla="*/ 1 w 40"/>
                <a:gd name="T91" fmla="*/ 148 h 154"/>
                <a:gd name="T92" fmla="*/ 1 w 40"/>
                <a:gd name="T93" fmla="*/ 148 h 154"/>
                <a:gd name="T94" fmla="*/ 2 w 40"/>
                <a:gd name="T95" fmla="*/ 148 h 154"/>
                <a:gd name="T96" fmla="*/ 2 w 40"/>
                <a:gd name="T97" fmla="*/ 147 h 154"/>
                <a:gd name="T98" fmla="*/ 40 w 40"/>
                <a:gd name="T99" fmla="*/ 0 h 154"/>
                <a:gd name="T100" fmla="*/ 40 w 40"/>
                <a:gd name="T10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154">
                  <a:moveTo>
                    <a:pt x="1" y="153"/>
                  </a:moveTo>
                  <a:cubicBezTo>
                    <a:pt x="1" y="154"/>
                    <a:pt x="1" y="154"/>
                    <a:pt x="0" y="154"/>
                  </a:cubicBezTo>
                  <a:cubicBezTo>
                    <a:pt x="0" y="154"/>
                    <a:pt x="0" y="154"/>
                    <a:pt x="0" y="154"/>
                  </a:cubicBezTo>
                  <a:cubicBezTo>
                    <a:pt x="0" y="154"/>
                    <a:pt x="0" y="154"/>
                    <a:pt x="0" y="154"/>
                  </a:cubicBezTo>
                  <a:cubicBezTo>
                    <a:pt x="0" y="154"/>
                    <a:pt x="1" y="154"/>
                    <a:pt x="1" y="153"/>
                  </a:cubicBezTo>
                  <a:cubicBezTo>
                    <a:pt x="1" y="153"/>
                    <a:pt x="1" y="153"/>
                    <a:pt x="1" y="153"/>
                  </a:cubicBezTo>
                  <a:moveTo>
                    <a:pt x="1" y="153"/>
                  </a:moveTo>
                  <a:cubicBezTo>
                    <a:pt x="1" y="153"/>
                    <a:pt x="1" y="153"/>
                    <a:pt x="1" y="153"/>
                  </a:cubicBezTo>
                  <a:cubicBezTo>
                    <a:pt x="1" y="153"/>
                    <a:pt x="1" y="153"/>
                    <a:pt x="1" y="153"/>
                  </a:cubicBezTo>
                  <a:cubicBezTo>
                    <a:pt x="1" y="153"/>
                    <a:pt x="1" y="153"/>
                    <a:pt x="1" y="153"/>
                  </a:cubicBezTo>
                  <a:cubicBezTo>
                    <a:pt x="1" y="153"/>
                    <a:pt x="1" y="153"/>
                    <a:pt x="1" y="153"/>
                  </a:cubicBezTo>
                  <a:moveTo>
                    <a:pt x="40" y="0"/>
                  </a:moveTo>
                  <a:cubicBezTo>
                    <a:pt x="24" y="46"/>
                    <a:pt x="11" y="93"/>
                    <a:pt x="3" y="140"/>
                  </a:cubicBezTo>
                  <a:cubicBezTo>
                    <a:pt x="3" y="140"/>
                    <a:pt x="3" y="140"/>
                    <a:pt x="3" y="140"/>
                  </a:cubicBezTo>
                  <a:cubicBezTo>
                    <a:pt x="3" y="140"/>
                    <a:pt x="3" y="140"/>
                    <a:pt x="3" y="141"/>
                  </a:cubicBezTo>
                  <a:cubicBezTo>
                    <a:pt x="3" y="141"/>
                    <a:pt x="3" y="141"/>
                    <a:pt x="3" y="141"/>
                  </a:cubicBezTo>
                  <a:cubicBezTo>
                    <a:pt x="3" y="141"/>
                    <a:pt x="3" y="141"/>
                    <a:pt x="3" y="142"/>
                  </a:cubicBezTo>
                  <a:cubicBezTo>
                    <a:pt x="3" y="142"/>
                    <a:pt x="2" y="142"/>
                    <a:pt x="2" y="142"/>
                  </a:cubicBezTo>
                  <a:cubicBezTo>
                    <a:pt x="2" y="142"/>
                    <a:pt x="2" y="142"/>
                    <a:pt x="2" y="142"/>
                  </a:cubicBezTo>
                  <a:cubicBezTo>
                    <a:pt x="2" y="142"/>
                    <a:pt x="2" y="143"/>
                    <a:pt x="2" y="143"/>
                  </a:cubicBezTo>
                  <a:cubicBezTo>
                    <a:pt x="2" y="143"/>
                    <a:pt x="2" y="143"/>
                    <a:pt x="2" y="143"/>
                  </a:cubicBezTo>
                  <a:cubicBezTo>
                    <a:pt x="2" y="143"/>
                    <a:pt x="2" y="144"/>
                    <a:pt x="2" y="144"/>
                  </a:cubicBezTo>
                  <a:cubicBezTo>
                    <a:pt x="2" y="144"/>
                    <a:pt x="2" y="144"/>
                    <a:pt x="2" y="144"/>
                  </a:cubicBezTo>
                  <a:cubicBezTo>
                    <a:pt x="2" y="144"/>
                    <a:pt x="2" y="144"/>
                    <a:pt x="2" y="145"/>
                  </a:cubicBezTo>
                  <a:cubicBezTo>
                    <a:pt x="2" y="145"/>
                    <a:pt x="2" y="145"/>
                    <a:pt x="2" y="145"/>
                  </a:cubicBezTo>
                  <a:cubicBezTo>
                    <a:pt x="2" y="145"/>
                    <a:pt x="2" y="145"/>
                    <a:pt x="2" y="146"/>
                  </a:cubicBezTo>
                  <a:cubicBezTo>
                    <a:pt x="2" y="146"/>
                    <a:pt x="2" y="146"/>
                    <a:pt x="2" y="146"/>
                  </a:cubicBezTo>
                  <a:cubicBezTo>
                    <a:pt x="2" y="146"/>
                    <a:pt x="2" y="146"/>
                    <a:pt x="2" y="147"/>
                  </a:cubicBezTo>
                  <a:cubicBezTo>
                    <a:pt x="2" y="147"/>
                    <a:pt x="2" y="147"/>
                    <a:pt x="2" y="147"/>
                  </a:cubicBezTo>
                  <a:cubicBezTo>
                    <a:pt x="2" y="147"/>
                    <a:pt x="2" y="147"/>
                    <a:pt x="2" y="147"/>
                  </a:cubicBezTo>
                  <a:cubicBezTo>
                    <a:pt x="2" y="147"/>
                    <a:pt x="2" y="147"/>
                    <a:pt x="2" y="148"/>
                  </a:cubicBezTo>
                  <a:cubicBezTo>
                    <a:pt x="1" y="148"/>
                    <a:pt x="1" y="148"/>
                    <a:pt x="1" y="148"/>
                  </a:cubicBezTo>
                  <a:cubicBezTo>
                    <a:pt x="1" y="148"/>
                    <a:pt x="1" y="148"/>
                    <a:pt x="1" y="148"/>
                  </a:cubicBezTo>
                  <a:cubicBezTo>
                    <a:pt x="1" y="149"/>
                    <a:pt x="1" y="150"/>
                    <a:pt x="1" y="150"/>
                  </a:cubicBezTo>
                  <a:cubicBezTo>
                    <a:pt x="1" y="150"/>
                    <a:pt x="1" y="150"/>
                    <a:pt x="1" y="150"/>
                  </a:cubicBezTo>
                  <a:cubicBezTo>
                    <a:pt x="1" y="151"/>
                    <a:pt x="1" y="151"/>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1"/>
                    <a:pt x="1" y="151"/>
                  </a:cubicBezTo>
                  <a:cubicBezTo>
                    <a:pt x="1" y="151"/>
                    <a:pt x="1" y="150"/>
                    <a:pt x="1" y="149"/>
                  </a:cubicBezTo>
                  <a:cubicBezTo>
                    <a:pt x="1" y="149"/>
                    <a:pt x="1" y="149"/>
                    <a:pt x="1" y="149"/>
                  </a:cubicBezTo>
                  <a:cubicBezTo>
                    <a:pt x="1" y="149"/>
                    <a:pt x="1" y="149"/>
                    <a:pt x="1" y="149"/>
                  </a:cubicBezTo>
                  <a:cubicBezTo>
                    <a:pt x="1" y="149"/>
                    <a:pt x="1" y="148"/>
                    <a:pt x="1" y="148"/>
                  </a:cubicBezTo>
                  <a:cubicBezTo>
                    <a:pt x="1" y="148"/>
                    <a:pt x="1" y="148"/>
                    <a:pt x="1" y="148"/>
                  </a:cubicBezTo>
                  <a:cubicBezTo>
                    <a:pt x="1" y="148"/>
                    <a:pt x="1" y="148"/>
                    <a:pt x="2" y="148"/>
                  </a:cubicBezTo>
                  <a:cubicBezTo>
                    <a:pt x="2" y="147"/>
                    <a:pt x="2" y="147"/>
                    <a:pt x="2" y="147"/>
                  </a:cubicBezTo>
                  <a:cubicBezTo>
                    <a:pt x="10" y="98"/>
                    <a:pt x="23" y="48"/>
                    <a:pt x="40" y="0"/>
                  </a:cubicBezTo>
                  <a:cubicBezTo>
                    <a:pt x="40" y="0"/>
                    <a:pt x="40" y="0"/>
                    <a:pt x="40"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9" name="Freeform 26">
              <a:extLst>
                <a:ext uri="{FF2B5EF4-FFF2-40B4-BE49-F238E27FC236}">
                  <a16:creationId xmlns:a16="http://schemas.microsoft.com/office/drawing/2014/main" id="{709AF4A3-2C53-45C5-A8EE-2B5C8CD22029}"/>
                </a:ext>
              </a:extLst>
            </p:cNvPr>
            <p:cNvSpPr>
              <a:spLocks noEditPoints="1"/>
            </p:cNvSpPr>
            <p:nvPr/>
          </p:nvSpPr>
          <p:spPr bwMode="auto">
            <a:xfrm>
              <a:off x="1435101" y="4587875"/>
              <a:ext cx="11113" cy="34925"/>
            </a:xfrm>
            <a:custGeom>
              <a:avLst/>
              <a:gdLst>
                <a:gd name="T0" fmla="*/ 1 w 2"/>
                <a:gd name="T1" fmla="*/ 6 h 7"/>
                <a:gd name="T2" fmla="*/ 0 w 2"/>
                <a:gd name="T3" fmla="*/ 7 h 7"/>
                <a:gd name="T4" fmla="*/ 0 w 2"/>
                <a:gd name="T5" fmla="*/ 7 h 7"/>
                <a:gd name="T6" fmla="*/ 0 w 2"/>
                <a:gd name="T7" fmla="*/ 7 h 7"/>
                <a:gd name="T8" fmla="*/ 0 w 2"/>
                <a:gd name="T9" fmla="*/ 7 h 7"/>
                <a:gd name="T10" fmla="*/ 1 w 2"/>
                <a:gd name="T11" fmla="*/ 6 h 7"/>
                <a:gd name="T12" fmla="*/ 1 w 2"/>
                <a:gd name="T13" fmla="*/ 6 h 7"/>
                <a:gd name="T14" fmla="*/ 1 w 2"/>
                <a:gd name="T15" fmla="*/ 6 h 7"/>
                <a:gd name="T16" fmla="*/ 1 w 2"/>
                <a:gd name="T17" fmla="*/ 6 h 7"/>
                <a:gd name="T18" fmla="*/ 1 w 2"/>
                <a:gd name="T19" fmla="*/ 6 h 7"/>
                <a:gd name="T20" fmla="*/ 1 w 2"/>
                <a:gd name="T21" fmla="*/ 5 h 7"/>
                <a:gd name="T22" fmla="*/ 1 w 2"/>
                <a:gd name="T23" fmla="*/ 5 h 7"/>
                <a:gd name="T24" fmla="*/ 1 w 2"/>
                <a:gd name="T25" fmla="*/ 6 h 7"/>
                <a:gd name="T26" fmla="*/ 1 w 2"/>
                <a:gd name="T27" fmla="*/ 6 h 7"/>
                <a:gd name="T28" fmla="*/ 1 w 2"/>
                <a:gd name="T29" fmla="*/ 5 h 7"/>
                <a:gd name="T30" fmla="*/ 1 w 2"/>
                <a:gd name="T31" fmla="*/ 5 h 7"/>
                <a:gd name="T32" fmla="*/ 1 w 2"/>
                <a:gd name="T33" fmla="*/ 5 h 7"/>
                <a:gd name="T34" fmla="*/ 1 w 2"/>
                <a:gd name="T35" fmla="*/ 5 h 7"/>
                <a:gd name="T36" fmla="*/ 1 w 2"/>
                <a:gd name="T37" fmla="*/ 2 h 7"/>
                <a:gd name="T38" fmla="*/ 1 w 2"/>
                <a:gd name="T39" fmla="*/ 4 h 7"/>
                <a:gd name="T40" fmla="*/ 1 w 2"/>
                <a:gd name="T41" fmla="*/ 2 h 7"/>
                <a:gd name="T42" fmla="*/ 1 w 2"/>
                <a:gd name="T43" fmla="*/ 2 h 7"/>
                <a:gd name="T44" fmla="*/ 1 w 2"/>
                <a:gd name="T45" fmla="*/ 2 h 7"/>
                <a:gd name="T46" fmla="*/ 1 w 2"/>
                <a:gd name="T47" fmla="*/ 2 h 7"/>
                <a:gd name="T48" fmla="*/ 1 w 2"/>
                <a:gd name="T49" fmla="*/ 1 h 7"/>
                <a:gd name="T50" fmla="*/ 1 w 2"/>
                <a:gd name="T51" fmla="*/ 1 h 7"/>
                <a:gd name="T52" fmla="*/ 1 w 2"/>
                <a:gd name="T53" fmla="*/ 1 h 7"/>
                <a:gd name="T54" fmla="*/ 2 w 2"/>
                <a:gd name="T55" fmla="*/ 0 h 7"/>
                <a:gd name="T56" fmla="*/ 2 w 2"/>
                <a:gd name="T57" fmla="*/ 1 h 7"/>
                <a:gd name="T58" fmla="*/ 2 w 2"/>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 h="7">
                  <a:moveTo>
                    <a:pt x="1" y="6"/>
                  </a:moveTo>
                  <a:cubicBezTo>
                    <a:pt x="1" y="7"/>
                    <a:pt x="0" y="7"/>
                    <a:pt x="0" y="7"/>
                  </a:cubicBezTo>
                  <a:cubicBezTo>
                    <a:pt x="0" y="7"/>
                    <a:pt x="0" y="7"/>
                    <a:pt x="0" y="7"/>
                  </a:cubicBezTo>
                  <a:cubicBezTo>
                    <a:pt x="0" y="7"/>
                    <a:pt x="0" y="7"/>
                    <a:pt x="0" y="7"/>
                  </a:cubicBezTo>
                  <a:cubicBezTo>
                    <a:pt x="0" y="7"/>
                    <a:pt x="0" y="7"/>
                    <a:pt x="0" y="7"/>
                  </a:cubicBezTo>
                  <a:cubicBezTo>
                    <a:pt x="0" y="7"/>
                    <a:pt x="0" y="7"/>
                    <a:pt x="1" y="6"/>
                  </a:cubicBezTo>
                  <a:moveTo>
                    <a:pt x="1" y="6"/>
                  </a:moveTo>
                  <a:cubicBezTo>
                    <a:pt x="1" y="6"/>
                    <a:pt x="1" y="6"/>
                    <a:pt x="1" y="6"/>
                  </a:cubicBezTo>
                  <a:cubicBezTo>
                    <a:pt x="1" y="6"/>
                    <a:pt x="1" y="6"/>
                    <a:pt x="1" y="6"/>
                  </a:cubicBezTo>
                  <a:cubicBezTo>
                    <a:pt x="1" y="6"/>
                    <a:pt x="1" y="6"/>
                    <a:pt x="1" y="6"/>
                  </a:cubicBezTo>
                  <a:moveTo>
                    <a:pt x="1" y="5"/>
                  </a:moveTo>
                  <a:cubicBezTo>
                    <a:pt x="1" y="5"/>
                    <a:pt x="1" y="5"/>
                    <a:pt x="1" y="5"/>
                  </a:cubicBezTo>
                  <a:cubicBezTo>
                    <a:pt x="1" y="5"/>
                    <a:pt x="1" y="6"/>
                    <a:pt x="1" y="6"/>
                  </a:cubicBezTo>
                  <a:cubicBezTo>
                    <a:pt x="1" y="6"/>
                    <a:pt x="1" y="6"/>
                    <a:pt x="1" y="6"/>
                  </a:cubicBezTo>
                  <a:cubicBezTo>
                    <a:pt x="1" y="6"/>
                    <a:pt x="1" y="5"/>
                    <a:pt x="1" y="5"/>
                  </a:cubicBezTo>
                  <a:moveTo>
                    <a:pt x="1" y="5"/>
                  </a:moveTo>
                  <a:cubicBezTo>
                    <a:pt x="1" y="5"/>
                    <a:pt x="1" y="5"/>
                    <a:pt x="1" y="5"/>
                  </a:cubicBezTo>
                  <a:cubicBezTo>
                    <a:pt x="1" y="5"/>
                    <a:pt x="1" y="5"/>
                    <a:pt x="1" y="5"/>
                  </a:cubicBezTo>
                  <a:moveTo>
                    <a:pt x="1" y="2"/>
                  </a:moveTo>
                  <a:cubicBezTo>
                    <a:pt x="1" y="3"/>
                    <a:pt x="1" y="4"/>
                    <a:pt x="1" y="4"/>
                  </a:cubicBezTo>
                  <a:cubicBezTo>
                    <a:pt x="1" y="4"/>
                    <a:pt x="1" y="3"/>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2" y="0"/>
                  </a:moveTo>
                  <a:cubicBezTo>
                    <a:pt x="2" y="0"/>
                    <a:pt x="2" y="0"/>
                    <a:pt x="2" y="1"/>
                  </a:cubicBezTo>
                  <a:cubicBezTo>
                    <a:pt x="2" y="0"/>
                    <a:pt x="2" y="0"/>
                    <a:pt x="2"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0" name="Freeform 27">
              <a:extLst>
                <a:ext uri="{FF2B5EF4-FFF2-40B4-BE49-F238E27FC236}">
                  <a16:creationId xmlns:a16="http://schemas.microsoft.com/office/drawing/2014/main" id="{37F1F0E6-6125-47D0-A9F0-EA038EB3F632}"/>
                </a:ext>
              </a:extLst>
            </p:cNvPr>
            <p:cNvSpPr>
              <a:spLocks noEditPoints="1"/>
            </p:cNvSpPr>
            <p:nvPr/>
          </p:nvSpPr>
          <p:spPr bwMode="auto">
            <a:xfrm>
              <a:off x="1430338" y="4005263"/>
              <a:ext cx="304800" cy="2166938"/>
            </a:xfrm>
            <a:custGeom>
              <a:avLst/>
              <a:gdLst>
                <a:gd name="T0" fmla="*/ 56 w 61"/>
                <a:gd name="T1" fmla="*/ 434 h 442"/>
                <a:gd name="T2" fmla="*/ 53 w 61"/>
                <a:gd name="T3" fmla="*/ 435 h 442"/>
                <a:gd name="T4" fmla="*/ 61 w 61"/>
                <a:gd name="T5" fmla="*/ 442 h 442"/>
                <a:gd name="T6" fmla="*/ 56 w 61"/>
                <a:gd name="T7" fmla="*/ 434 h 442"/>
                <a:gd name="T8" fmla="*/ 42 w 61"/>
                <a:gd name="T9" fmla="*/ 280 h 442"/>
                <a:gd name="T10" fmla="*/ 14 w 61"/>
                <a:gd name="T11" fmla="*/ 291 h 442"/>
                <a:gd name="T12" fmla="*/ 0 w 61"/>
                <a:gd name="T13" fmla="*/ 296 h 442"/>
                <a:gd name="T14" fmla="*/ 0 w 61"/>
                <a:gd name="T15" fmla="*/ 306 h 442"/>
                <a:gd name="T16" fmla="*/ 6 w 61"/>
                <a:gd name="T17" fmla="*/ 354 h 442"/>
                <a:gd name="T18" fmla="*/ 43 w 61"/>
                <a:gd name="T19" fmla="*/ 341 h 442"/>
                <a:gd name="T20" fmla="*/ 42 w 61"/>
                <a:gd name="T21" fmla="*/ 280 h 442"/>
                <a:gd name="T22" fmla="*/ 30 w 61"/>
                <a:gd name="T23" fmla="*/ 121 h 442"/>
                <a:gd name="T24" fmla="*/ 20 w 61"/>
                <a:gd name="T25" fmla="*/ 124 h 442"/>
                <a:gd name="T26" fmla="*/ 11 w 61"/>
                <a:gd name="T27" fmla="*/ 127 h 442"/>
                <a:gd name="T28" fmla="*/ 4 w 61"/>
                <a:gd name="T29" fmla="*/ 190 h 442"/>
                <a:gd name="T30" fmla="*/ 19 w 61"/>
                <a:gd name="T31" fmla="*/ 186 h 442"/>
                <a:gd name="T32" fmla="*/ 35 w 61"/>
                <a:gd name="T33" fmla="*/ 181 h 442"/>
                <a:gd name="T34" fmla="*/ 30 w 61"/>
                <a:gd name="T35" fmla="*/ 121 h 442"/>
                <a:gd name="T36" fmla="*/ 34 w 61"/>
                <a:gd name="T37" fmla="*/ 0 h 442"/>
                <a:gd name="T38" fmla="*/ 27 w 61"/>
                <a:gd name="T39" fmla="*/ 33 h 442"/>
                <a:gd name="T40" fmla="*/ 30 w 61"/>
                <a:gd name="T41" fmla="*/ 32 h 442"/>
                <a:gd name="T42" fmla="*/ 31 w 61"/>
                <a:gd name="T43" fmla="*/ 26 h 442"/>
                <a:gd name="T44" fmla="*/ 34 w 61"/>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42">
                  <a:moveTo>
                    <a:pt x="56" y="434"/>
                  </a:moveTo>
                  <a:cubicBezTo>
                    <a:pt x="55" y="434"/>
                    <a:pt x="54" y="435"/>
                    <a:pt x="53" y="435"/>
                  </a:cubicBezTo>
                  <a:cubicBezTo>
                    <a:pt x="55" y="438"/>
                    <a:pt x="58" y="440"/>
                    <a:pt x="61" y="442"/>
                  </a:cubicBezTo>
                  <a:cubicBezTo>
                    <a:pt x="59" y="439"/>
                    <a:pt x="58" y="437"/>
                    <a:pt x="56" y="434"/>
                  </a:cubicBezTo>
                  <a:moveTo>
                    <a:pt x="42" y="280"/>
                  </a:moveTo>
                  <a:cubicBezTo>
                    <a:pt x="33" y="284"/>
                    <a:pt x="24" y="288"/>
                    <a:pt x="14" y="291"/>
                  </a:cubicBezTo>
                  <a:cubicBezTo>
                    <a:pt x="9" y="292"/>
                    <a:pt x="4" y="294"/>
                    <a:pt x="0" y="296"/>
                  </a:cubicBezTo>
                  <a:cubicBezTo>
                    <a:pt x="0" y="299"/>
                    <a:pt x="0" y="303"/>
                    <a:pt x="0" y="306"/>
                  </a:cubicBezTo>
                  <a:cubicBezTo>
                    <a:pt x="0" y="324"/>
                    <a:pt x="2" y="339"/>
                    <a:pt x="6" y="354"/>
                  </a:cubicBezTo>
                  <a:cubicBezTo>
                    <a:pt x="18" y="350"/>
                    <a:pt x="31" y="346"/>
                    <a:pt x="43" y="341"/>
                  </a:cubicBezTo>
                  <a:cubicBezTo>
                    <a:pt x="42" y="321"/>
                    <a:pt x="42" y="301"/>
                    <a:pt x="42" y="280"/>
                  </a:cubicBezTo>
                  <a:moveTo>
                    <a:pt x="30" y="121"/>
                  </a:moveTo>
                  <a:cubicBezTo>
                    <a:pt x="26" y="122"/>
                    <a:pt x="23" y="123"/>
                    <a:pt x="20" y="124"/>
                  </a:cubicBezTo>
                  <a:cubicBezTo>
                    <a:pt x="17" y="125"/>
                    <a:pt x="14" y="126"/>
                    <a:pt x="11" y="127"/>
                  </a:cubicBezTo>
                  <a:cubicBezTo>
                    <a:pt x="8" y="148"/>
                    <a:pt x="6" y="169"/>
                    <a:pt x="4" y="190"/>
                  </a:cubicBezTo>
                  <a:cubicBezTo>
                    <a:pt x="9" y="188"/>
                    <a:pt x="14" y="187"/>
                    <a:pt x="19" y="186"/>
                  </a:cubicBezTo>
                  <a:cubicBezTo>
                    <a:pt x="24" y="184"/>
                    <a:pt x="30" y="183"/>
                    <a:pt x="35" y="181"/>
                  </a:cubicBezTo>
                  <a:cubicBezTo>
                    <a:pt x="33" y="161"/>
                    <a:pt x="31" y="141"/>
                    <a:pt x="30" y="121"/>
                  </a:cubicBezTo>
                  <a:moveTo>
                    <a:pt x="34" y="0"/>
                  </a:moveTo>
                  <a:cubicBezTo>
                    <a:pt x="32" y="11"/>
                    <a:pt x="29" y="22"/>
                    <a:pt x="27" y="33"/>
                  </a:cubicBezTo>
                  <a:cubicBezTo>
                    <a:pt x="28" y="33"/>
                    <a:pt x="29" y="32"/>
                    <a:pt x="30" y="32"/>
                  </a:cubicBezTo>
                  <a:cubicBezTo>
                    <a:pt x="30" y="30"/>
                    <a:pt x="31" y="28"/>
                    <a:pt x="31" y="26"/>
                  </a:cubicBezTo>
                  <a:cubicBezTo>
                    <a:pt x="32" y="17"/>
                    <a:pt x="33" y="9"/>
                    <a:pt x="3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1" name="Freeform 28">
              <a:extLst>
                <a:ext uri="{FF2B5EF4-FFF2-40B4-BE49-F238E27FC236}">
                  <a16:creationId xmlns:a16="http://schemas.microsoft.com/office/drawing/2014/main" id="{EB4DA254-8CE5-41C0-AD0A-EBF7346D66A9}"/>
                </a:ext>
              </a:extLst>
            </p:cNvPr>
            <p:cNvSpPr>
              <a:spLocks/>
            </p:cNvSpPr>
            <p:nvPr/>
          </p:nvSpPr>
          <p:spPr bwMode="auto">
            <a:xfrm>
              <a:off x="1485901" y="4162425"/>
              <a:ext cx="93663" cy="465138"/>
            </a:xfrm>
            <a:custGeom>
              <a:avLst/>
              <a:gdLst>
                <a:gd name="T0" fmla="*/ 19 w 19"/>
                <a:gd name="T1" fmla="*/ 0 h 95"/>
                <a:gd name="T2" fmla="*/ 16 w 19"/>
                <a:gd name="T3" fmla="*/ 1 h 95"/>
                <a:gd name="T4" fmla="*/ 0 w 19"/>
                <a:gd name="T5" fmla="*/ 95 h 95"/>
                <a:gd name="T6" fmla="*/ 9 w 19"/>
                <a:gd name="T7" fmla="*/ 92 h 95"/>
                <a:gd name="T8" fmla="*/ 19 w 19"/>
                <a:gd name="T9" fmla="*/ 89 h 95"/>
                <a:gd name="T10" fmla="*/ 17 w 19"/>
                <a:gd name="T11" fmla="*/ 55 h 95"/>
                <a:gd name="T12" fmla="*/ 19 w 19"/>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9" h="95">
                  <a:moveTo>
                    <a:pt x="19" y="0"/>
                  </a:moveTo>
                  <a:cubicBezTo>
                    <a:pt x="18" y="0"/>
                    <a:pt x="17" y="1"/>
                    <a:pt x="16" y="1"/>
                  </a:cubicBezTo>
                  <a:cubicBezTo>
                    <a:pt x="10" y="31"/>
                    <a:pt x="4" y="63"/>
                    <a:pt x="0" y="95"/>
                  </a:cubicBezTo>
                  <a:cubicBezTo>
                    <a:pt x="3" y="94"/>
                    <a:pt x="6" y="93"/>
                    <a:pt x="9" y="92"/>
                  </a:cubicBezTo>
                  <a:cubicBezTo>
                    <a:pt x="12" y="91"/>
                    <a:pt x="15" y="90"/>
                    <a:pt x="19" y="89"/>
                  </a:cubicBezTo>
                  <a:cubicBezTo>
                    <a:pt x="18" y="77"/>
                    <a:pt x="18" y="66"/>
                    <a:pt x="17" y="55"/>
                  </a:cubicBezTo>
                  <a:cubicBezTo>
                    <a:pt x="17" y="37"/>
                    <a:pt x="17" y="18"/>
                    <a:pt x="19"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2" name="Freeform 29">
              <a:extLst>
                <a:ext uri="{FF2B5EF4-FFF2-40B4-BE49-F238E27FC236}">
                  <a16:creationId xmlns:a16="http://schemas.microsoft.com/office/drawing/2014/main" id="{47933694-73D9-40D5-8357-887EB8208197}"/>
                </a:ext>
              </a:extLst>
            </p:cNvPr>
            <p:cNvSpPr>
              <a:spLocks/>
            </p:cNvSpPr>
            <p:nvPr/>
          </p:nvSpPr>
          <p:spPr bwMode="auto">
            <a:xfrm>
              <a:off x="1425576" y="4892675"/>
              <a:ext cx="214313" cy="563563"/>
            </a:xfrm>
            <a:custGeom>
              <a:avLst/>
              <a:gdLst>
                <a:gd name="T0" fmla="*/ 36 w 43"/>
                <a:gd name="T1" fmla="*/ 0 h 115"/>
                <a:gd name="T2" fmla="*/ 20 w 43"/>
                <a:gd name="T3" fmla="*/ 5 h 115"/>
                <a:gd name="T4" fmla="*/ 5 w 43"/>
                <a:gd name="T5" fmla="*/ 9 h 115"/>
                <a:gd name="T6" fmla="*/ 1 w 43"/>
                <a:gd name="T7" fmla="*/ 115 h 115"/>
                <a:gd name="T8" fmla="*/ 15 w 43"/>
                <a:gd name="T9" fmla="*/ 110 h 115"/>
                <a:gd name="T10" fmla="*/ 43 w 43"/>
                <a:gd name="T11" fmla="*/ 99 h 115"/>
                <a:gd name="T12" fmla="*/ 40 w 43"/>
                <a:gd name="T13" fmla="*/ 29 h 115"/>
                <a:gd name="T14" fmla="*/ 36 w 4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5">
                  <a:moveTo>
                    <a:pt x="36" y="0"/>
                  </a:moveTo>
                  <a:cubicBezTo>
                    <a:pt x="31" y="2"/>
                    <a:pt x="25" y="3"/>
                    <a:pt x="20" y="5"/>
                  </a:cubicBezTo>
                  <a:cubicBezTo>
                    <a:pt x="15" y="6"/>
                    <a:pt x="10" y="7"/>
                    <a:pt x="5" y="9"/>
                  </a:cubicBezTo>
                  <a:cubicBezTo>
                    <a:pt x="2" y="45"/>
                    <a:pt x="0" y="81"/>
                    <a:pt x="1" y="115"/>
                  </a:cubicBezTo>
                  <a:cubicBezTo>
                    <a:pt x="5" y="113"/>
                    <a:pt x="10" y="111"/>
                    <a:pt x="15" y="110"/>
                  </a:cubicBezTo>
                  <a:cubicBezTo>
                    <a:pt x="25" y="107"/>
                    <a:pt x="34" y="103"/>
                    <a:pt x="43" y="99"/>
                  </a:cubicBezTo>
                  <a:cubicBezTo>
                    <a:pt x="43" y="76"/>
                    <a:pt x="43" y="53"/>
                    <a:pt x="40" y="29"/>
                  </a:cubicBezTo>
                  <a:cubicBezTo>
                    <a:pt x="39" y="20"/>
                    <a:pt x="38" y="10"/>
                    <a:pt x="36"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3" name="Freeform 30">
              <a:extLst>
                <a:ext uri="{FF2B5EF4-FFF2-40B4-BE49-F238E27FC236}">
                  <a16:creationId xmlns:a16="http://schemas.microsoft.com/office/drawing/2014/main" id="{5EA8EC4D-68FA-4FBE-B756-89735129410E}"/>
                </a:ext>
              </a:extLst>
            </p:cNvPr>
            <p:cNvSpPr>
              <a:spLocks/>
            </p:cNvSpPr>
            <p:nvPr/>
          </p:nvSpPr>
          <p:spPr bwMode="auto">
            <a:xfrm>
              <a:off x="1460501" y="5676900"/>
              <a:ext cx="249238" cy="460375"/>
            </a:xfrm>
            <a:custGeom>
              <a:avLst/>
              <a:gdLst>
                <a:gd name="T0" fmla="*/ 37 w 50"/>
                <a:gd name="T1" fmla="*/ 0 h 94"/>
                <a:gd name="T2" fmla="*/ 0 w 50"/>
                <a:gd name="T3" fmla="*/ 13 h 94"/>
                <a:gd name="T4" fmla="*/ 19 w 50"/>
                <a:gd name="T5" fmla="*/ 60 h 94"/>
                <a:gd name="T6" fmla="*/ 47 w 50"/>
                <a:gd name="T7" fmla="*/ 94 h 94"/>
                <a:gd name="T8" fmla="*/ 50 w 50"/>
                <a:gd name="T9" fmla="*/ 93 h 94"/>
                <a:gd name="T10" fmla="*/ 44 w 50"/>
                <a:gd name="T11" fmla="*/ 75 h 94"/>
                <a:gd name="T12" fmla="*/ 37 w 50"/>
                <a:gd name="T13" fmla="*/ 8 h 94"/>
                <a:gd name="T14" fmla="*/ 37 w 5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4">
                  <a:moveTo>
                    <a:pt x="37" y="0"/>
                  </a:moveTo>
                  <a:cubicBezTo>
                    <a:pt x="25" y="5"/>
                    <a:pt x="12" y="9"/>
                    <a:pt x="0" y="13"/>
                  </a:cubicBezTo>
                  <a:cubicBezTo>
                    <a:pt x="4" y="29"/>
                    <a:pt x="10" y="44"/>
                    <a:pt x="19" y="60"/>
                  </a:cubicBezTo>
                  <a:cubicBezTo>
                    <a:pt x="27" y="74"/>
                    <a:pt x="36" y="85"/>
                    <a:pt x="47" y="94"/>
                  </a:cubicBezTo>
                  <a:cubicBezTo>
                    <a:pt x="48" y="94"/>
                    <a:pt x="49" y="93"/>
                    <a:pt x="50" y="93"/>
                  </a:cubicBezTo>
                  <a:cubicBezTo>
                    <a:pt x="48" y="87"/>
                    <a:pt x="46" y="82"/>
                    <a:pt x="44" y="75"/>
                  </a:cubicBezTo>
                  <a:cubicBezTo>
                    <a:pt x="39" y="53"/>
                    <a:pt x="38" y="30"/>
                    <a:pt x="37" y="8"/>
                  </a:cubicBezTo>
                  <a:cubicBezTo>
                    <a:pt x="37" y="5"/>
                    <a:pt x="37" y="2"/>
                    <a:pt x="37"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4" name="Freeform 31">
              <a:extLst>
                <a:ext uri="{FF2B5EF4-FFF2-40B4-BE49-F238E27FC236}">
                  <a16:creationId xmlns:a16="http://schemas.microsoft.com/office/drawing/2014/main" id="{85D8FCC2-E428-4702-93AC-A7DC6482CBED}"/>
                </a:ext>
              </a:extLst>
            </p:cNvPr>
            <p:cNvSpPr>
              <a:spLocks noEditPoints="1"/>
            </p:cNvSpPr>
            <p:nvPr/>
          </p:nvSpPr>
          <p:spPr bwMode="auto">
            <a:xfrm>
              <a:off x="1385888" y="4618038"/>
              <a:ext cx="53975" cy="612775"/>
            </a:xfrm>
            <a:custGeom>
              <a:avLst/>
              <a:gdLst>
                <a:gd name="T0" fmla="*/ 10 w 11"/>
                <a:gd name="T1" fmla="*/ 1 h 125"/>
                <a:gd name="T2" fmla="*/ 10 w 11"/>
                <a:gd name="T3" fmla="*/ 2 h 125"/>
                <a:gd name="T4" fmla="*/ 0 w 11"/>
                <a:gd name="T5" fmla="*/ 125 h 125"/>
                <a:gd name="T6" fmla="*/ 0 w 11"/>
                <a:gd name="T7" fmla="*/ 125 h 125"/>
                <a:gd name="T8" fmla="*/ 0 w 11"/>
                <a:gd name="T9" fmla="*/ 125 h 125"/>
                <a:gd name="T10" fmla="*/ 0 w 11"/>
                <a:gd name="T11" fmla="*/ 125 h 125"/>
                <a:gd name="T12" fmla="*/ 0 w 11"/>
                <a:gd name="T13" fmla="*/ 125 h 125"/>
                <a:gd name="T14" fmla="*/ 0 w 11"/>
                <a:gd name="T15" fmla="*/ 125 h 125"/>
                <a:gd name="T16" fmla="*/ 10 w 11"/>
                <a:gd name="T17" fmla="*/ 2 h 125"/>
                <a:gd name="T18" fmla="*/ 10 w 11"/>
                <a:gd name="T19" fmla="*/ 2 h 125"/>
                <a:gd name="T20" fmla="*/ 10 w 11"/>
                <a:gd name="T21" fmla="*/ 1 h 125"/>
                <a:gd name="T22" fmla="*/ 11 w 11"/>
                <a:gd name="T23" fmla="*/ 0 h 125"/>
                <a:gd name="T24" fmla="*/ 11 w 11"/>
                <a:gd name="T25" fmla="*/ 0 h 125"/>
                <a:gd name="T26" fmla="*/ 11 w 11"/>
                <a:gd name="T27" fmla="*/ 0 h 125"/>
                <a:gd name="T28" fmla="*/ 11 w 11"/>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5">
                  <a:moveTo>
                    <a:pt x="10" y="1"/>
                  </a:moveTo>
                  <a:cubicBezTo>
                    <a:pt x="10" y="1"/>
                    <a:pt x="10" y="1"/>
                    <a:pt x="10" y="2"/>
                  </a:cubicBezTo>
                  <a:cubicBezTo>
                    <a:pt x="4" y="43"/>
                    <a:pt x="0" y="8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84"/>
                    <a:pt x="4" y="43"/>
                    <a:pt x="10" y="2"/>
                  </a:cubicBezTo>
                  <a:cubicBezTo>
                    <a:pt x="10" y="2"/>
                    <a:pt x="10" y="2"/>
                    <a:pt x="10" y="2"/>
                  </a:cubicBezTo>
                  <a:cubicBezTo>
                    <a:pt x="10" y="1"/>
                    <a:pt x="10" y="1"/>
                    <a:pt x="10" y="1"/>
                  </a:cubicBezTo>
                  <a:moveTo>
                    <a:pt x="11" y="0"/>
                  </a:moveTo>
                  <a:cubicBezTo>
                    <a:pt x="11" y="0"/>
                    <a:pt x="11" y="0"/>
                    <a:pt x="11" y="0"/>
                  </a:cubicBezTo>
                  <a:cubicBezTo>
                    <a:pt x="11" y="0"/>
                    <a:pt x="11" y="0"/>
                    <a:pt x="11" y="0"/>
                  </a:cubicBezTo>
                  <a:cubicBezTo>
                    <a:pt x="11" y="0"/>
                    <a:pt x="11" y="0"/>
                    <a:pt x="11"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5" name="Freeform 32">
              <a:extLst>
                <a:ext uri="{FF2B5EF4-FFF2-40B4-BE49-F238E27FC236}">
                  <a16:creationId xmlns:a16="http://schemas.microsoft.com/office/drawing/2014/main" id="{DB8ED73D-DAB8-4FD4-97EA-41E0E75A37DF}"/>
                </a:ext>
              </a:extLst>
            </p:cNvPr>
            <p:cNvSpPr>
              <a:spLocks noEditPoints="1"/>
            </p:cNvSpPr>
            <p:nvPr/>
          </p:nvSpPr>
          <p:spPr bwMode="auto">
            <a:xfrm>
              <a:off x="1385888" y="3867150"/>
              <a:ext cx="403225" cy="2397125"/>
            </a:xfrm>
            <a:custGeom>
              <a:avLst/>
              <a:gdLst>
                <a:gd name="T0" fmla="*/ 77 w 81"/>
                <a:gd name="T1" fmla="*/ 489 h 489"/>
                <a:gd name="T2" fmla="*/ 81 w 81"/>
                <a:gd name="T3" fmla="*/ 488 h 489"/>
                <a:gd name="T4" fmla="*/ 62 w 81"/>
                <a:gd name="T5" fmla="*/ 463 h 489"/>
                <a:gd name="T6" fmla="*/ 11 w 81"/>
                <a:gd name="T7" fmla="*/ 418 h 489"/>
                <a:gd name="T8" fmla="*/ 11 w 81"/>
                <a:gd name="T9" fmla="*/ 418 h 489"/>
                <a:gd name="T10" fmla="*/ 11 w 81"/>
                <a:gd name="T11" fmla="*/ 417 h 489"/>
                <a:gd name="T12" fmla="*/ 11 w 81"/>
                <a:gd name="T13" fmla="*/ 417 h 489"/>
                <a:gd name="T14" fmla="*/ 11 w 81"/>
                <a:gd name="T15" fmla="*/ 417 h 489"/>
                <a:gd name="T16" fmla="*/ 11 w 81"/>
                <a:gd name="T17" fmla="*/ 417 h 489"/>
                <a:gd name="T18" fmla="*/ 11 w 81"/>
                <a:gd name="T19" fmla="*/ 417 h 489"/>
                <a:gd name="T20" fmla="*/ 11 w 81"/>
                <a:gd name="T21" fmla="*/ 417 h 489"/>
                <a:gd name="T22" fmla="*/ 6 w 81"/>
                <a:gd name="T23" fmla="*/ 410 h 489"/>
                <a:gd name="T24" fmla="*/ 6 w 81"/>
                <a:gd name="T25" fmla="*/ 410 h 489"/>
                <a:gd name="T26" fmla="*/ 6 w 81"/>
                <a:gd name="T27" fmla="*/ 409 h 489"/>
                <a:gd name="T28" fmla="*/ 6 w 81"/>
                <a:gd name="T29" fmla="*/ 409 h 489"/>
                <a:gd name="T30" fmla="*/ 6 w 81"/>
                <a:gd name="T31" fmla="*/ 409 h 489"/>
                <a:gd name="T32" fmla="*/ 6 w 81"/>
                <a:gd name="T33" fmla="*/ 409 h 489"/>
                <a:gd name="T34" fmla="*/ 0 w 81"/>
                <a:gd name="T35" fmla="*/ 279 h 489"/>
                <a:gd name="T36" fmla="*/ 6 w 81"/>
                <a:gd name="T37" fmla="*/ 409 h 489"/>
                <a:gd name="T38" fmla="*/ 9 w 81"/>
                <a:gd name="T39" fmla="*/ 384 h 489"/>
                <a:gd name="T40" fmla="*/ 9 w 81"/>
                <a:gd name="T41" fmla="*/ 334 h 489"/>
                <a:gd name="T42" fmla="*/ 1 w 81"/>
                <a:gd name="T43" fmla="*/ 326 h 489"/>
                <a:gd name="T44" fmla="*/ 0 w 81"/>
                <a:gd name="T45" fmla="*/ 278 h 489"/>
                <a:gd name="T46" fmla="*/ 0 w 81"/>
                <a:gd name="T47" fmla="*/ 278 h 489"/>
                <a:gd name="T48" fmla="*/ 0 w 81"/>
                <a:gd name="T49" fmla="*/ 278 h 489"/>
                <a:gd name="T50" fmla="*/ 10 w 81"/>
                <a:gd name="T51" fmla="*/ 155 h 489"/>
                <a:gd name="T52" fmla="*/ 3 w 81"/>
                <a:gd name="T53" fmla="*/ 220 h 489"/>
                <a:gd name="T54" fmla="*/ 20 w 81"/>
                <a:gd name="T55" fmla="*/ 155 h 489"/>
                <a:gd name="T56" fmla="*/ 10 w 81"/>
                <a:gd name="T57" fmla="*/ 155 h 489"/>
                <a:gd name="T58" fmla="*/ 11 w 81"/>
                <a:gd name="T59" fmla="*/ 153 h 489"/>
                <a:gd name="T60" fmla="*/ 11 w 81"/>
                <a:gd name="T61" fmla="*/ 153 h 489"/>
                <a:gd name="T62" fmla="*/ 11 w 81"/>
                <a:gd name="T63" fmla="*/ 153 h 489"/>
                <a:gd name="T64" fmla="*/ 11 w 81"/>
                <a:gd name="T65" fmla="*/ 152 h 489"/>
                <a:gd name="T66" fmla="*/ 11 w 81"/>
                <a:gd name="T67" fmla="*/ 152 h 489"/>
                <a:gd name="T68" fmla="*/ 11 w 81"/>
                <a:gd name="T69" fmla="*/ 152 h 489"/>
                <a:gd name="T70" fmla="*/ 11 w 81"/>
                <a:gd name="T71" fmla="*/ 149 h 489"/>
                <a:gd name="T72" fmla="*/ 11 w 81"/>
                <a:gd name="T73" fmla="*/ 149 h 489"/>
                <a:gd name="T74" fmla="*/ 11 w 81"/>
                <a:gd name="T75" fmla="*/ 149 h 489"/>
                <a:gd name="T76" fmla="*/ 12 w 81"/>
                <a:gd name="T77" fmla="*/ 148 h 489"/>
                <a:gd name="T78" fmla="*/ 12 w 81"/>
                <a:gd name="T79" fmla="*/ 148 h 489"/>
                <a:gd name="T80" fmla="*/ 12 w 81"/>
                <a:gd name="T81" fmla="*/ 147 h 489"/>
                <a:gd name="T82" fmla="*/ 36 w 81"/>
                <a:gd name="T83" fmla="*/ 61 h 489"/>
                <a:gd name="T84" fmla="*/ 50 w 81"/>
                <a:gd name="T85"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489">
                  <a:moveTo>
                    <a:pt x="11" y="418"/>
                  </a:moveTo>
                  <a:cubicBezTo>
                    <a:pt x="32" y="450"/>
                    <a:pt x="65" y="488"/>
                    <a:pt x="77" y="489"/>
                  </a:cubicBezTo>
                  <a:cubicBezTo>
                    <a:pt x="77" y="489"/>
                    <a:pt x="77" y="489"/>
                    <a:pt x="77" y="489"/>
                  </a:cubicBezTo>
                  <a:cubicBezTo>
                    <a:pt x="78" y="489"/>
                    <a:pt x="79" y="488"/>
                    <a:pt x="81" y="488"/>
                  </a:cubicBezTo>
                  <a:cubicBezTo>
                    <a:pt x="77" y="481"/>
                    <a:pt x="73" y="476"/>
                    <a:pt x="70" y="470"/>
                  </a:cubicBezTo>
                  <a:cubicBezTo>
                    <a:pt x="67" y="468"/>
                    <a:pt x="64" y="466"/>
                    <a:pt x="62" y="463"/>
                  </a:cubicBezTo>
                  <a:cubicBezTo>
                    <a:pt x="58" y="465"/>
                    <a:pt x="54" y="467"/>
                    <a:pt x="51" y="468"/>
                  </a:cubicBezTo>
                  <a:cubicBezTo>
                    <a:pt x="38" y="454"/>
                    <a:pt x="23" y="435"/>
                    <a:pt x="11" y="418"/>
                  </a:cubicBezTo>
                  <a:moveTo>
                    <a:pt x="11" y="417"/>
                  </a:moveTo>
                  <a:cubicBezTo>
                    <a:pt x="11" y="418"/>
                    <a:pt x="11" y="418"/>
                    <a:pt x="11" y="418"/>
                  </a:cubicBezTo>
                  <a:cubicBezTo>
                    <a:pt x="11" y="418"/>
                    <a:pt x="11" y="418"/>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6" y="410"/>
                  </a:moveTo>
                  <a:cubicBezTo>
                    <a:pt x="6" y="410"/>
                    <a:pt x="6" y="410"/>
                    <a:pt x="6" y="410"/>
                  </a:cubicBezTo>
                  <a:cubicBezTo>
                    <a:pt x="6" y="410"/>
                    <a:pt x="6" y="410"/>
                    <a:pt x="6" y="410"/>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0" y="279"/>
                  </a:moveTo>
                  <a:cubicBezTo>
                    <a:pt x="0" y="280"/>
                    <a:pt x="0" y="282"/>
                    <a:pt x="0" y="284"/>
                  </a:cubicBezTo>
                  <a:cubicBezTo>
                    <a:pt x="0" y="324"/>
                    <a:pt x="3" y="405"/>
                    <a:pt x="6" y="409"/>
                  </a:cubicBezTo>
                  <a:cubicBezTo>
                    <a:pt x="5" y="408"/>
                    <a:pt x="4" y="399"/>
                    <a:pt x="3" y="386"/>
                  </a:cubicBezTo>
                  <a:cubicBezTo>
                    <a:pt x="5" y="385"/>
                    <a:pt x="7" y="385"/>
                    <a:pt x="9" y="384"/>
                  </a:cubicBezTo>
                  <a:cubicBezTo>
                    <a:pt x="11" y="384"/>
                    <a:pt x="13" y="383"/>
                    <a:pt x="15" y="382"/>
                  </a:cubicBezTo>
                  <a:cubicBezTo>
                    <a:pt x="11" y="367"/>
                    <a:pt x="9" y="352"/>
                    <a:pt x="9" y="334"/>
                  </a:cubicBezTo>
                  <a:cubicBezTo>
                    <a:pt x="9" y="331"/>
                    <a:pt x="9" y="327"/>
                    <a:pt x="9" y="324"/>
                  </a:cubicBezTo>
                  <a:cubicBezTo>
                    <a:pt x="6" y="325"/>
                    <a:pt x="3" y="325"/>
                    <a:pt x="1" y="326"/>
                  </a:cubicBezTo>
                  <a:cubicBezTo>
                    <a:pt x="0" y="308"/>
                    <a:pt x="0" y="291"/>
                    <a:pt x="0" y="279"/>
                  </a:cubicBezTo>
                  <a:moveTo>
                    <a:pt x="0" y="278"/>
                  </a:moveTo>
                  <a:cubicBezTo>
                    <a:pt x="0" y="279"/>
                    <a:pt x="0" y="279"/>
                    <a:pt x="0" y="279"/>
                  </a:cubicBezTo>
                  <a:cubicBezTo>
                    <a:pt x="0" y="279"/>
                    <a:pt x="0" y="279"/>
                    <a:pt x="0" y="278"/>
                  </a:cubicBezTo>
                  <a:moveTo>
                    <a:pt x="0" y="278"/>
                  </a:moveTo>
                  <a:cubicBezTo>
                    <a:pt x="0" y="278"/>
                    <a:pt x="0" y="278"/>
                    <a:pt x="0" y="278"/>
                  </a:cubicBezTo>
                  <a:cubicBezTo>
                    <a:pt x="0" y="278"/>
                    <a:pt x="0" y="278"/>
                    <a:pt x="0" y="278"/>
                  </a:cubicBezTo>
                  <a:moveTo>
                    <a:pt x="10" y="155"/>
                  </a:moveTo>
                  <a:cubicBezTo>
                    <a:pt x="4" y="196"/>
                    <a:pt x="0" y="237"/>
                    <a:pt x="0" y="278"/>
                  </a:cubicBezTo>
                  <a:cubicBezTo>
                    <a:pt x="0" y="259"/>
                    <a:pt x="1" y="239"/>
                    <a:pt x="3" y="220"/>
                  </a:cubicBezTo>
                  <a:cubicBezTo>
                    <a:pt x="6" y="219"/>
                    <a:pt x="9" y="218"/>
                    <a:pt x="13" y="218"/>
                  </a:cubicBezTo>
                  <a:cubicBezTo>
                    <a:pt x="15" y="197"/>
                    <a:pt x="17" y="176"/>
                    <a:pt x="20" y="155"/>
                  </a:cubicBezTo>
                  <a:cubicBezTo>
                    <a:pt x="17" y="156"/>
                    <a:pt x="13" y="157"/>
                    <a:pt x="10" y="158"/>
                  </a:cubicBezTo>
                  <a:cubicBezTo>
                    <a:pt x="10" y="157"/>
                    <a:pt x="10" y="156"/>
                    <a:pt x="10" y="155"/>
                  </a:cubicBezTo>
                  <a:moveTo>
                    <a:pt x="11" y="153"/>
                  </a:moveTo>
                  <a:cubicBezTo>
                    <a:pt x="11" y="153"/>
                    <a:pt x="11" y="153"/>
                    <a:pt x="11" y="153"/>
                  </a:cubicBezTo>
                  <a:cubicBezTo>
                    <a:pt x="11" y="153"/>
                    <a:pt x="11" y="153"/>
                    <a:pt x="11" y="153"/>
                  </a:cubicBezTo>
                  <a:cubicBezTo>
                    <a:pt x="11" y="153"/>
                    <a:pt x="11" y="153"/>
                    <a:pt x="11" y="153"/>
                  </a:cubicBezTo>
                  <a:moveTo>
                    <a:pt x="11" y="153"/>
                  </a:moveTo>
                  <a:cubicBezTo>
                    <a:pt x="11" y="153"/>
                    <a:pt x="11" y="153"/>
                    <a:pt x="11" y="153"/>
                  </a:cubicBezTo>
                  <a:cubicBezTo>
                    <a:pt x="11" y="153"/>
                    <a:pt x="11" y="153"/>
                    <a:pt x="11" y="153"/>
                  </a:cubicBezTo>
                  <a:moveTo>
                    <a:pt x="11" y="152"/>
                  </a:moveTo>
                  <a:cubicBezTo>
                    <a:pt x="11" y="152"/>
                    <a:pt x="11" y="152"/>
                    <a:pt x="11" y="152"/>
                  </a:cubicBezTo>
                  <a:cubicBezTo>
                    <a:pt x="11" y="152"/>
                    <a:pt x="11" y="152"/>
                    <a:pt x="11" y="152"/>
                  </a:cubicBezTo>
                  <a:moveTo>
                    <a:pt x="11" y="151"/>
                  </a:moveTo>
                  <a:cubicBezTo>
                    <a:pt x="11" y="151"/>
                    <a:pt x="11" y="152"/>
                    <a:pt x="11" y="152"/>
                  </a:cubicBezTo>
                  <a:cubicBezTo>
                    <a:pt x="11" y="152"/>
                    <a:pt x="11" y="151"/>
                    <a:pt x="11" y="151"/>
                  </a:cubicBezTo>
                  <a:moveTo>
                    <a:pt x="11" y="149"/>
                  </a:moveTo>
                  <a:cubicBezTo>
                    <a:pt x="11" y="149"/>
                    <a:pt x="11" y="149"/>
                    <a:pt x="11" y="149"/>
                  </a:cubicBezTo>
                  <a:cubicBezTo>
                    <a:pt x="11" y="149"/>
                    <a:pt x="11" y="149"/>
                    <a:pt x="11" y="149"/>
                  </a:cubicBezTo>
                  <a:moveTo>
                    <a:pt x="11" y="148"/>
                  </a:moveTo>
                  <a:cubicBezTo>
                    <a:pt x="11" y="148"/>
                    <a:pt x="11" y="149"/>
                    <a:pt x="11" y="149"/>
                  </a:cubicBezTo>
                  <a:cubicBezTo>
                    <a:pt x="11" y="149"/>
                    <a:pt x="11" y="148"/>
                    <a:pt x="11" y="148"/>
                  </a:cubicBezTo>
                  <a:moveTo>
                    <a:pt x="12" y="148"/>
                  </a:moveTo>
                  <a:cubicBezTo>
                    <a:pt x="11" y="148"/>
                    <a:pt x="11" y="148"/>
                    <a:pt x="11" y="148"/>
                  </a:cubicBezTo>
                  <a:cubicBezTo>
                    <a:pt x="11" y="148"/>
                    <a:pt x="11" y="148"/>
                    <a:pt x="12" y="148"/>
                  </a:cubicBezTo>
                  <a:moveTo>
                    <a:pt x="50" y="0"/>
                  </a:moveTo>
                  <a:cubicBezTo>
                    <a:pt x="33" y="48"/>
                    <a:pt x="20" y="98"/>
                    <a:pt x="12" y="147"/>
                  </a:cubicBezTo>
                  <a:cubicBezTo>
                    <a:pt x="16" y="119"/>
                    <a:pt x="23" y="91"/>
                    <a:pt x="30" y="63"/>
                  </a:cubicBezTo>
                  <a:cubicBezTo>
                    <a:pt x="32" y="62"/>
                    <a:pt x="34" y="62"/>
                    <a:pt x="36" y="61"/>
                  </a:cubicBezTo>
                  <a:cubicBezTo>
                    <a:pt x="38" y="50"/>
                    <a:pt x="41" y="39"/>
                    <a:pt x="43" y="28"/>
                  </a:cubicBezTo>
                  <a:cubicBezTo>
                    <a:pt x="45" y="19"/>
                    <a:pt x="47" y="9"/>
                    <a:pt x="50" y="1"/>
                  </a:cubicBezTo>
                  <a:cubicBezTo>
                    <a:pt x="50" y="0"/>
                    <a:pt x="50" y="0"/>
                    <a:pt x="50"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6" name="Freeform 33">
              <a:extLst>
                <a:ext uri="{FF2B5EF4-FFF2-40B4-BE49-F238E27FC236}">
                  <a16:creationId xmlns:a16="http://schemas.microsoft.com/office/drawing/2014/main" id="{3771C81D-6AB0-459A-AD96-679CD04E22A5}"/>
                </a:ext>
              </a:extLst>
            </p:cNvPr>
            <p:cNvSpPr>
              <a:spLocks/>
            </p:cNvSpPr>
            <p:nvPr/>
          </p:nvSpPr>
          <p:spPr bwMode="auto">
            <a:xfrm>
              <a:off x="1435101" y="4167188"/>
              <a:ext cx="130175" cy="474663"/>
            </a:xfrm>
            <a:custGeom>
              <a:avLst/>
              <a:gdLst>
                <a:gd name="T0" fmla="*/ 26 w 26"/>
                <a:gd name="T1" fmla="*/ 0 h 97"/>
                <a:gd name="T2" fmla="*/ 20 w 26"/>
                <a:gd name="T3" fmla="*/ 2 h 97"/>
                <a:gd name="T4" fmla="*/ 2 w 26"/>
                <a:gd name="T5" fmla="*/ 86 h 97"/>
                <a:gd name="T6" fmla="*/ 2 w 26"/>
                <a:gd name="T7" fmla="*/ 87 h 97"/>
                <a:gd name="T8" fmla="*/ 1 w 26"/>
                <a:gd name="T9" fmla="*/ 87 h 97"/>
                <a:gd name="T10" fmla="*/ 1 w 26"/>
                <a:gd name="T11" fmla="*/ 87 h 97"/>
                <a:gd name="T12" fmla="*/ 1 w 26"/>
                <a:gd name="T13" fmla="*/ 88 h 97"/>
                <a:gd name="T14" fmla="*/ 1 w 26"/>
                <a:gd name="T15" fmla="*/ 88 h 97"/>
                <a:gd name="T16" fmla="*/ 1 w 26"/>
                <a:gd name="T17" fmla="*/ 88 h 97"/>
                <a:gd name="T18" fmla="*/ 1 w 26"/>
                <a:gd name="T19" fmla="*/ 90 h 97"/>
                <a:gd name="T20" fmla="*/ 1 w 26"/>
                <a:gd name="T21" fmla="*/ 91 h 97"/>
                <a:gd name="T22" fmla="*/ 1 w 26"/>
                <a:gd name="T23" fmla="*/ 91 h 97"/>
                <a:gd name="T24" fmla="*/ 1 w 26"/>
                <a:gd name="T25" fmla="*/ 91 h 97"/>
                <a:gd name="T26" fmla="*/ 1 w 26"/>
                <a:gd name="T27" fmla="*/ 92 h 97"/>
                <a:gd name="T28" fmla="*/ 1 w 26"/>
                <a:gd name="T29" fmla="*/ 92 h 97"/>
                <a:gd name="T30" fmla="*/ 1 w 26"/>
                <a:gd name="T31" fmla="*/ 92 h 97"/>
                <a:gd name="T32" fmla="*/ 1 w 26"/>
                <a:gd name="T33" fmla="*/ 92 h 97"/>
                <a:gd name="T34" fmla="*/ 1 w 26"/>
                <a:gd name="T35" fmla="*/ 92 h 97"/>
                <a:gd name="T36" fmla="*/ 0 w 26"/>
                <a:gd name="T37" fmla="*/ 93 h 97"/>
                <a:gd name="T38" fmla="*/ 0 w 26"/>
                <a:gd name="T39" fmla="*/ 94 h 97"/>
                <a:gd name="T40" fmla="*/ 0 w 26"/>
                <a:gd name="T41" fmla="*/ 94 h 97"/>
                <a:gd name="T42" fmla="*/ 0 w 26"/>
                <a:gd name="T43" fmla="*/ 97 h 97"/>
                <a:gd name="T44" fmla="*/ 10 w 26"/>
                <a:gd name="T45" fmla="*/ 94 h 97"/>
                <a:gd name="T46" fmla="*/ 26 w 26"/>
                <a:gd name="T4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97">
                  <a:moveTo>
                    <a:pt x="26" y="0"/>
                  </a:moveTo>
                  <a:cubicBezTo>
                    <a:pt x="24" y="1"/>
                    <a:pt x="22" y="1"/>
                    <a:pt x="20" y="2"/>
                  </a:cubicBezTo>
                  <a:cubicBezTo>
                    <a:pt x="13" y="30"/>
                    <a:pt x="6" y="58"/>
                    <a:pt x="2" y="86"/>
                  </a:cubicBezTo>
                  <a:cubicBezTo>
                    <a:pt x="2" y="86"/>
                    <a:pt x="2" y="86"/>
                    <a:pt x="2"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90"/>
                    <a:pt x="1" y="90"/>
                  </a:cubicBezTo>
                  <a:cubicBezTo>
                    <a:pt x="1" y="90"/>
                    <a:pt x="1" y="91"/>
                    <a:pt x="1" y="91"/>
                  </a:cubicBezTo>
                  <a:cubicBezTo>
                    <a:pt x="1" y="91"/>
                    <a:pt x="1" y="91"/>
                    <a:pt x="1" y="91"/>
                  </a:cubicBezTo>
                  <a:cubicBezTo>
                    <a:pt x="1" y="91"/>
                    <a:pt x="1" y="91"/>
                    <a:pt x="1" y="91"/>
                  </a:cubicBezTo>
                  <a:cubicBezTo>
                    <a:pt x="1" y="91"/>
                    <a:pt x="1" y="92"/>
                    <a:pt x="1" y="92"/>
                  </a:cubicBezTo>
                  <a:cubicBezTo>
                    <a:pt x="1" y="92"/>
                    <a:pt x="1" y="92"/>
                    <a:pt x="1" y="92"/>
                  </a:cubicBezTo>
                  <a:cubicBezTo>
                    <a:pt x="1" y="92"/>
                    <a:pt x="1" y="92"/>
                    <a:pt x="1" y="92"/>
                  </a:cubicBezTo>
                  <a:cubicBezTo>
                    <a:pt x="1" y="92"/>
                    <a:pt x="1" y="92"/>
                    <a:pt x="1" y="92"/>
                  </a:cubicBezTo>
                  <a:cubicBezTo>
                    <a:pt x="1" y="92"/>
                    <a:pt x="1" y="92"/>
                    <a:pt x="1" y="92"/>
                  </a:cubicBezTo>
                  <a:cubicBezTo>
                    <a:pt x="0" y="93"/>
                    <a:pt x="0" y="93"/>
                    <a:pt x="0" y="93"/>
                  </a:cubicBezTo>
                  <a:cubicBezTo>
                    <a:pt x="0" y="93"/>
                    <a:pt x="0" y="93"/>
                    <a:pt x="0" y="94"/>
                  </a:cubicBezTo>
                  <a:cubicBezTo>
                    <a:pt x="0" y="94"/>
                    <a:pt x="0" y="94"/>
                    <a:pt x="0" y="94"/>
                  </a:cubicBezTo>
                  <a:cubicBezTo>
                    <a:pt x="0" y="95"/>
                    <a:pt x="0" y="96"/>
                    <a:pt x="0" y="97"/>
                  </a:cubicBezTo>
                  <a:cubicBezTo>
                    <a:pt x="3" y="96"/>
                    <a:pt x="7" y="95"/>
                    <a:pt x="10" y="94"/>
                  </a:cubicBezTo>
                  <a:cubicBezTo>
                    <a:pt x="14" y="62"/>
                    <a:pt x="20" y="30"/>
                    <a:pt x="26"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7" name="Freeform 34">
              <a:extLst>
                <a:ext uri="{FF2B5EF4-FFF2-40B4-BE49-F238E27FC236}">
                  <a16:creationId xmlns:a16="http://schemas.microsoft.com/office/drawing/2014/main" id="{D15F5DF0-B4E1-4097-B2D9-8DFBC0534155}"/>
                </a:ext>
              </a:extLst>
            </p:cNvPr>
            <p:cNvSpPr>
              <a:spLocks/>
            </p:cNvSpPr>
            <p:nvPr/>
          </p:nvSpPr>
          <p:spPr bwMode="auto">
            <a:xfrm>
              <a:off x="1385888" y="4935538"/>
              <a:ext cx="65088" cy="530225"/>
            </a:xfrm>
            <a:custGeom>
              <a:avLst/>
              <a:gdLst>
                <a:gd name="T0" fmla="*/ 13 w 13"/>
                <a:gd name="T1" fmla="*/ 0 h 108"/>
                <a:gd name="T2" fmla="*/ 3 w 13"/>
                <a:gd name="T3" fmla="*/ 2 h 108"/>
                <a:gd name="T4" fmla="*/ 0 w 13"/>
                <a:gd name="T5" fmla="*/ 60 h 108"/>
                <a:gd name="T6" fmla="*/ 0 w 13"/>
                <a:gd name="T7" fmla="*/ 60 h 108"/>
                <a:gd name="T8" fmla="*/ 0 w 13"/>
                <a:gd name="T9" fmla="*/ 60 h 108"/>
                <a:gd name="T10" fmla="*/ 0 w 13"/>
                <a:gd name="T11" fmla="*/ 60 h 108"/>
                <a:gd name="T12" fmla="*/ 0 w 13"/>
                <a:gd name="T13" fmla="*/ 60 h 108"/>
                <a:gd name="T14" fmla="*/ 0 w 13"/>
                <a:gd name="T15" fmla="*/ 60 h 108"/>
                <a:gd name="T16" fmla="*/ 0 w 13"/>
                <a:gd name="T17" fmla="*/ 60 h 108"/>
                <a:gd name="T18" fmla="*/ 0 w 13"/>
                <a:gd name="T19" fmla="*/ 61 h 108"/>
                <a:gd name="T20" fmla="*/ 0 w 13"/>
                <a:gd name="T21" fmla="*/ 61 h 108"/>
                <a:gd name="T22" fmla="*/ 0 w 13"/>
                <a:gd name="T23" fmla="*/ 61 h 108"/>
                <a:gd name="T24" fmla="*/ 0 w 13"/>
                <a:gd name="T25" fmla="*/ 61 h 108"/>
                <a:gd name="T26" fmla="*/ 1 w 13"/>
                <a:gd name="T27" fmla="*/ 108 h 108"/>
                <a:gd name="T28" fmla="*/ 9 w 13"/>
                <a:gd name="T29" fmla="*/ 106 h 108"/>
                <a:gd name="T30" fmla="*/ 13 w 13"/>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8">
                  <a:moveTo>
                    <a:pt x="13" y="0"/>
                  </a:moveTo>
                  <a:cubicBezTo>
                    <a:pt x="9" y="0"/>
                    <a:pt x="6" y="1"/>
                    <a:pt x="3" y="2"/>
                  </a:cubicBezTo>
                  <a:cubicBezTo>
                    <a:pt x="1" y="21"/>
                    <a:pt x="0" y="41"/>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73"/>
                    <a:pt x="0" y="90"/>
                    <a:pt x="1" y="108"/>
                  </a:cubicBezTo>
                  <a:cubicBezTo>
                    <a:pt x="3" y="107"/>
                    <a:pt x="6" y="107"/>
                    <a:pt x="9" y="106"/>
                  </a:cubicBezTo>
                  <a:cubicBezTo>
                    <a:pt x="8" y="72"/>
                    <a:pt x="10" y="36"/>
                    <a:pt x="13"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8" name="Freeform 35">
              <a:extLst>
                <a:ext uri="{FF2B5EF4-FFF2-40B4-BE49-F238E27FC236}">
                  <a16:creationId xmlns:a16="http://schemas.microsoft.com/office/drawing/2014/main" id="{5638A3E9-A15C-46B1-A7CE-B5F7CCC6F0E5}"/>
                </a:ext>
              </a:extLst>
            </p:cNvPr>
            <p:cNvSpPr>
              <a:spLocks/>
            </p:cNvSpPr>
            <p:nvPr/>
          </p:nvSpPr>
          <p:spPr bwMode="auto">
            <a:xfrm>
              <a:off x="1400176" y="5740400"/>
              <a:ext cx="295275" cy="420688"/>
            </a:xfrm>
            <a:custGeom>
              <a:avLst/>
              <a:gdLst>
                <a:gd name="T0" fmla="*/ 12 w 59"/>
                <a:gd name="T1" fmla="*/ 0 h 86"/>
                <a:gd name="T2" fmla="*/ 6 w 59"/>
                <a:gd name="T3" fmla="*/ 2 h 86"/>
                <a:gd name="T4" fmla="*/ 0 w 59"/>
                <a:gd name="T5" fmla="*/ 4 h 86"/>
                <a:gd name="T6" fmla="*/ 3 w 59"/>
                <a:gd name="T7" fmla="*/ 27 h 86"/>
                <a:gd name="T8" fmla="*/ 3 w 59"/>
                <a:gd name="T9" fmla="*/ 27 h 86"/>
                <a:gd name="T10" fmla="*/ 3 w 59"/>
                <a:gd name="T11" fmla="*/ 27 h 86"/>
                <a:gd name="T12" fmla="*/ 3 w 59"/>
                <a:gd name="T13" fmla="*/ 27 h 86"/>
                <a:gd name="T14" fmla="*/ 3 w 59"/>
                <a:gd name="T15" fmla="*/ 27 h 86"/>
                <a:gd name="T16" fmla="*/ 3 w 59"/>
                <a:gd name="T17" fmla="*/ 27 h 86"/>
                <a:gd name="T18" fmla="*/ 3 w 59"/>
                <a:gd name="T19" fmla="*/ 27 h 86"/>
                <a:gd name="T20" fmla="*/ 3 w 59"/>
                <a:gd name="T21" fmla="*/ 27 h 86"/>
                <a:gd name="T22" fmla="*/ 3 w 59"/>
                <a:gd name="T23" fmla="*/ 28 h 86"/>
                <a:gd name="T24" fmla="*/ 3 w 59"/>
                <a:gd name="T25" fmla="*/ 28 h 86"/>
                <a:gd name="T26" fmla="*/ 8 w 59"/>
                <a:gd name="T27" fmla="*/ 35 h 86"/>
                <a:gd name="T28" fmla="*/ 8 w 59"/>
                <a:gd name="T29" fmla="*/ 35 h 86"/>
                <a:gd name="T30" fmla="*/ 8 w 59"/>
                <a:gd name="T31" fmla="*/ 35 h 86"/>
                <a:gd name="T32" fmla="*/ 8 w 59"/>
                <a:gd name="T33" fmla="*/ 35 h 86"/>
                <a:gd name="T34" fmla="*/ 8 w 59"/>
                <a:gd name="T35" fmla="*/ 35 h 86"/>
                <a:gd name="T36" fmla="*/ 8 w 59"/>
                <a:gd name="T37" fmla="*/ 35 h 86"/>
                <a:gd name="T38" fmla="*/ 8 w 59"/>
                <a:gd name="T39" fmla="*/ 35 h 86"/>
                <a:gd name="T40" fmla="*/ 8 w 59"/>
                <a:gd name="T41" fmla="*/ 35 h 86"/>
                <a:gd name="T42" fmla="*/ 8 w 59"/>
                <a:gd name="T43" fmla="*/ 35 h 86"/>
                <a:gd name="T44" fmla="*/ 8 w 59"/>
                <a:gd name="T45" fmla="*/ 36 h 86"/>
                <a:gd name="T46" fmla="*/ 8 w 59"/>
                <a:gd name="T47" fmla="*/ 36 h 86"/>
                <a:gd name="T48" fmla="*/ 48 w 59"/>
                <a:gd name="T49" fmla="*/ 86 h 86"/>
                <a:gd name="T50" fmla="*/ 59 w 59"/>
                <a:gd name="T51" fmla="*/ 81 h 86"/>
                <a:gd name="T52" fmla="*/ 31 w 59"/>
                <a:gd name="T53" fmla="*/ 47 h 86"/>
                <a:gd name="T54" fmla="*/ 12 w 59"/>
                <a:gd name="T5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86">
                  <a:moveTo>
                    <a:pt x="12" y="0"/>
                  </a:moveTo>
                  <a:cubicBezTo>
                    <a:pt x="10" y="1"/>
                    <a:pt x="8" y="2"/>
                    <a:pt x="6" y="2"/>
                  </a:cubicBezTo>
                  <a:cubicBezTo>
                    <a:pt x="4" y="3"/>
                    <a:pt x="2" y="3"/>
                    <a:pt x="0" y="4"/>
                  </a:cubicBezTo>
                  <a:cubicBezTo>
                    <a:pt x="1" y="17"/>
                    <a:pt x="2" y="26"/>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8"/>
                    <a:pt x="3" y="28"/>
                  </a:cubicBezTo>
                  <a:cubicBezTo>
                    <a:pt x="3" y="28"/>
                    <a:pt x="3" y="28"/>
                    <a:pt x="3" y="28"/>
                  </a:cubicBezTo>
                  <a:cubicBezTo>
                    <a:pt x="5" y="30"/>
                    <a:pt x="6" y="32"/>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20" y="53"/>
                    <a:pt x="35" y="72"/>
                    <a:pt x="48" y="86"/>
                  </a:cubicBezTo>
                  <a:cubicBezTo>
                    <a:pt x="51" y="85"/>
                    <a:pt x="55" y="83"/>
                    <a:pt x="59" y="81"/>
                  </a:cubicBezTo>
                  <a:cubicBezTo>
                    <a:pt x="48" y="72"/>
                    <a:pt x="39" y="61"/>
                    <a:pt x="31" y="47"/>
                  </a:cubicBezTo>
                  <a:cubicBezTo>
                    <a:pt x="22" y="31"/>
                    <a:pt x="16" y="16"/>
                    <a:pt x="12"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9" name="Freeform 36">
              <a:extLst>
                <a:ext uri="{FF2B5EF4-FFF2-40B4-BE49-F238E27FC236}">
                  <a16:creationId xmlns:a16="http://schemas.microsoft.com/office/drawing/2014/main" id="{112B2D1A-2F30-45AD-B064-43D6D8666714}"/>
                </a:ext>
              </a:extLst>
            </p:cNvPr>
            <p:cNvSpPr>
              <a:spLocks noEditPoints="1"/>
            </p:cNvSpPr>
            <p:nvPr/>
          </p:nvSpPr>
          <p:spPr bwMode="auto">
            <a:xfrm>
              <a:off x="1495426" y="3162300"/>
              <a:ext cx="219075" cy="465138"/>
            </a:xfrm>
            <a:custGeom>
              <a:avLst/>
              <a:gdLst>
                <a:gd name="T0" fmla="*/ 1 w 44"/>
                <a:gd name="T1" fmla="*/ 1 h 95"/>
                <a:gd name="T2" fmla="*/ 1 w 44"/>
                <a:gd name="T3" fmla="*/ 1 h 95"/>
                <a:gd name="T4" fmla="*/ 44 w 44"/>
                <a:gd name="T5" fmla="*/ 95 h 95"/>
                <a:gd name="T6" fmla="*/ 44 w 44"/>
                <a:gd name="T7" fmla="*/ 95 h 95"/>
                <a:gd name="T8" fmla="*/ 1 w 44"/>
                <a:gd name="T9" fmla="*/ 1 h 95"/>
                <a:gd name="T10" fmla="*/ 1 w 44"/>
                <a:gd name="T11" fmla="*/ 1 h 95"/>
                <a:gd name="T12" fmla="*/ 1 w 44"/>
                <a:gd name="T13" fmla="*/ 1 h 95"/>
                <a:gd name="T14" fmla="*/ 1 w 44"/>
                <a:gd name="T15" fmla="*/ 1 h 95"/>
                <a:gd name="T16" fmla="*/ 1 w 44"/>
                <a:gd name="T17" fmla="*/ 1 h 95"/>
                <a:gd name="T18" fmla="*/ 1 w 44"/>
                <a:gd name="T19" fmla="*/ 1 h 95"/>
                <a:gd name="T20" fmla="*/ 1 w 44"/>
                <a:gd name="T21" fmla="*/ 1 h 95"/>
                <a:gd name="T22" fmla="*/ 1 w 44"/>
                <a:gd name="T23" fmla="*/ 1 h 95"/>
                <a:gd name="T24" fmla="*/ 1 w 44"/>
                <a:gd name="T25" fmla="*/ 1 h 95"/>
                <a:gd name="T26" fmla="*/ 1 w 44"/>
                <a:gd name="T27" fmla="*/ 1 h 95"/>
                <a:gd name="T28" fmla="*/ 1 w 44"/>
                <a:gd name="T29" fmla="*/ 1 h 95"/>
                <a:gd name="T30" fmla="*/ 1 w 44"/>
                <a:gd name="T31" fmla="*/ 1 h 95"/>
                <a:gd name="T32" fmla="*/ 1 w 44"/>
                <a:gd name="T33" fmla="*/ 1 h 95"/>
                <a:gd name="T34" fmla="*/ 1 w 44"/>
                <a:gd name="T35" fmla="*/ 1 h 95"/>
                <a:gd name="T36" fmla="*/ 1 w 44"/>
                <a:gd name="T37" fmla="*/ 1 h 95"/>
                <a:gd name="T38" fmla="*/ 1 w 44"/>
                <a:gd name="T39" fmla="*/ 1 h 95"/>
                <a:gd name="T40" fmla="*/ 1 w 44"/>
                <a:gd name="T41" fmla="*/ 1 h 95"/>
                <a:gd name="T42" fmla="*/ 1 w 44"/>
                <a:gd name="T43" fmla="*/ 1 h 95"/>
                <a:gd name="T44" fmla="*/ 1 w 44"/>
                <a:gd name="T45" fmla="*/ 1 h 95"/>
                <a:gd name="T46" fmla="*/ 1 w 44"/>
                <a:gd name="T47" fmla="*/ 1 h 95"/>
                <a:gd name="T48" fmla="*/ 1 w 44"/>
                <a:gd name="T49" fmla="*/ 0 h 95"/>
                <a:gd name="T50" fmla="*/ 1 w 44"/>
                <a:gd name="T51" fmla="*/ 0 h 95"/>
                <a:gd name="T52" fmla="*/ 1 w 44"/>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5">
                  <a:moveTo>
                    <a:pt x="1" y="1"/>
                  </a:moveTo>
                  <a:cubicBezTo>
                    <a:pt x="1" y="1"/>
                    <a:pt x="1" y="1"/>
                    <a:pt x="1" y="1"/>
                  </a:cubicBezTo>
                  <a:cubicBezTo>
                    <a:pt x="0" y="35"/>
                    <a:pt x="30" y="74"/>
                    <a:pt x="44" y="95"/>
                  </a:cubicBezTo>
                  <a:cubicBezTo>
                    <a:pt x="44" y="95"/>
                    <a:pt x="44" y="95"/>
                    <a:pt x="44" y="95"/>
                  </a:cubicBezTo>
                  <a:cubicBezTo>
                    <a:pt x="30" y="74"/>
                    <a:pt x="0" y="35"/>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0" name="Freeform 37">
              <a:extLst>
                <a:ext uri="{FF2B5EF4-FFF2-40B4-BE49-F238E27FC236}">
                  <a16:creationId xmlns:a16="http://schemas.microsoft.com/office/drawing/2014/main" id="{D735E22C-FB3E-4F13-B708-1212A4299C58}"/>
                </a:ext>
              </a:extLst>
            </p:cNvPr>
            <p:cNvSpPr>
              <a:spLocks noEditPoints="1"/>
            </p:cNvSpPr>
            <p:nvPr/>
          </p:nvSpPr>
          <p:spPr bwMode="auto">
            <a:xfrm>
              <a:off x="1495426" y="3132138"/>
              <a:ext cx="623888" cy="495300"/>
            </a:xfrm>
            <a:custGeom>
              <a:avLst/>
              <a:gdLst>
                <a:gd name="T0" fmla="*/ 79 w 125"/>
                <a:gd name="T1" fmla="*/ 90 h 101"/>
                <a:gd name="T2" fmla="*/ 79 w 125"/>
                <a:gd name="T3" fmla="*/ 90 h 101"/>
                <a:gd name="T4" fmla="*/ 76 w 125"/>
                <a:gd name="T5" fmla="*/ 88 h 101"/>
                <a:gd name="T6" fmla="*/ 79 w 125"/>
                <a:gd name="T7" fmla="*/ 85 h 101"/>
                <a:gd name="T8" fmla="*/ 80 w 125"/>
                <a:gd name="T9" fmla="*/ 85 h 101"/>
                <a:gd name="T10" fmla="*/ 83 w 125"/>
                <a:gd name="T11" fmla="*/ 86 h 101"/>
                <a:gd name="T12" fmla="*/ 81 w 125"/>
                <a:gd name="T13" fmla="*/ 89 h 101"/>
                <a:gd name="T14" fmla="*/ 79 w 125"/>
                <a:gd name="T15" fmla="*/ 90 h 101"/>
                <a:gd name="T16" fmla="*/ 51 w 125"/>
                <a:gd name="T17" fmla="*/ 91 h 101"/>
                <a:gd name="T18" fmla="*/ 51 w 125"/>
                <a:gd name="T19" fmla="*/ 89 h 101"/>
                <a:gd name="T20" fmla="*/ 58 w 125"/>
                <a:gd name="T21" fmla="*/ 85 h 101"/>
                <a:gd name="T22" fmla="*/ 64 w 125"/>
                <a:gd name="T23" fmla="*/ 84 h 101"/>
                <a:gd name="T24" fmla="*/ 66 w 125"/>
                <a:gd name="T25" fmla="*/ 85 h 101"/>
                <a:gd name="T26" fmla="*/ 64 w 125"/>
                <a:gd name="T27" fmla="*/ 89 h 101"/>
                <a:gd name="T28" fmla="*/ 57 w 125"/>
                <a:gd name="T29" fmla="*/ 89 h 101"/>
                <a:gd name="T30" fmla="*/ 51 w 125"/>
                <a:gd name="T31" fmla="*/ 91 h 101"/>
                <a:gd name="T32" fmla="*/ 51 w 125"/>
                <a:gd name="T33" fmla="*/ 91 h 101"/>
                <a:gd name="T34" fmla="*/ 11 w 125"/>
                <a:gd name="T35" fmla="*/ 0 h 101"/>
                <a:gd name="T36" fmla="*/ 1 w 125"/>
                <a:gd name="T37" fmla="*/ 6 h 101"/>
                <a:gd name="T38" fmla="*/ 1 w 125"/>
                <a:gd name="T39" fmla="*/ 6 h 101"/>
                <a:gd name="T40" fmla="*/ 1 w 125"/>
                <a:gd name="T41" fmla="*/ 7 h 101"/>
                <a:gd name="T42" fmla="*/ 1 w 125"/>
                <a:gd name="T43" fmla="*/ 7 h 101"/>
                <a:gd name="T44" fmla="*/ 1 w 125"/>
                <a:gd name="T45" fmla="*/ 7 h 101"/>
                <a:gd name="T46" fmla="*/ 1 w 125"/>
                <a:gd name="T47" fmla="*/ 7 h 101"/>
                <a:gd name="T48" fmla="*/ 1 w 125"/>
                <a:gd name="T49" fmla="*/ 7 h 101"/>
                <a:gd name="T50" fmla="*/ 1 w 125"/>
                <a:gd name="T51" fmla="*/ 7 h 101"/>
                <a:gd name="T52" fmla="*/ 1 w 125"/>
                <a:gd name="T53" fmla="*/ 7 h 101"/>
                <a:gd name="T54" fmla="*/ 1 w 125"/>
                <a:gd name="T55" fmla="*/ 7 h 101"/>
                <a:gd name="T56" fmla="*/ 1 w 125"/>
                <a:gd name="T57" fmla="*/ 7 h 101"/>
                <a:gd name="T58" fmla="*/ 1 w 125"/>
                <a:gd name="T59" fmla="*/ 7 h 101"/>
                <a:gd name="T60" fmla="*/ 1 w 125"/>
                <a:gd name="T61" fmla="*/ 7 h 101"/>
                <a:gd name="T62" fmla="*/ 1 w 125"/>
                <a:gd name="T63" fmla="*/ 7 h 101"/>
                <a:gd name="T64" fmla="*/ 1 w 125"/>
                <a:gd name="T65" fmla="*/ 7 h 101"/>
                <a:gd name="T66" fmla="*/ 1 w 125"/>
                <a:gd name="T67" fmla="*/ 7 h 101"/>
                <a:gd name="T68" fmla="*/ 44 w 125"/>
                <a:gd name="T69" fmla="*/ 101 h 101"/>
                <a:gd name="T70" fmla="*/ 45 w 125"/>
                <a:gd name="T71" fmla="*/ 101 h 101"/>
                <a:gd name="T72" fmla="*/ 51 w 125"/>
                <a:gd name="T73" fmla="*/ 99 h 101"/>
                <a:gd name="T74" fmla="*/ 53 w 125"/>
                <a:gd name="T75" fmla="*/ 94 h 101"/>
                <a:gd name="T76" fmla="*/ 55 w 125"/>
                <a:gd name="T77" fmla="*/ 93 h 101"/>
                <a:gd name="T78" fmla="*/ 55 w 125"/>
                <a:gd name="T79" fmla="*/ 94 h 101"/>
                <a:gd name="T80" fmla="*/ 54 w 125"/>
                <a:gd name="T81" fmla="*/ 99 h 101"/>
                <a:gd name="T82" fmla="*/ 73 w 125"/>
                <a:gd name="T83" fmla="*/ 95 h 101"/>
                <a:gd name="T84" fmla="*/ 74 w 125"/>
                <a:gd name="T85" fmla="*/ 95 h 101"/>
                <a:gd name="T86" fmla="*/ 90 w 125"/>
                <a:gd name="T87" fmla="*/ 98 h 101"/>
                <a:gd name="T88" fmla="*/ 125 w 125"/>
                <a:gd name="T89" fmla="*/ 48 h 101"/>
                <a:gd name="T90" fmla="*/ 84 w 125"/>
                <a:gd name="T91" fmla="*/ 74 h 101"/>
                <a:gd name="T92" fmla="*/ 72 w 125"/>
                <a:gd name="T93" fmla="*/ 75 h 101"/>
                <a:gd name="T94" fmla="*/ 16 w 125"/>
                <a:gd name="T95" fmla="*/ 17 h 101"/>
                <a:gd name="T96" fmla="*/ 11 w 125"/>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01">
                  <a:moveTo>
                    <a:pt x="79" y="90"/>
                  </a:moveTo>
                  <a:cubicBezTo>
                    <a:pt x="79" y="90"/>
                    <a:pt x="79" y="90"/>
                    <a:pt x="79" y="90"/>
                  </a:cubicBezTo>
                  <a:cubicBezTo>
                    <a:pt x="77" y="90"/>
                    <a:pt x="76" y="89"/>
                    <a:pt x="76" y="88"/>
                  </a:cubicBezTo>
                  <a:cubicBezTo>
                    <a:pt x="77" y="86"/>
                    <a:pt x="78" y="85"/>
                    <a:pt x="79" y="85"/>
                  </a:cubicBezTo>
                  <a:cubicBezTo>
                    <a:pt x="79" y="85"/>
                    <a:pt x="80" y="85"/>
                    <a:pt x="80" y="85"/>
                  </a:cubicBezTo>
                  <a:cubicBezTo>
                    <a:pt x="81" y="85"/>
                    <a:pt x="82" y="85"/>
                    <a:pt x="83" y="86"/>
                  </a:cubicBezTo>
                  <a:cubicBezTo>
                    <a:pt x="83" y="87"/>
                    <a:pt x="82" y="88"/>
                    <a:pt x="81" y="89"/>
                  </a:cubicBezTo>
                  <a:cubicBezTo>
                    <a:pt x="81" y="89"/>
                    <a:pt x="80" y="90"/>
                    <a:pt x="79" y="90"/>
                  </a:cubicBezTo>
                  <a:moveTo>
                    <a:pt x="51" y="91"/>
                  </a:moveTo>
                  <a:cubicBezTo>
                    <a:pt x="50" y="91"/>
                    <a:pt x="50" y="89"/>
                    <a:pt x="51" y="89"/>
                  </a:cubicBezTo>
                  <a:cubicBezTo>
                    <a:pt x="53" y="87"/>
                    <a:pt x="55" y="86"/>
                    <a:pt x="58" y="85"/>
                  </a:cubicBezTo>
                  <a:cubicBezTo>
                    <a:pt x="60" y="85"/>
                    <a:pt x="62" y="84"/>
                    <a:pt x="64" y="84"/>
                  </a:cubicBezTo>
                  <a:cubicBezTo>
                    <a:pt x="65" y="84"/>
                    <a:pt x="65" y="85"/>
                    <a:pt x="66" y="85"/>
                  </a:cubicBezTo>
                  <a:cubicBezTo>
                    <a:pt x="68" y="86"/>
                    <a:pt x="66" y="88"/>
                    <a:pt x="64" y="89"/>
                  </a:cubicBezTo>
                  <a:cubicBezTo>
                    <a:pt x="62" y="89"/>
                    <a:pt x="60" y="89"/>
                    <a:pt x="57" y="89"/>
                  </a:cubicBezTo>
                  <a:cubicBezTo>
                    <a:pt x="55" y="89"/>
                    <a:pt x="53" y="90"/>
                    <a:pt x="51" y="91"/>
                  </a:cubicBezTo>
                  <a:cubicBezTo>
                    <a:pt x="51" y="91"/>
                    <a:pt x="51" y="91"/>
                    <a:pt x="51" y="91"/>
                  </a:cubicBezTo>
                  <a:moveTo>
                    <a:pt x="11" y="0"/>
                  </a:moveTo>
                  <a:cubicBezTo>
                    <a:pt x="6" y="1"/>
                    <a:pt x="2" y="3"/>
                    <a:pt x="1" y="6"/>
                  </a:cubicBezTo>
                  <a:cubicBezTo>
                    <a:pt x="1" y="6"/>
                    <a:pt x="1" y="6"/>
                    <a:pt x="1" y="6"/>
                  </a:cubicBezTo>
                  <a:cubicBezTo>
                    <a:pt x="1" y="6"/>
                    <a:pt x="1" y="6"/>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41"/>
                    <a:pt x="30" y="80"/>
                    <a:pt x="44" y="101"/>
                  </a:cubicBezTo>
                  <a:cubicBezTo>
                    <a:pt x="45" y="101"/>
                    <a:pt x="45" y="101"/>
                    <a:pt x="45" y="101"/>
                  </a:cubicBezTo>
                  <a:cubicBezTo>
                    <a:pt x="47" y="100"/>
                    <a:pt x="49" y="100"/>
                    <a:pt x="51" y="99"/>
                  </a:cubicBezTo>
                  <a:cubicBezTo>
                    <a:pt x="51" y="97"/>
                    <a:pt x="52" y="96"/>
                    <a:pt x="53" y="94"/>
                  </a:cubicBezTo>
                  <a:cubicBezTo>
                    <a:pt x="53" y="93"/>
                    <a:pt x="54" y="93"/>
                    <a:pt x="55" y="93"/>
                  </a:cubicBezTo>
                  <a:cubicBezTo>
                    <a:pt x="55" y="93"/>
                    <a:pt x="55" y="93"/>
                    <a:pt x="55" y="94"/>
                  </a:cubicBezTo>
                  <a:cubicBezTo>
                    <a:pt x="55" y="95"/>
                    <a:pt x="54" y="97"/>
                    <a:pt x="54" y="99"/>
                  </a:cubicBezTo>
                  <a:cubicBezTo>
                    <a:pt x="60" y="97"/>
                    <a:pt x="67" y="95"/>
                    <a:pt x="73" y="95"/>
                  </a:cubicBezTo>
                  <a:cubicBezTo>
                    <a:pt x="74" y="95"/>
                    <a:pt x="74" y="95"/>
                    <a:pt x="74" y="95"/>
                  </a:cubicBezTo>
                  <a:cubicBezTo>
                    <a:pt x="79" y="95"/>
                    <a:pt x="85" y="96"/>
                    <a:pt x="90" y="98"/>
                  </a:cubicBezTo>
                  <a:cubicBezTo>
                    <a:pt x="102" y="81"/>
                    <a:pt x="115" y="64"/>
                    <a:pt x="125" y="48"/>
                  </a:cubicBezTo>
                  <a:cubicBezTo>
                    <a:pt x="115" y="60"/>
                    <a:pt x="102" y="70"/>
                    <a:pt x="84" y="74"/>
                  </a:cubicBezTo>
                  <a:cubicBezTo>
                    <a:pt x="79" y="74"/>
                    <a:pt x="76" y="75"/>
                    <a:pt x="72" y="75"/>
                  </a:cubicBezTo>
                  <a:cubicBezTo>
                    <a:pt x="40" y="75"/>
                    <a:pt x="25" y="46"/>
                    <a:pt x="16" y="17"/>
                  </a:cubicBezTo>
                  <a:cubicBezTo>
                    <a:pt x="15" y="14"/>
                    <a:pt x="14" y="6"/>
                    <a:pt x="1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1" name="Freeform 38">
              <a:extLst>
                <a:ext uri="{FF2B5EF4-FFF2-40B4-BE49-F238E27FC236}">
                  <a16:creationId xmlns:a16="http://schemas.microsoft.com/office/drawing/2014/main" id="{2D57E1BC-5EEC-4F1B-AEDE-A436974875CE}"/>
                </a:ext>
              </a:extLst>
            </p:cNvPr>
            <p:cNvSpPr>
              <a:spLocks/>
            </p:cNvSpPr>
            <p:nvPr/>
          </p:nvSpPr>
          <p:spPr bwMode="auto">
            <a:xfrm>
              <a:off x="1749426" y="3587750"/>
              <a:ext cx="20638" cy="30163"/>
            </a:xfrm>
            <a:custGeom>
              <a:avLst/>
              <a:gdLst>
                <a:gd name="T0" fmla="*/ 4 w 4"/>
                <a:gd name="T1" fmla="*/ 0 h 6"/>
                <a:gd name="T2" fmla="*/ 2 w 4"/>
                <a:gd name="T3" fmla="*/ 1 h 6"/>
                <a:gd name="T4" fmla="*/ 0 w 4"/>
                <a:gd name="T5" fmla="*/ 6 h 6"/>
                <a:gd name="T6" fmla="*/ 3 w 4"/>
                <a:gd name="T7" fmla="*/ 6 h 6"/>
                <a:gd name="T8" fmla="*/ 4 w 4"/>
                <a:gd name="T9" fmla="*/ 1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3" y="0"/>
                    <a:pt x="2" y="0"/>
                    <a:pt x="2" y="1"/>
                  </a:cubicBezTo>
                  <a:cubicBezTo>
                    <a:pt x="1" y="3"/>
                    <a:pt x="0" y="4"/>
                    <a:pt x="0" y="6"/>
                  </a:cubicBezTo>
                  <a:cubicBezTo>
                    <a:pt x="1" y="6"/>
                    <a:pt x="2" y="6"/>
                    <a:pt x="3" y="6"/>
                  </a:cubicBezTo>
                  <a:cubicBezTo>
                    <a:pt x="3" y="4"/>
                    <a:pt x="4" y="2"/>
                    <a:pt x="4" y="1"/>
                  </a:cubicBezTo>
                  <a:cubicBezTo>
                    <a:pt x="4" y="0"/>
                    <a:pt x="4" y="0"/>
                    <a:pt x="4" y="0"/>
                  </a:cubicBezTo>
                </a:path>
              </a:pathLst>
            </a:custGeom>
            <a:solidFill>
              <a:srgbClr val="35B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2" name="Freeform 39">
              <a:extLst>
                <a:ext uri="{FF2B5EF4-FFF2-40B4-BE49-F238E27FC236}">
                  <a16:creationId xmlns:a16="http://schemas.microsoft.com/office/drawing/2014/main" id="{47EA0D70-621C-4187-984F-ABB8F6395899}"/>
                </a:ext>
              </a:extLst>
            </p:cNvPr>
            <p:cNvSpPr>
              <a:spLocks/>
            </p:cNvSpPr>
            <p:nvPr/>
          </p:nvSpPr>
          <p:spPr bwMode="auto">
            <a:xfrm>
              <a:off x="1744663" y="3544888"/>
              <a:ext cx="90488" cy="33338"/>
            </a:xfrm>
            <a:custGeom>
              <a:avLst/>
              <a:gdLst>
                <a:gd name="T0" fmla="*/ 14 w 18"/>
                <a:gd name="T1" fmla="*/ 0 h 7"/>
                <a:gd name="T2" fmla="*/ 8 w 18"/>
                <a:gd name="T3" fmla="*/ 1 h 7"/>
                <a:gd name="T4" fmla="*/ 1 w 18"/>
                <a:gd name="T5" fmla="*/ 5 h 7"/>
                <a:gd name="T6" fmla="*/ 1 w 18"/>
                <a:gd name="T7" fmla="*/ 7 h 7"/>
                <a:gd name="T8" fmla="*/ 1 w 18"/>
                <a:gd name="T9" fmla="*/ 7 h 7"/>
                <a:gd name="T10" fmla="*/ 7 w 18"/>
                <a:gd name="T11" fmla="*/ 5 h 7"/>
                <a:gd name="T12" fmla="*/ 14 w 18"/>
                <a:gd name="T13" fmla="*/ 5 h 7"/>
                <a:gd name="T14" fmla="*/ 16 w 18"/>
                <a:gd name="T15" fmla="*/ 1 h 7"/>
                <a:gd name="T16" fmla="*/ 14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4" y="0"/>
                  </a:moveTo>
                  <a:cubicBezTo>
                    <a:pt x="12" y="0"/>
                    <a:pt x="10" y="1"/>
                    <a:pt x="8" y="1"/>
                  </a:cubicBezTo>
                  <a:cubicBezTo>
                    <a:pt x="5" y="2"/>
                    <a:pt x="3" y="3"/>
                    <a:pt x="1" y="5"/>
                  </a:cubicBezTo>
                  <a:cubicBezTo>
                    <a:pt x="0" y="5"/>
                    <a:pt x="0" y="7"/>
                    <a:pt x="1" y="7"/>
                  </a:cubicBezTo>
                  <a:cubicBezTo>
                    <a:pt x="1" y="7"/>
                    <a:pt x="1" y="7"/>
                    <a:pt x="1" y="7"/>
                  </a:cubicBezTo>
                  <a:cubicBezTo>
                    <a:pt x="3" y="6"/>
                    <a:pt x="5" y="5"/>
                    <a:pt x="7" y="5"/>
                  </a:cubicBezTo>
                  <a:cubicBezTo>
                    <a:pt x="10" y="5"/>
                    <a:pt x="12" y="5"/>
                    <a:pt x="14" y="5"/>
                  </a:cubicBezTo>
                  <a:cubicBezTo>
                    <a:pt x="16" y="4"/>
                    <a:pt x="18" y="2"/>
                    <a:pt x="16" y="1"/>
                  </a:cubicBezTo>
                  <a:cubicBezTo>
                    <a:pt x="15" y="1"/>
                    <a:pt x="15" y="0"/>
                    <a:pt x="1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3" name="Freeform 40">
              <a:extLst>
                <a:ext uri="{FF2B5EF4-FFF2-40B4-BE49-F238E27FC236}">
                  <a16:creationId xmlns:a16="http://schemas.microsoft.com/office/drawing/2014/main" id="{4806C204-6257-4D4A-AC5C-E0E902B28568}"/>
                </a:ext>
              </a:extLst>
            </p:cNvPr>
            <p:cNvSpPr>
              <a:spLocks/>
            </p:cNvSpPr>
            <p:nvPr/>
          </p:nvSpPr>
          <p:spPr bwMode="auto">
            <a:xfrm>
              <a:off x="1874838" y="3549650"/>
              <a:ext cx="34925" cy="23813"/>
            </a:xfrm>
            <a:custGeom>
              <a:avLst/>
              <a:gdLst>
                <a:gd name="T0" fmla="*/ 4 w 7"/>
                <a:gd name="T1" fmla="*/ 0 h 5"/>
                <a:gd name="T2" fmla="*/ 3 w 7"/>
                <a:gd name="T3" fmla="*/ 0 h 5"/>
                <a:gd name="T4" fmla="*/ 0 w 7"/>
                <a:gd name="T5" fmla="*/ 3 h 5"/>
                <a:gd name="T6" fmla="*/ 3 w 7"/>
                <a:gd name="T7" fmla="*/ 5 h 5"/>
                <a:gd name="T8" fmla="*/ 3 w 7"/>
                <a:gd name="T9" fmla="*/ 5 h 5"/>
                <a:gd name="T10" fmla="*/ 5 w 7"/>
                <a:gd name="T11" fmla="*/ 4 h 5"/>
                <a:gd name="T12" fmla="*/ 7 w 7"/>
                <a:gd name="T13" fmla="*/ 1 h 5"/>
                <a:gd name="T14" fmla="*/ 4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0"/>
                  </a:moveTo>
                  <a:cubicBezTo>
                    <a:pt x="4" y="0"/>
                    <a:pt x="3" y="0"/>
                    <a:pt x="3" y="0"/>
                  </a:cubicBezTo>
                  <a:cubicBezTo>
                    <a:pt x="2" y="0"/>
                    <a:pt x="1" y="1"/>
                    <a:pt x="0" y="3"/>
                  </a:cubicBezTo>
                  <a:cubicBezTo>
                    <a:pt x="0" y="4"/>
                    <a:pt x="1" y="5"/>
                    <a:pt x="3" y="5"/>
                  </a:cubicBezTo>
                  <a:cubicBezTo>
                    <a:pt x="3" y="5"/>
                    <a:pt x="3" y="5"/>
                    <a:pt x="3" y="5"/>
                  </a:cubicBezTo>
                  <a:cubicBezTo>
                    <a:pt x="4" y="5"/>
                    <a:pt x="5" y="4"/>
                    <a:pt x="5" y="4"/>
                  </a:cubicBezTo>
                  <a:cubicBezTo>
                    <a:pt x="6" y="3"/>
                    <a:pt x="7" y="2"/>
                    <a:pt x="7" y="1"/>
                  </a:cubicBezTo>
                  <a:cubicBezTo>
                    <a:pt x="6" y="0"/>
                    <a:pt x="5" y="0"/>
                    <a:pt x="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4" name="Freeform 41">
              <a:extLst>
                <a:ext uri="{FF2B5EF4-FFF2-40B4-BE49-F238E27FC236}">
                  <a16:creationId xmlns:a16="http://schemas.microsoft.com/office/drawing/2014/main" id="{09F29229-39C6-4ADF-8E09-88F5E96F1657}"/>
                </a:ext>
              </a:extLst>
            </p:cNvPr>
            <p:cNvSpPr>
              <a:spLocks/>
            </p:cNvSpPr>
            <p:nvPr/>
          </p:nvSpPr>
          <p:spPr bwMode="auto">
            <a:xfrm>
              <a:off x="1619251" y="3195638"/>
              <a:ext cx="76200" cy="176213"/>
            </a:xfrm>
            <a:custGeom>
              <a:avLst/>
              <a:gdLst>
                <a:gd name="T0" fmla="*/ 1 w 15"/>
                <a:gd name="T1" fmla="*/ 0 h 36"/>
                <a:gd name="T2" fmla="*/ 0 w 15"/>
                <a:gd name="T3" fmla="*/ 2 h 36"/>
                <a:gd name="T4" fmla="*/ 5 w 15"/>
                <a:gd name="T5" fmla="*/ 21 h 36"/>
                <a:gd name="T6" fmla="*/ 13 w 15"/>
                <a:gd name="T7" fmla="*/ 36 h 36"/>
                <a:gd name="T8" fmla="*/ 13 w 15"/>
                <a:gd name="T9" fmla="*/ 36 h 36"/>
                <a:gd name="T10" fmla="*/ 14 w 15"/>
                <a:gd name="T11" fmla="*/ 35 h 36"/>
                <a:gd name="T12" fmla="*/ 7 w 15"/>
                <a:gd name="T13" fmla="*/ 16 h 36"/>
                <a:gd name="T14" fmla="*/ 2 w 15"/>
                <a:gd name="T15" fmla="*/ 0 h 36"/>
                <a:gd name="T16" fmla="*/ 1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1" y="0"/>
                  </a:moveTo>
                  <a:cubicBezTo>
                    <a:pt x="1" y="0"/>
                    <a:pt x="0" y="1"/>
                    <a:pt x="0" y="2"/>
                  </a:cubicBezTo>
                  <a:cubicBezTo>
                    <a:pt x="1" y="8"/>
                    <a:pt x="3" y="15"/>
                    <a:pt x="5" y="21"/>
                  </a:cubicBezTo>
                  <a:cubicBezTo>
                    <a:pt x="7" y="26"/>
                    <a:pt x="8" y="33"/>
                    <a:pt x="13" y="36"/>
                  </a:cubicBezTo>
                  <a:cubicBezTo>
                    <a:pt x="13" y="36"/>
                    <a:pt x="13" y="36"/>
                    <a:pt x="13" y="36"/>
                  </a:cubicBezTo>
                  <a:cubicBezTo>
                    <a:pt x="14" y="36"/>
                    <a:pt x="15" y="35"/>
                    <a:pt x="14" y="35"/>
                  </a:cubicBezTo>
                  <a:cubicBezTo>
                    <a:pt x="14" y="29"/>
                    <a:pt x="9" y="22"/>
                    <a:pt x="7" y="16"/>
                  </a:cubicBezTo>
                  <a:cubicBezTo>
                    <a:pt x="6" y="11"/>
                    <a:pt x="5" y="5"/>
                    <a:pt x="2" y="0"/>
                  </a:cubicBezTo>
                  <a:cubicBezTo>
                    <a:pt x="2" y="0"/>
                    <a:pt x="1" y="0"/>
                    <a:pt x="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5" name="Freeform 42">
              <a:extLst>
                <a:ext uri="{FF2B5EF4-FFF2-40B4-BE49-F238E27FC236}">
                  <a16:creationId xmlns:a16="http://schemas.microsoft.com/office/drawing/2014/main" id="{86315336-C172-4094-9359-C5BAC302F738}"/>
                </a:ext>
              </a:extLst>
            </p:cNvPr>
            <p:cNvSpPr>
              <a:spLocks/>
            </p:cNvSpPr>
            <p:nvPr/>
          </p:nvSpPr>
          <p:spPr bwMode="auto">
            <a:xfrm>
              <a:off x="1695451" y="3387725"/>
              <a:ext cx="39688" cy="33338"/>
            </a:xfrm>
            <a:custGeom>
              <a:avLst/>
              <a:gdLst>
                <a:gd name="T0" fmla="*/ 2 w 8"/>
                <a:gd name="T1" fmla="*/ 0 h 7"/>
                <a:gd name="T2" fmla="*/ 0 w 8"/>
                <a:gd name="T3" fmla="*/ 2 h 7"/>
                <a:gd name="T4" fmla="*/ 3 w 8"/>
                <a:gd name="T5" fmla="*/ 5 h 7"/>
                <a:gd name="T6" fmla="*/ 6 w 8"/>
                <a:gd name="T7" fmla="*/ 7 h 7"/>
                <a:gd name="T8" fmla="*/ 7 w 8"/>
                <a:gd name="T9" fmla="*/ 7 h 7"/>
                <a:gd name="T10" fmla="*/ 8 w 8"/>
                <a:gd name="T11" fmla="*/ 6 h 7"/>
                <a:gd name="T12" fmla="*/ 2 w 8"/>
                <a:gd name="T13" fmla="*/ 0 h 7"/>
                <a:gd name="T14" fmla="*/ 2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2" y="0"/>
                  </a:moveTo>
                  <a:cubicBezTo>
                    <a:pt x="1" y="0"/>
                    <a:pt x="0" y="1"/>
                    <a:pt x="0" y="2"/>
                  </a:cubicBezTo>
                  <a:cubicBezTo>
                    <a:pt x="1" y="3"/>
                    <a:pt x="2" y="4"/>
                    <a:pt x="3" y="5"/>
                  </a:cubicBezTo>
                  <a:cubicBezTo>
                    <a:pt x="4" y="6"/>
                    <a:pt x="5" y="7"/>
                    <a:pt x="6" y="7"/>
                  </a:cubicBezTo>
                  <a:cubicBezTo>
                    <a:pt x="7" y="7"/>
                    <a:pt x="7" y="7"/>
                    <a:pt x="7" y="7"/>
                  </a:cubicBezTo>
                  <a:cubicBezTo>
                    <a:pt x="7" y="7"/>
                    <a:pt x="8" y="6"/>
                    <a:pt x="8" y="6"/>
                  </a:cubicBezTo>
                  <a:cubicBezTo>
                    <a:pt x="7" y="3"/>
                    <a:pt x="5" y="1"/>
                    <a:pt x="2" y="0"/>
                  </a:cubicBezTo>
                  <a:cubicBezTo>
                    <a:pt x="2" y="0"/>
                    <a:pt x="2" y="0"/>
                    <a:pt x="2"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grpSp>
    </p:spTree>
    <p:extLst>
      <p:ext uri="{BB962C8B-B14F-4D97-AF65-F5344CB8AC3E}">
        <p14:creationId xmlns:p14="http://schemas.microsoft.com/office/powerpoint/2010/main" val="585744530"/>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0"/>
            <a:ext cx="13456118" cy="7569066"/>
          </a:xfrm>
          <a:prstGeom prst="rect">
            <a:avLst/>
          </a:prstGeom>
        </p:spPr>
      </p:pic>
      <p:sp>
        <p:nvSpPr>
          <p:cNvPr id="19" name="等腰三角形 18">
            <a:extLst>
              <a:ext uri="{FF2B5EF4-FFF2-40B4-BE49-F238E27FC236}">
                <a16:creationId xmlns:a16="http://schemas.microsoft.com/office/drawing/2014/main" id="{A98B737D-69A9-4CE6-84C7-18D0B09B6175}"/>
              </a:ext>
            </a:extLst>
          </p:cNvPr>
          <p:cNvSpPr/>
          <p:nvPr/>
        </p:nvSpPr>
        <p:spPr>
          <a:xfrm rot="5400000">
            <a:off x="6905170" y="3119656"/>
            <a:ext cx="416784" cy="34724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20" name="矩形: 圆角 19">
            <a:extLst>
              <a:ext uri="{FF2B5EF4-FFF2-40B4-BE49-F238E27FC236}">
                <a16:creationId xmlns:a16="http://schemas.microsoft.com/office/drawing/2014/main" id="{DFD023CE-83BD-429C-AE3F-3EF36BD4F4A5}"/>
              </a:ext>
            </a:extLst>
          </p:cNvPr>
          <p:cNvSpPr/>
          <p:nvPr/>
        </p:nvSpPr>
        <p:spPr>
          <a:xfrm>
            <a:off x="1101316" y="1030147"/>
            <a:ext cx="8957084" cy="4055609"/>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grpSp>
        <p:nvGrpSpPr>
          <p:cNvPr id="66" name="组合 65">
            <a:extLst>
              <a:ext uri="{FF2B5EF4-FFF2-40B4-BE49-F238E27FC236}">
                <a16:creationId xmlns:a16="http://schemas.microsoft.com/office/drawing/2014/main" id="{A10A8379-A822-42A1-831E-354E53365405}"/>
              </a:ext>
            </a:extLst>
          </p:cNvPr>
          <p:cNvGrpSpPr/>
          <p:nvPr/>
        </p:nvGrpSpPr>
        <p:grpSpPr>
          <a:xfrm>
            <a:off x="2181439" y="4180010"/>
            <a:ext cx="589349" cy="1905290"/>
            <a:chOff x="1385888" y="3068638"/>
            <a:chExt cx="941388" cy="3289300"/>
          </a:xfrm>
        </p:grpSpPr>
        <p:sp>
          <p:nvSpPr>
            <p:cNvPr id="67" name="AutoShape 3">
              <a:extLst>
                <a:ext uri="{FF2B5EF4-FFF2-40B4-BE49-F238E27FC236}">
                  <a16:creationId xmlns:a16="http://schemas.microsoft.com/office/drawing/2014/main" id="{B4A48FE3-EAC3-4750-A1A9-7CB179A90418}"/>
                </a:ext>
              </a:extLst>
            </p:cNvPr>
            <p:cNvSpPr>
              <a:spLocks noChangeAspect="1" noChangeArrowheads="1" noTextEdit="1"/>
            </p:cNvSpPr>
            <p:nvPr/>
          </p:nvSpPr>
          <p:spPr bwMode="auto">
            <a:xfrm>
              <a:off x="1385888" y="3117850"/>
              <a:ext cx="9271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68" name="Freeform 5">
              <a:extLst>
                <a:ext uri="{FF2B5EF4-FFF2-40B4-BE49-F238E27FC236}">
                  <a16:creationId xmlns:a16="http://schemas.microsoft.com/office/drawing/2014/main" id="{A78D8C62-15EE-4BE3-93EE-32A526270ED9}"/>
                </a:ext>
              </a:extLst>
            </p:cNvPr>
            <p:cNvSpPr>
              <a:spLocks noEditPoints="1"/>
            </p:cNvSpPr>
            <p:nvPr/>
          </p:nvSpPr>
          <p:spPr bwMode="auto">
            <a:xfrm>
              <a:off x="1800226" y="3455988"/>
              <a:ext cx="527050" cy="2901950"/>
            </a:xfrm>
            <a:custGeom>
              <a:avLst/>
              <a:gdLst>
                <a:gd name="T0" fmla="*/ 39 w 106"/>
                <a:gd name="T1" fmla="*/ 73 h 592"/>
                <a:gd name="T2" fmla="*/ 53 w 106"/>
                <a:gd name="T3" fmla="*/ 121 h 592"/>
                <a:gd name="T4" fmla="*/ 53 w 106"/>
                <a:gd name="T5" fmla="*/ 121 h 592"/>
                <a:gd name="T6" fmla="*/ 53 w 106"/>
                <a:gd name="T7" fmla="*/ 121 h 592"/>
                <a:gd name="T8" fmla="*/ 64 w 106"/>
                <a:gd name="T9" fmla="*/ 165 h 592"/>
                <a:gd name="T10" fmla="*/ 64 w 106"/>
                <a:gd name="T11" fmla="*/ 165 h 592"/>
                <a:gd name="T12" fmla="*/ 65 w 106"/>
                <a:gd name="T13" fmla="*/ 166 h 592"/>
                <a:gd name="T14" fmla="*/ 77 w 106"/>
                <a:gd name="T15" fmla="*/ 243 h 592"/>
                <a:gd name="T16" fmla="*/ 84 w 106"/>
                <a:gd name="T17" fmla="*/ 357 h 592"/>
                <a:gd name="T18" fmla="*/ 83 w 106"/>
                <a:gd name="T19" fmla="*/ 377 h 592"/>
                <a:gd name="T20" fmla="*/ 83 w 106"/>
                <a:gd name="T21" fmla="*/ 379 h 592"/>
                <a:gd name="T22" fmla="*/ 83 w 106"/>
                <a:gd name="T23" fmla="*/ 379 h 592"/>
                <a:gd name="T24" fmla="*/ 83 w 106"/>
                <a:gd name="T25" fmla="*/ 379 h 592"/>
                <a:gd name="T26" fmla="*/ 83 w 106"/>
                <a:gd name="T27" fmla="*/ 379 h 592"/>
                <a:gd name="T28" fmla="*/ 79 w 106"/>
                <a:gd name="T29" fmla="*/ 457 h 592"/>
                <a:gd name="T30" fmla="*/ 70 w 106"/>
                <a:gd name="T31" fmla="*/ 495 h 592"/>
                <a:gd name="T32" fmla="*/ 70 w 106"/>
                <a:gd name="T33" fmla="*/ 496 h 592"/>
                <a:gd name="T34" fmla="*/ 0 w 106"/>
                <a:gd name="T35" fmla="*/ 571 h 592"/>
                <a:gd name="T36" fmla="*/ 28 w 106"/>
                <a:gd name="T37" fmla="*/ 592 h 592"/>
                <a:gd name="T38" fmla="*/ 28 w 106"/>
                <a:gd name="T39" fmla="*/ 592 h 592"/>
                <a:gd name="T40" fmla="*/ 96 w 106"/>
                <a:gd name="T41" fmla="*/ 511 h 592"/>
                <a:gd name="T42" fmla="*/ 97 w 106"/>
                <a:gd name="T43" fmla="*/ 510 h 592"/>
                <a:gd name="T44" fmla="*/ 103 w 106"/>
                <a:gd name="T45" fmla="*/ 392 h 592"/>
                <a:gd name="T46" fmla="*/ 91 w 106"/>
                <a:gd name="T47" fmla="*/ 258 h 592"/>
                <a:gd name="T48" fmla="*/ 62 w 106"/>
                <a:gd name="T49" fmla="*/ 138 h 592"/>
                <a:gd name="T50" fmla="*/ 39 w 106"/>
                <a:gd name="T51" fmla="*/ 73 h 592"/>
                <a:gd name="T52" fmla="*/ 52 w 106"/>
                <a:gd name="T53" fmla="*/ 0 h 592"/>
                <a:gd name="T54" fmla="*/ 25 w 106"/>
                <a:gd name="T55" fmla="*/ 37 h 592"/>
                <a:gd name="T56" fmla="*/ 27 w 106"/>
                <a:gd name="T57" fmla="*/ 42 h 592"/>
                <a:gd name="T58" fmla="*/ 52 w 106"/>
                <a:gd name="T5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592">
                  <a:moveTo>
                    <a:pt x="39" y="73"/>
                  </a:moveTo>
                  <a:cubicBezTo>
                    <a:pt x="45" y="90"/>
                    <a:pt x="49" y="107"/>
                    <a:pt x="53" y="121"/>
                  </a:cubicBezTo>
                  <a:cubicBezTo>
                    <a:pt x="53" y="121"/>
                    <a:pt x="53" y="121"/>
                    <a:pt x="53" y="121"/>
                  </a:cubicBezTo>
                  <a:cubicBezTo>
                    <a:pt x="53" y="121"/>
                    <a:pt x="53" y="121"/>
                    <a:pt x="53" y="121"/>
                  </a:cubicBezTo>
                  <a:cubicBezTo>
                    <a:pt x="57" y="136"/>
                    <a:pt x="61" y="150"/>
                    <a:pt x="64" y="165"/>
                  </a:cubicBezTo>
                  <a:cubicBezTo>
                    <a:pt x="64" y="165"/>
                    <a:pt x="64" y="165"/>
                    <a:pt x="64" y="165"/>
                  </a:cubicBezTo>
                  <a:cubicBezTo>
                    <a:pt x="64" y="165"/>
                    <a:pt x="64" y="165"/>
                    <a:pt x="65" y="166"/>
                  </a:cubicBezTo>
                  <a:cubicBezTo>
                    <a:pt x="70" y="191"/>
                    <a:pt x="74" y="217"/>
                    <a:pt x="77" y="243"/>
                  </a:cubicBezTo>
                  <a:cubicBezTo>
                    <a:pt x="82" y="281"/>
                    <a:pt x="84" y="319"/>
                    <a:pt x="84" y="357"/>
                  </a:cubicBezTo>
                  <a:cubicBezTo>
                    <a:pt x="84" y="364"/>
                    <a:pt x="84" y="371"/>
                    <a:pt x="83" y="377"/>
                  </a:cubicBezTo>
                  <a:cubicBezTo>
                    <a:pt x="83" y="378"/>
                    <a:pt x="83" y="378"/>
                    <a:pt x="83" y="379"/>
                  </a:cubicBezTo>
                  <a:cubicBezTo>
                    <a:pt x="83" y="379"/>
                    <a:pt x="83" y="379"/>
                    <a:pt x="83" y="379"/>
                  </a:cubicBezTo>
                  <a:cubicBezTo>
                    <a:pt x="83" y="379"/>
                    <a:pt x="83" y="379"/>
                    <a:pt x="83" y="379"/>
                  </a:cubicBezTo>
                  <a:cubicBezTo>
                    <a:pt x="83" y="379"/>
                    <a:pt x="83" y="379"/>
                    <a:pt x="83" y="379"/>
                  </a:cubicBezTo>
                  <a:cubicBezTo>
                    <a:pt x="83" y="401"/>
                    <a:pt x="82" y="432"/>
                    <a:pt x="79" y="457"/>
                  </a:cubicBezTo>
                  <a:cubicBezTo>
                    <a:pt x="78" y="474"/>
                    <a:pt x="75" y="488"/>
                    <a:pt x="70" y="495"/>
                  </a:cubicBezTo>
                  <a:cubicBezTo>
                    <a:pt x="70" y="495"/>
                    <a:pt x="70" y="496"/>
                    <a:pt x="70" y="496"/>
                  </a:cubicBezTo>
                  <a:cubicBezTo>
                    <a:pt x="55" y="518"/>
                    <a:pt x="18" y="561"/>
                    <a:pt x="0" y="571"/>
                  </a:cubicBezTo>
                  <a:cubicBezTo>
                    <a:pt x="12" y="583"/>
                    <a:pt x="23" y="592"/>
                    <a:pt x="28" y="592"/>
                  </a:cubicBezTo>
                  <a:cubicBezTo>
                    <a:pt x="28" y="592"/>
                    <a:pt x="28" y="592"/>
                    <a:pt x="28" y="592"/>
                  </a:cubicBezTo>
                  <a:cubicBezTo>
                    <a:pt x="41" y="591"/>
                    <a:pt x="82" y="537"/>
                    <a:pt x="96" y="511"/>
                  </a:cubicBezTo>
                  <a:cubicBezTo>
                    <a:pt x="96" y="511"/>
                    <a:pt x="97" y="511"/>
                    <a:pt x="97" y="510"/>
                  </a:cubicBezTo>
                  <a:cubicBezTo>
                    <a:pt x="106" y="493"/>
                    <a:pt x="105" y="429"/>
                    <a:pt x="103" y="392"/>
                  </a:cubicBezTo>
                  <a:cubicBezTo>
                    <a:pt x="102" y="347"/>
                    <a:pt x="98" y="302"/>
                    <a:pt x="91" y="258"/>
                  </a:cubicBezTo>
                  <a:cubicBezTo>
                    <a:pt x="84" y="217"/>
                    <a:pt x="75" y="177"/>
                    <a:pt x="62" y="138"/>
                  </a:cubicBezTo>
                  <a:cubicBezTo>
                    <a:pt x="56" y="119"/>
                    <a:pt x="48" y="95"/>
                    <a:pt x="39" y="73"/>
                  </a:cubicBezTo>
                  <a:moveTo>
                    <a:pt x="52" y="0"/>
                  </a:moveTo>
                  <a:cubicBezTo>
                    <a:pt x="44" y="12"/>
                    <a:pt x="34" y="25"/>
                    <a:pt x="25" y="37"/>
                  </a:cubicBezTo>
                  <a:cubicBezTo>
                    <a:pt x="26" y="38"/>
                    <a:pt x="26" y="40"/>
                    <a:pt x="27" y="42"/>
                  </a:cubicBezTo>
                  <a:cubicBezTo>
                    <a:pt x="36" y="28"/>
                    <a:pt x="46" y="13"/>
                    <a:pt x="52"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69" name="Freeform 6">
              <a:extLst>
                <a:ext uri="{FF2B5EF4-FFF2-40B4-BE49-F238E27FC236}">
                  <a16:creationId xmlns:a16="http://schemas.microsoft.com/office/drawing/2014/main" id="{55C9CF21-C39E-4303-AE05-AB5A3B4FF2FD}"/>
                </a:ext>
              </a:extLst>
            </p:cNvPr>
            <p:cNvSpPr>
              <a:spLocks/>
            </p:cNvSpPr>
            <p:nvPr/>
          </p:nvSpPr>
          <p:spPr bwMode="auto">
            <a:xfrm>
              <a:off x="1385888" y="3509963"/>
              <a:ext cx="831850" cy="2754313"/>
            </a:xfrm>
            <a:custGeom>
              <a:avLst/>
              <a:gdLst>
                <a:gd name="T0" fmla="*/ 166 w 167"/>
                <a:gd name="T1" fmla="*/ 366 h 562"/>
                <a:gd name="T2" fmla="*/ 160 w 167"/>
                <a:gd name="T3" fmla="*/ 232 h 562"/>
                <a:gd name="T4" fmla="*/ 136 w 167"/>
                <a:gd name="T5" fmla="*/ 110 h 562"/>
                <a:gd name="T6" fmla="*/ 94 w 167"/>
                <a:gd name="T7" fmla="*/ 1 h 562"/>
                <a:gd name="T8" fmla="*/ 91 w 167"/>
                <a:gd name="T9" fmla="*/ 3 h 562"/>
                <a:gd name="T10" fmla="*/ 94 w 167"/>
                <a:gd name="T11" fmla="*/ 11 h 562"/>
                <a:gd name="T12" fmla="*/ 85 w 167"/>
                <a:gd name="T13" fmla="*/ 9 h 562"/>
                <a:gd name="T14" fmla="*/ 78 w 167"/>
                <a:gd name="T15" fmla="*/ 13 h 562"/>
                <a:gd name="T16" fmla="*/ 78 w 167"/>
                <a:gd name="T17" fmla="*/ 13 h 562"/>
                <a:gd name="T18" fmla="*/ 78 w 167"/>
                <a:gd name="T19" fmla="*/ 13 h 562"/>
                <a:gd name="T20" fmla="*/ 79 w 167"/>
                <a:gd name="T21" fmla="*/ 4 h 562"/>
                <a:gd name="T22" fmla="*/ 77 w 167"/>
                <a:gd name="T23" fmla="*/ 4 h 562"/>
                <a:gd name="T24" fmla="*/ 10 w 167"/>
                <a:gd name="T25" fmla="*/ 228 h 562"/>
                <a:gd name="T26" fmla="*/ 0 w 167"/>
                <a:gd name="T27" fmla="*/ 351 h 562"/>
                <a:gd name="T28" fmla="*/ 6 w 167"/>
                <a:gd name="T29" fmla="*/ 482 h 562"/>
                <a:gd name="T30" fmla="*/ 77 w 167"/>
                <a:gd name="T31" fmla="*/ 562 h 562"/>
                <a:gd name="T32" fmla="*/ 153 w 167"/>
                <a:gd name="T33" fmla="*/ 485 h 562"/>
                <a:gd name="T34" fmla="*/ 153 w 167"/>
                <a:gd name="T35" fmla="*/ 484 h 562"/>
                <a:gd name="T36" fmla="*/ 166 w 167"/>
                <a:gd name="T37"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562">
                  <a:moveTo>
                    <a:pt x="166" y="366"/>
                  </a:moveTo>
                  <a:cubicBezTo>
                    <a:pt x="167" y="321"/>
                    <a:pt x="165" y="276"/>
                    <a:pt x="160" y="232"/>
                  </a:cubicBezTo>
                  <a:cubicBezTo>
                    <a:pt x="156" y="191"/>
                    <a:pt x="148" y="150"/>
                    <a:pt x="136" y="110"/>
                  </a:cubicBezTo>
                  <a:cubicBezTo>
                    <a:pt x="127" y="76"/>
                    <a:pt x="114" y="30"/>
                    <a:pt x="94" y="1"/>
                  </a:cubicBezTo>
                  <a:cubicBezTo>
                    <a:pt x="93" y="0"/>
                    <a:pt x="91" y="2"/>
                    <a:pt x="91" y="3"/>
                  </a:cubicBezTo>
                  <a:cubicBezTo>
                    <a:pt x="92" y="6"/>
                    <a:pt x="93" y="8"/>
                    <a:pt x="94" y="11"/>
                  </a:cubicBezTo>
                  <a:cubicBezTo>
                    <a:pt x="91" y="11"/>
                    <a:pt x="88" y="10"/>
                    <a:pt x="85" y="9"/>
                  </a:cubicBezTo>
                  <a:cubicBezTo>
                    <a:pt x="82" y="8"/>
                    <a:pt x="79" y="11"/>
                    <a:pt x="78" y="13"/>
                  </a:cubicBezTo>
                  <a:cubicBezTo>
                    <a:pt x="77" y="14"/>
                    <a:pt x="78" y="14"/>
                    <a:pt x="78" y="13"/>
                  </a:cubicBezTo>
                  <a:cubicBezTo>
                    <a:pt x="78" y="13"/>
                    <a:pt x="79" y="12"/>
                    <a:pt x="78" y="13"/>
                  </a:cubicBezTo>
                  <a:cubicBezTo>
                    <a:pt x="79" y="8"/>
                    <a:pt x="77" y="9"/>
                    <a:pt x="79" y="4"/>
                  </a:cubicBezTo>
                  <a:cubicBezTo>
                    <a:pt x="79" y="3"/>
                    <a:pt x="78" y="3"/>
                    <a:pt x="77" y="4"/>
                  </a:cubicBezTo>
                  <a:cubicBezTo>
                    <a:pt x="45" y="74"/>
                    <a:pt x="23" y="151"/>
                    <a:pt x="10" y="228"/>
                  </a:cubicBezTo>
                  <a:cubicBezTo>
                    <a:pt x="4" y="269"/>
                    <a:pt x="0" y="310"/>
                    <a:pt x="0" y="351"/>
                  </a:cubicBezTo>
                  <a:cubicBezTo>
                    <a:pt x="0" y="389"/>
                    <a:pt x="3" y="478"/>
                    <a:pt x="6" y="482"/>
                  </a:cubicBezTo>
                  <a:cubicBezTo>
                    <a:pt x="26" y="515"/>
                    <a:pt x="64" y="561"/>
                    <a:pt x="77" y="562"/>
                  </a:cubicBezTo>
                  <a:cubicBezTo>
                    <a:pt x="91" y="562"/>
                    <a:pt x="136" y="509"/>
                    <a:pt x="153" y="485"/>
                  </a:cubicBezTo>
                  <a:cubicBezTo>
                    <a:pt x="153" y="485"/>
                    <a:pt x="153" y="484"/>
                    <a:pt x="153" y="484"/>
                  </a:cubicBezTo>
                  <a:cubicBezTo>
                    <a:pt x="164" y="467"/>
                    <a:pt x="166" y="403"/>
                    <a:pt x="166" y="366"/>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0" name="Freeform 7">
              <a:extLst>
                <a:ext uri="{FF2B5EF4-FFF2-40B4-BE49-F238E27FC236}">
                  <a16:creationId xmlns:a16="http://schemas.microsoft.com/office/drawing/2014/main" id="{A39E0C99-0F64-4FCA-9A4A-6C4E222C15DE}"/>
                </a:ext>
              </a:extLst>
            </p:cNvPr>
            <p:cNvSpPr>
              <a:spLocks/>
            </p:cNvSpPr>
            <p:nvPr/>
          </p:nvSpPr>
          <p:spPr bwMode="auto">
            <a:xfrm>
              <a:off x="1435101" y="3862388"/>
              <a:ext cx="663575" cy="779463"/>
            </a:xfrm>
            <a:custGeom>
              <a:avLst/>
              <a:gdLst>
                <a:gd name="T0" fmla="*/ 78 w 133"/>
                <a:gd name="T1" fmla="*/ 121 h 159"/>
                <a:gd name="T2" fmla="*/ 133 w 133"/>
                <a:gd name="T3" fmla="*/ 64 h 159"/>
                <a:gd name="T4" fmla="*/ 126 w 133"/>
                <a:gd name="T5" fmla="*/ 38 h 159"/>
                <a:gd name="T6" fmla="*/ 115 w 133"/>
                <a:gd name="T7" fmla="*/ 0 h 159"/>
                <a:gd name="T8" fmla="*/ 53 w 133"/>
                <a:gd name="T9" fmla="*/ 51 h 159"/>
                <a:gd name="T10" fmla="*/ 20 w 133"/>
                <a:gd name="T11" fmla="*/ 64 h 159"/>
                <a:gd name="T12" fmla="*/ 0 w 133"/>
                <a:gd name="T13" fmla="*/ 156 h 159"/>
                <a:gd name="T14" fmla="*/ 0 w 133"/>
                <a:gd name="T15" fmla="*/ 159 h 159"/>
                <a:gd name="T16" fmla="*/ 19 w 133"/>
                <a:gd name="T17" fmla="*/ 153 h 159"/>
                <a:gd name="T18" fmla="*/ 78 w 133"/>
                <a:gd name="T19"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9">
                  <a:moveTo>
                    <a:pt x="78" y="121"/>
                  </a:moveTo>
                  <a:cubicBezTo>
                    <a:pt x="99" y="106"/>
                    <a:pt x="119" y="86"/>
                    <a:pt x="133" y="64"/>
                  </a:cubicBezTo>
                  <a:cubicBezTo>
                    <a:pt x="131" y="55"/>
                    <a:pt x="129" y="47"/>
                    <a:pt x="126" y="38"/>
                  </a:cubicBezTo>
                  <a:cubicBezTo>
                    <a:pt x="123" y="27"/>
                    <a:pt x="119" y="14"/>
                    <a:pt x="115" y="0"/>
                  </a:cubicBezTo>
                  <a:cubicBezTo>
                    <a:pt x="99" y="22"/>
                    <a:pt x="76" y="39"/>
                    <a:pt x="53" y="51"/>
                  </a:cubicBezTo>
                  <a:cubicBezTo>
                    <a:pt x="42" y="57"/>
                    <a:pt x="31" y="60"/>
                    <a:pt x="20" y="64"/>
                  </a:cubicBezTo>
                  <a:cubicBezTo>
                    <a:pt x="12" y="94"/>
                    <a:pt x="5" y="125"/>
                    <a:pt x="0" y="156"/>
                  </a:cubicBezTo>
                  <a:cubicBezTo>
                    <a:pt x="0" y="157"/>
                    <a:pt x="0" y="158"/>
                    <a:pt x="0" y="159"/>
                  </a:cubicBezTo>
                  <a:cubicBezTo>
                    <a:pt x="6" y="157"/>
                    <a:pt x="12" y="155"/>
                    <a:pt x="19" y="153"/>
                  </a:cubicBezTo>
                  <a:cubicBezTo>
                    <a:pt x="40" y="146"/>
                    <a:pt x="60" y="135"/>
                    <a:pt x="78" y="121"/>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1" name="Freeform 8">
              <a:extLst>
                <a:ext uri="{FF2B5EF4-FFF2-40B4-BE49-F238E27FC236}">
                  <a16:creationId xmlns:a16="http://schemas.microsoft.com/office/drawing/2014/main" id="{8852B61D-C6A1-4C6B-8E01-9671F7CF3E71}"/>
                </a:ext>
              </a:extLst>
            </p:cNvPr>
            <p:cNvSpPr>
              <a:spLocks/>
            </p:cNvSpPr>
            <p:nvPr/>
          </p:nvSpPr>
          <p:spPr bwMode="auto">
            <a:xfrm>
              <a:off x="1385888" y="4495800"/>
              <a:ext cx="827088" cy="969963"/>
            </a:xfrm>
            <a:custGeom>
              <a:avLst/>
              <a:gdLst>
                <a:gd name="T0" fmla="*/ 95 w 166"/>
                <a:gd name="T1" fmla="*/ 160 h 198"/>
                <a:gd name="T2" fmla="*/ 166 w 166"/>
                <a:gd name="T3" fmla="*/ 100 h 198"/>
                <a:gd name="T4" fmla="*/ 160 w 166"/>
                <a:gd name="T5" fmla="*/ 31 h 198"/>
                <a:gd name="T6" fmla="*/ 156 w 166"/>
                <a:gd name="T7" fmla="*/ 0 h 198"/>
                <a:gd name="T8" fmla="*/ 83 w 166"/>
                <a:gd name="T9" fmla="*/ 65 h 198"/>
                <a:gd name="T10" fmla="*/ 28 w 166"/>
                <a:gd name="T11" fmla="*/ 86 h 198"/>
                <a:gd name="T12" fmla="*/ 3 w 166"/>
                <a:gd name="T13" fmla="*/ 92 h 198"/>
                <a:gd name="T14" fmla="*/ 0 w 166"/>
                <a:gd name="T15" fmla="*/ 150 h 198"/>
                <a:gd name="T16" fmla="*/ 1 w 166"/>
                <a:gd name="T17" fmla="*/ 198 h 198"/>
                <a:gd name="T18" fmla="*/ 23 w 166"/>
                <a:gd name="T19" fmla="*/ 191 h 198"/>
                <a:gd name="T20" fmla="*/ 95 w 166"/>
                <a:gd name="T21" fmla="*/ 1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98">
                  <a:moveTo>
                    <a:pt x="95" y="160"/>
                  </a:moveTo>
                  <a:cubicBezTo>
                    <a:pt x="122" y="146"/>
                    <a:pt x="150" y="126"/>
                    <a:pt x="166" y="100"/>
                  </a:cubicBezTo>
                  <a:cubicBezTo>
                    <a:pt x="165" y="77"/>
                    <a:pt x="163" y="54"/>
                    <a:pt x="160" y="31"/>
                  </a:cubicBezTo>
                  <a:cubicBezTo>
                    <a:pt x="159" y="21"/>
                    <a:pt x="158" y="11"/>
                    <a:pt x="156" y="0"/>
                  </a:cubicBezTo>
                  <a:cubicBezTo>
                    <a:pt x="136" y="27"/>
                    <a:pt x="114" y="49"/>
                    <a:pt x="83" y="65"/>
                  </a:cubicBezTo>
                  <a:cubicBezTo>
                    <a:pt x="65" y="74"/>
                    <a:pt x="47" y="81"/>
                    <a:pt x="28" y="86"/>
                  </a:cubicBezTo>
                  <a:cubicBezTo>
                    <a:pt x="19" y="88"/>
                    <a:pt x="11" y="90"/>
                    <a:pt x="3" y="92"/>
                  </a:cubicBezTo>
                  <a:cubicBezTo>
                    <a:pt x="1" y="111"/>
                    <a:pt x="0" y="131"/>
                    <a:pt x="0" y="150"/>
                  </a:cubicBezTo>
                  <a:cubicBezTo>
                    <a:pt x="0" y="163"/>
                    <a:pt x="0" y="180"/>
                    <a:pt x="1" y="198"/>
                  </a:cubicBezTo>
                  <a:cubicBezTo>
                    <a:pt x="8" y="196"/>
                    <a:pt x="16" y="193"/>
                    <a:pt x="23" y="191"/>
                  </a:cubicBezTo>
                  <a:cubicBezTo>
                    <a:pt x="48" y="183"/>
                    <a:pt x="72" y="173"/>
                    <a:pt x="95" y="160"/>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2" name="Freeform 9">
              <a:extLst>
                <a:ext uri="{FF2B5EF4-FFF2-40B4-BE49-F238E27FC236}">
                  <a16:creationId xmlns:a16="http://schemas.microsoft.com/office/drawing/2014/main" id="{A7825B18-DA8E-4C3D-8F0E-77EBA0F1301C}"/>
                </a:ext>
              </a:extLst>
            </p:cNvPr>
            <p:cNvSpPr>
              <a:spLocks/>
            </p:cNvSpPr>
            <p:nvPr/>
          </p:nvSpPr>
          <p:spPr bwMode="auto">
            <a:xfrm>
              <a:off x="1400176" y="5313363"/>
              <a:ext cx="812800" cy="847725"/>
            </a:xfrm>
            <a:custGeom>
              <a:avLst/>
              <a:gdLst>
                <a:gd name="T0" fmla="*/ 156 w 163"/>
                <a:gd name="T1" fmla="*/ 102 h 173"/>
                <a:gd name="T2" fmla="*/ 163 w 163"/>
                <a:gd name="T3" fmla="*/ 0 h 173"/>
                <a:gd name="T4" fmla="*/ 75 w 163"/>
                <a:gd name="T5" fmla="*/ 62 h 173"/>
                <a:gd name="T6" fmla="*/ 6 w 163"/>
                <a:gd name="T7" fmla="*/ 89 h 173"/>
                <a:gd name="T8" fmla="*/ 0 w 163"/>
                <a:gd name="T9" fmla="*/ 91 h 173"/>
                <a:gd name="T10" fmla="*/ 3 w 163"/>
                <a:gd name="T11" fmla="*/ 114 h 173"/>
                <a:gd name="T12" fmla="*/ 48 w 163"/>
                <a:gd name="T13" fmla="*/ 173 h 173"/>
                <a:gd name="T14" fmla="*/ 98 w 163"/>
                <a:gd name="T15" fmla="*/ 148 h 173"/>
                <a:gd name="T16" fmla="*/ 156 w 163"/>
                <a:gd name="T17" fmla="*/ 10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3">
                  <a:moveTo>
                    <a:pt x="156" y="102"/>
                  </a:moveTo>
                  <a:cubicBezTo>
                    <a:pt x="162" y="76"/>
                    <a:pt x="163" y="30"/>
                    <a:pt x="163" y="0"/>
                  </a:cubicBezTo>
                  <a:cubicBezTo>
                    <a:pt x="142" y="28"/>
                    <a:pt x="105" y="46"/>
                    <a:pt x="75" y="62"/>
                  </a:cubicBezTo>
                  <a:cubicBezTo>
                    <a:pt x="53" y="73"/>
                    <a:pt x="29" y="82"/>
                    <a:pt x="6" y="89"/>
                  </a:cubicBezTo>
                  <a:cubicBezTo>
                    <a:pt x="4" y="90"/>
                    <a:pt x="2" y="90"/>
                    <a:pt x="0" y="91"/>
                  </a:cubicBezTo>
                  <a:cubicBezTo>
                    <a:pt x="1" y="104"/>
                    <a:pt x="2" y="113"/>
                    <a:pt x="3" y="114"/>
                  </a:cubicBezTo>
                  <a:cubicBezTo>
                    <a:pt x="14" y="133"/>
                    <a:pt x="32" y="157"/>
                    <a:pt x="48" y="173"/>
                  </a:cubicBezTo>
                  <a:cubicBezTo>
                    <a:pt x="65" y="166"/>
                    <a:pt x="82" y="157"/>
                    <a:pt x="98" y="148"/>
                  </a:cubicBezTo>
                  <a:cubicBezTo>
                    <a:pt x="118" y="136"/>
                    <a:pt x="139" y="121"/>
                    <a:pt x="156" y="102"/>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3" name="Freeform 10">
              <a:extLst>
                <a:ext uri="{FF2B5EF4-FFF2-40B4-BE49-F238E27FC236}">
                  <a16:creationId xmlns:a16="http://schemas.microsoft.com/office/drawing/2014/main" id="{8967A332-3C92-43B0-8219-E3873FFBF8AD}"/>
                </a:ext>
              </a:extLst>
            </p:cNvPr>
            <p:cNvSpPr>
              <a:spLocks/>
            </p:cNvSpPr>
            <p:nvPr/>
          </p:nvSpPr>
          <p:spPr bwMode="auto">
            <a:xfrm>
              <a:off x="1749426" y="3641725"/>
              <a:ext cx="125413" cy="187325"/>
            </a:xfrm>
            <a:custGeom>
              <a:avLst/>
              <a:gdLst>
                <a:gd name="T0" fmla="*/ 5 w 25"/>
                <a:gd name="T1" fmla="*/ 0 h 38"/>
                <a:gd name="T2" fmla="*/ 1 w 25"/>
                <a:gd name="T3" fmla="*/ 16 h 38"/>
                <a:gd name="T4" fmla="*/ 10 w 25"/>
                <a:gd name="T5" fmla="*/ 38 h 38"/>
                <a:gd name="T6" fmla="*/ 12 w 25"/>
                <a:gd name="T7" fmla="*/ 38 h 38"/>
                <a:gd name="T8" fmla="*/ 24 w 25"/>
                <a:gd name="T9" fmla="*/ 18 h 38"/>
                <a:gd name="T10" fmla="*/ 24 w 25"/>
                <a:gd name="T11" fmla="*/ 1 h 38"/>
                <a:gd name="T12" fmla="*/ 24 w 25"/>
                <a:gd name="T13" fmla="*/ 0 h 38"/>
                <a:gd name="T14" fmla="*/ 5 w 25"/>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5" y="0"/>
                  </a:moveTo>
                  <a:cubicBezTo>
                    <a:pt x="3" y="5"/>
                    <a:pt x="2" y="10"/>
                    <a:pt x="1" y="16"/>
                  </a:cubicBezTo>
                  <a:cubicBezTo>
                    <a:pt x="0" y="22"/>
                    <a:pt x="1" y="38"/>
                    <a:pt x="10" y="38"/>
                  </a:cubicBezTo>
                  <a:cubicBezTo>
                    <a:pt x="11" y="38"/>
                    <a:pt x="11" y="38"/>
                    <a:pt x="12" y="38"/>
                  </a:cubicBezTo>
                  <a:cubicBezTo>
                    <a:pt x="21" y="36"/>
                    <a:pt x="23" y="25"/>
                    <a:pt x="24" y="18"/>
                  </a:cubicBezTo>
                  <a:cubicBezTo>
                    <a:pt x="25" y="12"/>
                    <a:pt x="25" y="7"/>
                    <a:pt x="24" y="1"/>
                  </a:cubicBezTo>
                  <a:cubicBezTo>
                    <a:pt x="24" y="1"/>
                    <a:pt x="24" y="1"/>
                    <a:pt x="24" y="0"/>
                  </a:cubicBezTo>
                  <a:cubicBezTo>
                    <a:pt x="18" y="0"/>
                    <a:pt x="12" y="0"/>
                    <a:pt x="5" y="0"/>
                  </a:cubicBezTo>
                </a:path>
              </a:pathLst>
            </a:custGeom>
            <a:solidFill>
              <a:srgbClr val="337ED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4" name="Freeform 11">
              <a:extLst>
                <a:ext uri="{FF2B5EF4-FFF2-40B4-BE49-F238E27FC236}">
                  <a16:creationId xmlns:a16="http://schemas.microsoft.com/office/drawing/2014/main" id="{E3B10358-98B8-4728-A615-A2B979046969}"/>
                </a:ext>
              </a:extLst>
            </p:cNvPr>
            <p:cNvSpPr>
              <a:spLocks/>
            </p:cNvSpPr>
            <p:nvPr/>
          </p:nvSpPr>
          <p:spPr bwMode="auto">
            <a:xfrm>
              <a:off x="1600201" y="3848100"/>
              <a:ext cx="39688" cy="157163"/>
            </a:xfrm>
            <a:custGeom>
              <a:avLst/>
              <a:gdLst>
                <a:gd name="T0" fmla="*/ 8 w 8"/>
                <a:gd name="T1" fmla="*/ 0 h 32"/>
                <a:gd name="T2" fmla="*/ 7 w 8"/>
                <a:gd name="T3" fmla="*/ 4 h 32"/>
                <a:gd name="T4" fmla="*/ 7 w 8"/>
                <a:gd name="T5" fmla="*/ 5 h 32"/>
                <a:gd name="T6" fmla="*/ 0 w 8"/>
                <a:gd name="T7" fmla="*/ 32 h 32"/>
                <a:gd name="T8" fmla="*/ 8 w 8"/>
                <a:gd name="T9" fmla="*/ 0 h 32"/>
              </a:gdLst>
              <a:ahLst/>
              <a:cxnLst>
                <a:cxn ang="0">
                  <a:pos x="T0" y="T1"/>
                </a:cxn>
                <a:cxn ang="0">
                  <a:pos x="T2" y="T3"/>
                </a:cxn>
                <a:cxn ang="0">
                  <a:pos x="T4" y="T5"/>
                </a:cxn>
                <a:cxn ang="0">
                  <a:pos x="T6" y="T7"/>
                </a:cxn>
                <a:cxn ang="0">
                  <a:pos x="T8" y="T9"/>
                </a:cxn>
              </a:cxnLst>
              <a:rect l="0" t="0" r="r" b="b"/>
              <a:pathLst>
                <a:path w="8" h="32">
                  <a:moveTo>
                    <a:pt x="8" y="0"/>
                  </a:moveTo>
                  <a:cubicBezTo>
                    <a:pt x="8" y="1"/>
                    <a:pt x="7" y="3"/>
                    <a:pt x="7" y="4"/>
                  </a:cubicBezTo>
                  <a:cubicBezTo>
                    <a:pt x="7" y="4"/>
                    <a:pt x="7" y="4"/>
                    <a:pt x="7" y="5"/>
                  </a:cubicBezTo>
                  <a:cubicBezTo>
                    <a:pt x="4" y="13"/>
                    <a:pt x="2" y="23"/>
                    <a:pt x="0" y="32"/>
                  </a:cubicBezTo>
                  <a:cubicBezTo>
                    <a:pt x="3" y="21"/>
                    <a:pt x="5" y="10"/>
                    <a:pt x="8"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5" name="Freeform 12">
              <a:extLst>
                <a:ext uri="{FF2B5EF4-FFF2-40B4-BE49-F238E27FC236}">
                  <a16:creationId xmlns:a16="http://schemas.microsoft.com/office/drawing/2014/main" id="{0784F795-08FA-4911-A604-9FAF098BB549}"/>
                </a:ext>
              </a:extLst>
            </p:cNvPr>
            <p:cNvSpPr>
              <a:spLocks noEditPoints="1"/>
            </p:cNvSpPr>
            <p:nvPr/>
          </p:nvSpPr>
          <p:spPr bwMode="auto">
            <a:xfrm>
              <a:off x="2119313" y="4264025"/>
              <a:ext cx="98425" cy="941388"/>
            </a:xfrm>
            <a:custGeom>
              <a:avLst/>
              <a:gdLst>
                <a:gd name="T0" fmla="*/ 1 w 20"/>
                <a:gd name="T1" fmla="*/ 1 h 192"/>
                <a:gd name="T2" fmla="*/ 13 w 20"/>
                <a:gd name="T3" fmla="*/ 78 h 192"/>
                <a:gd name="T4" fmla="*/ 13 w 20"/>
                <a:gd name="T5" fmla="*/ 78 h 192"/>
                <a:gd name="T6" fmla="*/ 13 w 20"/>
                <a:gd name="T7" fmla="*/ 78 h 192"/>
                <a:gd name="T8" fmla="*/ 20 w 20"/>
                <a:gd name="T9" fmla="*/ 192 h 192"/>
                <a:gd name="T10" fmla="*/ 13 w 20"/>
                <a:gd name="T11" fmla="*/ 78 h 192"/>
                <a:gd name="T12" fmla="*/ 1 w 20"/>
                <a:gd name="T13" fmla="*/ 1 h 192"/>
                <a:gd name="T14" fmla="*/ 0 w 20"/>
                <a:gd name="T15" fmla="*/ 0 h 192"/>
                <a:gd name="T16" fmla="*/ 0 w 20"/>
                <a:gd name="T17" fmla="*/ 0 h 192"/>
                <a:gd name="T18" fmla="*/ 0 w 20"/>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2">
                  <a:moveTo>
                    <a:pt x="1" y="1"/>
                  </a:moveTo>
                  <a:cubicBezTo>
                    <a:pt x="6" y="26"/>
                    <a:pt x="10" y="52"/>
                    <a:pt x="13" y="78"/>
                  </a:cubicBezTo>
                  <a:cubicBezTo>
                    <a:pt x="13" y="78"/>
                    <a:pt x="13" y="78"/>
                    <a:pt x="13" y="78"/>
                  </a:cubicBezTo>
                  <a:cubicBezTo>
                    <a:pt x="13" y="78"/>
                    <a:pt x="13" y="78"/>
                    <a:pt x="13" y="78"/>
                  </a:cubicBezTo>
                  <a:cubicBezTo>
                    <a:pt x="18" y="116"/>
                    <a:pt x="20" y="154"/>
                    <a:pt x="20" y="192"/>
                  </a:cubicBezTo>
                  <a:cubicBezTo>
                    <a:pt x="20" y="154"/>
                    <a:pt x="18" y="116"/>
                    <a:pt x="13" y="78"/>
                  </a:cubicBezTo>
                  <a:cubicBezTo>
                    <a:pt x="10" y="52"/>
                    <a:pt x="6" y="26"/>
                    <a:pt x="1" y="1"/>
                  </a:cubicBezTo>
                  <a:moveTo>
                    <a:pt x="0" y="0"/>
                  </a:moveTo>
                  <a:cubicBezTo>
                    <a:pt x="0" y="0"/>
                    <a:pt x="0" y="0"/>
                    <a:pt x="0" y="0"/>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6" name="Freeform 13">
              <a:extLst>
                <a:ext uri="{FF2B5EF4-FFF2-40B4-BE49-F238E27FC236}">
                  <a16:creationId xmlns:a16="http://schemas.microsoft.com/office/drawing/2014/main" id="{A4861A52-93DF-4E3C-9371-CE4567168BAA}"/>
                </a:ext>
              </a:extLst>
            </p:cNvPr>
            <p:cNvSpPr>
              <a:spLocks noEditPoints="1"/>
            </p:cNvSpPr>
            <p:nvPr/>
          </p:nvSpPr>
          <p:spPr bwMode="auto">
            <a:xfrm>
              <a:off x="1439863" y="4083050"/>
              <a:ext cx="777875" cy="2181225"/>
            </a:xfrm>
            <a:custGeom>
              <a:avLst/>
              <a:gdLst>
                <a:gd name="T0" fmla="*/ 151 w 156"/>
                <a:gd name="T1" fmla="*/ 329 h 445"/>
                <a:gd name="T2" fmla="*/ 148 w 156"/>
                <a:gd name="T3" fmla="*/ 353 h 445"/>
                <a:gd name="T4" fmla="*/ 107 w 156"/>
                <a:gd name="T5" fmla="*/ 388 h 445"/>
                <a:gd name="T6" fmla="*/ 68 w 156"/>
                <a:gd name="T7" fmla="*/ 432 h 445"/>
                <a:gd name="T8" fmla="*/ 59 w 156"/>
                <a:gd name="T9" fmla="*/ 426 h 445"/>
                <a:gd name="T10" fmla="*/ 70 w 156"/>
                <a:gd name="T11" fmla="*/ 444 h 445"/>
                <a:gd name="T12" fmla="*/ 66 w 156"/>
                <a:gd name="T13" fmla="*/ 445 h 445"/>
                <a:gd name="T14" fmla="*/ 66 w 156"/>
                <a:gd name="T15" fmla="*/ 445 h 445"/>
                <a:gd name="T16" fmla="*/ 0 w 156"/>
                <a:gd name="T17" fmla="*/ 374 h 445"/>
                <a:gd name="T18" fmla="*/ 0 w 156"/>
                <a:gd name="T19" fmla="*/ 374 h 445"/>
                <a:gd name="T20" fmla="*/ 66 w 156"/>
                <a:gd name="T21" fmla="*/ 445 h 445"/>
                <a:gd name="T22" fmla="*/ 66 w 156"/>
                <a:gd name="T23" fmla="*/ 445 h 445"/>
                <a:gd name="T24" fmla="*/ 142 w 156"/>
                <a:gd name="T25" fmla="*/ 368 h 445"/>
                <a:gd name="T26" fmla="*/ 142 w 156"/>
                <a:gd name="T27" fmla="*/ 367 h 445"/>
                <a:gd name="T28" fmla="*/ 151 w 156"/>
                <a:gd name="T29" fmla="*/ 329 h 445"/>
                <a:gd name="T30" fmla="*/ 149 w 156"/>
                <a:gd name="T31" fmla="*/ 115 h 445"/>
                <a:gd name="T32" fmla="*/ 155 w 156"/>
                <a:gd name="T33" fmla="*/ 184 h 445"/>
                <a:gd name="T34" fmla="*/ 145 w 156"/>
                <a:gd name="T35" fmla="*/ 197 h 445"/>
                <a:gd name="T36" fmla="*/ 145 w 156"/>
                <a:gd name="T37" fmla="*/ 200 h 445"/>
                <a:gd name="T38" fmla="*/ 146 w 156"/>
                <a:gd name="T39" fmla="*/ 251 h 445"/>
                <a:gd name="T40" fmla="*/ 145 w 156"/>
                <a:gd name="T41" fmla="*/ 262 h 445"/>
                <a:gd name="T42" fmla="*/ 155 w 156"/>
                <a:gd name="T43" fmla="*/ 251 h 445"/>
                <a:gd name="T44" fmla="*/ 155 w 156"/>
                <a:gd name="T45" fmla="*/ 249 h 445"/>
                <a:gd name="T46" fmla="*/ 156 w 156"/>
                <a:gd name="T47" fmla="*/ 229 h 445"/>
                <a:gd name="T48" fmla="*/ 149 w 156"/>
                <a:gd name="T49" fmla="*/ 115 h 445"/>
                <a:gd name="T50" fmla="*/ 127 w 156"/>
                <a:gd name="T51" fmla="*/ 0 h 445"/>
                <a:gd name="T52" fmla="*/ 132 w 156"/>
                <a:gd name="T53" fmla="*/ 19 h 445"/>
                <a:gd name="T54" fmla="*/ 132 w 156"/>
                <a:gd name="T55" fmla="*/ 20 h 445"/>
                <a:gd name="T56" fmla="*/ 141 w 156"/>
                <a:gd name="T57" fmla="*/ 90 h 445"/>
                <a:gd name="T58" fmla="*/ 145 w 156"/>
                <a:gd name="T59" fmla="*/ 84 h 445"/>
                <a:gd name="T60" fmla="*/ 149 w 156"/>
                <a:gd name="T61" fmla="*/ 115 h 445"/>
                <a:gd name="T62" fmla="*/ 137 w 156"/>
                <a:gd name="T63" fmla="*/ 38 h 445"/>
                <a:gd name="T64" fmla="*/ 136 w 156"/>
                <a:gd name="T65" fmla="*/ 37 h 445"/>
                <a:gd name="T66" fmla="*/ 136 w 156"/>
                <a:gd name="T67" fmla="*/ 37 h 445"/>
                <a:gd name="T68" fmla="*/ 127 w 156"/>
                <a:gd name="T6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445">
                  <a:moveTo>
                    <a:pt x="151" y="329"/>
                  </a:moveTo>
                  <a:cubicBezTo>
                    <a:pt x="150" y="338"/>
                    <a:pt x="149" y="346"/>
                    <a:pt x="148" y="353"/>
                  </a:cubicBezTo>
                  <a:cubicBezTo>
                    <a:pt x="136" y="366"/>
                    <a:pt x="122" y="378"/>
                    <a:pt x="107" y="388"/>
                  </a:cubicBezTo>
                  <a:cubicBezTo>
                    <a:pt x="97" y="404"/>
                    <a:pt x="84" y="418"/>
                    <a:pt x="68" y="432"/>
                  </a:cubicBezTo>
                  <a:cubicBezTo>
                    <a:pt x="65" y="430"/>
                    <a:pt x="62" y="428"/>
                    <a:pt x="59" y="426"/>
                  </a:cubicBezTo>
                  <a:cubicBezTo>
                    <a:pt x="62" y="432"/>
                    <a:pt x="66" y="437"/>
                    <a:pt x="70" y="444"/>
                  </a:cubicBezTo>
                  <a:cubicBezTo>
                    <a:pt x="68" y="444"/>
                    <a:pt x="67" y="445"/>
                    <a:pt x="66" y="445"/>
                  </a:cubicBezTo>
                  <a:cubicBezTo>
                    <a:pt x="66" y="445"/>
                    <a:pt x="66" y="445"/>
                    <a:pt x="66" y="445"/>
                  </a:cubicBezTo>
                  <a:cubicBezTo>
                    <a:pt x="54" y="444"/>
                    <a:pt x="21" y="406"/>
                    <a:pt x="0" y="374"/>
                  </a:cubicBezTo>
                  <a:cubicBezTo>
                    <a:pt x="0" y="374"/>
                    <a:pt x="0" y="374"/>
                    <a:pt x="0" y="374"/>
                  </a:cubicBezTo>
                  <a:cubicBezTo>
                    <a:pt x="21" y="406"/>
                    <a:pt x="54" y="444"/>
                    <a:pt x="66" y="445"/>
                  </a:cubicBezTo>
                  <a:cubicBezTo>
                    <a:pt x="66" y="445"/>
                    <a:pt x="66" y="445"/>
                    <a:pt x="66" y="445"/>
                  </a:cubicBezTo>
                  <a:cubicBezTo>
                    <a:pt x="80" y="445"/>
                    <a:pt x="125" y="392"/>
                    <a:pt x="142" y="368"/>
                  </a:cubicBezTo>
                  <a:cubicBezTo>
                    <a:pt x="142" y="368"/>
                    <a:pt x="142" y="367"/>
                    <a:pt x="142" y="367"/>
                  </a:cubicBezTo>
                  <a:cubicBezTo>
                    <a:pt x="147" y="360"/>
                    <a:pt x="150" y="346"/>
                    <a:pt x="151" y="329"/>
                  </a:cubicBezTo>
                  <a:moveTo>
                    <a:pt x="149" y="115"/>
                  </a:moveTo>
                  <a:cubicBezTo>
                    <a:pt x="152" y="138"/>
                    <a:pt x="154" y="161"/>
                    <a:pt x="155" y="184"/>
                  </a:cubicBezTo>
                  <a:cubicBezTo>
                    <a:pt x="152" y="188"/>
                    <a:pt x="149" y="193"/>
                    <a:pt x="145" y="197"/>
                  </a:cubicBezTo>
                  <a:cubicBezTo>
                    <a:pt x="145" y="198"/>
                    <a:pt x="145" y="199"/>
                    <a:pt x="145" y="200"/>
                  </a:cubicBezTo>
                  <a:cubicBezTo>
                    <a:pt x="145" y="217"/>
                    <a:pt x="146" y="234"/>
                    <a:pt x="146" y="251"/>
                  </a:cubicBezTo>
                  <a:cubicBezTo>
                    <a:pt x="146" y="255"/>
                    <a:pt x="146" y="259"/>
                    <a:pt x="145" y="262"/>
                  </a:cubicBezTo>
                  <a:cubicBezTo>
                    <a:pt x="149" y="259"/>
                    <a:pt x="152" y="255"/>
                    <a:pt x="155" y="251"/>
                  </a:cubicBezTo>
                  <a:cubicBezTo>
                    <a:pt x="155" y="250"/>
                    <a:pt x="155" y="250"/>
                    <a:pt x="155" y="249"/>
                  </a:cubicBezTo>
                  <a:cubicBezTo>
                    <a:pt x="156" y="243"/>
                    <a:pt x="156" y="236"/>
                    <a:pt x="156" y="229"/>
                  </a:cubicBezTo>
                  <a:cubicBezTo>
                    <a:pt x="156" y="191"/>
                    <a:pt x="154" y="153"/>
                    <a:pt x="149" y="115"/>
                  </a:cubicBezTo>
                  <a:moveTo>
                    <a:pt x="127" y="0"/>
                  </a:moveTo>
                  <a:cubicBezTo>
                    <a:pt x="129" y="6"/>
                    <a:pt x="131" y="13"/>
                    <a:pt x="132" y="19"/>
                  </a:cubicBezTo>
                  <a:cubicBezTo>
                    <a:pt x="132" y="19"/>
                    <a:pt x="132" y="20"/>
                    <a:pt x="132" y="20"/>
                  </a:cubicBezTo>
                  <a:cubicBezTo>
                    <a:pt x="136" y="42"/>
                    <a:pt x="139" y="66"/>
                    <a:pt x="141" y="90"/>
                  </a:cubicBezTo>
                  <a:cubicBezTo>
                    <a:pt x="142" y="88"/>
                    <a:pt x="144" y="86"/>
                    <a:pt x="145" y="84"/>
                  </a:cubicBezTo>
                  <a:cubicBezTo>
                    <a:pt x="147" y="95"/>
                    <a:pt x="148" y="105"/>
                    <a:pt x="149" y="115"/>
                  </a:cubicBezTo>
                  <a:cubicBezTo>
                    <a:pt x="146" y="89"/>
                    <a:pt x="142" y="63"/>
                    <a:pt x="137" y="38"/>
                  </a:cubicBezTo>
                  <a:cubicBezTo>
                    <a:pt x="136" y="37"/>
                    <a:pt x="136" y="37"/>
                    <a:pt x="136" y="37"/>
                  </a:cubicBezTo>
                  <a:cubicBezTo>
                    <a:pt x="136" y="37"/>
                    <a:pt x="136" y="37"/>
                    <a:pt x="136" y="37"/>
                  </a:cubicBezTo>
                  <a:cubicBezTo>
                    <a:pt x="134" y="24"/>
                    <a:pt x="131" y="12"/>
                    <a:pt x="127"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7" name="Freeform 14">
              <a:extLst>
                <a:ext uri="{FF2B5EF4-FFF2-40B4-BE49-F238E27FC236}">
                  <a16:creationId xmlns:a16="http://schemas.microsoft.com/office/drawing/2014/main" id="{1E23948E-A0C3-402C-B09B-1434F1CA244C}"/>
                </a:ext>
              </a:extLst>
            </p:cNvPr>
            <p:cNvSpPr>
              <a:spLocks/>
            </p:cNvSpPr>
            <p:nvPr/>
          </p:nvSpPr>
          <p:spPr bwMode="auto">
            <a:xfrm>
              <a:off x="2063751" y="4054475"/>
              <a:ext cx="34925" cy="127000"/>
            </a:xfrm>
            <a:custGeom>
              <a:avLst/>
              <a:gdLst>
                <a:gd name="T0" fmla="*/ 0 w 7"/>
                <a:gd name="T1" fmla="*/ 0 h 26"/>
                <a:gd name="T2" fmla="*/ 7 w 7"/>
                <a:gd name="T3" fmla="*/ 26 h 26"/>
                <a:gd name="T4" fmla="*/ 7 w 7"/>
                <a:gd name="T5" fmla="*/ 25 h 26"/>
                <a:gd name="T6" fmla="*/ 2 w 7"/>
                <a:gd name="T7" fmla="*/ 6 h 26"/>
                <a:gd name="T8" fmla="*/ 0 w 7"/>
                <a:gd name="T9" fmla="*/ 0 h 26"/>
              </a:gdLst>
              <a:ahLst/>
              <a:cxnLst>
                <a:cxn ang="0">
                  <a:pos x="T0" y="T1"/>
                </a:cxn>
                <a:cxn ang="0">
                  <a:pos x="T2" y="T3"/>
                </a:cxn>
                <a:cxn ang="0">
                  <a:pos x="T4" y="T5"/>
                </a:cxn>
                <a:cxn ang="0">
                  <a:pos x="T6" y="T7"/>
                </a:cxn>
                <a:cxn ang="0">
                  <a:pos x="T8" y="T9"/>
                </a:cxn>
              </a:cxnLst>
              <a:rect l="0" t="0" r="r" b="b"/>
              <a:pathLst>
                <a:path w="7" h="26">
                  <a:moveTo>
                    <a:pt x="0" y="0"/>
                  </a:moveTo>
                  <a:cubicBezTo>
                    <a:pt x="3" y="8"/>
                    <a:pt x="5" y="17"/>
                    <a:pt x="7" y="26"/>
                  </a:cubicBezTo>
                  <a:cubicBezTo>
                    <a:pt x="7" y="26"/>
                    <a:pt x="7" y="25"/>
                    <a:pt x="7" y="25"/>
                  </a:cubicBezTo>
                  <a:cubicBezTo>
                    <a:pt x="6" y="19"/>
                    <a:pt x="4" y="12"/>
                    <a:pt x="2" y="6"/>
                  </a:cubicBezTo>
                  <a:cubicBezTo>
                    <a:pt x="2" y="4"/>
                    <a:pt x="1" y="2"/>
                    <a:pt x="0"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8" name="Freeform 15">
              <a:extLst>
                <a:ext uri="{FF2B5EF4-FFF2-40B4-BE49-F238E27FC236}">
                  <a16:creationId xmlns:a16="http://schemas.microsoft.com/office/drawing/2014/main" id="{10683236-797E-4209-B149-574AD23C06E5}"/>
                </a:ext>
              </a:extLst>
            </p:cNvPr>
            <p:cNvSpPr>
              <a:spLocks/>
            </p:cNvSpPr>
            <p:nvPr/>
          </p:nvSpPr>
          <p:spPr bwMode="auto">
            <a:xfrm>
              <a:off x="2143126" y="4495800"/>
              <a:ext cx="69850" cy="554038"/>
            </a:xfrm>
            <a:custGeom>
              <a:avLst/>
              <a:gdLst>
                <a:gd name="T0" fmla="*/ 4 w 14"/>
                <a:gd name="T1" fmla="*/ 0 h 113"/>
                <a:gd name="T2" fmla="*/ 0 w 14"/>
                <a:gd name="T3" fmla="*/ 6 h 113"/>
                <a:gd name="T4" fmla="*/ 4 w 14"/>
                <a:gd name="T5" fmla="*/ 113 h 113"/>
                <a:gd name="T6" fmla="*/ 14 w 14"/>
                <a:gd name="T7" fmla="*/ 100 h 113"/>
                <a:gd name="T8" fmla="*/ 8 w 14"/>
                <a:gd name="T9" fmla="*/ 31 h 113"/>
                <a:gd name="T10" fmla="*/ 8 w 14"/>
                <a:gd name="T11" fmla="*/ 31 h 113"/>
                <a:gd name="T12" fmla="*/ 8 w 14"/>
                <a:gd name="T13" fmla="*/ 31 h 113"/>
                <a:gd name="T14" fmla="*/ 4 w 1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3">
                  <a:moveTo>
                    <a:pt x="4" y="0"/>
                  </a:moveTo>
                  <a:cubicBezTo>
                    <a:pt x="3" y="2"/>
                    <a:pt x="1" y="4"/>
                    <a:pt x="0" y="6"/>
                  </a:cubicBezTo>
                  <a:cubicBezTo>
                    <a:pt x="2" y="44"/>
                    <a:pt x="3" y="82"/>
                    <a:pt x="4" y="113"/>
                  </a:cubicBezTo>
                  <a:cubicBezTo>
                    <a:pt x="8" y="109"/>
                    <a:pt x="11" y="104"/>
                    <a:pt x="14" y="100"/>
                  </a:cubicBezTo>
                  <a:cubicBezTo>
                    <a:pt x="13" y="77"/>
                    <a:pt x="11" y="54"/>
                    <a:pt x="8" y="31"/>
                  </a:cubicBezTo>
                  <a:cubicBezTo>
                    <a:pt x="8" y="31"/>
                    <a:pt x="8" y="31"/>
                    <a:pt x="8" y="31"/>
                  </a:cubicBezTo>
                  <a:cubicBezTo>
                    <a:pt x="8" y="31"/>
                    <a:pt x="8" y="31"/>
                    <a:pt x="8" y="31"/>
                  </a:cubicBezTo>
                  <a:cubicBezTo>
                    <a:pt x="7" y="21"/>
                    <a:pt x="6" y="11"/>
                    <a:pt x="4"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79" name="Freeform 16">
              <a:extLst>
                <a:ext uri="{FF2B5EF4-FFF2-40B4-BE49-F238E27FC236}">
                  <a16:creationId xmlns:a16="http://schemas.microsoft.com/office/drawing/2014/main" id="{4ADB8FC3-8F6D-442C-9409-675B53E7804C}"/>
                </a:ext>
              </a:extLst>
            </p:cNvPr>
            <p:cNvSpPr>
              <a:spLocks/>
            </p:cNvSpPr>
            <p:nvPr/>
          </p:nvSpPr>
          <p:spPr bwMode="auto">
            <a:xfrm>
              <a:off x="1973263" y="5313363"/>
              <a:ext cx="239713" cy="671513"/>
            </a:xfrm>
            <a:custGeom>
              <a:avLst/>
              <a:gdLst>
                <a:gd name="T0" fmla="*/ 48 w 48"/>
                <a:gd name="T1" fmla="*/ 0 h 137"/>
                <a:gd name="T2" fmla="*/ 38 w 48"/>
                <a:gd name="T3" fmla="*/ 11 h 137"/>
                <a:gd name="T4" fmla="*/ 0 w 48"/>
                <a:gd name="T5" fmla="*/ 137 h 137"/>
                <a:gd name="T6" fmla="*/ 41 w 48"/>
                <a:gd name="T7" fmla="*/ 102 h 137"/>
                <a:gd name="T8" fmla="*/ 44 w 48"/>
                <a:gd name="T9" fmla="*/ 78 h 137"/>
                <a:gd name="T10" fmla="*/ 48 w 48"/>
                <a:gd name="T11" fmla="*/ 0 h 137"/>
              </a:gdLst>
              <a:ahLst/>
              <a:cxnLst>
                <a:cxn ang="0">
                  <a:pos x="T0" y="T1"/>
                </a:cxn>
                <a:cxn ang="0">
                  <a:pos x="T2" y="T3"/>
                </a:cxn>
                <a:cxn ang="0">
                  <a:pos x="T4" y="T5"/>
                </a:cxn>
                <a:cxn ang="0">
                  <a:pos x="T6" y="T7"/>
                </a:cxn>
                <a:cxn ang="0">
                  <a:pos x="T8" y="T9"/>
                </a:cxn>
                <a:cxn ang="0">
                  <a:pos x="T10" y="T11"/>
                </a:cxn>
              </a:cxnLst>
              <a:rect l="0" t="0" r="r" b="b"/>
              <a:pathLst>
                <a:path w="48" h="137">
                  <a:moveTo>
                    <a:pt x="48" y="0"/>
                  </a:moveTo>
                  <a:cubicBezTo>
                    <a:pt x="45" y="4"/>
                    <a:pt x="42" y="8"/>
                    <a:pt x="38" y="11"/>
                  </a:cubicBezTo>
                  <a:cubicBezTo>
                    <a:pt x="37" y="60"/>
                    <a:pt x="26" y="101"/>
                    <a:pt x="0" y="137"/>
                  </a:cubicBezTo>
                  <a:cubicBezTo>
                    <a:pt x="15" y="127"/>
                    <a:pt x="29" y="115"/>
                    <a:pt x="41" y="102"/>
                  </a:cubicBezTo>
                  <a:cubicBezTo>
                    <a:pt x="42" y="95"/>
                    <a:pt x="43" y="87"/>
                    <a:pt x="44" y="78"/>
                  </a:cubicBezTo>
                  <a:cubicBezTo>
                    <a:pt x="47" y="53"/>
                    <a:pt x="48" y="22"/>
                    <a:pt x="48"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0" name="Freeform 17">
              <a:extLst>
                <a:ext uri="{FF2B5EF4-FFF2-40B4-BE49-F238E27FC236}">
                  <a16:creationId xmlns:a16="http://schemas.microsoft.com/office/drawing/2014/main" id="{DDB4706D-8180-486D-9AB4-7B78476E5B32}"/>
                </a:ext>
              </a:extLst>
            </p:cNvPr>
            <p:cNvSpPr>
              <a:spLocks/>
            </p:cNvSpPr>
            <p:nvPr/>
          </p:nvSpPr>
          <p:spPr bwMode="auto">
            <a:xfrm>
              <a:off x="1495426" y="3068638"/>
              <a:ext cx="698500" cy="577850"/>
            </a:xfrm>
            <a:custGeom>
              <a:avLst/>
              <a:gdLst>
                <a:gd name="T0" fmla="*/ 1 w 140"/>
                <a:gd name="T1" fmla="*/ 20 h 118"/>
                <a:gd name="T2" fmla="*/ 46 w 140"/>
                <a:gd name="T3" fmla="*/ 116 h 118"/>
                <a:gd name="T4" fmla="*/ 84 w 140"/>
                <a:gd name="T5" fmla="*/ 118 h 118"/>
                <a:gd name="T6" fmla="*/ 139 w 140"/>
                <a:gd name="T7" fmla="*/ 27 h 118"/>
                <a:gd name="T8" fmla="*/ 1 w 140"/>
                <a:gd name="T9" fmla="*/ 20 h 118"/>
              </a:gdLst>
              <a:ahLst/>
              <a:cxnLst>
                <a:cxn ang="0">
                  <a:pos x="T0" y="T1"/>
                </a:cxn>
                <a:cxn ang="0">
                  <a:pos x="T2" y="T3"/>
                </a:cxn>
                <a:cxn ang="0">
                  <a:pos x="T4" y="T5"/>
                </a:cxn>
                <a:cxn ang="0">
                  <a:pos x="T6" y="T7"/>
                </a:cxn>
                <a:cxn ang="0">
                  <a:pos x="T8" y="T9"/>
                </a:cxn>
              </a:cxnLst>
              <a:rect l="0" t="0" r="r" b="b"/>
              <a:pathLst>
                <a:path w="140" h="118">
                  <a:moveTo>
                    <a:pt x="1" y="20"/>
                  </a:moveTo>
                  <a:cubicBezTo>
                    <a:pt x="0" y="56"/>
                    <a:pt x="33" y="97"/>
                    <a:pt x="46" y="116"/>
                  </a:cubicBezTo>
                  <a:cubicBezTo>
                    <a:pt x="60" y="117"/>
                    <a:pt x="75" y="116"/>
                    <a:pt x="84" y="118"/>
                  </a:cubicBezTo>
                  <a:cubicBezTo>
                    <a:pt x="109" y="87"/>
                    <a:pt x="138" y="46"/>
                    <a:pt x="139" y="27"/>
                  </a:cubicBezTo>
                  <a:cubicBezTo>
                    <a:pt x="140" y="10"/>
                    <a:pt x="2" y="0"/>
                    <a:pt x="1" y="2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1" name="Freeform 18">
              <a:extLst>
                <a:ext uri="{FF2B5EF4-FFF2-40B4-BE49-F238E27FC236}">
                  <a16:creationId xmlns:a16="http://schemas.microsoft.com/office/drawing/2014/main" id="{2E5F89C7-23AE-472E-8E6B-34C9D437AB0D}"/>
                </a:ext>
              </a:extLst>
            </p:cNvPr>
            <p:cNvSpPr>
              <a:spLocks/>
            </p:cNvSpPr>
            <p:nvPr/>
          </p:nvSpPr>
          <p:spPr bwMode="auto">
            <a:xfrm>
              <a:off x="1635126" y="3641725"/>
              <a:ext cx="119063" cy="500063"/>
            </a:xfrm>
            <a:custGeom>
              <a:avLst/>
              <a:gdLst>
                <a:gd name="T0" fmla="*/ 21 w 24"/>
                <a:gd name="T1" fmla="*/ 0 h 102"/>
                <a:gd name="T2" fmla="*/ 0 w 24"/>
                <a:gd name="T3" fmla="*/ 102 h 102"/>
                <a:gd name="T4" fmla="*/ 7 w 24"/>
                <a:gd name="T5" fmla="*/ 99 h 102"/>
                <a:gd name="T6" fmla="*/ 24 w 24"/>
                <a:gd name="T7" fmla="*/ 0 h 102"/>
                <a:gd name="T8" fmla="*/ 21 w 24"/>
                <a:gd name="T9" fmla="*/ 0 h 102"/>
              </a:gdLst>
              <a:ahLst/>
              <a:cxnLst>
                <a:cxn ang="0">
                  <a:pos x="T0" y="T1"/>
                </a:cxn>
                <a:cxn ang="0">
                  <a:pos x="T2" y="T3"/>
                </a:cxn>
                <a:cxn ang="0">
                  <a:pos x="T4" y="T5"/>
                </a:cxn>
                <a:cxn ang="0">
                  <a:pos x="T6" y="T7"/>
                </a:cxn>
                <a:cxn ang="0">
                  <a:pos x="T8" y="T9"/>
                </a:cxn>
              </a:cxnLst>
              <a:rect l="0" t="0" r="r" b="b"/>
              <a:pathLst>
                <a:path w="24" h="102">
                  <a:moveTo>
                    <a:pt x="21" y="0"/>
                  </a:moveTo>
                  <a:cubicBezTo>
                    <a:pt x="8" y="31"/>
                    <a:pt x="0" y="68"/>
                    <a:pt x="0" y="102"/>
                  </a:cubicBezTo>
                  <a:cubicBezTo>
                    <a:pt x="3" y="101"/>
                    <a:pt x="5" y="100"/>
                    <a:pt x="7" y="99"/>
                  </a:cubicBezTo>
                  <a:cubicBezTo>
                    <a:pt x="12" y="66"/>
                    <a:pt x="15" y="32"/>
                    <a:pt x="24" y="0"/>
                  </a:cubicBezTo>
                  <a:cubicBezTo>
                    <a:pt x="23" y="0"/>
                    <a:pt x="22" y="0"/>
                    <a:pt x="21"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2" name="Freeform 19">
              <a:extLst>
                <a:ext uri="{FF2B5EF4-FFF2-40B4-BE49-F238E27FC236}">
                  <a16:creationId xmlns:a16="http://schemas.microsoft.com/office/drawing/2014/main" id="{93057A1D-86C6-4F22-9C59-0BF5D725F14B}"/>
                </a:ext>
              </a:extLst>
            </p:cNvPr>
            <p:cNvSpPr>
              <a:spLocks/>
            </p:cNvSpPr>
            <p:nvPr/>
          </p:nvSpPr>
          <p:spPr bwMode="auto">
            <a:xfrm>
              <a:off x="1635126" y="4127500"/>
              <a:ext cx="34925" cy="98425"/>
            </a:xfrm>
            <a:custGeom>
              <a:avLst/>
              <a:gdLst>
                <a:gd name="T0" fmla="*/ 7 w 7"/>
                <a:gd name="T1" fmla="*/ 0 h 20"/>
                <a:gd name="T2" fmla="*/ 0 w 7"/>
                <a:gd name="T3" fmla="*/ 3 h 20"/>
                <a:gd name="T4" fmla="*/ 1 w 7"/>
                <a:gd name="T5" fmla="*/ 19 h 20"/>
                <a:gd name="T6" fmla="*/ 2 w 7"/>
                <a:gd name="T7" fmla="*/ 20 h 20"/>
                <a:gd name="T8" fmla="*/ 4 w 7"/>
                <a:gd name="T9" fmla="*/ 19 h 20"/>
                <a:gd name="T10" fmla="*/ 7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7" y="0"/>
                  </a:moveTo>
                  <a:cubicBezTo>
                    <a:pt x="5" y="1"/>
                    <a:pt x="3" y="2"/>
                    <a:pt x="0" y="3"/>
                  </a:cubicBezTo>
                  <a:cubicBezTo>
                    <a:pt x="0" y="9"/>
                    <a:pt x="1" y="14"/>
                    <a:pt x="1" y="19"/>
                  </a:cubicBezTo>
                  <a:cubicBezTo>
                    <a:pt x="1" y="20"/>
                    <a:pt x="2" y="20"/>
                    <a:pt x="2" y="20"/>
                  </a:cubicBezTo>
                  <a:cubicBezTo>
                    <a:pt x="3" y="20"/>
                    <a:pt x="3" y="19"/>
                    <a:pt x="4" y="19"/>
                  </a:cubicBezTo>
                  <a:cubicBezTo>
                    <a:pt x="5" y="13"/>
                    <a:pt x="6" y="6"/>
                    <a:pt x="7"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3" name="Freeform 20">
              <a:extLst>
                <a:ext uri="{FF2B5EF4-FFF2-40B4-BE49-F238E27FC236}">
                  <a16:creationId xmlns:a16="http://schemas.microsoft.com/office/drawing/2014/main" id="{4B182884-F6AA-40DA-8738-C11A03FE8E29}"/>
                </a:ext>
              </a:extLst>
            </p:cNvPr>
            <p:cNvSpPr>
              <a:spLocks/>
            </p:cNvSpPr>
            <p:nvPr/>
          </p:nvSpPr>
          <p:spPr bwMode="auto">
            <a:xfrm>
              <a:off x="1739901" y="3617913"/>
              <a:ext cx="25400" cy="23813"/>
            </a:xfrm>
            <a:custGeom>
              <a:avLst/>
              <a:gdLst>
                <a:gd name="T0" fmla="*/ 5 w 5"/>
                <a:gd name="T1" fmla="*/ 0 h 5"/>
                <a:gd name="T2" fmla="*/ 2 w 5"/>
                <a:gd name="T3" fmla="*/ 0 h 5"/>
                <a:gd name="T4" fmla="*/ 0 w 5"/>
                <a:gd name="T5" fmla="*/ 5 h 5"/>
                <a:gd name="T6" fmla="*/ 3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3" y="0"/>
                    <a:pt x="2" y="0"/>
                  </a:cubicBezTo>
                  <a:cubicBezTo>
                    <a:pt x="1" y="2"/>
                    <a:pt x="0" y="3"/>
                    <a:pt x="0" y="5"/>
                  </a:cubicBezTo>
                  <a:cubicBezTo>
                    <a:pt x="1" y="5"/>
                    <a:pt x="2" y="5"/>
                    <a:pt x="3" y="5"/>
                  </a:cubicBezTo>
                  <a:cubicBezTo>
                    <a:pt x="4" y="3"/>
                    <a:pt x="4" y="1"/>
                    <a:pt x="5"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4" name="Freeform 21">
              <a:extLst>
                <a:ext uri="{FF2B5EF4-FFF2-40B4-BE49-F238E27FC236}">
                  <a16:creationId xmlns:a16="http://schemas.microsoft.com/office/drawing/2014/main" id="{E935203A-4657-4801-9E7D-CD7DFC7AF8DF}"/>
                </a:ext>
              </a:extLst>
            </p:cNvPr>
            <p:cNvSpPr>
              <a:spLocks/>
            </p:cNvSpPr>
            <p:nvPr/>
          </p:nvSpPr>
          <p:spPr bwMode="auto">
            <a:xfrm>
              <a:off x="1889126" y="3646488"/>
              <a:ext cx="84138" cy="284163"/>
            </a:xfrm>
            <a:custGeom>
              <a:avLst/>
              <a:gdLst>
                <a:gd name="T0" fmla="*/ 0 w 17"/>
                <a:gd name="T1" fmla="*/ 0 h 58"/>
                <a:gd name="T2" fmla="*/ 10 w 17"/>
                <a:gd name="T3" fmla="*/ 41 h 58"/>
                <a:gd name="T4" fmla="*/ 12 w 17"/>
                <a:gd name="T5" fmla="*/ 58 h 58"/>
                <a:gd name="T6" fmla="*/ 17 w 17"/>
                <a:gd name="T7" fmla="*/ 53 h 58"/>
                <a:gd name="T8" fmla="*/ 16 w 17"/>
                <a:gd name="T9" fmla="*/ 43 h 58"/>
                <a:gd name="T10" fmla="*/ 5 w 17"/>
                <a:gd name="T11" fmla="*/ 0 h 58"/>
                <a:gd name="T12" fmla="*/ 5 w 17"/>
                <a:gd name="T13" fmla="*/ 0 h 58"/>
                <a:gd name="T14" fmla="*/ 0 w 17"/>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8">
                  <a:moveTo>
                    <a:pt x="0" y="0"/>
                  </a:moveTo>
                  <a:cubicBezTo>
                    <a:pt x="4" y="13"/>
                    <a:pt x="8" y="27"/>
                    <a:pt x="10" y="41"/>
                  </a:cubicBezTo>
                  <a:cubicBezTo>
                    <a:pt x="11" y="46"/>
                    <a:pt x="12" y="52"/>
                    <a:pt x="12" y="58"/>
                  </a:cubicBezTo>
                  <a:cubicBezTo>
                    <a:pt x="14" y="56"/>
                    <a:pt x="16" y="55"/>
                    <a:pt x="17" y="53"/>
                  </a:cubicBezTo>
                  <a:cubicBezTo>
                    <a:pt x="17" y="50"/>
                    <a:pt x="16" y="47"/>
                    <a:pt x="16" y="43"/>
                  </a:cubicBezTo>
                  <a:cubicBezTo>
                    <a:pt x="13" y="30"/>
                    <a:pt x="11" y="13"/>
                    <a:pt x="5" y="0"/>
                  </a:cubicBezTo>
                  <a:cubicBezTo>
                    <a:pt x="5" y="0"/>
                    <a:pt x="5" y="0"/>
                    <a:pt x="5" y="0"/>
                  </a:cubicBezTo>
                  <a:cubicBezTo>
                    <a:pt x="3" y="0"/>
                    <a:pt x="2" y="0"/>
                    <a:pt x="0"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5" name="Freeform 22">
              <a:extLst>
                <a:ext uri="{FF2B5EF4-FFF2-40B4-BE49-F238E27FC236}">
                  <a16:creationId xmlns:a16="http://schemas.microsoft.com/office/drawing/2014/main" id="{00EF174A-1EA9-4033-96FD-20F2480E37FC}"/>
                </a:ext>
              </a:extLst>
            </p:cNvPr>
            <p:cNvSpPr>
              <a:spLocks/>
            </p:cNvSpPr>
            <p:nvPr/>
          </p:nvSpPr>
          <p:spPr bwMode="auto">
            <a:xfrm>
              <a:off x="1949451" y="3906838"/>
              <a:ext cx="44450" cy="211138"/>
            </a:xfrm>
            <a:custGeom>
              <a:avLst/>
              <a:gdLst>
                <a:gd name="T0" fmla="*/ 5 w 9"/>
                <a:gd name="T1" fmla="*/ 0 h 43"/>
                <a:gd name="T2" fmla="*/ 0 w 9"/>
                <a:gd name="T3" fmla="*/ 5 h 43"/>
                <a:gd name="T4" fmla="*/ 5 w 9"/>
                <a:gd name="T5" fmla="*/ 43 h 43"/>
                <a:gd name="T6" fmla="*/ 5 w 9"/>
                <a:gd name="T7" fmla="*/ 43 h 43"/>
                <a:gd name="T8" fmla="*/ 7 w 9"/>
                <a:gd name="T9" fmla="*/ 41 h 43"/>
                <a:gd name="T10" fmla="*/ 5 w 9"/>
                <a:gd name="T11" fmla="*/ 0 h 43"/>
              </a:gdLst>
              <a:ahLst/>
              <a:cxnLst>
                <a:cxn ang="0">
                  <a:pos x="T0" y="T1"/>
                </a:cxn>
                <a:cxn ang="0">
                  <a:pos x="T2" y="T3"/>
                </a:cxn>
                <a:cxn ang="0">
                  <a:pos x="T4" y="T5"/>
                </a:cxn>
                <a:cxn ang="0">
                  <a:pos x="T6" y="T7"/>
                </a:cxn>
                <a:cxn ang="0">
                  <a:pos x="T8" y="T9"/>
                </a:cxn>
                <a:cxn ang="0">
                  <a:pos x="T10" y="T11"/>
                </a:cxn>
              </a:cxnLst>
              <a:rect l="0" t="0" r="r" b="b"/>
              <a:pathLst>
                <a:path w="9" h="43">
                  <a:moveTo>
                    <a:pt x="5" y="0"/>
                  </a:moveTo>
                  <a:cubicBezTo>
                    <a:pt x="4" y="2"/>
                    <a:pt x="2" y="3"/>
                    <a:pt x="0" y="5"/>
                  </a:cubicBezTo>
                  <a:cubicBezTo>
                    <a:pt x="1" y="18"/>
                    <a:pt x="2" y="30"/>
                    <a:pt x="5" y="43"/>
                  </a:cubicBezTo>
                  <a:cubicBezTo>
                    <a:pt x="5" y="43"/>
                    <a:pt x="5" y="43"/>
                    <a:pt x="5" y="43"/>
                  </a:cubicBezTo>
                  <a:cubicBezTo>
                    <a:pt x="6" y="43"/>
                    <a:pt x="7" y="42"/>
                    <a:pt x="7" y="41"/>
                  </a:cubicBezTo>
                  <a:cubicBezTo>
                    <a:pt x="9" y="28"/>
                    <a:pt x="7" y="14"/>
                    <a:pt x="5"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6" name="Freeform 23">
              <a:extLst>
                <a:ext uri="{FF2B5EF4-FFF2-40B4-BE49-F238E27FC236}">
                  <a16:creationId xmlns:a16="http://schemas.microsoft.com/office/drawing/2014/main" id="{ACEC8DA5-9F70-47FE-A7E8-AE05F370833C}"/>
                </a:ext>
              </a:extLst>
            </p:cNvPr>
            <p:cNvSpPr>
              <a:spLocks/>
            </p:cNvSpPr>
            <p:nvPr/>
          </p:nvSpPr>
          <p:spPr bwMode="auto">
            <a:xfrm>
              <a:off x="1884363" y="3598863"/>
              <a:ext cx="30163" cy="47625"/>
            </a:xfrm>
            <a:custGeom>
              <a:avLst/>
              <a:gdLst>
                <a:gd name="T0" fmla="*/ 1 w 6"/>
                <a:gd name="T1" fmla="*/ 0 h 10"/>
                <a:gd name="T2" fmla="*/ 0 w 6"/>
                <a:gd name="T3" fmla="*/ 1 h 10"/>
                <a:gd name="T4" fmla="*/ 1 w 6"/>
                <a:gd name="T5" fmla="*/ 10 h 10"/>
                <a:gd name="T6" fmla="*/ 6 w 6"/>
                <a:gd name="T7" fmla="*/ 10 h 10"/>
                <a:gd name="T8" fmla="*/ 6 w 6"/>
                <a:gd name="T9" fmla="*/ 10 h 10"/>
                <a:gd name="T10" fmla="*/ 1 w 6"/>
                <a:gd name="T11" fmla="*/ 0 h 10"/>
                <a:gd name="T12" fmla="*/ 1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0"/>
                  </a:moveTo>
                  <a:cubicBezTo>
                    <a:pt x="0" y="0"/>
                    <a:pt x="0" y="1"/>
                    <a:pt x="0" y="1"/>
                  </a:cubicBezTo>
                  <a:cubicBezTo>
                    <a:pt x="0" y="4"/>
                    <a:pt x="1" y="7"/>
                    <a:pt x="1" y="10"/>
                  </a:cubicBezTo>
                  <a:cubicBezTo>
                    <a:pt x="3" y="10"/>
                    <a:pt x="4" y="10"/>
                    <a:pt x="6" y="10"/>
                  </a:cubicBezTo>
                  <a:cubicBezTo>
                    <a:pt x="6" y="10"/>
                    <a:pt x="6" y="10"/>
                    <a:pt x="6" y="10"/>
                  </a:cubicBezTo>
                  <a:cubicBezTo>
                    <a:pt x="5" y="7"/>
                    <a:pt x="3" y="3"/>
                    <a:pt x="1" y="0"/>
                  </a:cubicBezTo>
                  <a:cubicBezTo>
                    <a:pt x="1" y="0"/>
                    <a:pt x="1" y="0"/>
                    <a:pt x="1"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7" name="Freeform 24">
              <a:extLst>
                <a:ext uri="{FF2B5EF4-FFF2-40B4-BE49-F238E27FC236}">
                  <a16:creationId xmlns:a16="http://schemas.microsoft.com/office/drawing/2014/main" id="{F7A4D9C7-FBC7-43C9-A348-980FE566FA57}"/>
                </a:ext>
              </a:extLst>
            </p:cNvPr>
            <p:cNvSpPr>
              <a:spLocks noEditPoints="1"/>
            </p:cNvSpPr>
            <p:nvPr/>
          </p:nvSpPr>
          <p:spPr bwMode="auto">
            <a:xfrm>
              <a:off x="1385888" y="4554538"/>
              <a:ext cx="65088" cy="676275"/>
            </a:xfrm>
            <a:custGeom>
              <a:avLst/>
              <a:gdLst>
                <a:gd name="T0" fmla="*/ 10 w 13"/>
                <a:gd name="T1" fmla="*/ 14 h 138"/>
                <a:gd name="T2" fmla="*/ 10 w 13"/>
                <a:gd name="T3" fmla="*/ 15 h 138"/>
                <a:gd name="T4" fmla="*/ 0 w 13"/>
                <a:gd name="T5" fmla="*/ 138 h 138"/>
                <a:gd name="T6" fmla="*/ 0 w 13"/>
                <a:gd name="T7" fmla="*/ 138 h 138"/>
                <a:gd name="T8" fmla="*/ 0 w 13"/>
                <a:gd name="T9" fmla="*/ 138 h 138"/>
                <a:gd name="T10" fmla="*/ 0 w 13"/>
                <a:gd name="T11" fmla="*/ 138 h 138"/>
                <a:gd name="T12" fmla="*/ 10 w 13"/>
                <a:gd name="T13" fmla="*/ 15 h 138"/>
                <a:gd name="T14" fmla="*/ 10 w 13"/>
                <a:gd name="T15" fmla="*/ 14 h 138"/>
                <a:gd name="T16" fmla="*/ 10 w 13"/>
                <a:gd name="T17" fmla="*/ 14 h 138"/>
                <a:gd name="T18" fmla="*/ 10 w 13"/>
                <a:gd name="T19" fmla="*/ 14 h 138"/>
                <a:gd name="T20" fmla="*/ 10 w 13"/>
                <a:gd name="T21" fmla="*/ 14 h 138"/>
                <a:gd name="T22" fmla="*/ 10 w 13"/>
                <a:gd name="T23" fmla="*/ 14 h 138"/>
                <a:gd name="T24" fmla="*/ 10 w 13"/>
                <a:gd name="T25" fmla="*/ 14 h 138"/>
                <a:gd name="T26" fmla="*/ 11 w 13"/>
                <a:gd name="T27" fmla="*/ 12 h 138"/>
                <a:gd name="T28" fmla="*/ 10 w 13"/>
                <a:gd name="T29" fmla="*/ 14 h 138"/>
                <a:gd name="T30" fmla="*/ 11 w 13"/>
                <a:gd name="T31" fmla="*/ 13 h 138"/>
                <a:gd name="T32" fmla="*/ 11 w 13"/>
                <a:gd name="T33" fmla="*/ 13 h 138"/>
                <a:gd name="T34" fmla="*/ 11 w 13"/>
                <a:gd name="T35" fmla="*/ 13 h 138"/>
                <a:gd name="T36" fmla="*/ 11 w 13"/>
                <a:gd name="T37" fmla="*/ 13 h 138"/>
                <a:gd name="T38" fmla="*/ 11 w 13"/>
                <a:gd name="T39" fmla="*/ 12 h 138"/>
                <a:gd name="T40" fmla="*/ 11 w 13"/>
                <a:gd name="T41" fmla="*/ 12 h 138"/>
                <a:gd name="T42" fmla="*/ 11 w 13"/>
                <a:gd name="T43" fmla="*/ 10 h 138"/>
                <a:gd name="T44" fmla="*/ 11 w 13"/>
                <a:gd name="T45" fmla="*/ 12 h 138"/>
                <a:gd name="T46" fmla="*/ 11 w 13"/>
                <a:gd name="T47" fmla="*/ 10 h 138"/>
                <a:gd name="T48" fmla="*/ 11 w 13"/>
                <a:gd name="T49" fmla="*/ 8 h 138"/>
                <a:gd name="T50" fmla="*/ 11 w 13"/>
                <a:gd name="T51" fmla="*/ 10 h 138"/>
                <a:gd name="T52" fmla="*/ 11 w 13"/>
                <a:gd name="T53" fmla="*/ 8 h 138"/>
                <a:gd name="T54" fmla="*/ 12 w 13"/>
                <a:gd name="T55" fmla="*/ 8 h 138"/>
                <a:gd name="T56" fmla="*/ 11 w 13"/>
                <a:gd name="T57" fmla="*/ 8 h 138"/>
                <a:gd name="T58" fmla="*/ 12 w 13"/>
                <a:gd name="T59" fmla="*/ 8 h 138"/>
                <a:gd name="T60" fmla="*/ 12 w 13"/>
                <a:gd name="T61" fmla="*/ 7 h 138"/>
                <a:gd name="T62" fmla="*/ 12 w 13"/>
                <a:gd name="T63" fmla="*/ 7 h 138"/>
                <a:gd name="T64" fmla="*/ 12 w 13"/>
                <a:gd name="T65" fmla="*/ 7 h 138"/>
                <a:gd name="T66" fmla="*/ 12 w 13"/>
                <a:gd name="T67" fmla="*/ 6 h 138"/>
                <a:gd name="T68" fmla="*/ 12 w 13"/>
                <a:gd name="T69" fmla="*/ 7 h 138"/>
                <a:gd name="T70" fmla="*/ 12 w 13"/>
                <a:gd name="T71" fmla="*/ 6 h 138"/>
                <a:gd name="T72" fmla="*/ 12 w 13"/>
                <a:gd name="T73" fmla="*/ 5 h 138"/>
                <a:gd name="T74" fmla="*/ 12 w 13"/>
                <a:gd name="T75" fmla="*/ 6 h 138"/>
                <a:gd name="T76" fmla="*/ 12 w 13"/>
                <a:gd name="T77" fmla="*/ 5 h 138"/>
                <a:gd name="T78" fmla="*/ 12 w 13"/>
                <a:gd name="T79" fmla="*/ 4 h 138"/>
                <a:gd name="T80" fmla="*/ 12 w 13"/>
                <a:gd name="T81" fmla="*/ 5 h 138"/>
                <a:gd name="T82" fmla="*/ 12 w 13"/>
                <a:gd name="T83" fmla="*/ 4 h 138"/>
                <a:gd name="T84" fmla="*/ 12 w 13"/>
                <a:gd name="T85" fmla="*/ 3 h 138"/>
                <a:gd name="T86" fmla="*/ 12 w 13"/>
                <a:gd name="T87" fmla="*/ 4 h 138"/>
                <a:gd name="T88" fmla="*/ 12 w 13"/>
                <a:gd name="T89" fmla="*/ 3 h 138"/>
                <a:gd name="T90" fmla="*/ 12 w 13"/>
                <a:gd name="T91" fmla="*/ 2 h 138"/>
                <a:gd name="T92" fmla="*/ 12 w 13"/>
                <a:gd name="T93" fmla="*/ 3 h 138"/>
                <a:gd name="T94" fmla="*/ 12 w 13"/>
                <a:gd name="T95" fmla="*/ 2 h 138"/>
                <a:gd name="T96" fmla="*/ 13 w 13"/>
                <a:gd name="T97" fmla="*/ 2 h 138"/>
                <a:gd name="T98" fmla="*/ 12 w 13"/>
                <a:gd name="T99" fmla="*/ 2 h 138"/>
                <a:gd name="T100" fmla="*/ 13 w 13"/>
                <a:gd name="T101" fmla="*/ 2 h 138"/>
                <a:gd name="T102" fmla="*/ 13 w 13"/>
                <a:gd name="T103" fmla="*/ 1 h 138"/>
                <a:gd name="T104" fmla="*/ 13 w 13"/>
                <a:gd name="T105" fmla="*/ 1 h 138"/>
                <a:gd name="T106" fmla="*/ 13 w 13"/>
                <a:gd name="T107" fmla="*/ 1 h 138"/>
                <a:gd name="T108" fmla="*/ 13 w 13"/>
                <a:gd name="T109" fmla="*/ 0 h 138"/>
                <a:gd name="T110" fmla="*/ 13 w 13"/>
                <a:gd name="T111" fmla="*/ 0 h 138"/>
                <a:gd name="T112" fmla="*/ 13 w 13"/>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 h="138">
                  <a:moveTo>
                    <a:pt x="10" y="14"/>
                  </a:moveTo>
                  <a:cubicBezTo>
                    <a:pt x="10" y="14"/>
                    <a:pt x="10" y="14"/>
                    <a:pt x="10" y="15"/>
                  </a:cubicBezTo>
                  <a:cubicBezTo>
                    <a:pt x="4" y="56"/>
                    <a:pt x="0" y="97"/>
                    <a:pt x="0" y="138"/>
                  </a:cubicBezTo>
                  <a:cubicBezTo>
                    <a:pt x="0" y="138"/>
                    <a:pt x="0" y="138"/>
                    <a:pt x="0" y="138"/>
                  </a:cubicBezTo>
                  <a:cubicBezTo>
                    <a:pt x="0" y="138"/>
                    <a:pt x="0" y="138"/>
                    <a:pt x="0" y="138"/>
                  </a:cubicBezTo>
                  <a:cubicBezTo>
                    <a:pt x="0" y="138"/>
                    <a:pt x="0" y="138"/>
                    <a:pt x="0" y="138"/>
                  </a:cubicBezTo>
                  <a:cubicBezTo>
                    <a:pt x="0" y="97"/>
                    <a:pt x="4" y="56"/>
                    <a:pt x="10" y="15"/>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moveTo>
                    <a:pt x="11" y="12"/>
                  </a:moveTo>
                  <a:cubicBezTo>
                    <a:pt x="11" y="13"/>
                    <a:pt x="11" y="13"/>
                    <a:pt x="10" y="14"/>
                  </a:cubicBezTo>
                  <a:cubicBezTo>
                    <a:pt x="11" y="14"/>
                    <a:pt x="11" y="14"/>
                    <a:pt x="11" y="13"/>
                  </a:cubicBezTo>
                  <a:cubicBezTo>
                    <a:pt x="11" y="13"/>
                    <a:pt x="11" y="13"/>
                    <a:pt x="11" y="13"/>
                  </a:cubicBezTo>
                  <a:cubicBezTo>
                    <a:pt x="11" y="13"/>
                    <a:pt x="11" y="13"/>
                    <a:pt x="11" y="13"/>
                  </a:cubicBezTo>
                  <a:cubicBezTo>
                    <a:pt x="11" y="13"/>
                    <a:pt x="11" y="13"/>
                    <a:pt x="11" y="13"/>
                  </a:cubicBezTo>
                  <a:cubicBezTo>
                    <a:pt x="11" y="13"/>
                    <a:pt x="11" y="12"/>
                    <a:pt x="11" y="12"/>
                  </a:cubicBezTo>
                  <a:cubicBezTo>
                    <a:pt x="11" y="12"/>
                    <a:pt x="11" y="12"/>
                    <a:pt x="11" y="12"/>
                  </a:cubicBezTo>
                  <a:moveTo>
                    <a:pt x="11" y="10"/>
                  </a:moveTo>
                  <a:cubicBezTo>
                    <a:pt x="11" y="11"/>
                    <a:pt x="11" y="11"/>
                    <a:pt x="11" y="12"/>
                  </a:cubicBezTo>
                  <a:cubicBezTo>
                    <a:pt x="11" y="11"/>
                    <a:pt x="11" y="11"/>
                    <a:pt x="11" y="10"/>
                  </a:cubicBezTo>
                  <a:moveTo>
                    <a:pt x="11" y="8"/>
                  </a:moveTo>
                  <a:cubicBezTo>
                    <a:pt x="11" y="9"/>
                    <a:pt x="11" y="10"/>
                    <a:pt x="11" y="10"/>
                  </a:cubicBezTo>
                  <a:cubicBezTo>
                    <a:pt x="11" y="10"/>
                    <a:pt x="11" y="9"/>
                    <a:pt x="11" y="8"/>
                  </a:cubicBezTo>
                  <a:moveTo>
                    <a:pt x="12" y="8"/>
                  </a:moveTo>
                  <a:cubicBezTo>
                    <a:pt x="11" y="8"/>
                    <a:pt x="11" y="8"/>
                    <a:pt x="11" y="8"/>
                  </a:cubicBezTo>
                  <a:cubicBezTo>
                    <a:pt x="11" y="8"/>
                    <a:pt x="11" y="8"/>
                    <a:pt x="12" y="8"/>
                  </a:cubicBezTo>
                  <a:moveTo>
                    <a:pt x="12" y="7"/>
                  </a:moveTo>
                  <a:cubicBezTo>
                    <a:pt x="12" y="7"/>
                    <a:pt x="12" y="7"/>
                    <a:pt x="12" y="7"/>
                  </a:cubicBezTo>
                  <a:cubicBezTo>
                    <a:pt x="12" y="7"/>
                    <a:pt x="12" y="7"/>
                    <a:pt x="12" y="7"/>
                  </a:cubicBezTo>
                  <a:moveTo>
                    <a:pt x="12" y="6"/>
                  </a:moveTo>
                  <a:cubicBezTo>
                    <a:pt x="12" y="6"/>
                    <a:pt x="12" y="6"/>
                    <a:pt x="12" y="7"/>
                  </a:cubicBezTo>
                  <a:cubicBezTo>
                    <a:pt x="12" y="6"/>
                    <a:pt x="12" y="6"/>
                    <a:pt x="12" y="6"/>
                  </a:cubicBezTo>
                  <a:moveTo>
                    <a:pt x="12" y="5"/>
                  </a:moveTo>
                  <a:cubicBezTo>
                    <a:pt x="12" y="5"/>
                    <a:pt x="12" y="5"/>
                    <a:pt x="12" y="6"/>
                  </a:cubicBezTo>
                  <a:cubicBezTo>
                    <a:pt x="12" y="5"/>
                    <a:pt x="12" y="5"/>
                    <a:pt x="12" y="5"/>
                  </a:cubicBezTo>
                  <a:moveTo>
                    <a:pt x="12" y="4"/>
                  </a:moveTo>
                  <a:cubicBezTo>
                    <a:pt x="12" y="4"/>
                    <a:pt x="12" y="4"/>
                    <a:pt x="12" y="5"/>
                  </a:cubicBezTo>
                  <a:cubicBezTo>
                    <a:pt x="12" y="4"/>
                    <a:pt x="12" y="4"/>
                    <a:pt x="12" y="4"/>
                  </a:cubicBezTo>
                  <a:moveTo>
                    <a:pt x="12" y="3"/>
                  </a:moveTo>
                  <a:cubicBezTo>
                    <a:pt x="12" y="3"/>
                    <a:pt x="12" y="4"/>
                    <a:pt x="12" y="4"/>
                  </a:cubicBezTo>
                  <a:cubicBezTo>
                    <a:pt x="12" y="4"/>
                    <a:pt x="12" y="3"/>
                    <a:pt x="12" y="3"/>
                  </a:cubicBezTo>
                  <a:moveTo>
                    <a:pt x="12" y="2"/>
                  </a:moveTo>
                  <a:cubicBezTo>
                    <a:pt x="12" y="2"/>
                    <a:pt x="12" y="3"/>
                    <a:pt x="12" y="3"/>
                  </a:cubicBezTo>
                  <a:cubicBezTo>
                    <a:pt x="12" y="3"/>
                    <a:pt x="12" y="2"/>
                    <a:pt x="12" y="2"/>
                  </a:cubicBezTo>
                  <a:moveTo>
                    <a:pt x="13" y="2"/>
                  </a:moveTo>
                  <a:cubicBezTo>
                    <a:pt x="13" y="2"/>
                    <a:pt x="12" y="2"/>
                    <a:pt x="12" y="2"/>
                  </a:cubicBezTo>
                  <a:cubicBezTo>
                    <a:pt x="12" y="2"/>
                    <a:pt x="13" y="2"/>
                    <a:pt x="13" y="2"/>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8" name="Freeform 25">
              <a:extLst>
                <a:ext uri="{FF2B5EF4-FFF2-40B4-BE49-F238E27FC236}">
                  <a16:creationId xmlns:a16="http://schemas.microsoft.com/office/drawing/2014/main" id="{AF5816B1-C229-4ED1-8F03-2383CF86275E}"/>
                </a:ext>
              </a:extLst>
            </p:cNvPr>
            <p:cNvSpPr>
              <a:spLocks noEditPoints="1"/>
            </p:cNvSpPr>
            <p:nvPr/>
          </p:nvSpPr>
          <p:spPr bwMode="auto">
            <a:xfrm>
              <a:off x="1435101" y="3867150"/>
              <a:ext cx="200025" cy="755650"/>
            </a:xfrm>
            <a:custGeom>
              <a:avLst/>
              <a:gdLst>
                <a:gd name="T0" fmla="*/ 1 w 40"/>
                <a:gd name="T1" fmla="*/ 153 h 154"/>
                <a:gd name="T2" fmla="*/ 0 w 40"/>
                <a:gd name="T3" fmla="*/ 154 h 154"/>
                <a:gd name="T4" fmla="*/ 0 w 40"/>
                <a:gd name="T5" fmla="*/ 154 h 154"/>
                <a:gd name="T6" fmla="*/ 0 w 40"/>
                <a:gd name="T7" fmla="*/ 154 h 154"/>
                <a:gd name="T8" fmla="*/ 1 w 40"/>
                <a:gd name="T9" fmla="*/ 153 h 154"/>
                <a:gd name="T10" fmla="*/ 1 w 40"/>
                <a:gd name="T11" fmla="*/ 153 h 154"/>
                <a:gd name="T12" fmla="*/ 1 w 40"/>
                <a:gd name="T13" fmla="*/ 153 h 154"/>
                <a:gd name="T14" fmla="*/ 1 w 40"/>
                <a:gd name="T15" fmla="*/ 153 h 154"/>
                <a:gd name="T16" fmla="*/ 1 w 40"/>
                <a:gd name="T17" fmla="*/ 153 h 154"/>
                <a:gd name="T18" fmla="*/ 1 w 40"/>
                <a:gd name="T19" fmla="*/ 153 h 154"/>
                <a:gd name="T20" fmla="*/ 1 w 40"/>
                <a:gd name="T21" fmla="*/ 153 h 154"/>
                <a:gd name="T22" fmla="*/ 40 w 40"/>
                <a:gd name="T23" fmla="*/ 0 h 154"/>
                <a:gd name="T24" fmla="*/ 3 w 40"/>
                <a:gd name="T25" fmla="*/ 140 h 154"/>
                <a:gd name="T26" fmla="*/ 3 w 40"/>
                <a:gd name="T27" fmla="*/ 140 h 154"/>
                <a:gd name="T28" fmla="*/ 3 w 40"/>
                <a:gd name="T29" fmla="*/ 141 h 154"/>
                <a:gd name="T30" fmla="*/ 3 w 40"/>
                <a:gd name="T31" fmla="*/ 141 h 154"/>
                <a:gd name="T32" fmla="*/ 3 w 40"/>
                <a:gd name="T33" fmla="*/ 142 h 154"/>
                <a:gd name="T34" fmla="*/ 2 w 40"/>
                <a:gd name="T35" fmla="*/ 142 h 154"/>
                <a:gd name="T36" fmla="*/ 2 w 40"/>
                <a:gd name="T37" fmla="*/ 142 h 154"/>
                <a:gd name="T38" fmla="*/ 2 w 40"/>
                <a:gd name="T39" fmla="*/ 143 h 154"/>
                <a:gd name="T40" fmla="*/ 2 w 40"/>
                <a:gd name="T41" fmla="*/ 143 h 154"/>
                <a:gd name="T42" fmla="*/ 2 w 40"/>
                <a:gd name="T43" fmla="*/ 144 h 154"/>
                <a:gd name="T44" fmla="*/ 2 w 40"/>
                <a:gd name="T45" fmla="*/ 144 h 154"/>
                <a:gd name="T46" fmla="*/ 2 w 40"/>
                <a:gd name="T47" fmla="*/ 145 h 154"/>
                <a:gd name="T48" fmla="*/ 2 w 40"/>
                <a:gd name="T49" fmla="*/ 145 h 154"/>
                <a:gd name="T50" fmla="*/ 2 w 40"/>
                <a:gd name="T51" fmla="*/ 146 h 154"/>
                <a:gd name="T52" fmla="*/ 2 w 40"/>
                <a:gd name="T53" fmla="*/ 146 h 154"/>
                <a:gd name="T54" fmla="*/ 2 w 40"/>
                <a:gd name="T55" fmla="*/ 147 h 154"/>
                <a:gd name="T56" fmla="*/ 2 w 40"/>
                <a:gd name="T57" fmla="*/ 147 h 154"/>
                <a:gd name="T58" fmla="*/ 2 w 40"/>
                <a:gd name="T59" fmla="*/ 147 h 154"/>
                <a:gd name="T60" fmla="*/ 2 w 40"/>
                <a:gd name="T61" fmla="*/ 148 h 154"/>
                <a:gd name="T62" fmla="*/ 1 w 40"/>
                <a:gd name="T63" fmla="*/ 148 h 154"/>
                <a:gd name="T64" fmla="*/ 1 w 40"/>
                <a:gd name="T65" fmla="*/ 148 h 154"/>
                <a:gd name="T66" fmla="*/ 1 w 40"/>
                <a:gd name="T67" fmla="*/ 150 h 154"/>
                <a:gd name="T68" fmla="*/ 1 w 40"/>
                <a:gd name="T69" fmla="*/ 150 h 154"/>
                <a:gd name="T70" fmla="*/ 1 w 40"/>
                <a:gd name="T71" fmla="*/ 152 h 154"/>
                <a:gd name="T72" fmla="*/ 1 w 40"/>
                <a:gd name="T73" fmla="*/ 152 h 154"/>
                <a:gd name="T74" fmla="*/ 1 w 40"/>
                <a:gd name="T75" fmla="*/ 152 h 154"/>
                <a:gd name="T76" fmla="*/ 1 w 40"/>
                <a:gd name="T77" fmla="*/ 152 h 154"/>
                <a:gd name="T78" fmla="*/ 1 w 40"/>
                <a:gd name="T79" fmla="*/ 152 h 154"/>
                <a:gd name="T80" fmla="*/ 1 w 40"/>
                <a:gd name="T81" fmla="*/ 152 h 154"/>
                <a:gd name="T82" fmla="*/ 1 w 40"/>
                <a:gd name="T83" fmla="*/ 151 h 154"/>
                <a:gd name="T84" fmla="*/ 1 w 40"/>
                <a:gd name="T85" fmla="*/ 149 h 154"/>
                <a:gd name="T86" fmla="*/ 1 w 40"/>
                <a:gd name="T87" fmla="*/ 149 h 154"/>
                <a:gd name="T88" fmla="*/ 1 w 40"/>
                <a:gd name="T89" fmla="*/ 149 h 154"/>
                <a:gd name="T90" fmla="*/ 1 w 40"/>
                <a:gd name="T91" fmla="*/ 148 h 154"/>
                <a:gd name="T92" fmla="*/ 1 w 40"/>
                <a:gd name="T93" fmla="*/ 148 h 154"/>
                <a:gd name="T94" fmla="*/ 2 w 40"/>
                <a:gd name="T95" fmla="*/ 148 h 154"/>
                <a:gd name="T96" fmla="*/ 2 w 40"/>
                <a:gd name="T97" fmla="*/ 147 h 154"/>
                <a:gd name="T98" fmla="*/ 40 w 40"/>
                <a:gd name="T99" fmla="*/ 0 h 154"/>
                <a:gd name="T100" fmla="*/ 40 w 40"/>
                <a:gd name="T10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154">
                  <a:moveTo>
                    <a:pt x="1" y="153"/>
                  </a:moveTo>
                  <a:cubicBezTo>
                    <a:pt x="1" y="154"/>
                    <a:pt x="1" y="154"/>
                    <a:pt x="0" y="154"/>
                  </a:cubicBezTo>
                  <a:cubicBezTo>
                    <a:pt x="0" y="154"/>
                    <a:pt x="0" y="154"/>
                    <a:pt x="0" y="154"/>
                  </a:cubicBezTo>
                  <a:cubicBezTo>
                    <a:pt x="0" y="154"/>
                    <a:pt x="0" y="154"/>
                    <a:pt x="0" y="154"/>
                  </a:cubicBezTo>
                  <a:cubicBezTo>
                    <a:pt x="0" y="154"/>
                    <a:pt x="1" y="154"/>
                    <a:pt x="1" y="153"/>
                  </a:cubicBezTo>
                  <a:cubicBezTo>
                    <a:pt x="1" y="153"/>
                    <a:pt x="1" y="153"/>
                    <a:pt x="1" y="153"/>
                  </a:cubicBezTo>
                  <a:moveTo>
                    <a:pt x="1" y="153"/>
                  </a:moveTo>
                  <a:cubicBezTo>
                    <a:pt x="1" y="153"/>
                    <a:pt x="1" y="153"/>
                    <a:pt x="1" y="153"/>
                  </a:cubicBezTo>
                  <a:cubicBezTo>
                    <a:pt x="1" y="153"/>
                    <a:pt x="1" y="153"/>
                    <a:pt x="1" y="153"/>
                  </a:cubicBezTo>
                  <a:cubicBezTo>
                    <a:pt x="1" y="153"/>
                    <a:pt x="1" y="153"/>
                    <a:pt x="1" y="153"/>
                  </a:cubicBezTo>
                  <a:cubicBezTo>
                    <a:pt x="1" y="153"/>
                    <a:pt x="1" y="153"/>
                    <a:pt x="1" y="153"/>
                  </a:cubicBezTo>
                  <a:moveTo>
                    <a:pt x="40" y="0"/>
                  </a:moveTo>
                  <a:cubicBezTo>
                    <a:pt x="24" y="46"/>
                    <a:pt x="11" y="93"/>
                    <a:pt x="3" y="140"/>
                  </a:cubicBezTo>
                  <a:cubicBezTo>
                    <a:pt x="3" y="140"/>
                    <a:pt x="3" y="140"/>
                    <a:pt x="3" y="140"/>
                  </a:cubicBezTo>
                  <a:cubicBezTo>
                    <a:pt x="3" y="140"/>
                    <a:pt x="3" y="140"/>
                    <a:pt x="3" y="141"/>
                  </a:cubicBezTo>
                  <a:cubicBezTo>
                    <a:pt x="3" y="141"/>
                    <a:pt x="3" y="141"/>
                    <a:pt x="3" y="141"/>
                  </a:cubicBezTo>
                  <a:cubicBezTo>
                    <a:pt x="3" y="141"/>
                    <a:pt x="3" y="141"/>
                    <a:pt x="3" y="142"/>
                  </a:cubicBezTo>
                  <a:cubicBezTo>
                    <a:pt x="3" y="142"/>
                    <a:pt x="2" y="142"/>
                    <a:pt x="2" y="142"/>
                  </a:cubicBezTo>
                  <a:cubicBezTo>
                    <a:pt x="2" y="142"/>
                    <a:pt x="2" y="142"/>
                    <a:pt x="2" y="142"/>
                  </a:cubicBezTo>
                  <a:cubicBezTo>
                    <a:pt x="2" y="142"/>
                    <a:pt x="2" y="143"/>
                    <a:pt x="2" y="143"/>
                  </a:cubicBezTo>
                  <a:cubicBezTo>
                    <a:pt x="2" y="143"/>
                    <a:pt x="2" y="143"/>
                    <a:pt x="2" y="143"/>
                  </a:cubicBezTo>
                  <a:cubicBezTo>
                    <a:pt x="2" y="143"/>
                    <a:pt x="2" y="144"/>
                    <a:pt x="2" y="144"/>
                  </a:cubicBezTo>
                  <a:cubicBezTo>
                    <a:pt x="2" y="144"/>
                    <a:pt x="2" y="144"/>
                    <a:pt x="2" y="144"/>
                  </a:cubicBezTo>
                  <a:cubicBezTo>
                    <a:pt x="2" y="144"/>
                    <a:pt x="2" y="144"/>
                    <a:pt x="2" y="145"/>
                  </a:cubicBezTo>
                  <a:cubicBezTo>
                    <a:pt x="2" y="145"/>
                    <a:pt x="2" y="145"/>
                    <a:pt x="2" y="145"/>
                  </a:cubicBezTo>
                  <a:cubicBezTo>
                    <a:pt x="2" y="145"/>
                    <a:pt x="2" y="145"/>
                    <a:pt x="2" y="146"/>
                  </a:cubicBezTo>
                  <a:cubicBezTo>
                    <a:pt x="2" y="146"/>
                    <a:pt x="2" y="146"/>
                    <a:pt x="2" y="146"/>
                  </a:cubicBezTo>
                  <a:cubicBezTo>
                    <a:pt x="2" y="146"/>
                    <a:pt x="2" y="146"/>
                    <a:pt x="2" y="147"/>
                  </a:cubicBezTo>
                  <a:cubicBezTo>
                    <a:pt x="2" y="147"/>
                    <a:pt x="2" y="147"/>
                    <a:pt x="2" y="147"/>
                  </a:cubicBezTo>
                  <a:cubicBezTo>
                    <a:pt x="2" y="147"/>
                    <a:pt x="2" y="147"/>
                    <a:pt x="2" y="147"/>
                  </a:cubicBezTo>
                  <a:cubicBezTo>
                    <a:pt x="2" y="147"/>
                    <a:pt x="2" y="147"/>
                    <a:pt x="2" y="148"/>
                  </a:cubicBezTo>
                  <a:cubicBezTo>
                    <a:pt x="1" y="148"/>
                    <a:pt x="1" y="148"/>
                    <a:pt x="1" y="148"/>
                  </a:cubicBezTo>
                  <a:cubicBezTo>
                    <a:pt x="1" y="148"/>
                    <a:pt x="1" y="148"/>
                    <a:pt x="1" y="148"/>
                  </a:cubicBezTo>
                  <a:cubicBezTo>
                    <a:pt x="1" y="149"/>
                    <a:pt x="1" y="150"/>
                    <a:pt x="1" y="150"/>
                  </a:cubicBezTo>
                  <a:cubicBezTo>
                    <a:pt x="1" y="150"/>
                    <a:pt x="1" y="150"/>
                    <a:pt x="1" y="150"/>
                  </a:cubicBezTo>
                  <a:cubicBezTo>
                    <a:pt x="1" y="151"/>
                    <a:pt x="1" y="151"/>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1"/>
                    <a:pt x="1" y="151"/>
                  </a:cubicBezTo>
                  <a:cubicBezTo>
                    <a:pt x="1" y="151"/>
                    <a:pt x="1" y="150"/>
                    <a:pt x="1" y="149"/>
                  </a:cubicBezTo>
                  <a:cubicBezTo>
                    <a:pt x="1" y="149"/>
                    <a:pt x="1" y="149"/>
                    <a:pt x="1" y="149"/>
                  </a:cubicBezTo>
                  <a:cubicBezTo>
                    <a:pt x="1" y="149"/>
                    <a:pt x="1" y="149"/>
                    <a:pt x="1" y="149"/>
                  </a:cubicBezTo>
                  <a:cubicBezTo>
                    <a:pt x="1" y="149"/>
                    <a:pt x="1" y="148"/>
                    <a:pt x="1" y="148"/>
                  </a:cubicBezTo>
                  <a:cubicBezTo>
                    <a:pt x="1" y="148"/>
                    <a:pt x="1" y="148"/>
                    <a:pt x="1" y="148"/>
                  </a:cubicBezTo>
                  <a:cubicBezTo>
                    <a:pt x="1" y="148"/>
                    <a:pt x="1" y="148"/>
                    <a:pt x="2" y="148"/>
                  </a:cubicBezTo>
                  <a:cubicBezTo>
                    <a:pt x="2" y="147"/>
                    <a:pt x="2" y="147"/>
                    <a:pt x="2" y="147"/>
                  </a:cubicBezTo>
                  <a:cubicBezTo>
                    <a:pt x="10" y="98"/>
                    <a:pt x="23" y="48"/>
                    <a:pt x="40" y="0"/>
                  </a:cubicBezTo>
                  <a:cubicBezTo>
                    <a:pt x="40" y="0"/>
                    <a:pt x="40" y="0"/>
                    <a:pt x="40"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89" name="Freeform 26">
              <a:extLst>
                <a:ext uri="{FF2B5EF4-FFF2-40B4-BE49-F238E27FC236}">
                  <a16:creationId xmlns:a16="http://schemas.microsoft.com/office/drawing/2014/main" id="{709AF4A3-2C53-45C5-A8EE-2B5C8CD22029}"/>
                </a:ext>
              </a:extLst>
            </p:cNvPr>
            <p:cNvSpPr>
              <a:spLocks noEditPoints="1"/>
            </p:cNvSpPr>
            <p:nvPr/>
          </p:nvSpPr>
          <p:spPr bwMode="auto">
            <a:xfrm>
              <a:off x="1435101" y="4587875"/>
              <a:ext cx="11113" cy="34925"/>
            </a:xfrm>
            <a:custGeom>
              <a:avLst/>
              <a:gdLst>
                <a:gd name="T0" fmla="*/ 1 w 2"/>
                <a:gd name="T1" fmla="*/ 6 h 7"/>
                <a:gd name="T2" fmla="*/ 0 w 2"/>
                <a:gd name="T3" fmla="*/ 7 h 7"/>
                <a:gd name="T4" fmla="*/ 0 w 2"/>
                <a:gd name="T5" fmla="*/ 7 h 7"/>
                <a:gd name="T6" fmla="*/ 0 w 2"/>
                <a:gd name="T7" fmla="*/ 7 h 7"/>
                <a:gd name="T8" fmla="*/ 0 w 2"/>
                <a:gd name="T9" fmla="*/ 7 h 7"/>
                <a:gd name="T10" fmla="*/ 1 w 2"/>
                <a:gd name="T11" fmla="*/ 6 h 7"/>
                <a:gd name="T12" fmla="*/ 1 w 2"/>
                <a:gd name="T13" fmla="*/ 6 h 7"/>
                <a:gd name="T14" fmla="*/ 1 w 2"/>
                <a:gd name="T15" fmla="*/ 6 h 7"/>
                <a:gd name="T16" fmla="*/ 1 w 2"/>
                <a:gd name="T17" fmla="*/ 6 h 7"/>
                <a:gd name="T18" fmla="*/ 1 w 2"/>
                <a:gd name="T19" fmla="*/ 6 h 7"/>
                <a:gd name="T20" fmla="*/ 1 w 2"/>
                <a:gd name="T21" fmla="*/ 5 h 7"/>
                <a:gd name="T22" fmla="*/ 1 w 2"/>
                <a:gd name="T23" fmla="*/ 5 h 7"/>
                <a:gd name="T24" fmla="*/ 1 w 2"/>
                <a:gd name="T25" fmla="*/ 6 h 7"/>
                <a:gd name="T26" fmla="*/ 1 w 2"/>
                <a:gd name="T27" fmla="*/ 6 h 7"/>
                <a:gd name="T28" fmla="*/ 1 w 2"/>
                <a:gd name="T29" fmla="*/ 5 h 7"/>
                <a:gd name="T30" fmla="*/ 1 w 2"/>
                <a:gd name="T31" fmla="*/ 5 h 7"/>
                <a:gd name="T32" fmla="*/ 1 w 2"/>
                <a:gd name="T33" fmla="*/ 5 h 7"/>
                <a:gd name="T34" fmla="*/ 1 w 2"/>
                <a:gd name="T35" fmla="*/ 5 h 7"/>
                <a:gd name="T36" fmla="*/ 1 w 2"/>
                <a:gd name="T37" fmla="*/ 2 h 7"/>
                <a:gd name="T38" fmla="*/ 1 w 2"/>
                <a:gd name="T39" fmla="*/ 4 h 7"/>
                <a:gd name="T40" fmla="*/ 1 w 2"/>
                <a:gd name="T41" fmla="*/ 2 h 7"/>
                <a:gd name="T42" fmla="*/ 1 w 2"/>
                <a:gd name="T43" fmla="*/ 2 h 7"/>
                <a:gd name="T44" fmla="*/ 1 w 2"/>
                <a:gd name="T45" fmla="*/ 2 h 7"/>
                <a:gd name="T46" fmla="*/ 1 w 2"/>
                <a:gd name="T47" fmla="*/ 2 h 7"/>
                <a:gd name="T48" fmla="*/ 1 w 2"/>
                <a:gd name="T49" fmla="*/ 1 h 7"/>
                <a:gd name="T50" fmla="*/ 1 w 2"/>
                <a:gd name="T51" fmla="*/ 1 h 7"/>
                <a:gd name="T52" fmla="*/ 1 w 2"/>
                <a:gd name="T53" fmla="*/ 1 h 7"/>
                <a:gd name="T54" fmla="*/ 2 w 2"/>
                <a:gd name="T55" fmla="*/ 0 h 7"/>
                <a:gd name="T56" fmla="*/ 2 w 2"/>
                <a:gd name="T57" fmla="*/ 1 h 7"/>
                <a:gd name="T58" fmla="*/ 2 w 2"/>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 h="7">
                  <a:moveTo>
                    <a:pt x="1" y="6"/>
                  </a:moveTo>
                  <a:cubicBezTo>
                    <a:pt x="1" y="7"/>
                    <a:pt x="0" y="7"/>
                    <a:pt x="0" y="7"/>
                  </a:cubicBezTo>
                  <a:cubicBezTo>
                    <a:pt x="0" y="7"/>
                    <a:pt x="0" y="7"/>
                    <a:pt x="0" y="7"/>
                  </a:cubicBezTo>
                  <a:cubicBezTo>
                    <a:pt x="0" y="7"/>
                    <a:pt x="0" y="7"/>
                    <a:pt x="0" y="7"/>
                  </a:cubicBezTo>
                  <a:cubicBezTo>
                    <a:pt x="0" y="7"/>
                    <a:pt x="0" y="7"/>
                    <a:pt x="0" y="7"/>
                  </a:cubicBezTo>
                  <a:cubicBezTo>
                    <a:pt x="0" y="7"/>
                    <a:pt x="0" y="7"/>
                    <a:pt x="1" y="6"/>
                  </a:cubicBezTo>
                  <a:moveTo>
                    <a:pt x="1" y="6"/>
                  </a:moveTo>
                  <a:cubicBezTo>
                    <a:pt x="1" y="6"/>
                    <a:pt x="1" y="6"/>
                    <a:pt x="1" y="6"/>
                  </a:cubicBezTo>
                  <a:cubicBezTo>
                    <a:pt x="1" y="6"/>
                    <a:pt x="1" y="6"/>
                    <a:pt x="1" y="6"/>
                  </a:cubicBezTo>
                  <a:cubicBezTo>
                    <a:pt x="1" y="6"/>
                    <a:pt x="1" y="6"/>
                    <a:pt x="1" y="6"/>
                  </a:cubicBezTo>
                  <a:moveTo>
                    <a:pt x="1" y="5"/>
                  </a:moveTo>
                  <a:cubicBezTo>
                    <a:pt x="1" y="5"/>
                    <a:pt x="1" y="5"/>
                    <a:pt x="1" y="5"/>
                  </a:cubicBezTo>
                  <a:cubicBezTo>
                    <a:pt x="1" y="5"/>
                    <a:pt x="1" y="6"/>
                    <a:pt x="1" y="6"/>
                  </a:cubicBezTo>
                  <a:cubicBezTo>
                    <a:pt x="1" y="6"/>
                    <a:pt x="1" y="6"/>
                    <a:pt x="1" y="6"/>
                  </a:cubicBezTo>
                  <a:cubicBezTo>
                    <a:pt x="1" y="6"/>
                    <a:pt x="1" y="5"/>
                    <a:pt x="1" y="5"/>
                  </a:cubicBezTo>
                  <a:moveTo>
                    <a:pt x="1" y="5"/>
                  </a:moveTo>
                  <a:cubicBezTo>
                    <a:pt x="1" y="5"/>
                    <a:pt x="1" y="5"/>
                    <a:pt x="1" y="5"/>
                  </a:cubicBezTo>
                  <a:cubicBezTo>
                    <a:pt x="1" y="5"/>
                    <a:pt x="1" y="5"/>
                    <a:pt x="1" y="5"/>
                  </a:cubicBezTo>
                  <a:moveTo>
                    <a:pt x="1" y="2"/>
                  </a:moveTo>
                  <a:cubicBezTo>
                    <a:pt x="1" y="3"/>
                    <a:pt x="1" y="4"/>
                    <a:pt x="1" y="4"/>
                  </a:cubicBezTo>
                  <a:cubicBezTo>
                    <a:pt x="1" y="4"/>
                    <a:pt x="1" y="3"/>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2" y="0"/>
                  </a:moveTo>
                  <a:cubicBezTo>
                    <a:pt x="2" y="0"/>
                    <a:pt x="2" y="0"/>
                    <a:pt x="2" y="1"/>
                  </a:cubicBezTo>
                  <a:cubicBezTo>
                    <a:pt x="2" y="0"/>
                    <a:pt x="2" y="0"/>
                    <a:pt x="2"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0" name="Freeform 27">
              <a:extLst>
                <a:ext uri="{FF2B5EF4-FFF2-40B4-BE49-F238E27FC236}">
                  <a16:creationId xmlns:a16="http://schemas.microsoft.com/office/drawing/2014/main" id="{37F1F0E6-6125-47D0-A9F0-EA038EB3F632}"/>
                </a:ext>
              </a:extLst>
            </p:cNvPr>
            <p:cNvSpPr>
              <a:spLocks noEditPoints="1"/>
            </p:cNvSpPr>
            <p:nvPr/>
          </p:nvSpPr>
          <p:spPr bwMode="auto">
            <a:xfrm>
              <a:off x="1430338" y="4005263"/>
              <a:ext cx="304800" cy="2166938"/>
            </a:xfrm>
            <a:custGeom>
              <a:avLst/>
              <a:gdLst>
                <a:gd name="T0" fmla="*/ 56 w 61"/>
                <a:gd name="T1" fmla="*/ 434 h 442"/>
                <a:gd name="T2" fmla="*/ 53 w 61"/>
                <a:gd name="T3" fmla="*/ 435 h 442"/>
                <a:gd name="T4" fmla="*/ 61 w 61"/>
                <a:gd name="T5" fmla="*/ 442 h 442"/>
                <a:gd name="T6" fmla="*/ 56 w 61"/>
                <a:gd name="T7" fmla="*/ 434 h 442"/>
                <a:gd name="T8" fmla="*/ 42 w 61"/>
                <a:gd name="T9" fmla="*/ 280 h 442"/>
                <a:gd name="T10" fmla="*/ 14 w 61"/>
                <a:gd name="T11" fmla="*/ 291 h 442"/>
                <a:gd name="T12" fmla="*/ 0 w 61"/>
                <a:gd name="T13" fmla="*/ 296 h 442"/>
                <a:gd name="T14" fmla="*/ 0 w 61"/>
                <a:gd name="T15" fmla="*/ 306 h 442"/>
                <a:gd name="T16" fmla="*/ 6 w 61"/>
                <a:gd name="T17" fmla="*/ 354 h 442"/>
                <a:gd name="T18" fmla="*/ 43 w 61"/>
                <a:gd name="T19" fmla="*/ 341 h 442"/>
                <a:gd name="T20" fmla="*/ 42 w 61"/>
                <a:gd name="T21" fmla="*/ 280 h 442"/>
                <a:gd name="T22" fmla="*/ 30 w 61"/>
                <a:gd name="T23" fmla="*/ 121 h 442"/>
                <a:gd name="T24" fmla="*/ 20 w 61"/>
                <a:gd name="T25" fmla="*/ 124 h 442"/>
                <a:gd name="T26" fmla="*/ 11 w 61"/>
                <a:gd name="T27" fmla="*/ 127 h 442"/>
                <a:gd name="T28" fmla="*/ 4 w 61"/>
                <a:gd name="T29" fmla="*/ 190 h 442"/>
                <a:gd name="T30" fmla="*/ 19 w 61"/>
                <a:gd name="T31" fmla="*/ 186 h 442"/>
                <a:gd name="T32" fmla="*/ 35 w 61"/>
                <a:gd name="T33" fmla="*/ 181 h 442"/>
                <a:gd name="T34" fmla="*/ 30 w 61"/>
                <a:gd name="T35" fmla="*/ 121 h 442"/>
                <a:gd name="T36" fmla="*/ 34 w 61"/>
                <a:gd name="T37" fmla="*/ 0 h 442"/>
                <a:gd name="T38" fmla="*/ 27 w 61"/>
                <a:gd name="T39" fmla="*/ 33 h 442"/>
                <a:gd name="T40" fmla="*/ 30 w 61"/>
                <a:gd name="T41" fmla="*/ 32 h 442"/>
                <a:gd name="T42" fmla="*/ 31 w 61"/>
                <a:gd name="T43" fmla="*/ 26 h 442"/>
                <a:gd name="T44" fmla="*/ 34 w 61"/>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42">
                  <a:moveTo>
                    <a:pt x="56" y="434"/>
                  </a:moveTo>
                  <a:cubicBezTo>
                    <a:pt x="55" y="434"/>
                    <a:pt x="54" y="435"/>
                    <a:pt x="53" y="435"/>
                  </a:cubicBezTo>
                  <a:cubicBezTo>
                    <a:pt x="55" y="438"/>
                    <a:pt x="58" y="440"/>
                    <a:pt x="61" y="442"/>
                  </a:cubicBezTo>
                  <a:cubicBezTo>
                    <a:pt x="59" y="439"/>
                    <a:pt x="58" y="437"/>
                    <a:pt x="56" y="434"/>
                  </a:cubicBezTo>
                  <a:moveTo>
                    <a:pt x="42" y="280"/>
                  </a:moveTo>
                  <a:cubicBezTo>
                    <a:pt x="33" y="284"/>
                    <a:pt x="24" y="288"/>
                    <a:pt x="14" y="291"/>
                  </a:cubicBezTo>
                  <a:cubicBezTo>
                    <a:pt x="9" y="292"/>
                    <a:pt x="4" y="294"/>
                    <a:pt x="0" y="296"/>
                  </a:cubicBezTo>
                  <a:cubicBezTo>
                    <a:pt x="0" y="299"/>
                    <a:pt x="0" y="303"/>
                    <a:pt x="0" y="306"/>
                  </a:cubicBezTo>
                  <a:cubicBezTo>
                    <a:pt x="0" y="324"/>
                    <a:pt x="2" y="339"/>
                    <a:pt x="6" y="354"/>
                  </a:cubicBezTo>
                  <a:cubicBezTo>
                    <a:pt x="18" y="350"/>
                    <a:pt x="31" y="346"/>
                    <a:pt x="43" y="341"/>
                  </a:cubicBezTo>
                  <a:cubicBezTo>
                    <a:pt x="42" y="321"/>
                    <a:pt x="42" y="301"/>
                    <a:pt x="42" y="280"/>
                  </a:cubicBezTo>
                  <a:moveTo>
                    <a:pt x="30" y="121"/>
                  </a:moveTo>
                  <a:cubicBezTo>
                    <a:pt x="26" y="122"/>
                    <a:pt x="23" y="123"/>
                    <a:pt x="20" y="124"/>
                  </a:cubicBezTo>
                  <a:cubicBezTo>
                    <a:pt x="17" y="125"/>
                    <a:pt x="14" y="126"/>
                    <a:pt x="11" y="127"/>
                  </a:cubicBezTo>
                  <a:cubicBezTo>
                    <a:pt x="8" y="148"/>
                    <a:pt x="6" y="169"/>
                    <a:pt x="4" y="190"/>
                  </a:cubicBezTo>
                  <a:cubicBezTo>
                    <a:pt x="9" y="188"/>
                    <a:pt x="14" y="187"/>
                    <a:pt x="19" y="186"/>
                  </a:cubicBezTo>
                  <a:cubicBezTo>
                    <a:pt x="24" y="184"/>
                    <a:pt x="30" y="183"/>
                    <a:pt x="35" y="181"/>
                  </a:cubicBezTo>
                  <a:cubicBezTo>
                    <a:pt x="33" y="161"/>
                    <a:pt x="31" y="141"/>
                    <a:pt x="30" y="121"/>
                  </a:cubicBezTo>
                  <a:moveTo>
                    <a:pt x="34" y="0"/>
                  </a:moveTo>
                  <a:cubicBezTo>
                    <a:pt x="32" y="11"/>
                    <a:pt x="29" y="22"/>
                    <a:pt x="27" y="33"/>
                  </a:cubicBezTo>
                  <a:cubicBezTo>
                    <a:pt x="28" y="33"/>
                    <a:pt x="29" y="32"/>
                    <a:pt x="30" y="32"/>
                  </a:cubicBezTo>
                  <a:cubicBezTo>
                    <a:pt x="30" y="30"/>
                    <a:pt x="31" y="28"/>
                    <a:pt x="31" y="26"/>
                  </a:cubicBezTo>
                  <a:cubicBezTo>
                    <a:pt x="32" y="17"/>
                    <a:pt x="33" y="9"/>
                    <a:pt x="3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1" name="Freeform 28">
              <a:extLst>
                <a:ext uri="{FF2B5EF4-FFF2-40B4-BE49-F238E27FC236}">
                  <a16:creationId xmlns:a16="http://schemas.microsoft.com/office/drawing/2014/main" id="{EB4DA254-8CE5-41C0-AD0A-EBF7346D66A9}"/>
                </a:ext>
              </a:extLst>
            </p:cNvPr>
            <p:cNvSpPr>
              <a:spLocks/>
            </p:cNvSpPr>
            <p:nvPr/>
          </p:nvSpPr>
          <p:spPr bwMode="auto">
            <a:xfrm>
              <a:off x="1485901" y="4162425"/>
              <a:ext cx="93663" cy="465138"/>
            </a:xfrm>
            <a:custGeom>
              <a:avLst/>
              <a:gdLst>
                <a:gd name="T0" fmla="*/ 19 w 19"/>
                <a:gd name="T1" fmla="*/ 0 h 95"/>
                <a:gd name="T2" fmla="*/ 16 w 19"/>
                <a:gd name="T3" fmla="*/ 1 h 95"/>
                <a:gd name="T4" fmla="*/ 0 w 19"/>
                <a:gd name="T5" fmla="*/ 95 h 95"/>
                <a:gd name="T6" fmla="*/ 9 w 19"/>
                <a:gd name="T7" fmla="*/ 92 h 95"/>
                <a:gd name="T8" fmla="*/ 19 w 19"/>
                <a:gd name="T9" fmla="*/ 89 h 95"/>
                <a:gd name="T10" fmla="*/ 17 w 19"/>
                <a:gd name="T11" fmla="*/ 55 h 95"/>
                <a:gd name="T12" fmla="*/ 19 w 19"/>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9" h="95">
                  <a:moveTo>
                    <a:pt x="19" y="0"/>
                  </a:moveTo>
                  <a:cubicBezTo>
                    <a:pt x="18" y="0"/>
                    <a:pt x="17" y="1"/>
                    <a:pt x="16" y="1"/>
                  </a:cubicBezTo>
                  <a:cubicBezTo>
                    <a:pt x="10" y="31"/>
                    <a:pt x="4" y="63"/>
                    <a:pt x="0" y="95"/>
                  </a:cubicBezTo>
                  <a:cubicBezTo>
                    <a:pt x="3" y="94"/>
                    <a:pt x="6" y="93"/>
                    <a:pt x="9" y="92"/>
                  </a:cubicBezTo>
                  <a:cubicBezTo>
                    <a:pt x="12" y="91"/>
                    <a:pt x="15" y="90"/>
                    <a:pt x="19" y="89"/>
                  </a:cubicBezTo>
                  <a:cubicBezTo>
                    <a:pt x="18" y="77"/>
                    <a:pt x="18" y="66"/>
                    <a:pt x="17" y="55"/>
                  </a:cubicBezTo>
                  <a:cubicBezTo>
                    <a:pt x="17" y="37"/>
                    <a:pt x="17" y="18"/>
                    <a:pt x="19"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2" name="Freeform 29">
              <a:extLst>
                <a:ext uri="{FF2B5EF4-FFF2-40B4-BE49-F238E27FC236}">
                  <a16:creationId xmlns:a16="http://schemas.microsoft.com/office/drawing/2014/main" id="{47933694-73D9-40D5-8357-887EB8208197}"/>
                </a:ext>
              </a:extLst>
            </p:cNvPr>
            <p:cNvSpPr>
              <a:spLocks/>
            </p:cNvSpPr>
            <p:nvPr/>
          </p:nvSpPr>
          <p:spPr bwMode="auto">
            <a:xfrm>
              <a:off x="1425576" y="4892675"/>
              <a:ext cx="214313" cy="563563"/>
            </a:xfrm>
            <a:custGeom>
              <a:avLst/>
              <a:gdLst>
                <a:gd name="T0" fmla="*/ 36 w 43"/>
                <a:gd name="T1" fmla="*/ 0 h 115"/>
                <a:gd name="T2" fmla="*/ 20 w 43"/>
                <a:gd name="T3" fmla="*/ 5 h 115"/>
                <a:gd name="T4" fmla="*/ 5 w 43"/>
                <a:gd name="T5" fmla="*/ 9 h 115"/>
                <a:gd name="T6" fmla="*/ 1 w 43"/>
                <a:gd name="T7" fmla="*/ 115 h 115"/>
                <a:gd name="T8" fmla="*/ 15 w 43"/>
                <a:gd name="T9" fmla="*/ 110 h 115"/>
                <a:gd name="T10" fmla="*/ 43 w 43"/>
                <a:gd name="T11" fmla="*/ 99 h 115"/>
                <a:gd name="T12" fmla="*/ 40 w 43"/>
                <a:gd name="T13" fmla="*/ 29 h 115"/>
                <a:gd name="T14" fmla="*/ 36 w 4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5">
                  <a:moveTo>
                    <a:pt x="36" y="0"/>
                  </a:moveTo>
                  <a:cubicBezTo>
                    <a:pt x="31" y="2"/>
                    <a:pt x="25" y="3"/>
                    <a:pt x="20" y="5"/>
                  </a:cubicBezTo>
                  <a:cubicBezTo>
                    <a:pt x="15" y="6"/>
                    <a:pt x="10" y="7"/>
                    <a:pt x="5" y="9"/>
                  </a:cubicBezTo>
                  <a:cubicBezTo>
                    <a:pt x="2" y="45"/>
                    <a:pt x="0" y="81"/>
                    <a:pt x="1" y="115"/>
                  </a:cubicBezTo>
                  <a:cubicBezTo>
                    <a:pt x="5" y="113"/>
                    <a:pt x="10" y="111"/>
                    <a:pt x="15" y="110"/>
                  </a:cubicBezTo>
                  <a:cubicBezTo>
                    <a:pt x="25" y="107"/>
                    <a:pt x="34" y="103"/>
                    <a:pt x="43" y="99"/>
                  </a:cubicBezTo>
                  <a:cubicBezTo>
                    <a:pt x="43" y="76"/>
                    <a:pt x="43" y="53"/>
                    <a:pt x="40" y="29"/>
                  </a:cubicBezTo>
                  <a:cubicBezTo>
                    <a:pt x="39" y="20"/>
                    <a:pt x="38" y="10"/>
                    <a:pt x="36"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3" name="Freeform 30">
              <a:extLst>
                <a:ext uri="{FF2B5EF4-FFF2-40B4-BE49-F238E27FC236}">
                  <a16:creationId xmlns:a16="http://schemas.microsoft.com/office/drawing/2014/main" id="{5EA8EC4D-68FA-4FBE-B756-89735129410E}"/>
                </a:ext>
              </a:extLst>
            </p:cNvPr>
            <p:cNvSpPr>
              <a:spLocks/>
            </p:cNvSpPr>
            <p:nvPr/>
          </p:nvSpPr>
          <p:spPr bwMode="auto">
            <a:xfrm>
              <a:off x="1460501" y="5676900"/>
              <a:ext cx="249238" cy="460375"/>
            </a:xfrm>
            <a:custGeom>
              <a:avLst/>
              <a:gdLst>
                <a:gd name="T0" fmla="*/ 37 w 50"/>
                <a:gd name="T1" fmla="*/ 0 h 94"/>
                <a:gd name="T2" fmla="*/ 0 w 50"/>
                <a:gd name="T3" fmla="*/ 13 h 94"/>
                <a:gd name="T4" fmla="*/ 19 w 50"/>
                <a:gd name="T5" fmla="*/ 60 h 94"/>
                <a:gd name="T6" fmla="*/ 47 w 50"/>
                <a:gd name="T7" fmla="*/ 94 h 94"/>
                <a:gd name="T8" fmla="*/ 50 w 50"/>
                <a:gd name="T9" fmla="*/ 93 h 94"/>
                <a:gd name="T10" fmla="*/ 44 w 50"/>
                <a:gd name="T11" fmla="*/ 75 h 94"/>
                <a:gd name="T12" fmla="*/ 37 w 50"/>
                <a:gd name="T13" fmla="*/ 8 h 94"/>
                <a:gd name="T14" fmla="*/ 37 w 5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4">
                  <a:moveTo>
                    <a:pt x="37" y="0"/>
                  </a:moveTo>
                  <a:cubicBezTo>
                    <a:pt x="25" y="5"/>
                    <a:pt x="12" y="9"/>
                    <a:pt x="0" y="13"/>
                  </a:cubicBezTo>
                  <a:cubicBezTo>
                    <a:pt x="4" y="29"/>
                    <a:pt x="10" y="44"/>
                    <a:pt x="19" y="60"/>
                  </a:cubicBezTo>
                  <a:cubicBezTo>
                    <a:pt x="27" y="74"/>
                    <a:pt x="36" y="85"/>
                    <a:pt x="47" y="94"/>
                  </a:cubicBezTo>
                  <a:cubicBezTo>
                    <a:pt x="48" y="94"/>
                    <a:pt x="49" y="93"/>
                    <a:pt x="50" y="93"/>
                  </a:cubicBezTo>
                  <a:cubicBezTo>
                    <a:pt x="48" y="87"/>
                    <a:pt x="46" y="82"/>
                    <a:pt x="44" y="75"/>
                  </a:cubicBezTo>
                  <a:cubicBezTo>
                    <a:pt x="39" y="53"/>
                    <a:pt x="38" y="30"/>
                    <a:pt x="37" y="8"/>
                  </a:cubicBezTo>
                  <a:cubicBezTo>
                    <a:pt x="37" y="5"/>
                    <a:pt x="37" y="2"/>
                    <a:pt x="37"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4" name="Freeform 31">
              <a:extLst>
                <a:ext uri="{FF2B5EF4-FFF2-40B4-BE49-F238E27FC236}">
                  <a16:creationId xmlns:a16="http://schemas.microsoft.com/office/drawing/2014/main" id="{85D8FCC2-E428-4702-93AC-A7DC6482CBED}"/>
                </a:ext>
              </a:extLst>
            </p:cNvPr>
            <p:cNvSpPr>
              <a:spLocks noEditPoints="1"/>
            </p:cNvSpPr>
            <p:nvPr/>
          </p:nvSpPr>
          <p:spPr bwMode="auto">
            <a:xfrm>
              <a:off x="1385888" y="4618038"/>
              <a:ext cx="53975" cy="612775"/>
            </a:xfrm>
            <a:custGeom>
              <a:avLst/>
              <a:gdLst>
                <a:gd name="T0" fmla="*/ 10 w 11"/>
                <a:gd name="T1" fmla="*/ 1 h 125"/>
                <a:gd name="T2" fmla="*/ 10 w 11"/>
                <a:gd name="T3" fmla="*/ 2 h 125"/>
                <a:gd name="T4" fmla="*/ 0 w 11"/>
                <a:gd name="T5" fmla="*/ 125 h 125"/>
                <a:gd name="T6" fmla="*/ 0 w 11"/>
                <a:gd name="T7" fmla="*/ 125 h 125"/>
                <a:gd name="T8" fmla="*/ 0 w 11"/>
                <a:gd name="T9" fmla="*/ 125 h 125"/>
                <a:gd name="T10" fmla="*/ 0 w 11"/>
                <a:gd name="T11" fmla="*/ 125 h 125"/>
                <a:gd name="T12" fmla="*/ 0 w 11"/>
                <a:gd name="T13" fmla="*/ 125 h 125"/>
                <a:gd name="T14" fmla="*/ 0 w 11"/>
                <a:gd name="T15" fmla="*/ 125 h 125"/>
                <a:gd name="T16" fmla="*/ 10 w 11"/>
                <a:gd name="T17" fmla="*/ 2 h 125"/>
                <a:gd name="T18" fmla="*/ 10 w 11"/>
                <a:gd name="T19" fmla="*/ 2 h 125"/>
                <a:gd name="T20" fmla="*/ 10 w 11"/>
                <a:gd name="T21" fmla="*/ 1 h 125"/>
                <a:gd name="T22" fmla="*/ 11 w 11"/>
                <a:gd name="T23" fmla="*/ 0 h 125"/>
                <a:gd name="T24" fmla="*/ 11 w 11"/>
                <a:gd name="T25" fmla="*/ 0 h 125"/>
                <a:gd name="T26" fmla="*/ 11 w 11"/>
                <a:gd name="T27" fmla="*/ 0 h 125"/>
                <a:gd name="T28" fmla="*/ 11 w 11"/>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5">
                  <a:moveTo>
                    <a:pt x="10" y="1"/>
                  </a:moveTo>
                  <a:cubicBezTo>
                    <a:pt x="10" y="1"/>
                    <a:pt x="10" y="1"/>
                    <a:pt x="10" y="2"/>
                  </a:cubicBezTo>
                  <a:cubicBezTo>
                    <a:pt x="4" y="43"/>
                    <a:pt x="0" y="8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84"/>
                    <a:pt x="4" y="43"/>
                    <a:pt x="10" y="2"/>
                  </a:cubicBezTo>
                  <a:cubicBezTo>
                    <a:pt x="10" y="2"/>
                    <a:pt x="10" y="2"/>
                    <a:pt x="10" y="2"/>
                  </a:cubicBezTo>
                  <a:cubicBezTo>
                    <a:pt x="10" y="1"/>
                    <a:pt x="10" y="1"/>
                    <a:pt x="10" y="1"/>
                  </a:cubicBezTo>
                  <a:moveTo>
                    <a:pt x="11" y="0"/>
                  </a:moveTo>
                  <a:cubicBezTo>
                    <a:pt x="11" y="0"/>
                    <a:pt x="11" y="0"/>
                    <a:pt x="11" y="0"/>
                  </a:cubicBezTo>
                  <a:cubicBezTo>
                    <a:pt x="11" y="0"/>
                    <a:pt x="11" y="0"/>
                    <a:pt x="11" y="0"/>
                  </a:cubicBezTo>
                  <a:cubicBezTo>
                    <a:pt x="11" y="0"/>
                    <a:pt x="11" y="0"/>
                    <a:pt x="11"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5" name="Freeform 32">
              <a:extLst>
                <a:ext uri="{FF2B5EF4-FFF2-40B4-BE49-F238E27FC236}">
                  <a16:creationId xmlns:a16="http://schemas.microsoft.com/office/drawing/2014/main" id="{DB8ED73D-DAB8-4FD4-97EA-41E0E75A37DF}"/>
                </a:ext>
              </a:extLst>
            </p:cNvPr>
            <p:cNvSpPr>
              <a:spLocks noEditPoints="1"/>
            </p:cNvSpPr>
            <p:nvPr/>
          </p:nvSpPr>
          <p:spPr bwMode="auto">
            <a:xfrm>
              <a:off x="1385888" y="3867150"/>
              <a:ext cx="403225" cy="2397125"/>
            </a:xfrm>
            <a:custGeom>
              <a:avLst/>
              <a:gdLst>
                <a:gd name="T0" fmla="*/ 77 w 81"/>
                <a:gd name="T1" fmla="*/ 489 h 489"/>
                <a:gd name="T2" fmla="*/ 81 w 81"/>
                <a:gd name="T3" fmla="*/ 488 h 489"/>
                <a:gd name="T4" fmla="*/ 62 w 81"/>
                <a:gd name="T5" fmla="*/ 463 h 489"/>
                <a:gd name="T6" fmla="*/ 11 w 81"/>
                <a:gd name="T7" fmla="*/ 418 h 489"/>
                <a:gd name="T8" fmla="*/ 11 w 81"/>
                <a:gd name="T9" fmla="*/ 418 h 489"/>
                <a:gd name="T10" fmla="*/ 11 w 81"/>
                <a:gd name="T11" fmla="*/ 417 h 489"/>
                <a:gd name="T12" fmla="*/ 11 w 81"/>
                <a:gd name="T13" fmla="*/ 417 h 489"/>
                <a:gd name="T14" fmla="*/ 11 w 81"/>
                <a:gd name="T15" fmla="*/ 417 h 489"/>
                <a:gd name="T16" fmla="*/ 11 w 81"/>
                <a:gd name="T17" fmla="*/ 417 h 489"/>
                <a:gd name="T18" fmla="*/ 11 w 81"/>
                <a:gd name="T19" fmla="*/ 417 h 489"/>
                <a:gd name="T20" fmla="*/ 11 w 81"/>
                <a:gd name="T21" fmla="*/ 417 h 489"/>
                <a:gd name="T22" fmla="*/ 6 w 81"/>
                <a:gd name="T23" fmla="*/ 410 h 489"/>
                <a:gd name="T24" fmla="*/ 6 w 81"/>
                <a:gd name="T25" fmla="*/ 410 h 489"/>
                <a:gd name="T26" fmla="*/ 6 w 81"/>
                <a:gd name="T27" fmla="*/ 409 h 489"/>
                <a:gd name="T28" fmla="*/ 6 w 81"/>
                <a:gd name="T29" fmla="*/ 409 h 489"/>
                <a:gd name="T30" fmla="*/ 6 w 81"/>
                <a:gd name="T31" fmla="*/ 409 h 489"/>
                <a:gd name="T32" fmla="*/ 6 w 81"/>
                <a:gd name="T33" fmla="*/ 409 h 489"/>
                <a:gd name="T34" fmla="*/ 0 w 81"/>
                <a:gd name="T35" fmla="*/ 279 h 489"/>
                <a:gd name="T36" fmla="*/ 6 w 81"/>
                <a:gd name="T37" fmla="*/ 409 h 489"/>
                <a:gd name="T38" fmla="*/ 9 w 81"/>
                <a:gd name="T39" fmla="*/ 384 h 489"/>
                <a:gd name="T40" fmla="*/ 9 w 81"/>
                <a:gd name="T41" fmla="*/ 334 h 489"/>
                <a:gd name="T42" fmla="*/ 1 w 81"/>
                <a:gd name="T43" fmla="*/ 326 h 489"/>
                <a:gd name="T44" fmla="*/ 0 w 81"/>
                <a:gd name="T45" fmla="*/ 278 h 489"/>
                <a:gd name="T46" fmla="*/ 0 w 81"/>
                <a:gd name="T47" fmla="*/ 278 h 489"/>
                <a:gd name="T48" fmla="*/ 0 w 81"/>
                <a:gd name="T49" fmla="*/ 278 h 489"/>
                <a:gd name="T50" fmla="*/ 10 w 81"/>
                <a:gd name="T51" fmla="*/ 155 h 489"/>
                <a:gd name="T52" fmla="*/ 3 w 81"/>
                <a:gd name="T53" fmla="*/ 220 h 489"/>
                <a:gd name="T54" fmla="*/ 20 w 81"/>
                <a:gd name="T55" fmla="*/ 155 h 489"/>
                <a:gd name="T56" fmla="*/ 10 w 81"/>
                <a:gd name="T57" fmla="*/ 155 h 489"/>
                <a:gd name="T58" fmla="*/ 11 w 81"/>
                <a:gd name="T59" fmla="*/ 153 h 489"/>
                <a:gd name="T60" fmla="*/ 11 w 81"/>
                <a:gd name="T61" fmla="*/ 153 h 489"/>
                <a:gd name="T62" fmla="*/ 11 w 81"/>
                <a:gd name="T63" fmla="*/ 153 h 489"/>
                <a:gd name="T64" fmla="*/ 11 w 81"/>
                <a:gd name="T65" fmla="*/ 152 h 489"/>
                <a:gd name="T66" fmla="*/ 11 w 81"/>
                <a:gd name="T67" fmla="*/ 152 h 489"/>
                <a:gd name="T68" fmla="*/ 11 w 81"/>
                <a:gd name="T69" fmla="*/ 152 h 489"/>
                <a:gd name="T70" fmla="*/ 11 w 81"/>
                <a:gd name="T71" fmla="*/ 149 h 489"/>
                <a:gd name="T72" fmla="*/ 11 w 81"/>
                <a:gd name="T73" fmla="*/ 149 h 489"/>
                <a:gd name="T74" fmla="*/ 11 w 81"/>
                <a:gd name="T75" fmla="*/ 149 h 489"/>
                <a:gd name="T76" fmla="*/ 12 w 81"/>
                <a:gd name="T77" fmla="*/ 148 h 489"/>
                <a:gd name="T78" fmla="*/ 12 w 81"/>
                <a:gd name="T79" fmla="*/ 148 h 489"/>
                <a:gd name="T80" fmla="*/ 12 w 81"/>
                <a:gd name="T81" fmla="*/ 147 h 489"/>
                <a:gd name="T82" fmla="*/ 36 w 81"/>
                <a:gd name="T83" fmla="*/ 61 h 489"/>
                <a:gd name="T84" fmla="*/ 50 w 81"/>
                <a:gd name="T85"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489">
                  <a:moveTo>
                    <a:pt x="11" y="418"/>
                  </a:moveTo>
                  <a:cubicBezTo>
                    <a:pt x="32" y="450"/>
                    <a:pt x="65" y="488"/>
                    <a:pt x="77" y="489"/>
                  </a:cubicBezTo>
                  <a:cubicBezTo>
                    <a:pt x="77" y="489"/>
                    <a:pt x="77" y="489"/>
                    <a:pt x="77" y="489"/>
                  </a:cubicBezTo>
                  <a:cubicBezTo>
                    <a:pt x="78" y="489"/>
                    <a:pt x="79" y="488"/>
                    <a:pt x="81" y="488"/>
                  </a:cubicBezTo>
                  <a:cubicBezTo>
                    <a:pt x="77" y="481"/>
                    <a:pt x="73" y="476"/>
                    <a:pt x="70" y="470"/>
                  </a:cubicBezTo>
                  <a:cubicBezTo>
                    <a:pt x="67" y="468"/>
                    <a:pt x="64" y="466"/>
                    <a:pt x="62" y="463"/>
                  </a:cubicBezTo>
                  <a:cubicBezTo>
                    <a:pt x="58" y="465"/>
                    <a:pt x="54" y="467"/>
                    <a:pt x="51" y="468"/>
                  </a:cubicBezTo>
                  <a:cubicBezTo>
                    <a:pt x="38" y="454"/>
                    <a:pt x="23" y="435"/>
                    <a:pt x="11" y="418"/>
                  </a:cubicBezTo>
                  <a:moveTo>
                    <a:pt x="11" y="417"/>
                  </a:moveTo>
                  <a:cubicBezTo>
                    <a:pt x="11" y="418"/>
                    <a:pt x="11" y="418"/>
                    <a:pt x="11" y="418"/>
                  </a:cubicBezTo>
                  <a:cubicBezTo>
                    <a:pt x="11" y="418"/>
                    <a:pt x="11" y="418"/>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6" y="410"/>
                  </a:moveTo>
                  <a:cubicBezTo>
                    <a:pt x="6" y="410"/>
                    <a:pt x="6" y="410"/>
                    <a:pt x="6" y="410"/>
                  </a:cubicBezTo>
                  <a:cubicBezTo>
                    <a:pt x="6" y="410"/>
                    <a:pt x="6" y="410"/>
                    <a:pt x="6" y="410"/>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0" y="279"/>
                  </a:moveTo>
                  <a:cubicBezTo>
                    <a:pt x="0" y="280"/>
                    <a:pt x="0" y="282"/>
                    <a:pt x="0" y="284"/>
                  </a:cubicBezTo>
                  <a:cubicBezTo>
                    <a:pt x="0" y="324"/>
                    <a:pt x="3" y="405"/>
                    <a:pt x="6" y="409"/>
                  </a:cubicBezTo>
                  <a:cubicBezTo>
                    <a:pt x="5" y="408"/>
                    <a:pt x="4" y="399"/>
                    <a:pt x="3" y="386"/>
                  </a:cubicBezTo>
                  <a:cubicBezTo>
                    <a:pt x="5" y="385"/>
                    <a:pt x="7" y="385"/>
                    <a:pt x="9" y="384"/>
                  </a:cubicBezTo>
                  <a:cubicBezTo>
                    <a:pt x="11" y="384"/>
                    <a:pt x="13" y="383"/>
                    <a:pt x="15" y="382"/>
                  </a:cubicBezTo>
                  <a:cubicBezTo>
                    <a:pt x="11" y="367"/>
                    <a:pt x="9" y="352"/>
                    <a:pt x="9" y="334"/>
                  </a:cubicBezTo>
                  <a:cubicBezTo>
                    <a:pt x="9" y="331"/>
                    <a:pt x="9" y="327"/>
                    <a:pt x="9" y="324"/>
                  </a:cubicBezTo>
                  <a:cubicBezTo>
                    <a:pt x="6" y="325"/>
                    <a:pt x="3" y="325"/>
                    <a:pt x="1" y="326"/>
                  </a:cubicBezTo>
                  <a:cubicBezTo>
                    <a:pt x="0" y="308"/>
                    <a:pt x="0" y="291"/>
                    <a:pt x="0" y="279"/>
                  </a:cubicBezTo>
                  <a:moveTo>
                    <a:pt x="0" y="278"/>
                  </a:moveTo>
                  <a:cubicBezTo>
                    <a:pt x="0" y="279"/>
                    <a:pt x="0" y="279"/>
                    <a:pt x="0" y="279"/>
                  </a:cubicBezTo>
                  <a:cubicBezTo>
                    <a:pt x="0" y="279"/>
                    <a:pt x="0" y="279"/>
                    <a:pt x="0" y="278"/>
                  </a:cubicBezTo>
                  <a:moveTo>
                    <a:pt x="0" y="278"/>
                  </a:moveTo>
                  <a:cubicBezTo>
                    <a:pt x="0" y="278"/>
                    <a:pt x="0" y="278"/>
                    <a:pt x="0" y="278"/>
                  </a:cubicBezTo>
                  <a:cubicBezTo>
                    <a:pt x="0" y="278"/>
                    <a:pt x="0" y="278"/>
                    <a:pt x="0" y="278"/>
                  </a:cubicBezTo>
                  <a:moveTo>
                    <a:pt x="10" y="155"/>
                  </a:moveTo>
                  <a:cubicBezTo>
                    <a:pt x="4" y="196"/>
                    <a:pt x="0" y="237"/>
                    <a:pt x="0" y="278"/>
                  </a:cubicBezTo>
                  <a:cubicBezTo>
                    <a:pt x="0" y="259"/>
                    <a:pt x="1" y="239"/>
                    <a:pt x="3" y="220"/>
                  </a:cubicBezTo>
                  <a:cubicBezTo>
                    <a:pt x="6" y="219"/>
                    <a:pt x="9" y="218"/>
                    <a:pt x="13" y="218"/>
                  </a:cubicBezTo>
                  <a:cubicBezTo>
                    <a:pt x="15" y="197"/>
                    <a:pt x="17" y="176"/>
                    <a:pt x="20" y="155"/>
                  </a:cubicBezTo>
                  <a:cubicBezTo>
                    <a:pt x="17" y="156"/>
                    <a:pt x="13" y="157"/>
                    <a:pt x="10" y="158"/>
                  </a:cubicBezTo>
                  <a:cubicBezTo>
                    <a:pt x="10" y="157"/>
                    <a:pt x="10" y="156"/>
                    <a:pt x="10" y="155"/>
                  </a:cubicBezTo>
                  <a:moveTo>
                    <a:pt x="11" y="153"/>
                  </a:moveTo>
                  <a:cubicBezTo>
                    <a:pt x="11" y="153"/>
                    <a:pt x="11" y="153"/>
                    <a:pt x="11" y="153"/>
                  </a:cubicBezTo>
                  <a:cubicBezTo>
                    <a:pt x="11" y="153"/>
                    <a:pt x="11" y="153"/>
                    <a:pt x="11" y="153"/>
                  </a:cubicBezTo>
                  <a:cubicBezTo>
                    <a:pt x="11" y="153"/>
                    <a:pt x="11" y="153"/>
                    <a:pt x="11" y="153"/>
                  </a:cubicBezTo>
                  <a:moveTo>
                    <a:pt x="11" y="153"/>
                  </a:moveTo>
                  <a:cubicBezTo>
                    <a:pt x="11" y="153"/>
                    <a:pt x="11" y="153"/>
                    <a:pt x="11" y="153"/>
                  </a:cubicBezTo>
                  <a:cubicBezTo>
                    <a:pt x="11" y="153"/>
                    <a:pt x="11" y="153"/>
                    <a:pt x="11" y="153"/>
                  </a:cubicBezTo>
                  <a:moveTo>
                    <a:pt x="11" y="152"/>
                  </a:moveTo>
                  <a:cubicBezTo>
                    <a:pt x="11" y="152"/>
                    <a:pt x="11" y="152"/>
                    <a:pt x="11" y="152"/>
                  </a:cubicBezTo>
                  <a:cubicBezTo>
                    <a:pt x="11" y="152"/>
                    <a:pt x="11" y="152"/>
                    <a:pt x="11" y="152"/>
                  </a:cubicBezTo>
                  <a:moveTo>
                    <a:pt x="11" y="151"/>
                  </a:moveTo>
                  <a:cubicBezTo>
                    <a:pt x="11" y="151"/>
                    <a:pt x="11" y="152"/>
                    <a:pt x="11" y="152"/>
                  </a:cubicBezTo>
                  <a:cubicBezTo>
                    <a:pt x="11" y="152"/>
                    <a:pt x="11" y="151"/>
                    <a:pt x="11" y="151"/>
                  </a:cubicBezTo>
                  <a:moveTo>
                    <a:pt x="11" y="149"/>
                  </a:moveTo>
                  <a:cubicBezTo>
                    <a:pt x="11" y="149"/>
                    <a:pt x="11" y="149"/>
                    <a:pt x="11" y="149"/>
                  </a:cubicBezTo>
                  <a:cubicBezTo>
                    <a:pt x="11" y="149"/>
                    <a:pt x="11" y="149"/>
                    <a:pt x="11" y="149"/>
                  </a:cubicBezTo>
                  <a:moveTo>
                    <a:pt x="11" y="148"/>
                  </a:moveTo>
                  <a:cubicBezTo>
                    <a:pt x="11" y="148"/>
                    <a:pt x="11" y="149"/>
                    <a:pt x="11" y="149"/>
                  </a:cubicBezTo>
                  <a:cubicBezTo>
                    <a:pt x="11" y="149"/>
                    <a:pt x="11" y="148"/>
                    <a:pt x="11" y="148"/>
                  </a:cubicBezTo>
                  <a:moveTo>
                    <a:pt x="12" y="148"/>
                  </a:moveTo>
                  <a:cubicBezTo>
                    <a:pt x="11" y="148"/>
                    <a:pt x="11" y="148"/>
                    <a:pt x="11" y="148"/>
                  </a:cubicBezTo>
                  <a:cubicBezTo>
                    <a:pt x="11" y="148"/>
                    <a:pt x="11" y="148"/>
                    <a:pt x="12" y="148"/>
                  </a:cubicBezTo>
                  <a:moveTo>
                    <a:pt x="50" y="0"/>
                  </a:moveTo>
                  <a:cubicBezTo>
                    <a:pt x="33" y="48"/>
                    <a:pt x="20" y="98"/>
                    <a:pt x="12" y="147"/>
                  </a:cubicBezTo>
                  <a:cubicBezTo>
                    <a:pt x="16" y="119"/>
                    <a:pt x="23" y="91"/>
                    <a:pt x="30" y="63"/>
                  </a:cubicBezTo>
                  <a:cubicBezTo>
                    <a:pt x="32" y="62"/>
                    <a:pt x="34" y="62"/>
                    <a:pt x="36" y="61"/>
                  </a:cubicBezTo>
                  <a:cubicBezTo>
                    <a:pt x="38" y="50"/>
                    <a:pt x="41" y="39"/>
                    <a:pt x="43" y="28"/>
                  </a:cubicBezTo>
                  <a:cubicBezTo>
                    <a:pt x="45" y="19"/>
                    <a:pt x="47" y="9"/>
                    <a:pt x="50" y="1"/>
                  </a:cubicBezTo>
                  <a:cubicBezTo>
                    <a:pt x="50" y="0"/>
                    <a:pt x="50" y="0"/>
                    <a:pt x="50"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6" name="Freeform 33">
              <a:extLst>
                <a:ext uri="{FF2B5EF4-FFF2-40B4-BE49-F238E27FC236}">
                  <a16:creationId xmlns:a16="http://schemas.microsoft.com/office/drawing/2014/main" id="{3771C81D-6AB0-459A-AD96-679CD04E22A5}"/>
                </a:ext>
              </a:extLst>
            </p:cNvPr>
            <p:cNvSpPr>
              <a:spLocks/>
            </p:cNvSpPr>
            <p:nvPr/>
          </p:nvSpPr>
          <p:spPr bwMode="auto">
            <a:xfrm>
              <a:off x="1435101" y="4167188"/>
              <a:ext cx="130175" cy="474663"/>
            </a:xfrm>
            <a:custGeom>
              <a:avLst/>
              <a:gdLst>
                <a:gd name="T0" fmla="*/ 26 w 26"/>
                <a:gd name="T1" fmla="*/ 0 h 97"/>
                <a:gd name="T2" fmla="*/ 20 w 26"/>
                <a:gd name="T3" fmla="*/ 2 h 97"/>
                <a:gd name="T4" fmla="*/ 2 w 26"/>
                <a:gd name="T5" fmla="*/ 86 h 97"/>
                <a:gd name="T6" fmla="*/ 2 w 26"/>
                <a:gd name="T7" fmla="*/ 87 h 97"/>
                <a:gd name="T8" fmla="*/ 1 w 26"/>
                <a:gd name="T9" fmla="*/ 87 h 97"/>
                <a:gd name="T10" fmla="*/ 1 w 26"/>
                <a:gd name="T11" fmla="*/ 87 h 97"/>
                <a:gd name="T12" fmla="*/ 1 w 26"/>
                <a:gd name="T13" fmla="*/ 88 h 97"/>
                <a:gd name="T14" fmla="*/ 1 w 26"/>
                <a:gd name="T15" fmla="*/ 88 h 97"/>
                <a:gd name="T16" fmla="*/ 1 w 26"/>
                <a:gd name="T17" fmla="*/ 88 h 97"/>
                <a:gd name="T18" fmla="*/ 1 w 26"/>
                <a:gd name="T19" fmla="*/ 90 h 97"/>
                <a:gd name="T20" fmla="*/ 1 w 26"/>
                <a:gd name="T21" fmla="*/ 91 h 97"/>
                <a:gd name="T22" fmla="*/ 1 w 26"/>
                <a:gd name="T23" fmla="*/ 91 h 97"/>
                <a:gd name="T24" fmla="*/ 1 w 26"/>
                <a:gd name="T25" fmla="*/ 91 h 97"/>
                <a:gd name="T26" fmla="*/ 1 w 26"/>
                <a:gd name="T27" fmla="*/ 92 h 97"/>
                <a:gd name="T28" fmla="*/ 1 w 26"/>
                <a:gd name="T29" fmla="*/ 92 h 97"/>
                <a:gd name="T30" fmla="*/ 1 w 26"/>
                <a:gd name="T31" fmla="*/ 92 h 97"/>
                <a:gd name="T32" fmla="*/ 1 w 26"/>
                <a:gd name="T33" fmla="*/ 92 h 97"/>
                <a:gd name="T34" fmla="*/ 1 w 26"/>
                <a:gd name="T35" fmla="*/ 92 h 97"/>
                <a:gd name="T36" fmla="*/ 0 w 26"/>
                <a:gd name="T37" fmla="*/ 93 h 97"/>
                <a:gd name="T38" fmla="*/ 0 w 26"/>
                <a:gd name="T39" fmla="*/ 94 h 97"/>
                <a:gd name="T40" fmla="*/ 0 w 26"/>
                <a:gd name="T41" fmla="*/ 94 h 97"/>
                <a:gd name="T42" fmla="*/ 0 w 26"/>
                <a:gd name="T43" fmla="*/ 97 h 97"/>
                <a:gd name="T44" fmla="*/ 10 w 26"/>
                <a:gd name="T45" fmla="*/ 94 h 97"/>
                <a:gd name="T46" fmla="*/ 26 w 26"/>
                <a:gd name="T4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97">
                  <a:moveTo>
                    <a:pt x="26" y="0"/>
                  </a:moveTo>
                  <a:cubicBezTo>
                    <a:pt x="24" y="1"/>
                    <a:pt x="22" y="1"/>
                    <a:pt x="20" y="2"/>
                  </a:cubicBezTo>
                  <a:cubicBezTo>
                    <a:pt x="13" y="30"/>
                    <a:pt x="6" y="58"/>
                    <a:pt x="2" y="86"/>
                  </a:cubicBezTo>
                  <a:cubicBezTo>
                    <a:pt x="2" y="86"/>
                    <a:pt x="2" y="86"/>
                    <a:pt x="2"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90"/>
                    <a:pt x="1" y="90"/>
                  </a:cubicBezTo>
                  <a:cubicBezTo>
                    <a:pt x="1" y="90"/>
                    <a:pt x="1" y="91"/>
                    <a:pt x="1" y="91"/>
                  </a:cubicBezTo>
                  <a:cubicBezTo>
                    <a:pt x="1" y="91"/>
                    <a:pt x="1" y="91"/>
                    <a:pt x="1" y="91"/>
                  </a:cubicBezTo>
                  <a:cubicBezTo>
                    <a:pt x="1" y="91"/>
                    <a:pt x="1" y="91"/>
                    <a:pt x="1" y="91"/>
                  </a:cubicBezTo>
                  <a:cubicBezTo>
                    <a:pt x="1" y="91"/>
                    <a:pt x="1" y="92"/>
                    <a:pt x="1" y="92"/>
                  </a:cubicBezTo>
                  <a:cubicBezTo>
                    <a:pt x="1" y="92"/>
                    <a:pt x="1" y="92"/>
                    <a:pt x="1" y="92"/>
                  </a:cubicBezTo>
                  <a:cubicBezTo>
                    <a:pt x="1" y="92"/>
                    <a:pt x="1" y="92"/>
                    <a:pt x="1" y="92"/>
                  </a:cubicBezTo>
                  <a:cubicBezTo>
                    <a:pt x="1" y="92"/>
                    <a:pt x="1" y="92"/>
                    <a:pt x="1" y="92"/>
                  </a:cubicBezTo>
                  <a:cubicBezTo>
                    <a:pt x="1" y="92"/>
                    <a:pt x="1" y="92"/>
                    <a:pt x="1" y="92"/>
                  </a:cubicBezTo>
                  <a:cubicBezTo>
                    <a:pt x="0" y="93"/>
                    <a:pt x="0" y="93"/>
                    <a:pt x="0" y="93"/>
                  </a:cubicBezTo>
                  <a:cubicBezTo>
                    <a:pt x="0" y="93"/>
                    <a:pt x="0" y="93"/>
                    <a:pt x="0" y="94"/>
                  </a:cubicBezTo>
                  <a:cubicBezTo>
                    <a:pt x="0" y="94"/>
                    <a:pt x="0" y="94"/>
                    <a:pt x="0" y="94"/>
                  </a:cubicBezTo>
                  <a:cubicBezTo>
                    <a:pt x="0" y="95"/>
                    <a:pt x="0" y="96"/>
                    <a:pt x="0" y="97"/>
                  </a:cubicBezTo>
                  <a:cubicBezTo>
                    <a:pt x="3" y="96"/>
                    <a:pt x="7" y="95"/>
                    <a:pt x="10" y="94"/>
                  </a:cubicBezTo>
                  <a:cubicBezTo>
                    <a:pt x="14" y="62"/>
                    <a:pt x="20" y="30"/>
                    <a:pt x="26"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7" name="Freeform 34">
              <a:extLst>
                <a:ext uri="{FF2B5EF4-FFF2-40B4-BE49-F238E27FC236}">
                  <a16:creationId xmlns:a16="http://schemas.microsoft.com/office/drawing/2014/main" id="{D15F5DF0-B4E1-4097-B2D9-8DFBC0534155}"/>
                </a:ext>
              </a:extLst>
            </p:cNvPr>
            <p:cNvSpPr>
              <a:spLocks/>
            </p:cNvSpPr>
            <p:nvPr/>
          </p:nvSpPr>
          <p:spPr bwMode="auto">
            <a:xfrm>
              <a:off x="1385888" y="4935538"/>
              <a:ext cx="65088" cy="530225"/>
            </a:xfrm>
            <a:custGeom>
              <a:avLst/>
              <a:gdLst>
                <a:gd name="T0" fmla="*/ 13 w 13"/>
                <a:gd name="T1" fmla="*/ 0 h 108"/>
                <a:gd name="T2" fmla="*/ 3 w 13"/>
                <a:gd name="T3" fmla="*/ 2 h 108"/>
                <a:gd name="T4" fmla="*/ 0 w 13"/>
                <a:gd name="T5" fmla="*/ 60 h 108"/>
                <a:gd name="T6" fmla="*/ 0 w 13"/>
                <a:gd name="T7" fmla="*/ 60 h 108"/>
                <a:gd name="T8" fmla="*/ 0 w 13"/>
                <a:gd name="T9" fmla="*/ 60 h 108"/>
                <a:gd name="T10" fmla="*/ 0 w 13"/>
                <a:gd name="T11" fmla="*/ 60 h 108"/>
                <a:gd name="T12" fmla="*/ 0 w 13"/>
                <a:gd name="T13" fmla="*/ 60 h 108"/>
                <a:gd name="T14" fmla="*/ 0 w 13"/>
                <a:gd name="T15" fmla="*/ 60 h 108"/>
                <a:gd name="T16" fmla="*/ 0 w 13"/>
                <a:gd name="T17" fmla="*/ 60 h 108"/>
                <a:gd name="T18" fmla="*/ 0 w 13"/>
                <a:gd name="T19" fmla="*/ 61 h 108"/>
                <a:gd name="T20" fmla="*/ 0 w 13"/>
                <a:gd name="T21" fmla="*/ 61 h 108"/>
                <a:gd name="T22" fmla="*/ 0 w 13"/>
                <a:gd name="T23" fmla="*/ 61 h 108"/>
                <a:gd name="T24" fmla="*/ 0 w 13"/>
                <a:gd name="T25" fmla="*/ 61 h 108"/>
                <a:gd name="T26" fmla="*/ 1 w 13"/>
                <a:gd name="T27" fmla="*/ 108 h 108"/>
                <a:gd name="T28" fmla="*/ 9 w 13"/>
                <a:gd name="T29" fmla="*/ 106 h 108"/>
                <a:gd name="T30" fmla="*/ 13 w 13"/>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8">
                  <a:moveTo>
                    <a:pt x="13" y="0"/>
                  </a:moveTo>
                  <a:cubicBezTo>
                    <a:pt x="9" y="0"/>
                    <a:pt x="6" y="1"/>
                    <a:pt x="3" y="2"/>
                  </a:cubicBezTo>
                  <a:cubicBezTo>
                    <a:pt x="1" y="21"/>
                    <a:pt x="0" y="41"/>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73"/>
                    <a:pt x="0" y="90"/>
                    <a:pt x="1" y="108"/>
                  </a:cubicBezTo>
                  <a:cubicBezTo>
                    <a:pt x="3" y="107"/>
                    <a:pt x="6" y="107"/>
                    <a:pt x="9" y="106"/>
                  </a:cubicBezTo>
                  <a:cubicBezTo>
                    <a:pt x="8" y="72"/>
                    <a:pt x="10" y="36"/>
                    <a:pt x="13"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8" name="Freeform 35">
              <a:extLst>
                <a:ext uri="{FF2B5EF4-FFF2-40B4-BE49-F238E27FC236}">
                  <a16:creationId xmlns:a16="http://schemas.microsoft.com/office/drawing/2014/main" id="{5638A3E9-A15C-46B1-A7CE-B5F7CCC6F0E5}"/>
                </a:ext>
              </a:extLst>
            </p:cNvPr>
            <p:cNvSpPr>
              <a:spLocks/>
            </p:cNvSpPr>
            <p:nvPr/>
          </p:nvSpPr>
          <p:spPr bwMode="auto">
            <a:xfrm>
              <a:off x="1400176" y="5740400"/>
              <a:ext cx="295275" cy="420688"/>
            </a:xfrm>
            <a:custGeom>
              <a:avLst/>
              <a:gdLst>
                <a:gd name="T0" fmla="*/ 12 w 59"/>
                <a:gd name="T1" fmla="*/ 0 h 86"/>
                <a:gd name="T2" fmla="*/ 6 w 59"/>
                <a:gd name="T3" fmla="*/ 2 h 86"/>
                <a:gd name="T4" fmla="*/ 0 w 59"/>
                <a:gd name="T5" fmla="*/ 4 h 86"/>
                <a:gd name="T6" fmla="*/ 3 w 59"/>
                <a:gd name="T7" fmla="*/ 27 h 86"/>
                <a:gd name="T8" fmla="*/ 3 w 59"/>
                <a:gd name="T9" fmla="*/ 27 h 86"/>
                <a:gd name="T10" fmla="*/ 3 w 59"/>
                <a:gd name="T11" fmla="*/ 27 h 86"/>
                <a:gd name="T12" fmla="*/ 3 w 59"/>
                <a:gd name="T13" fmla="*/ 27 h 86"/>
                <a:gd name="T14" fmla="*/ 3 w 59"/>
                <a:gd name="T15" fmla="*/ 27 h 86"/>
                <a:gd name="T16" fmla="*/ 3 w 59"/>
                <a:gd name="T17" fmla="*/ 27 h 86"/>
                <a:gd name="T18" fmla="*/ 3 w 59"/>
                <a:gd name="T19" fmla="*/ 27 h 86"/>
                <a:gd name="T20" fmla="*/ 3 w 59"/>
                <a:gd name="T21" fmla="*/ 27 h 86"/>
                <a:gd name="T22" fmla="*/ 3 w 59"/>
                <a:gd name="T23" fmla="*/ 28 h 86"/>
                <a:gd name="T24" fmla="*/ 3 w 59"/>
                <a:gd name="T25" fmla="*/ 28 h 86"/>
                <a:gd name="T26" fmla="*/ 8 w 59"/>
                <a:gd name="T27" fmla="*/ 35 h 86"/>
                <a:gd name="T28" fmla="*/ 8 w 59"/>
                <a:gd name="T29" fmla="*/ 35 h 86"/>
                <a:gd name="T30" fmla="*/ 8 w 59"/>
                <a:gd name="T31" fmla="*/ 35 h 86"/>
                <a:gd name="T32" fmla="*/ 8 w 59"/>
                <a:gd name="T33" fmla="*/ 35 h 86"/>
                <a:gd name="T34" fmla="*/ 8 w 59"/>
                <a:gd name="T35" fmla="*/ 35 h 86"/>
                <a:gd name="T36" fmla="*/ 8 w 59"/>
                <a:gd name="T37" fmla="*/ 35 h 86"/>
                <a:gd name="T38" fmla="*/ 8 w 59"/>
                <a:gd name="T39" fmla="*/ 35 h 86"/>
                <a:gd name="T40" fmla="*/ 8 w 59"/>
                <a:gd name="T41" fmla="*/ 35 h 86"/>
                <a:gd name="T42" fmla="*/ 8 w 59"/>
                <a:gd name="T43" fmla="*/ 35 h 86"/>
                <a:gd name="T44" fmla="*/ 8 w 59"/>
                <a:gd name="T45" fmla="*/ 36 h 86"/>
                <a:gd name="T46" fmla="*/ 8 w 59"/>
                <a:gd name="T47" fmla="*/ 36 h 86"/>
                <a:gd name="T48" fmla="*/ 48 w 59"/>
                <a:gd name="T49" fmla="*/ 86 h 86"/>
                <a:gd name="T50" fmla="*/ 59 w 59"/>
                <a:gd name="T51" fmla="*/ 81 h 86"/>
                <a:gd name="T52" fmla="*/ 31 w 59"/>
                <a:gd name="T53" fmla="*/ 47 h 86"/>
                <a:gd name="T54" fmla="*/ 12 w 59"/>
                <a:gd name="T5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86">
                  <a:moveTo>
                    <a:pt x="12" y="0"/>
                  </a:moveTo>
                  <a:cubicBezTo>
                    <a:pt x="10" y="1"/>
                    <a:pt x="8" y="2"/>
                    <a:pt x="6" y="2"/>
                  </a:cubicBezTo>
                  <a:cubicBezTo>
                    <a:pt x="4" y="3"/>
                    <a:pt x="2" y="3"/>
                    <a:pt x="0" y="4"/>
                  </a:cubicBezTo>
                  <a:cubicBezTo>
                    <a:pt x="1" y="17"/>
                    <a:pt x="2" y="26"/>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8"/>
                    <a:pt x="3" y="28"/>
                  </a:cubicBezTo>
                  <a:cubicBezTo>
                    <a:pt x="3" y="28"/>
                    <a:pt x="3" y="28"/>
                    <a:pt x="3" y="28"/>
                  </a:cubicBezTo>
                  <a:cubicBezTo>
                    <a:pt x="5" y="30"/>
                    <a:pt x="6" y="32"/>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20" y="53"/>
                    <a:pt x="35" y="72"/>
                    <a:pt x="48" y="86"/>
                  </a:cubicBezTo>
                  <a:cubicBezTo>
                    <a:pt x="51" y="85"/>
                    <a:pt x="55" y="83"/>
                    <a:pt x="59" y="81"/>
                  </a:cubicBezTo>
                  <a:cubicBezTo>
                    <a:pt x="48" y="72"/>
                    <a:pt x="39" y="61"/>
                    <a:pt x="31" y="47"/>
                  </a:cubicBezTo>
                  <a:cubicBezTo>
                    <a:pt x="22" y="31"/>
                    <a:pt x="16" y="16"/>
                    <a:pt x="12"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99" name="Freeform 36">
              <a:extLst>
                <a:ext uri="{FF2B5EF4-FFF2-40B4-BE49-F238E27FC236}">
                  <a16:creationId xmlns:a16="http://schemas.microsoft.com/office/drawing/2014/main" id="{112B2D1A-2F30-45AD-B064-43D6D8666714}"/>
                </a:ext>
              </a:extLst>
            </p:cNvPr>
            <p:cNvSpPr>
              <a:spLocks noEditPoints="1"/>
            </p:cNvSpPr>
            <p:nvPr/>
          </p:nvSpPr>
          <p:spPr bwMode="auto">
            <a:xfrm>
              <a:off x="1495426" y="3162300"/>
              <a:ext cx="219075" cy="465138"/>
            </a:xfrm>
            <a:custGeom>
              <a:avLst/>
              <a:gdLst>
                <a:gd name="T0" fmla="*/ 1 w 44"/>
                <a:gd name="T1" fmla="*/ 1 h 95"/>
                <a:gd name="T2" fmla="*/ 1 w 44"/>
                <a:gd name="T3" fmla="*/ 1 h 95"/>
                <a:gd name="T4" fmla="*/ 44 w 44"/>
                <a:gd name="T5" fmla="*/ 95 h 95"/>
                <a:gd name="T6" fmla="*/ 44 w 44"/>
                <a:gd name="T7" fmla="*/ 95 h 95"/>
                <a:gd name="T8" fmla="*/ 1 w 44"/>
                <a:gd name="T9" fmla="*/ 1 h 95"/>
                <a:gd name="T10" fmla="*/ 1 w 44"/>
                <a:gd name="T11" fmla="*/ 1 h 95"/>
                <a:gd name="T12" fmla="*/ 1 w 44"/>
                <a:gd name="T13" fmla="*/ 1 h 95"/>
                <a:gd name="T14" fmla="*/ 1 w 44"/>
                <a:gd name="T15" fmla="*/ 1 h 95"/>
                <a:gd name="T16" fmla="*/ 1 w 44"/>
                <a:gd name="T17" fmla="*/ 1 h 95"/>
                <a:gd name="T18" fmla="*/ 1 w 44"/>
                <a:gd name="T19" fmla="*/ 1 h 95"/>
                <a:gd name="T20" fmla="*/ 1 w 44"/>
                <a:gd name="T21" fmla="*/ 1 h 95"/>
                <a:gd name="T22" fmla="*/ 1 w 44"/>
                <a:gd name="T23" fmla="*/ 1 h 95"/>
                <a:gd name="T24" fmla="*/ 1 w 44"/>
                <a:gd name="T25" fmla="*/ 1 h 95"/>
                <a:gd name="T26" fmla="*/ 1 w 44"/>
                <a:gd name="T27" fmla="*/ 1 h 95"/>
                <a:gd name="T28" fmla="*/ 1 w 44"/>
                <a:gd name="T29" fmla="*/ 1 h 95"/>
                <a:gd name="T30" fmla="*/ 1 w 44"/>
                <a:gd name="T31" fmla="*/ 1 h 95"/>
                <a:gd name="T32" fmla="*/ 1 w 44"/>
                <a:gd name="T33" fmla="*/ 1 h 95"/>
                <a:gd name="T34" fmla="*/ 1 w 44"/>
                <a:gd name="T35" fmla="*/ 1 h 95"/>
                <a:gd name="T36" fmla="*/ 1 w 44"/>
                <a:gd name="T37" fmla="*/ 1 h 95"/>
                <a:gd name="T38" fmla="*/ 1 w 44"/>
                <a:gd name="T39" fmla="*/ 1 h 95"/>
                <a:gd name="T40" fmla="*/ 1 w 44"/>
                <a:gd name="T41" fmla="*/ 1 h 95"/>
                <a:gd name="T42" fmla="*/ 1 w 44"/>
                <a:gd name="T43" fmla="*/ 1 h 95"/>
                <a:gd name="T44" fmla="*/ 1 w 44"/>
                <a:gd name="T45" fmla="*/ 1 h 95"/>
                <a:gd name="T46" fmla="*/ 1 w 44"/>
                <a:gd name="T47" fmla="*/ 1 h 95"/>
                <a:gd name="T48" fmla="*/ 1 w 44"/>
                <a:gd name="T49" fmla="*/ 0 h 95"/>
                <a:gd name="T50" fmla="*/ 1 w 44"/>
                <a:gd name="T51" fmla="*/ 0 h 95"/>
                <a:gd name="T52" fmla="*/ 1 w 44"/>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5">
                  <a:moveTo>
                    <a:pt x="1" y="1"/>
                  </a:moveTo>
                  <a:cubicBezTo>
                    <a:pt x="1" y="1"/>
                    <a:pt x="1" y="1"/>
                    <a:pt x="1" y="1"/>
                  </a:cubicBezTo>
                  <a:cubicBezTo>
                    <a:pt x="0" y="35"/>
                    <a:pt x="30" y="74"/>
                    <a:pt x="44" y="95"/>
                  </a:cubicBezTo>
                  <a:cubicBezTo>
                    <a:pt x="44" y="95"/>
                    <a:pt x="44" y="95"/>
                    <a:pt x="44" y="95"/>
                  </a:cubicBezTo>
                  <a:cubicBezTo>
                    <a:pt x="30" y="74"/>
                    <a:pt x="0" y="35"/>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0" name="Freeform 37">
              <a:extLst>
                <a:ext uri="{FF2B5EF4-FFF2-40B4-BE49-F238E27FC236}">
                  <a16:creationId xmlns:a16="http://schemas.microsoft.com/office/drawing/2014/main" id="{D735E22C-FB3E-4F13-B708-1212A4299C58}"/>
                </a:ext>
              </a:extLst>
            </p:cNvPr>
            <p:cNvSpPr>
              <a:spLocks noEditPoints="1"/>
            </p:cNvSpPr>
            <p:nvPr/>
          </p:nvSpPr>
          <p:spPr bwMode="auto">
            <a:xfrm>
              <a:off x="1495426" y="3132138"/>
              <a:ext cx="623888" cy="495300"/>
            </a:xfrm>
            <a:custGeom>
              <a:avLst/>
              <a:gdLst>
                <a:gd name="T0" fmla="*/ 79 w 125"/>
                <a:gd name="T1" fmla="*/ 90 h 101"/>
                <a:gd name="T2" fmla="*/ 79 w 125"/>
                <a:gd name="T3" fmla="*/ 90 h 101"/>
                <a:gd name="T4" fmla="*/ 76 w 125"/>
                <a:gd name="T5" fmla="*/ 88 h 101"/>
                <a:gd name="T6" fmla="*/ 79 w 125"/>
                <a:gd name="T7" fmla="*/ 85 h 101"/>
                <a:gd name="T8" fmla="*/ 80 w 125"/>
                <a:gd name="T9" fmla="*/ 85 h 101"/>
                <a:gd name="T10" fmla="*/ 83 w 125"/>
                <a:gd name="T11" fmla="*/ 86 h 101"/>
                <a:gd name="T12" fmla="*/ 81 w 125"/>
                <a:gd name="T13" fmla="*/ 89 h 101"/>
                <a:gd name="T14" fmla="*/ 79 w 125"/>
                <a:gd name="T15" fmla="*/ 90 h 101"/>
                <a:gd name="T16" fmla="*/ 51 w 125"/>
                <a:gd name="T17" fmla="*/ 91 h 101"/>
                <a:gd name="T18" fmla="*/ 51 w 125"/>
                <a:gd name="T19" fmla="*/ 89 h 101"/>
                <a:gd name="T20" fmla="*/ 58 w 125"/>
                <a:gd name="T21" fmla="*/ 85 h 101"/>
                <a:gd name="T22" fmla="*/ 64 w 125"/>
                <a:gd name="T23" fmla="*/ 84 h 101"/>
                <a:gd name="T24" fmla="*/ 66 w 125"/>
                <a:gd name="T25" fmla="*/ 85 h 101"/>
                <a:gd name="T26" fmla="*/ 64 w 125"/>
                <a:gd name="T27" fmla="*/ 89 h 101"/>
                <a:gd name="T28" fmla="*/ 57 w 125"/>
                <a:gd name="T29" fmla="*/ 89 h 101"/>
                <a:gd name="T30" fmla="*/ 51 w 125"/>
                <a:gd name="T31" fmla="*/ 91 h 101"/>
                <a:gd name="T32" fmla="*/ 51 w 125"/>
                <a:gd name="T33" fmla="*/ 91 h 101"/>
                <a:gd name="T34" fmla="*/ 11 w 125"/>
                <a:gd name="T35" fmla="*/ 0 h 101"/>
                <a:gd name="T36" fmla="*/ 1 w 125"/>
                <a:gd name="T37" fmla="*/ 6 h 101"/>
                <a:gd name="T38" fmla="*/ 1 w 125"/>
                <a:gd name="T39" fmla="*/ 6 h 101"/>
                <a:gd name="T40" fmla="*/ 1 w 125"/>
                <a:gd name="T41" fmla="*/ 7 h 101"/>
                <a:gd name="T42" fmla="*/ 1 w 125"/>
                <a:gd name="T43" fmla="*/ 7 h 101"/>
                <a:gd name="T44" fmla="*/ 1 w 125"/>
                <a:gd name="T45" fmla="*/ 7 h 101"/>
                <a:gd name="T46" fmla="*/ 1 w 125"/>
                <a:gd name="T47" fmla="*/ 7 h 101"/>
                <a:gd name="T48" fmla="*/ 1 w 125"/>
                <a:gd name="T49" fmla="*/ 7 h 101"/>
                <a:gd name="T50" fmla="*/ 1 w 125"/>
                <a:gd name="T51" fmla="*/ 7 h 101"/>
                <a:gd name="T52" fmla="*/ 1 w 125"/>
                <a:gd name="T53" fmla="*/ 7 h 101"/>
                <a:gd name="T54" fmla="*/ 1 w 125"/>
                <a:gd name="T55" fmla="*/ 7 h 101"/>
                <a:gd name="T56" fmla="*/ 1 w 125"/>
                <a:gd name="T57" fmla="*/ 7 h 101"/>
                <a:gd name="T58" fmla="*/ 1 w 125"/>
                <a:gd name="T59" fmla="*/ 7 h 101"/>
                <a:gd name="T60" fmla="*/ 1 w 125"/>
                <a:gd name="T61" fmla="*/ 7 h 101"/>
                <a:gd name="T62" fmla="*/ 1 w 125"/>
                <a:gd name="T63" fmla="*/ 7 h 101"/>
                <a:gd name="T64" fmla="*/ 1 w 125"/>
                <a:gd name="T65" fmla="*/ 7 h 101"/>
                <a:gd name="T66" fmla="*/ 1 w 125"/>
                <a:gd name="T67" fmla="*/ 7 h 101"/>
                <a:gd name="T68" fmla="*/ 44 w 125"/>
                <a:gd name="T69" fmla="*/ 101 h 101"/>
                <a:gd name="T70" fmla="*/ 45 w 125"/>
                <a:gd name="T71" fmla="*/ 101 h 101"/>
                <a:gd name="T72" fmla="*/ 51 w 125"/>
                <a:gd name="T73" fmla="*/ 99 h 101"/>
                <a:gd name="T74" fmla="*/ 53 w 125"/>
                <a:gd name="T75" fmla="*/ 94 h 101"/>
                <a:gd name="T76" fmla="*/ 55 w 125"/>
                <a:gd name="T77" fmla="*/ 93 h 101"/>
                <a:gd name="T78" fmla="*/ 55 w 125"/>
                <a:gd name="T79" fmla="*/ 94 h 101"/>
                <a:gd name="T80" fmla="*/ 54 w 125"/>
                <a:gd name="T81" fmla="*/ 99 h 101"/>
                <a:gd name="T82" fmla="*/ 73 w 125"/>
                <a:gd name="T83" fmla="*/ 95 h 101"/>
                <a:gd name="T84" fmla="*/ 74 w 125"/>
                <a:gd name="T85" fmla="*/ 95 h 101"/>
                <a:gd name="T86" fmla="*/ 90 w 125"/>
                <a:gd name="T87" fmla="*/ 98 h 101"/>
                <a:gd name="T88" fmla="*/ 125 w 125"/>
                <a:gd name="T89" fmla="*/ 48 h 101"/>
                <a:gd name="T90" fmla="*/ 84 w 125"/>
                <a:gd name="T91" fmla="*/ 74 h 101"/>
                <a:gd name="T92" fmla="*/ 72 w 125"/>
                <a:gd name="T93" fmla="*/ 75 h 101"/>
                <a:gd name="T94" fmla="*/ 16 w 125"/>
                <a:gd name="T95" fmla="*/ 17 h 101"/>
                <a:gd name="T96" fmla="*/ 11 w 125"/>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01">
                  <a:moveTo>
                    <a:pt x="79" y="90"/>
                  </a:moveTo>
                  <a:cubicBezTo>
                    <a:pt x="79" y="90"/>
                    <a:pt x="79" y="90"/>
                    <a:pt x="79" y="90"/>
                  </a:cubicBezTo>
                  <a:cubicBezTo>
                    <a:pt x="77" y="90"/>
                    <a:pt x="76" y="89"/>
                    <a:pt x="76" y="88"/>
                  </a:cubicBezTo>
                  <a:cubicBezTo>
                    <a:pt x="77" y="86"/>
                    <a:pt x="78" y="85"/>
                    <a:pt x="79" y="85"/>
                  </a:cubicBezTo>
                  <a:cubicBezTo>
                    <a:pt x="79" y="85"/>
                    <a:pt x="80" y="85"/>
                    <a:pt x="80" y="85"/>
                  </a:cubicBezTo>
                  <a:cubicBezTo>
                    <a:pt x="81" y="85"/>
                    <a:pt x="82" y="85"/>
                    <a:pt x="83" y="86"/>
                  </a:cubicBezTo>
                  <a:cubicBezTo>
                    <a:pt x="83" y="87"/>
                    <a:pt x="82" y="88"/>
                    <a:pt x="81" y="89"/>
                  </a:cubicBezTo>
                  <a:cubicBezTo>
                    <a:pt x="81" y="89"/>
                    <a:pt x="80" y="90"/>
                    <a:pt x="79" y="90"/>
                  </a:cubicBezTo>
                  <a:moveTo>
                    <a:pt x="51" y="91"/>
                  </a:moveTo>
                  <a:cubicBezTo>
                    <a:pt x="50" y="91"/>
                    <a:pt x="50" y="89"/>
                    <a:pt x="51" y="89"/>
                  </a:cubicBezTo>
                  <a:cubicBezTo>
                    <a:pt x="53" y="87"/>
                    <a:pt x="55" y="86"/>
                    <a:pt x="58" y="85"/>
                  </a:cubicBezTo>
                  <a:cubicBezTo>
                    <a:pt x="60" y="85"/>
                    <a:pt x="62" y="84"/>
                    <a:pt x="64" y="84"/>
                  </a:cubicBezTo>
                  <a:cubicBezTo>
                    <a:pt x="65" y="84"/>
                    <a:pt x="65" y="85"/>
                    <a:pt x="66" y="85"/>
                  </a:cubicBezTo>
                  <a:cubicBezTo>
                    <a:pt x="68" y="86"/>
                    <a:pt x="66" y="88"/>
                    <a:pt x="64" y="89"/>
                  </a:cubicBezTo>
                  <a:cubicBezTo>
                    <a:pt x="62" y="89"/>
                    <a:pt x="60" y="89"/>
                    <a:pt x="57" y="89"/>
                  </a:cubicBezTo>
                  <a:cubicBezTo>
                    <a:pt x="55" y="89"/>
                    <a:pt x="53" y="90"/>
                    <a:pt x="51" y="91"/>
                  </a:cubicBezTo>
                  <a:cubicBezTo>
                    <a:pt x="51" y="91"/>
                    <a:pt x="51" y="91"/>
                    <a:pt x="51" y="91"/>
                  </a:cubicBezTo>
                  <a:moveTo>
                    <a:pt x="11" y="0"/>
                  </a:moveTo>
                  <a:cubicBezTo>
                    <a:pt x="6" y="1"/>
                    <a:pt x="2" y="3"/>
                    <a:pt x="1" y="6"/>
                  </a:cubicBezTo>
                  <a:cubicBezTo>
                    <a:pt x="1" y="6"/>
                    <a:pt x="1" y="6"/>
                    <a:pt x="1" y="6"/>
                  </a:cubicBezTo>
                  <a:cubicBezTo>
                    <a:pt x="1" y="6"/>
                    <a:pt x="1" y="6"/>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41"/>
                    <a:pt x="30" y="80"/>
                    <a:pt x="44" y="101"/>
                  </a:cubicBezTo>
                  <a:cubicBezTo>
                    <a:pt x="45" y="101"/>
                    <a:pt x="45" y="101"/>
                    <a:pt x="45" y="101"/>
                  </a:cubicBezTo>
                  <a:cubicBezTo>
                    <a:pt x="47" y="100"/>
                    <a:pt x="49" y="100"/>
                    <a:pt x="51" y="99"/>
                  </a:cubicBezTo>
                  <a:cubicBezTo>
                    <a:pt x="51" y="97"/>
                    <a:pt x="52" y="96"/>
                    <a:pt x="53" y="94"/>
                  </a:cubicBezTo>
                  <a:cubicBezTo>
                    <a:pt x="53" y="93"/>
                    <a:pt x="54" y="93"/>
                    <a:pt x="55" y="93"/>
                  </a:cubicBezTo>
                  <a:cubicBezTo>
                    <a:pt x="55" y="93"/>
                    <a:pt x="55" y="93"/>
                    <a:pt x="55" y="94"/>
                  </a:cubicBezTo>
                  <a:cubicBezTo>
                    <a:pt x="55" y="95"/>
                    <a:pt x="54" y="97"/>
                    <a:pt x="54" y="99"/>
                  </a:cubicBezTo>
                  <a:cubicBezTo>
                    <a:pt x="60" y="97"/>
                    <a:pt x="67" y="95"/>
                    <a:pt x="73" y="95"/>
                  </a:cubicBezTo>
                  <a:cubicBezTo>
                    <a:pt x="74" y="95"/>
                    <a:pt x="74" y="95"/>
                    <a:pt x="74" y="95"/>
                  </a:cubicBezTo>
                  <a:cubicBezTo>
                    <a:pt x="79" y="95"/>
                    <a:pt x="85" y="96"/>
                    <a:pt x="90" y="98"/>
                  </a:cubicBezTo>
                  <a:cubicBezTo>
                    <a:pt x="102" y="81"/>
                    <a:pt x="115" y="64"/>
                    <a:pt x="125" y="48"/>
                  </a:cubicBezTo>
                  <a:cubicBezTo>
                    <a:pt x="115" y="60"/>
                    <a:pt x="102" y="70"/>
                    <a:pt x="84" y="74"/>
                  </a:cubicBezTo>
                  <a:cubicBezTo>
                    <a:pt x="79" y="74"/>
                    <a:pt x="76" y="75"/>
                    <a:pt x="72" y="75"/>
                  </a:cubicBezTo>
                  <a:cubicBezTo>
                    <a:pt x="40" y="75"/>
                    <a:pt x="25" y="46"/>
                    <a:pt x="16" y="17"/>
                  </a:cubicBezTo>
                  <a:cubicBezTo>
                    <a:pt x="15" y="14"/>
                    <a:pt x="14" y="6"/>
                    <a:pt x="1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1" name="Freeform 38">
              <a:extLst>
                <a:ext uri="{FF2B5EF4-FFF2-40B4-BE49-F238E27FC236}">
                  <a16:creationId xmlns:a16="http://schemas.microsoft.com/office/drawing/2014/main" id="{2D57E1BC-5EEC-4F1B-AEDE-A436974875CE}"/>
                </a:ext>
              </a:extLst>
            </p:cNvPr>
            <p:cNvSpPr>
              <a:spLocks/>
            </p:cNvSpPr>
            <p:nvPr/>
          </p:nvSpPr>
          <p:spPr bwMode="auto">
            <a:xfrm>
              <a:off x="1749426" y="3587750"/>
              <a:ext cx="20638" cy="30163"/>
            </a:xfrm>
            <a:custGeom>
              <a:avLst/>
              <a:gdLst>
                <a:gd name="T0" fmla="*/ 4 w 4"/>
                <a:gd name="T1" fmla="*/ 0 h 6"/>
                <a:gd name="T2" fmla="*/ 2 w 4"/>
                <a:gd name="T3" fmla="*/ 1 h 6"/>
                <a:gd name="T4" fmla="*/ 0 w 4"/>
                <a:gd name="T5" fmla="*/ 6 h 6"/>
                <a:gd name="T6" fmla="*/ 3 w 4"/>
                <a:gd name="T7" fmla="*/ 6 h 6"/>
                <a:gd name="T8" fmla="*/ 4 w 4"/>
                <a:gd name="T9" fmla="*/ 1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3" y="0"/>
                    <a:pt x="2" y="0"/>
                    <a:pt x="2" y="1"/>
                  </a:cubicBezTo>
                  <a:cubicBezTo>
                    <a:pt x="1" y="3"/>
                    <a:pt x="0" y="4"/>
                    <a:pt x="0" y="6"/>
                  </a:cubicBezTo>
                  <a:cubicBezTo>
                    <a:pt x="1" y="6"/>
                    <a:pt x="2" y="6"/>
                    <a:pt x="3" y="6"/>
                  </a:cubicBezTo>
                  <a:cubicBezTo>
                    <a:pt x="3" y="4"/>
                    <a:pt x="4" y="2"/>
                    <a:pt x="4" y="1"/>
                  </a:cubicBezTo>
                  <a:cubicBezTo>
                    <a:pt x="4" y="0"/>
                    <a:pt x="4" y="0"/>
                    <a:pt x="4" y="0"/>
                  </a:cubicBezTo>
                </a:path>
              </a:pathLst>
            </a:custGeom>
            <a:solidFill>
              <a:srgbClr val="35B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2" name="Freeform 39">
              <a:extLst>
                <a:ext uri="{FF2B5EF4-FFF2-40B4-BE49-F238E27FC236}">
                  <a16:creationId xmlns:a16="http://schemas.microsoft.com/office/drawing/2014/main" id="{47EA0D70-621C-4187-984F-ABB8F6395899}"/>
                </a:ext>
              </a:extLst>
            </p:cNvPr>
            <p:cNvSpPr>
              <a:spLocks/>
            </p:cNvSpPr>
            <p:nvPr/>
          </p:nvSpPr>
          <p:spPr bwMode="auto">
            <a:xfrm>
              <a:off x="1744663" y="3544888"/>
              <a:ext cx="90488" cy="33338"/>
            </a:xfrm>
            <a:custGeom>
              <a:avLst/>
              <a:gdLst>
                <a:gd name="T0" fmla="*/ 14 w 18"/>
                <a:gd name="T1" fmla="*/ 0 h 7"/>
                <a:gd name="T2" fmla="*/ 8 w 18"/>
                <a:gd name="T3" fmla="*/ 1 h 7"/>
                <a:gd name="T4" fmla="*/ 1 w 18"/>
                <a:gd name="T5" fmla="*/ 5 h 7"/>
                <a:gd name="T6" fmla="*/ 1 w 18"/>
                <a:gd name="T7" fmla="*/ 7 h 7"/>
                <a:gd name="T8" fmla="*/ 1 w 18"/>
                <a:gd name="T9" fmla="*/ 7 h 7"/>
                <a:gd name="T10" fmla="*/ 7 w 18"/>
                <a:gd name="T11" fmla="*/ 5 h 7"/>
                <a:gd name="T12" fmla="*/ 14 w 18"/>
                <a:gd name="T13" fmla="*/ 5 h 7"/>
                <a:gd name="T14" fmla="*/ 16 w 18"/>
                <a:gd name="T15" fmla="*/ 1 h 7"/>
                <a:gd name="T16" fmla="*/ 14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4" y="0"/>
                  </a:moveTo>
                  <a:cubicBezTo>
                    <a:pt x="12" y="0"/>
                    <a:pt x="10" y="1"/>
                    <a:pt x="8" y="1"/>
                  </a:cubicBezTo>
                  <a:cubicBezTo>
                    <a:pt x="5" y="2"/>
                    <a:pt x="3" y="3"/>
                    <a:pt x="1" y="5"/>
                  </a:cubicBezTo>
                  <a:cubicBezTo>
                    <a:pt x="0" y="5"/>
                    <a:pt x="0" y="7"/>
                    <a:pt x="1" y="7"/>
                  </a:cubicBezTo>
                  <a:cubicBezTo>
                    <a:pt x="1" y="7"/>
                    <a:pt x="1" y="7"/>
                    <a:pt x="1" y="7"/>
                  </a:cubicBezTo>
                  <a:cubicBezTo>
                    <a:pt x="3" y="6"/>
                    <a:pt x="5" y="5"/>
                    <a:pt x="7" y="5"/>
                  </a:cubicBezTo>
                  <a:cubicBezTo>
                    <a:pt x="10" y="5"/>
                    <a:pt x="12" y="5"/>
                    <a:pt x="14" y="5"/>
                  </a:cubicBezTo>
                  <a:cubicBezTo>
                    <a:pt x="16" y="4"/>
                    <a:pt x="18" y="2"/>
                    <a:pt x="16" y="1"/>
                  </a:cubicBezTo>
                  <a:cubicBezTo>
                    <a:pt x="15" y="1"/>
                    <a:pt x="15" y="0"/>
                    <a:pt x="1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3" name="Freeform 40">
              <a:extLst>
                <a:ext uri="{FF2B5EF4-FFF2-40B4-BE49-F238E27FC236}">
                  <a16:creationId xmlns:a16="http://schemas.microsoft.com/office/drawing/2014/main" id="{4806C204-6257-4D4A-AC5C-E0E902B28568}"/>
                </a:ext>
              </a:extLst>
            </p:cNvPr>
            <p:cNvSpPr>
              <a:spLocks/>
            </p:cNvSpPr>
            <p:nvPr/>
          </p:nvSpPr>
          <p:spPr bwMode="auto">
            <a:xfrm>
              <a:off x="1874838" y="3549650"/>
              <a:ext cx="34925" cy="23813"/>
            </a:xfrm>
            <a:custGeom>
              <a:avLst/>
              <a:gdLst>
                <a:gd name="T0" fmla="*/ 4 w 7"/>
                <a:gd name="T1" fmla="*/ 0 h 5"/>
                <a:gd name="T2" fmla="*/ 3 w 7"/>
                <a:gd name="T3" fmla="*/ 0 h 5"/>
                <a:gd name="T4" fmla="*/ 0 w 7"/>
                <a:gd name="T5" fmla="*/ 3 h 5"/>
                <a:gd name="T6" fmla="*/ 3 w 7"/>
                <a:gd name="T7" fmla="*/ 5 h 5"/>
                <a:gd name="T8" fmla="*/ 3 w 7"/>
                <a:gd name="T9" fmla="*/ 5 h 5"/>
                <a:gd name="T10" fmla="*/ 5 w 7"/>
                <a:gd name="T11" fmla="*/ 4 h 5"/>
                <a:gd name="T12" fmla="*/ 7 w 7"/>
                <a:gd name="T13" fmla="*/ 1 h 5"/>
                <a:gd name="T14" fmla="*/ 4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0"/>
                  </a:moveTo>
                  <a:cubicBezTo>
                    <a:pt x="4" y="0"/>
                    <a:pt x="3" y="0"/>
                    <a:pt x="3" y="0"/>
                  </a:cubicBezTo>
                  <a:cubicBezTo>
                    <a:pt x="2" y="0"/>
                    <a:pt x="1" y="1"/>
                    <a:pt x="0" y="3"/>
                  </a:cubicBezTo>
                  <a:cubicBezTo>
                    <a:pt x="0" y="4"/>
                    <a:pt x="1" y="5"/>
                    <a:pt x="3" y="5"/>
                  </a:cubicBezTo>
                  <a:cubicBezTo>
                    <a:pt x="3" y="5"/>
                    <a:pt x="3" y="5"/>
                    <a:pt x="3" y="5"/>
                  </a:cubicBezTo>
                  <a:cubicBezTo>
                    <a:pt x="4" y="5"/>
                    <a:pt x="5" y="4"/>
                    <a:pt x="5" y="4"/>
                  </a:cubicBezTo>
                  <a:cubicBezTo>
                    <a:pt x="6" y="3"/>
                    <a:pt x="7" y="2"/>
                    <a:pt x="7" y="1"/>
                  </a:cubicBezTo>
                  <a:cubicBezTo>
                    <a:pt x="6" y="0"/>
                    <a:pt x="5" y="0"/>
                    <a:pt x="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4" name="Freeform 41">
              <a:extLst>
                <a:ext uri="{FF2B5EF4-FFF2-40B4-BE49-F238E27FC236}">
                  <a16:creationId xmlns:a16="http://schemas.microsoft.com/office/drawing/2014/main" id="{09F29229-39C6-4ADF-8E09-88F5E96F1657}"/>
                </a:ext>
              </a:extLst>
            </p:cNvPr>
            <p:cNvSpPr>
              <a:spLocks/>
            </p:cNvSpPr>
            <p:nvPr/>
          </p:nvSpPr>
          <p:spPr bwMode="auto">
            <a:xfrm>
              <a:off x="1619251" y="3195638"/>
              <a:ext cx="76200" cy="176213"/>
            </a:xfrm>
            <a:custGeom>
              <a:avLst/>
              <a:gdLst>
                <a:gd name="T0" fmla="*/ 1 w 15"/>
                <a:gd name="T1" fmla="*/ 0 h 36"/>
                <a:gd name="T2" fmla="*/ 0 w 15"/>
                <a:gd name="T3" fmla="*/ 2 h 36"/>
                <a:gd name="T4" fmla="*/ 5 w 15"/>
                <a:gd name="T5" fmla="*/ 21 h 36"/>
                <a:gd name="T6" fmla="*/ 13 w 15"/>
                <a:gd name="T7" fmla="*/ 36 h 36"/>
                <a:gd name="T8" fmla="*/ 13 w 15"/>
                <a:gd name="T9" fmla="*/ 36 h 36"/>
                <a:gd name="T10" fmla="*/ 14 w 15"/>
                <a:gd name="T11" fmla="*/ 35 h 36"/>
                <a:gd name="T12" fmla="*/ 7 w 15"/>
                <a:gd name="T13" fmla="*/ 16 h 36"/>
                <a:gd name="T14" fmla="*/ 2 w 15"/>
                <a:gd name="T15" fmla="*/ 0 h 36"/>
                <a:gd name="T16" fmla="*/ 1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1" y="0"/>
                  </a:moveTo>
                  <a:cubicBezTo>
                    <a:pt x="1" y="0"/>
                    <a:pt x="0" y="1"/>
                    <a:pt x="0" y="2"/>
                  </a:cubicBezTo>
                  <a:cubicBezTo>
                    <a:pt x="1" y="8"/>
                    <a:pt x="3" y="15"/>
                    <a:pt x="5" y="21"/>
                  </a:cubicBezTo>
                  <a:cubicBezTo>
                    <a:pt x="7" y="26"/>
                    <a:pt x="8" y="33"/>
                    <a:pt x="13" y="36"/>
                  </a:cubicBezTo>
                  <a:cubicBezTo>
                    <a:pt x="13" y="36"/>
                    <a:pt x="13" y="36"/>
                    <a:pt x="13" y="36"/>
                  </a:cubicBezTo>
                  <a:cubicBezTo>
                    <a:pt x="14" y="36"/>
                    <a:pt x="15" y="35"/>
                    <a:pt x="14" y="35"/>
                  </a:cubicBezTo>
                  <a:cubicBezTo>
                    <a:pt x="14" y="29"/>
                    <a:pt x="9" y="22"/>
                    <a:pt x="7" y="16"/>
                  </a:cubicBezTo>
                  <a:cubicBezTo>
                    <a:pt x="6" y="11"/>
                    <a:pt x="5" y="5"/>
                    <a:pt x="2" y="0"/>
                  </a:cubicBezTo>
                  <a:cubicBezTo>
                    <a:pt x="2" y="0"/>
                    <a:pt x="1" y="0"/>
                    <a:pt x="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sp>
          <p:nvSpPr>
            <p:cNvPr id="105" name="Freeform 42">
              <a:extLst>
                <a:ext uri="{FF2B5EF4-FFF2-40B4-BE49-F238E27FC236}">
                  <a16:creationId xmlns:a16="http://schemas.microsoft.com/office/drawing/2014/main" id="{86315336-C172-4094-9359-C5BAC302F738}"/>
                </a:ext>
              </a:extLst>
            </p:cNvPr>
            <p:cNvSpPr>
              <a:spLocks/>
            </p:cNvSpPr>
            <p:nvPr/>
          </p:nvSpPr>
          <p:spPr bwMode="auto">
            <a:xfrm>
              <a:off x="1695451" y="3387725"/>
              <a:ext cx="39688" cy="33338"/>
            </a:xfrm>
            <a:custGeom>
              <a:avLst/>
              <a:gdLst>
                <a:gd name="T0" fmla="*/ 2 w 8"/>
                <a:gd name="T1" fmla="*/ 0 h 7"/>
                <a:gd name="T2" fmla="*/ 0 w 8"/>
                <a:gd name="T3" fmla="*/ 2 h 7"/>
                <a:gd name="T4" fmla="*/ 3 w 8"/>
                <a:gd name="T5" fmla="*/ 5 h 7"/>
                <a:gd name="T6" fmla="*/ 6 w 8"/>
                <a:gd name="T7" fmla="*/ 7 h 7"/>
                <a:gd name="T8" fmla="*/ 7 w 8"/>
                <a:gd name="T9" fmla="*/ 7 h 7"/>
                <a:gd name="T10" fmla="*/ 8 w 8"/>
                <a:gd name="T11" fmla="*/ 6 h 7"/>
                <a:gd name="T12" fmla="*/ 2 w 8"/>
                <a:gd name="T13" fmla="*/ 0 h 7"/>
                <a:gd name="T14" fmla="*/ 2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2" y="0"/>
                  </a:moveTo>
                  <a:cubicBezTo>
                    <a:pt x="1" y="0"/>
                    <a:pt x="0" y="1"/>
                    <a:pt x="0" y="2"/>
                  </a:cubicBezTo>
                  <a:cubicBezTo>
                    <a:pt x="1" y="3"/>
                    <a:pt x="2" y="4"/>
                    <a:pt x="3" y="5"/>
                  </a:cubicBezTo>
                  <a:cubicBezTo>
                    <a:pt x="4" y="6"/>
                    <a:pt x="5" y="7"/>
                    <a:pt x="6" y="7"/>
                  </a:cubicBezTo>
                  <a:cubicBezTo>
                    <a:pt x="7" y="7"/>
                    <a:pt x="7" y="7"/>
                    <a:pt x="7" y="7"/>
                  </a:cubicBezTo>
                  <a:cubicBezTo>
                    <a:pt x="7" y="7"/>
                    <a:pt x="8" y="6"/>
                    <a:pt x="8" y="6"/>
                  </a:cubicBezTo>
                  <a:cubicBezTo>
                    <a:pt x="7" y="3"/>
                    <a:pt x="5" y="1"/>
                    <a:pt x="2" y="0"/>
                  </a:cubicBezTo>
                  <a:cubicBezTo>
                    <a:pt x="2" y="0"/>
                    <a:pt x="2" y="0"/>
                    <a:pt x="2"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思源黑体 Light" panose="020B0300000000000000" pitchFamily="34" charset="-122"/>
                <a:cs typeface="Times New Roman" panose="02020603050405020304" pitchFamily="18" charset="0"/>
              </a:endParaRPr>
            </a:p>
          </p:txBody>
        </p:sp>
      </p:grpSp>
      <p:sp>
        <p:nvSpPr>
          <p:cNvPr id="48" name="Hộp Văn bản 37">
            <a:extLst>
              <a:ext uri="{FF2B5EF4-FFF2-40B4-BE49-F238E27FC236}">
                <a16:creationId xmlns:a16="http://schemas.microsoft.com/office/drawing/2014/main" id="{45111870-D124-4362-A0B4-A99E502AF8B5}"/>
              </a:ext>
            </a:extLst>
          </p:cNvPr>
          <p:cNvSpPr txBox="1"/>
          <p:nvPr/>
        </p:nvSpPr>
        <p:spPr>
          <a:xfrm>
            <a:off x="240631" y="78636"/>
            <a:ext cx="10200095" cy="76944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Thảo</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luận</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và</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nhận</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smtClean="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xét</a:t>
            </a:r>
            <a:r>
              <a:rPr kumimoji="0" lang="en-US" sz="4400" b="1" i="0" u="none" strike="noStrike" kern="1200" cap="none" spc="0" normalizeH="0" baseline="0" noProof="0" dirty="0" smtClean="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1"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nội</a:t>
            </a:r>
            <a:r>
              <a:rPr kumimoji="0" lang="en-US"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rPr>
              <a:t> dung:</a:t>
            </a:r>
            <a:endParaRPr kumimoji="0" lang="vi-VN" sz="4400" b="1"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9" name="Hộp Văn bản 38">
            <a:extLst>
              <a:ext uri="{FF2B5EF4-FFF2-40B4-BE49-F238E27FC236}">
                <a16:creationId xmlns:a16="http://schemas.microsoft.com/office/drawing/2014/main" id="{EB90ECA7-0815-4489-B205-B1705A0A27FE}"/>
              </a:ext>
            </a:extLst>
          </p:cNvPr>
          <p:cNvSpPr txBox="1"/>
          <p:nvPr/>
        </p:nvSpPr>
        <p:spPr>
          <a:xfrm>
            <a:off x="1939377" y="1819653"/>
            <a:ext cx="8260718" cy="2499467"/>
          </a:xfrm>
          <a:prstGeom prst="rect">
            <a:avLst/>
          </a:prstGeom>
          <a:noFill/>
        </p:spPr>
        <p:txBody>
          <a:bodyPr wrap="square" rtlCol="0">
            <a:spAutoFit/>
          </a:bodyPr>
          <a:lstStyle/>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sinh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nếp</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p>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học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tập</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a:p>
            <a:pPr marL="285750" marR="0" lvl="0" indent="-285750" algn="l" defTabSz="685800" rtl="0" eaLnBrk="1" fontAlgn="auto" latinLnBrk="0" hangingPunct="1">
              <a:lnSpc>
                <a:spcPct val="150000"/>
              </a:lnSpc>
              <a:spcBef>
                <a:spcPts val="0"/>
              </a:spcBef>
              <a:spcAft>
                <a:spcPts val="0"/>
              </a:spcAft>
              <a:buClrTx/>
              <a:buSzTx/>
              <a:buFont typeface="Wingdings" panose="05000000000000000000" pitchFamily="2" charset="2"/>
              <a:buChar char="J"/>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Kết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quả</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hoạt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động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các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phong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rPr>
              <a:t>trào</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19477213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animEffect transition="in" filter="fade">
                                      <p:cBhvr>
                                        <p:cTn id="11" dur="1000"/>
                                        <p:tgtEl>
                                          <p:spTgt spid="49">
                                            <p:txEl>
                                              <p:pRg st="0" end="0"/>
                                            </p:txEl>
                                          </p:spTgt>
                                        </p:tgtEl>
                                      </p:cBhvr>
                                    </p:animEffect>
                                    <p:anim calcmode="lin" valueType="num">
                                      <p:cBhvr>
                                        <p:cTn id="12"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49">
                                            <p:txEl>
                                              <p:pRg st="1" end="1"/>
                                            </p:txEl>
                                          </p:spTgt>
                                        </p:tgtEl>
                                        <p:attrNameLst>
                                          <p:attrName>style.visibility</p:attrName>
                                        </p:attrNameLst>
                                      </p:cBhvr>
                                      <p:to>
                                        <p:strVal val="visible"/>
                                      </p:to>
                                    </p:set>
                                    <p:animEffect transition="in" filter="fade">
                                      <p:cBhvr>
                                        <p:cTn id="17" dur="1000"/>
                                        <p:tgtEl>
                                          <p:spTgt spid="49">
                                            <p:txEl>
                                              <p:pRg st="1" end="1"/>
                                            </p:txEl>
                                          </p:spTgt>
                                        </p:tgtEl>
                                      </p:cBhvr>
                                    </p:animEffect>
                                    <p:anim calcmode="lin" valueType="num">
                                      <p:cBhvr>
                                        <p:cTn id="18"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animEffect transition="in" filter="fade">
                                      <p:cBhvr>
                                        <p:cTn id="23" dur="1000"/>
                                        <p:tgtEl>
                                          <p:spTgt spid="49">
                                            <p:txEl>
                                              <p:pRg st="2" end="2"/>
                                            </p:txEl>
                                          </p:spTgt>
                                        </p:tgtEl>
                                      </p:cBhvr>
                                    </p:animEffect>
                                    <p:anim calcmode="lin" valueType="num">
                                      <p:cBhvr>
                                        <p:cTn id="24"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0"/>
            <a:ext cx="12192000" cy="6858000"/>
          </a:xfrm>
          <a:prstGeom prst="rect">
            <a:avLst/>
          </a:prstGeom>
        </p:spPr>
      </p:pic>
      <p:pic>
        <p:nvPicPr>
          <p:cNvPr id="17" name="图片 16">
            <a:extLst>
              <a:ext uri="{FF2B5EF4-FFF2-40B4-BE49-F238E27FC236}">
                <a16:creationId xmlns:a16="http://schemas.microsoft.com/office/drawing/2014/main" id="{977CE251-F5AC-4EA0-8306-8162068E9832}"/>
              </a:ext>
            </a:extLst>
          </p:cNvPr>
          <p:cNvPicPr>
            <a:picLocks noChangeAspect="1"/>
          </p:cNvPicPr>
          <p:nvPr/>
        </p:nvPicPr>
        <p:blipFill>
          <a:blip r:embed="rId4"/>
          <a:stretch>
            <a:fillRect/>
          </a:stretch>
        </p:blipFill>
        <p:spPr>
          <a:xfrm>
            <a:off x="7905510" y="1480013"/>
            <a:ext cx="3044143" cy="5041711"/>
          </a:xfrm>
          <a:prstGeom prst="rect">
            <a:avLst/>
          </a:prstGeom>
        </p:spPr>
      </p:pic>
      <p:sp>
        <p:nvSpPr>
          <p:cNvPr id="19" name="等腰三角形 18">
            <a:extLst>
              <a:ext uri="{FF2B5EF4-FFF2-40B4-BE49-F238E27FC236}">
                <a16:creationId xmlns:a16="http://schemas.microsoft.com/office/drawing/2014/main" id="{A98B737D-69A9-4CE6-84C7-18D0B09B6175}"/>
              </a:ext>
            </a:extLst>
          </p:cNvPr>
          <p:cNvSpPr/>
          <p:nvPr/>
        </p:nvSpPr>
        <p:spPr>
          <a:xfrm rot="5400000">
            <a:off x="6905170" y="3119656"/>
            <a:ext cx="416784" cy="34724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20" name="矩形: 圆角 19">
            <a:extLst>
              <a:ext uri="{FF2B5EF4-FFF2-40B4-BE49-F238E27FC236}">
                <a16:creationId xmlns:a16="http://schemas.microsoft.com/office/drawing/2014/main" id="{DFD023CE-83BD-429C-AE3F-3EF36BD4F4A5}"/>
              </a:ext>
            </a:extLst>
          </p:cNvPr>
          <p:cNvSpPr/>
          <p:nvPr/>
        </p:nvSpPr>
        <p:spPr>
          <a:xfrm>
            <a:off x="1101316" y="1030148"/>
            <a:ext cx="5876498" cy="3599726"/>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21" name="Tablet slide">
            <a:extLst>
              <a:ext uri="{FF2B5EF4-FFF2-40B4-BE49-F238E27FC236}">
                <a16:creationId xmlns:a16="http://schemas.microsoft.com/office/drawing/2014/main" id="{D7083167-316D-420C-8233-F4CD47DFFD72}"/>
              </a:ext>
            </a:extLst>
          </p:cNvPr>
          <p:cNvSpPr txBox="1">
            <a:spLocks/>
          </p:cNvSpPr>
          <p:nvPr/>
        </p:nvSpPr>
        <p:spPr>
          <a:xfrm>
            <a:off x="1504951" y="2082650"/>
            <a:ext cx="5048250" cy="176458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marL="0" marR="0" indent="0" algn="l" defTabSz="412750" latinLnBrk="0">
              <a:lnSpc>
                <a:spcPct val="90000"/>
              </a:lnSpc>
              <a:spcBef>
                <a:spcPts val="0"/>
              </a:spcBef>
              <a:spcAft>
                <a:spcPts val="0"/>
              </a:spcAft>
              <a:buClrTx/>
              <a:buSzTx/>
              <a:buFontTx/>
              <a:buNone/>
              <a:tabLst/>
              <a:defRPr sz="2500" b="0" i="0" u="none" strike="noStrike" cap="none" spc="0" baseline="0">
                <a:ln>
                  <a:noFill/>
                </a:ln>
                <a:solidFill>
                  <a:srgbClr val="FFFFFF"/>
                </a:solidFill>
                <a:uFillTx/>
                <a:latin typeface="仓耳玄三M W05" panose="02020400000000000000" pitchFamily="18" charset="-122"/>
                <a:ea typeface="仓耳玄三M W05" panose="02020400000000000000" pitchFamily="18" charset="-122"/>
                <a:cs typeface="+mn-cs"/>
                <a:sym typeface="Montserrat-Bold"/>
              </a:defRPr>
            </a:lvl1pPr>
            <a:lvl2pPr marL="43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2pPr>
            <a:lvl3pPr marL="75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3pPr>
            <a:lvl4pPr marL="106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4pPr>
            <a:lvl5pPr marL="138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仓耳玄三M W05" panose="02020400000000000000" pitchFamily="18" charset="-122"/>
                <a:ea typeface="仓耳玄三M W05" panose="02020400000000000000" pitchFamily="18" charset="-122"/>
                <a:cs typeface="Open Sans"/>
                <a:sym typeface="Open Sans"/>
              </a:defRPr>
            </a:lvl5pPr>
            <a:lvl6pPr marL="1703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6pPr>
            <a:lvl7pPr marL="2021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7pPr>
            <a:lvl8pPr marL="23385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8pPr>
            <a:lvl9pPr marL="2656010" marR="0" indent="-116010" algn="l" defTabSz="412750" latinLnBrk="0">
              <a:lnSpc>
                <a:spcPct val="130000"/>
              </a:lnSpc>
              <a:spcBef>
                <a:spcPts val="2600"/>
              </a:spcBef>
              <a:spcAft>
                <a:spcPts val="0"/>
              </a:spcAft>
              <a:buClrTx/>
              <a:buSzPct val="75000"/>
              <a:buFontTx/>
              <a:buChar char="•"/>
              <a:tabLst/>
              <a:defRPr sz="950" b="0" i="0" u="none" strike="noStrike" cap="none" spc="0" baseline="0">
                <a:ln>
                  <a:noFill/>
                </a:ln>
                <a:solidFill>
                  <a:srgbClr val="888B8C"/>
                </a:solidFill>
                <a:uFillTx/>
                <a:latin typeface="Open Sans"/>
                <a:ea typeface="Open Sans"/>
                <a:cs typeface="Open Sans"/>
                <a:sym typeface="Open Sans"/>
              </a:defRPr>
            </a:lvl9pPr>
          </a:lstStyle>
          <a:p>
            <a:pPr marL="0" marR="0" lvl="0" indent="0" algn="ctr" defTabSz="412750" rtl="0" eaLnBrk="1" fontAlgn="auto" latinLnBrk="0" hangingPunct="1">
              <a:lnSpc>
                <a:spcPct val="9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2.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Kế</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hoạch</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tuần</a:t>
            </a:r>
            <a:r>
              <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 </a:t>
            </a:r>
            <a:r>
              <a:rPr kumimoji="0" lang="en-US" sz="6000" b="1" i="0" u="none" strike="noStrike" kern="0" cap="none" spc="0" normalizeH="0" baseline="0" noProof="0" dirty="0" err="1">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rPr>
              <a:t>mới</a:t>
            </a:r>
            <a:endParaRPr kumimoji="0" lang="en-US" sz="6000" b="1" i="0" u="none" strike="noStrike" kern="0" cap="none" spc="0" normalizeH="0" baseline="0" noProof="0" dirty="0">
              <a:ln>
                <a:noFill/>
              </a:ln>
              <a:solidFill>
                <a:srgbClr val="3F6CC1"/>
              </a:solidFill>
              <a:effectLst/>
              <a:uLnTx/>
              <a:uFillTx/>
              <a:latin typeface="Calibri" panose="020F0502020204030204" pitchFamily="34" charset="0"/>
              <a:ea typeface="思源黑体 Normal" panose="020B0400000000000000" pitchFamily="34" charset="-122"/>
              <a:cs typeface="Calibri" panose="020F0502020204030204" pitchFamily="34" charset="0"/>
              <a:sym typeface="Montserrat-Bold"/>
            </a:endParaRPr>
          </a:p>
        </p:txBody>
      </p:sp>
      <p:pic>
        <p:nvPicPr>
          <p:cNvPr id="3" name="图片 2">
            <a:extLst>
              <a:ext uri="{FF2B5EF4-FFF2-40B4-BE49-F238E27FC236}">
                <a16:creationId xmlns:a16="http://schemas.microsoft.com/office/drawing/2014/main" id="{DF3B6504-33DC-412C-8C09-95AC374826A5}"/>
              </a:ext>
            </a:extLst>
          </p:cNvPr>
          <p:cNvPicPr>
            <a:picLocks noChangeAspect="1"/>
          </p:cNvPicPr>
          <p:nvPr/>
        </p:nvPicPr>
        <p:blipFill>
          <a:blip r:embed="rId5"/>
          <a:stretch>
            <a:fillRect/>
          </a:stretch>
        </p:blipFill>
        <p:spPr>
          <a:xfrm rot="21168719">
            <a:off x="311188" y="272672"/>
            <a:ext cx="1669472" cy="1709832"/>
          </a:xfrm>
          <a:prstGeom prst="rect">
            <a:avLst/>
          </a:prstGeom>
        </p:spPr>
      </p:pic>
      <p:grpSp>
        <p:nvGrpSpPr>
          <p:cNvPr id="66" name="组合 65">
            <a:extLst>
              <a:ext uri="{FF2B5EF4-FFF2-40B4-BE49-F238E27FC236}">
                <a16:creationId xmlns:a16="http://schemas.microsoft.com/office/drawing/2014/main" id="{A10A8379-A822-42A1-831E-354E53365405}"/>
              </a:ext>
            </a:extLst>
          </p:cNvPr>
          <p:cNvGrpSpPr/>
          <p:nvPr/>
        </p:nvGrpSpPr>
        <p:grpSpPr>
          <a:xfrm>
            <a:off x="2181439" y="4180010"/>
            <a:ext cx="589349" cy="1905290"/>
            <a:chOff x="1385888" y="3068638"/>
            <a:chExt cx="941388" cy="3289300"/>
          </a:xfrm>
        </p:grpSpPr>
        <p:sp>
          <p:nvSpPr>
            <p:cNvPr id="67" name="AutoShape 3">
              <a:extLst>
                <a:ext uri="{FF2B5EF4-FFF2-40B4-BE49-F238E27FC236}">
                  <a16:creationId xmlns:a16="http://schemas.microsoft.com/office/drawing/2014/main" id="{B4A48FE3-EAC3-4750-A1A9-7CB179A90418}"/>
                </a:ext>
              </a:extLst>
            </p:cNvPr>
            <p:cNvSpPr>
              <a:spLocks noChangeAspect="1" noChangeArrowheads="1" noTextEdit="1"/>
            </p:cNvSpPr>
            <p:nvPr/>
          </p:nvSpPr>
          <p:spPr bwMode="auto">
            <a:xfrm>
              <a:off x="1385888" y="3117850"/>
              <a:ext cx="9271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68" name="Freeform 5">
              <a:extLst>
                <a:ext uri="{FF2B5EF4-FFF2-40B4-BE49-F238E27FC236}">
                  <a16:creationId xmlns:a16="http://schemas.microsoft.com/office/drawing/2014/main" id="{A78D8C62-15EE-4BE3-93EE-32A526270ED9}"/>
                </a:ext>
              </a:extLst>
            </p:cNvPr>
            <p:cNvSpPr>
              <a:spLocks noEditPoints="1"/>
            </p:cNvSpPr>
            <p:nvPr/>
          </p:nvSpPr>
          <p:spPr bwMode="auto">
            <a:xfrm>
              <a:off x="1800226" y="3455988"/>
              <a:ext cx="527050" cy="2901950"/>
            </a:xfrm>
            <a:custGeom>
              <a:avLst/>
              <a:gdLst>
                <a:gd name="T0" fmla="*/ 39 w 106"/>
                <a:gd name="T1" fmla="*/ 73 h 592"/>
                <a:gd name="T2" fmla="*/ 53 w 106"/>
                <a:gd name="T3" fmla="*/ 121 h 592"/>
                <a:gd name="T4" fmla="*/ 53 w 106"/>
                <a:gd name="T5" fmla="*/ 121 h 592"/>
                <a:gd name="T6" fmla="*/ 53 w 106"/>
                <a:gd name="T7" fmla="*/ 121 h 592"/>
                <a:gd name="T8" fmla="*/ 64 w 106"/>
                <a:gd name="T9" fmla="*/ 165 h 592"/>
                <a:gd name="T10" fmla="*/ 64 w 106"/>
                <a:gd name="T11" fmla="*/ 165 h 592"/>
                <a:gd name="T12" fmla="*/ 65 w 106"/>
                <a:gd name="T13" fmla="*/ 166 h 592"/>
                <a:gd name="T14" fmla="*/ 77 w 106"/>
                <a:gd name="T15" fmla="*/ 243 h 592"/>
                <a:gd name="T16" fmla="*/ 84 w 106"/>
                <a:gd name="T17" fmla="*/ 357 h 592"/>
                <a:gd name="T18" fmla="*/ 83 w 106"/>
                <a:gd name="T19" fmla="*/ 377 h 592"/>
                <a:gd name="T20" fmla="*/ 83 w 106"/>
                <a:gd name="T21" fmla="*/ 379 h 592"/>
                <a:gd name="T22" fmla="*/ 83 w 106"/>
                <a:gd name="T23" fmla="*/ 379 h 592"/>
                <a:gd name="T24" fmla="*/ 83 w 106"/>
                <a:gd name="T25" fmla="*/ 379 h 592"/>
                <a:gd name="T26" fmla="*/ 83 w 106"/>
                <a:gd name="T27" fmla="*/ 379 h 592"/>
                <a:gd name="T28" fmla="*/ 79 w 106"/>
                <a:gd name="T29" fmla="*/ 457 h 592"/>
                <a:gd name="T30" fmla="*/ 70 w 106"/>
                <a:gd name="T31" fmla="*/ 495 h 592"/>
                <a:gd name="T32" fmla="*/ 70 w 106"/>
                <a:gd name="T33" fmla="*/ 496 h 592"/>
                <a:gd name="T34" fmla="*/ 0 w 106"/>
                <a:gd name="T35" fmla="*/ 571 h 592"/>
                <a:gd name="T36" fmla="*/ 28 w 106"/>
                <a:gd name="T37" fmla="*/ 592 h 592"/>
                <a:gd name="T38" fmla="*/ 28 w 106"/>
                <a:gd name="T39" fmla="*/ 592 h 592"/>
                <a:gd name="T40" fmla="*/ 96 w 106"/>
                <a:gd name="T41" fmla="*/ 511 h 592"/>
                <a:gd name="T42" fmla="*/ 97 w 106"/>
                <a:gd name="T43" fmla="*/ 510 h 592"/>
                <a:gd name="T44" fmla="*/ 103 w 106"/>
                <a:gd name="T45" fmla="*/ 392 h 592"/>
                <a:gd name="T46" fmla="*/ 91 w 106"/>
                <a:gd name="T47" fmla="*/ 258 h 592"/>
                <a:gd name="T48" fmla="*/ 62 w 106"/>
                <a:gd name="T49" fmla="*/ 138 h 592"/>
                <a:gd name="T50" fmla="*/ 39 w 106"/>
                <a:gd name="T51" fmla="*/ 73 h 592"/>
                <a:gd name="T52" fmla="*/ 52 w 106"/>
                <a:gd name="T53" fmla="*/ 0 h 592"/>
                <a:gd name="T54" fmla="*/ 25 w 106"/>
                <a:gd name="T55" fmla="*/ 37 h 592"/>
                <a:gd name="T56" fmla="*/ 27 w 106"/>
                <a:gd name="T57" fmla="*/ 42 h 592"/>
                <a:gd name="T58" fmla="*/ 52 w 106"/>
                <a:gd name="T59"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592">
                  <a:moveTo>
                    <a:pt x="39" y="73"/>
                  </a:moveTo>
                  <a:cubicBezTo>
                    <a:pt x="45" y="90"/>
                    <a:pt x="49" y="107"/>
                    <a:pt x="53" y="121"/>
                  </a:cubicBezTo>
                  <a:cubicBezTo>
                    <a:pt x="53" y="121"/>
                    <a:pt x="53" y="121"/>
                    <a:pt x="53" y="121"/>
                  </a:cubicBezTo>
                  <a:cubicBezTo>
                    <a:pt x="53" y="121"/>
                    <a:pt x="53" y="121"/>
                    <a:pt x="53" y="121"/>
                  </a:cubicBezTo>
                  <a:cubicBezTo>
                    <a:pt x="57" y="136"/>
                    <a:pt x="61" y="150"/>
                    <a:pt x="64" y="165"/>
                  </a:cubicBezTo>
                  <a:cubicBezTo>
                    <a:pt x="64" y="165"/>
                    <a:pt x="64" y="165"/>
                    <a:pt x="64" y="165"/>
                  </a:cubicBezTo>
                  <a:cubicBezTo>
                    <a:pt x="64" y="165"/>
                    <a:pt x="64" y="165"/>
                    <a:pt x="65" y="166"/>
                  </a:cubicBezTo>
                  <a:cubicBezTo>
                    <a:pt x="70" y="191"/>
                    <a:pt x="74" y="217"/>
                    <a:pt x="77" y="243"/>
                  </a:cubicBezTo>
                  <a:cubicBezTo>
                    <a:pt x="82" y="281"/>
                    <a:pt x="84" y="319"/>
                    <a:pt x="84" y="357"/>
                  </a:cubicBezTo>
                  <a:cubicBezTo>
                    <a:pt x="84" y="364"/>
                    <a:pt x="84" y="371"/>
                    <a:pt x="83" y="377"/>
                  </a:cubicBezTo>
                  <a:cubicBezTo>
                    <a:pt x="83" y="378"/>
                    <a:pt x="83" y="378"/>
                    <a:pt x="83" y="379"/>
                  </a:cubicBezTo>
                  <a:cubicBezTo>
                    <a:pt x="83" y="379"/>
                    <a:pt x="83" y="379"/>
                    <a:pt x="83" y="379"/>
                  </a:cubicBezTo>
                  <a:cubicBezTo>
                    <a:pt x="83" y="379"/>
                    <a:pt x="83" y="379"/>
                    <a:pt x="83" y="379"/>
                  </a:cubicBezTo>
                  <a:cubicBezTo>
                    <a:pt x="83" y="379"/>
                    <a:pt x="83" y="379"/>
                    <a:pt x="83" y="379"/>
                  </a:cubicBezTo>
                  <a:cubicBezTo>
                    <a:pt x="83" y="401"/>
                    <a:pt x="82" y="432"/>
                    <a:pt x="79" y="457"/>
                  </a:cubicBezTo>
                  <a:cubicBezTo>
                    <a:pt x="78" y="474"/>
                    <a:pt x="75" y="488"/>
                    <a:pt x="70" y="495"/>
                  </a:cubicBezTo>
                  <a:cubicBezTo>
                    <a:pt x="70" y="495"/>
                    <a:pt x="70" y="496"/>
                    <a:pt x="70" y="496"/>
                  </a:cubicBezTo>
                  <a:cubicBezTo>
                    <a:pt x="55" y="518"/>
                    <a:pt x="18" y="561"/>
                    <a:pt x="0" y="571"/>
                  </a:cubicBezTo>
                  <a:cubicBezTo>
                    <a:pt x="12" y="583"/>
                    <a:pt x="23" y="592"/>
                    <a:pt x="28" y="592"/>
                  </a:cubicBezTo>
                  <a:cubicBezTo>
                    <a:pt x="28" y="592"/>
                    <a:pt x="28" y="592"/>
                    <a:pt x="28" y="592"/>
                  </a:cubicBezTo>
                  <a:cubicBezTo>
                    <a:pt x="41" y="591"/>
                    <a:pt x="82" y="537"/>
                    <a:pt x="96" y="511"/>
                  </a:cubicBezTo>
                  <a:cubicBezTo>
                    <a:pt x="96" y="511"/>
                    <a:pt x="97" y="511"/>
                    <a:pt x="97" y="510"/>
                  </a:cubicBezTo>
                  <a:cubicBezTo>
                    <a:pt x="106" y="493"/>
                    <a:pt x="105" y="429"/>
                    <a:pt x="103" y="392"/>
                  </a:cubicBezTo>
                  <a:cubicBezTo>
                    <a:pt x="102" y="347"/>
                    <a:pt x="98" y="302"/>
                    <a:pt x="91" y="258"/>
                  </a:cubicBezTo>
                  <a:cubicBezTo>
                    <a:pt x="84" y="217"/>
                    <a:pt x="75" y="177"/>
                    <a:pt x="62" y="138"/>
                  </a:cubicBezTo>
                  <a:cubicBezTo>
                    <a:pt x="56" y="119"/>
                    <a:pt x="48" y="95"/>
                    <a:pt x="39" y="73"/>
                  </a:cubicBezTo>
                  <a:moveTo>
                    <a:pt x="52" y="0"/>
                  </a:moveTo>
                  <a:cubicBezTo>
                    <a:pt x="44" y="12"/>
                    <a:pt x="34" y="25"/>
                    <a:pt x="25" y="37"/>
                  </a:cubicBezTo>
                  <a:cubicBezTo>
                    <a:pt x="26" y="38"/>
                    <a:pt x="26" y="40"/>
                    <a:pt x="27" y="42"/>
                  </a:cubicBezTo>
                  <a:cubicBezTo>
                    <a:pt x="36" y="28"/>
                    <a:pt x="46" y="13"/>
                    <a:pt x="52" y="0"/>
                  </a:cubicBezTo>
                </a:path>
              </a:pathLst>
            </a:custGeom>
            <a:solidFill>
              <a:srgbClr val="C6C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69" name="Freeform 6">
              <a:extLst>
                <a:ext uri="{FF2B5EF4-FFF2-40B4-BE49-F238E27FC236}">
                  <a16:creationId xmlns:a16="http://schemas.microsoft.com/office/drawing/2014/main" id="{55C9CF21-C39E-4303-AE05-AB5A3B4FF2FD}"/>
                </a:ext>
              </a:extLst>
            </p:cNvPr>
            <p:cNvSpPr>
              <a:spLocks/>
            </p:cNvSpPr>
            <p:nvPr/>
          </p:nvSpPr>
          <p:spPr bwMode="auto">
            <a:xfrm>
              <a:off x="1385888" y="3509963"/>
              <a:ext cx="831850" cy="2754313"/>
            </a:xfrm>
            <a:custGeom>
              <a:avLst/>
              <a:gdLst>
                <a:gd name="T0" fmla="*/ 166 w 167"/>
                <a:gd name="T1" fmla="*/ 366 h 562"/>
                <a:gd name="T2" fmla="*/ 160 w 167"/>
                <a:gd name="T3" fmla="*/ 232 h 562"/>
                <a:gd name="T4" fmla="*/ 136 w 167"/>
                <a:gd name="T5" fmla="*/ 110 h 562"/>
                <a:gd name="T6" fmla="*/ 94 w 167"/>
                <a:gd name="T7" fmla="*/ 1 h 562"/>
                <a:gd name="T8" fmla="*/ 91 w 167"/>
                <a:gd name="T9" fmla="*/ 3 h 562"/>
                <a:gd name="T10" fmla="*/ 94 w 167"/>
                <a:gd name="T11" fmla="*/ 11 h 562"/>
                <a:gd name="T12" fmla="*/ 85 w 167"/>
                <a:gd name="T13" fmla="*/ 9 h 562"/>
                <a:gd name="T14" fmla="*/ 78 w 167"/>
                <a:gd name="T15" fmla="*/ 13 h 562"/>
                <a:gd name="T16" fmla="*/ 78 w 167"/>
                <a:gd name="T17" fmla="*/ 13 h 562"/>
                <a:gd name="T18" fmla="*/ 78 w 167"/>
                <a:gd name="T19" fmla="*/ 13 h 562"/>
                <a:gd name="T20" fmla="*/ 79 w 167"/>
                <a:gd name="T21" fmla="*/ 4 h 562"/>
                <a:gd name="T22" fmla="*/ 77 w 167"/>
                <a:gd name="T23" fmla="*/ 4 h 562"/>
                <a:gd name="T24" fmla="*/ 10 w 167"/>
                <a:gd name="T25" fmla="*/ 228 h 562"/>
                <a:gd name="T26" fmla="*/ 0 w 167"/>
                <a:gd name="T27" fmla="*/ 351 h 562"/>
                <a:gd name="T28" fmla="*/ 6 w 167"/>
                <a:gd name="T29" fmla="*/ 482 h 562"/>
                <a:gd name="T30" fmla="*/ 77 w 167"/>
                <a:gd name="T31" fmla="*/ 562 h 562"/>
                <a:gd name="T32" fmla="*/ 153 w 167"/>
                <a:gd name="T33" fmla="*/ 485 h 562"/>
                <a:gd name="T34" fmla="*/ 153 w 167"/>
                <a:gd name="T35" fmla="*/ 484 h 562"/>
                <a:gd name="T36" fmla="*/ 166 w 167"/>
                <a:gd name="T37" fmla="*/ 36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 h="562">
                  <a:moveTo>
                    <a:pt x="166" y="366"/>
                  </a:moveTo>
                  <a:cubicBezTo>
                    <a:pt x="167" y="321"/>
                    <a:pt x="165" y="276"/>
                    <a:pt x="160" y="232"/>
                  </a:cubicBezTo>
                  <a:cubicBezTo>
                    <a:pt x="156" y="191"/>
                    <a:pt x="148" y="150"/>
                    <a:pt x="136" y="110"/>
                  </a:cubicBezTo>
                  <a:cubicBezTo>
                    <a:pt x="127" y="76"/>
                    <a:pt x="114" y="30"/>
                    <a:pt x="94" y="1"/>
                  </a:cubicBezTo>
                  <a:cubicBezTo>
                    <a:pt x="93" y="0"/>
                    <a:pt x="91" y="2"/>
                    <a:pt x="91" y="3"/>
                  </a:cubicBezTo>
                  <a:cubicBezTo>
                    <a:pt x="92" y="6"/>
                    <a:pt x="93" y="8"/>
                    <a:pt x="94" y="11"/>
                  </a:cubicBezTo>
                  <a:cubicBezTo>
                    <a:pt x="91" y="11"/>
                    <a:pt x="88" y="10"/>
                    <a:pt x="85" y="9"/>
                  </a:cubicBezTo>
                  <a:cubicBezTo>
                    <a:pt x="82" y="8"/>
                    <a:pt x="79" y="11"/>
                    <a:pt x="78" y="13"/>
                  </a:cubicBezTo>
                  <a:cubicBezTo>
                    <a:pt x="77" y="14"/>
                    <a:pt x="78" y="14"/>
                    <a:pt x="78" y="13"/>
                  </a:cubicBezTo>
                  <a:cubicBezTo>
                    <a:pt x="78" y="13"/>
                    <a:pt x="79" y="12"/>
                    <a:pt x="78" y="13"/>
                  </a:cubicBezTo>
                  <a:cubicBezTo>
                    <a:pt x="79" y="8"/>
                    <a:pt x="77" y="9"/>
                    <a:pt x="79" y="4"/>
                  </a:cubicBezTo>
                  <a:cubicBezTo>
                    <a:pt x="79" y="3"/>
                    <a:pt x="78" y="3"/>
                    <a:pt x="77" y="4"/>
                  </a:cubicBezTo>
                  <a:cubicBezTo>
                    <a:pt x="45" y="74"/>
                    <a:pt x="23" y="151"/>
                    <a:pt x="10" y="228"/>
                  </a:cubicBezTo>
                  <a:cubicBezTo>
                    <a:pt x="4" y="269"/>
                    <a:pt x="0" y="310"/>
                    <a:pt x="0" y="351"/>
                  </a:cubicBezTo>
                  <a:cubicBezTo>
                    <a:pt x="0" y="389"/>
                    <a:pt x="3" y="478"/>
                    <a:pt x="6" y="482"/>
                  </a:cubicBezTo>
                  <a:cubicBezTo>
                    <a:pt x="26" y="515"/>
                    <a:pt x="64" y="561"/>
                    <a:pt x="77" y="562"/>
                  </a:cubicBezTo>
                  <a:cubicBezTo>
                    <a:pt x="91" y="562"/>
                    <a:pt x="136" y="509"/>
                    <a:pt x="153" y="485"/>
                  </a:cubicBezTo>
                  <a:cubicBezTo>
                    <a:pt x="153" y="485"/>
                    <a:pt x="153" y="484"/>
                    <a:pt x="153" y="484"/>
                  </a:cubicBezTo>
                  <a:cubicBezTo>
                    <a:pt x="164" y="467"/>
                    <a:pt x="166" y="403"/>
                    <a:pt x="166" y="366"/>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0" name="Freeform 7">
              <a:extLst>
                <a:ext uri="{FF2B5EF4-FFF2-40B4-BE49-F238E27FC236}">
                  <a16:creationId xmlns:a16="http://schemas.microsoft.com/office/drawing/2014/main" id="{A39E0C99-0F64-4FCA-9A4A-6C4E222C15DE}"/>
                </a:ext>
              </a:extLst>
            </p:cNvPr>
            <p:cNvSpPr>
              <a:spLocks/>
            </p:cNvSpPr>
            <p:nvPr/>
          </p:nvSpPr>
          <p:spPr bwMode="auto">
            <a:xfrm>
              <a:off x="1435101" y="3862388"/>
              <a:ext cx="663575" cy="779463"/>
            </a:xfrm>
            <a:custGeom>
              <a:avLst/>
              <a:gdLst>
                <a:gd name="T0" fmla="*/ 78 w 133"/>
                <a:gd name="T1" fmla="*/ 121 h 159"/>
                <a:gd name="T2" fmla="*/ 133 w 133"/>
                <a:gd name="T3" fmla="*/ 64 h 159"/>
                <a:gd name="T4" fmla="*/ 126 w 133"/>
                <a:gd name="T5" fmla="*/ 38 h 159"/>
                <a:gd name="T6" fmla="*/ 115 w 133"/>
                <a:gd name="T7" fmla="*/ 0 h 159"/>
                <a:gd name="T8" fmla="*/ 53 w 133"/>
                <a:gd name="T9" fmla="*/ 51 h 159"/>
                <a:gd name="T10" fmla="*/ 20 w 133"/>
                <a:gd name="T11" fmla="*/ 64 h 159"/>
                <a:gd name="T12" fmla="*/ 0 w 133"/>
                <a:gd name="T13" fmla="*/ 156 h 159"/>
                <a:gd name="T14" fmla="*/ 0 w 133"/>
                <a:gd name="T15" fmla="*/ 159 h 159"/>
                <a:gd name="T16" fmla="*/ 19 w 133"/>
                <a:gd name="T17" fmla="*/ 153 h 159"/>
                <a:gd name="T18" fmla="*/ 78 w 133"/>
                <a:gd name="T19"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9">
                  <a:moveTo>
                    <a:pt x="78" y="121"/>
                  </a:moveTo>
                  <a:cubicBezTo>
                    <a:pt x="99" y="106"/>
                    <a:pt x="119" y="86"/>
                    <a:pt x="133" y="64"/>
                  </a:cubicBezTo>
                  <a:cubicBezTo>
                    <a:pt x="131" y="55"/>
                    <a:pt x="129" y="47"/>
                    <a:pt x="126" y="38"/>
                  </a:cubicBezTo>
                  <a:cubicBezTo>
                    <a:pt x="123" y="27"/>
                    <a:pt x="119" y="14"/>
                    <a:pt x="115" y="0"/>
                  </a:cubicBezTo>
                  <a:cubicBezTo>
                    <a:pt x="99" y="22"/>
                    <a:pt x="76" y="39"/>
                    <a:pt x="53" y="51"/>
                  </a:cubicBezTo>
                  <a:cubicBezTo>
                    <a:pt x="42" y="57"/>
                    <a:pt x="31" y="60"/>
                    <a:pt x="20" y="64"/>
                  </a:cubicBezTo>
                  <a:cubicBezTo>
                    <a:pt x="12" y="94"/>
                    <a:pt x="5" y="125"/>
                    <a:pt x="0" y="156"/>
                  </a:cubicBezTo>
                  <a:cubicBezTo>
                    <a:pt x="0" y="157"/>
                    <a:pt x="0" y="158"/>
                    <a:pt x="0" y="159"/>
                  </a:cubicBezTo>
                  <a:cubicBezTo>
                    <a:pt x="6" y="157"/>
                    <a:pt x="12" y="155"/>
                    <a:pt x="19" y="153"/>
                  </a:cubicBezTo>
                  <a:cubicBezTo>
                    <a:pt x="40" y="146"/>
                    <a:pt x="60" y="135"/>
                    <a:pt x="78" y="121"/>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1" name="Freeform 8">
              <a:extLst>
                <a:ext uri="{FF2B5EF4-FFF2-40B4-BE49-F238E27FC236}">
                  <a16:creationId xmlns:a16="http://schemas.microsoft.com/office/drawing/2014/main" id="{8852B61D-C6A1-4C6B-8E01-9671F7CF3E71}"/>
                </a:ext>
              </a:extLst>
            </p:cNvPr>
            <p:cNvSpPr>
              <a:spLocks/>
            </p:cNvSpPr>
            <p:nvPr/>
          </p:nvSpPr>
          <p:spPr bwMode="auto">
            <a:xfrm>
              <a:off x="1385888" y="4495800"/>
              <a:ext cx="827088" cy="969963"/>
            </a:xfrm>
            <a:custGeom>
              <a:avLst/>
              <a:gdLst>
                <a:gd name="T0" fmla="*/ 95 w 166"/>
                <a:gd name="T1" fmla="*/ 160 h 198"/>
                <a:gd name="T2" fmla="*/ 166 w 166"/>
                <a:gd name="T3" fmla="*/ 100 h 198"/>
                <a:gd name="T4" fmla="*/ 160 w 166"/>
                <a:gd name="T5" fmla="*/ 31 h 198"/>
                <a:gd name="T6" fmla="*/ 156 w 166"/>
                <a:gd name="T7" fmla="*/ 0 h 198"/>
                <a:gd name="T8" fmla="*/ 83 w 166"/>
                <a:gd name="T9" fmla="*/ 65 h 198"/>
                <a:gd name="T10" fmla="*/ 28 w 166"/>
                <a:gd name="T11" fmla="*/ 86 h 198"/>
                <a:gd name="T12" fmla="*/ 3 w 166"/>
                <a:gd name="T13" fmla="*/ 92 h 198"/>
                <a:gd name="T14" fmla="*/ 0 w 166"/>
                <a:gd name="T15" fmla="*/ 150 h 198"/>
                <a:gd name="T16" fmla="*/ 1 w 166"/>
                <a:gd name="T17" fmla="*/ 198 h 198"/>
                <a:gd name="T18" fmla="*/ 23 w 166"/>
                <a:gd name="T19" fmla="*/ 191 h 198"/>
                <a:gd name="T20" fmla="*/ 95 w 166"/>
                <a:gd name="T21" fmla="*/ 16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98">
                  <a:moveTo>
                    <a:pt x="95" y="160"/>
                  </a:moveTo>
                  <a:cubicBezTo>
                    <a:pt x="122" y="146"/>
                    <a:pt x="150" y="126"/>
                    <a:pt x="166" y="100"/>
                  </a:cubicBezTo>
                  <a:cubicBezTo>
                    <a:pt x="165" y="77"/>
                    <a:pt x="163" y="54"/>
                    <a:pt x="160" y="31"/>
                  </a:cubicBezTo>
                  <a:cubicBezTo>
                    <a:pt x="159" y="21"/>
                    <a:pt x="158" y="11"/>
                    <a:pt x="156" y="0"/>
                  </a:cubicBezTo>
                  <a:cubicBezTo>
                    <a:pt x="136" y="27"/>
                    <a:pt x="114" y="49"/>
                    <a:pt x="83" y="65"/>
                  </a:cubicBezTo>
                  <a:cubicBezTo>
                    <a:pt x="65" y="74"/>
                    <a:pt x="47" y="81"/>
                    <a:pt x="28" y="86"/>
                  </a:cubicBezTo>
                  <a:cubicBezTo>
                    <a:pt x="19" y="88"/>
                    <a:pt x="11" y="90"/>
                    <a:pt x="3" y="92"/>
                  </a:cubicBezTo>
                  <a:cubicBezTo>
                    <a:pt x="1" y="111"/>
                    <a:pt x="0" y="131"/>
                    <a:pt x="0" y="150"/>
                  </a:cubicBezTo>
                  <a:cubicBezTo>
                    <a:pt x="0" y="163"/>
                    <a:pt x="0" y="180"/>
                    <a:pt x="1" y="198"/>
                  </a:cubicBezTo>
                  <a:cubicBezTo>
                    <a:pt x="8" y="196"/>
                    <a:pt x="16" y="193"/>
                    <a:pt x="23" y="191"/>
                  </a:cubicBezTo>
                  <a:cubicBezTo>
                    <a:pt x="48" y="183"/>
                    <a:pt x="72" y="173"/>
                    <a:pt x="95" y="160"/>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2" name="Freeform 9">
              <a:extLst>
                <a:ext uri="{FF2B5EF4-FFF2-40B4-BE49-F238E27FC236}">
                  <a16:creationId xmlns:a16="http://schemas.microsoft.com/office/drawing/2014/main" id="{A7825B18-DA8E-4C3D-8F0E-77EBA0F1301C}"/>
                </a:ext>
              </a:extLst>
            </p:cNvPr>
            <p:cNvSpPr>
              <a:spLocks/>
            </p:cNvSpPr>
            <p:nvPr/>
          </p:nvSpPr>
          <p:spPr bwMode="auto">
            <a:xfrm>
              <a:off x="1400176" y="5313363"/>
              <a:ext cx="812800" cy="847725"/>
            </a:xfrm>
            <a:custGeom>
              <a:avLst/>
              <a:gdLst>
                <a:gd name="T0" fmla="*/ 156 w 163"/>
                <a:gd name="T1" fmla="*/ 102 h 173"/>
                <a:gd name="T2" fmla="*/ 163 w 163"/>
                <a:gd name="T3" fmla="*/ 0 h 173"/>
                <a:gd name="T4" fmla="*/ 75 w 163"/>
                <a:gd name="T5" fmla="*/ 62 h 173"/>
                <a:gd name="T6" fmla="*/ 6 w 163"/>
                <a:gd name="T7" fmla="*/ 89 h 173"/>
                <a:gd name="T8" fmla="*/ 0 w 163"/>
                <a:gd name="T9" fmla="*/ 91 h 173"/>
                <a:gd name="T10" fmla="*/ 3 w 163"/>
                <a:gd name="T11" fmla="*/ 114 h 173"/>
                <a:gd name="T12" fmla="*/ 48 w 163"/>
                <a:gd name="T13" fmla="*/ 173 h 173"/>
                <a:gd name="T14" fmla="*/ 98 w 163"/>
                <a:gd name="T15" fmla="*/ 148 h 173"/>
                <a:gd name="T16" fmla="*/ 156 w 163"/>
                <a:gd name="T17" fmla="*/ 10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173">
                  <a:moveTo>
                    <a:pt x="156" y="102"/>
                  </a:moveTo>
                  <a:cubicBezTo>
                    <a:pt x="162" y="76"/>
                    <a:pt x="163" y="30"/>
                    <a:pt x="163" y="0"/>
                  </a:cubicBezTo>
                  <a:cubicBezTo>
                    <a:pt x="142" y="28"/>
                    <a:pt x="105" y="46"/>
                    <a:pt x="75" y="62"/>
                  </a:cubicBezTo>
                  <a:cubicBezTo>
                    <a:pt x="53" y="73"/>
                    <a:pt x="29" y="82"/>
                    <a:pt x="6" y="89"/>
                  </a:cubicBezTo>
                  <a:cubicBezTo>
                    <a:pt x="4" y="90"/>
                    <a:pt x="2" y="90"/>
                    <a:pt x="0" y="91"/>
                  </a:cubicBezTo>
                  <a:cubicBezTo>
                    <a:pt x="1" y="104"/>
                    <a:pt x="2" y="113"/>
                    <a:pt x="3" y="114"/>
                  </a:cubicBezTo>
                  <a:cubicBezTo>
                    <a:pt x="14" y="133"/>
                    <a:pt x="32" y="157"/>
                    <a:pt x="48" y="173"/>
                  </a:cubicBezTo>
                  <a:cubicBezTo>
                    <a:pt x="65" y="166"/>
                    <a:pt x="82" y="157"/>
                    <a:pt x="98" y="148"/>
                  </a:cubicBezTo>
                  <a:cubicBezTo>
                    <a:pt x="118" y="136"/>
                    <a:pt x="139" y="121"/>
                    <a:pt x="156" y="102"/>
                  </a:cubicBezTo>
                </a:path>
              </a:pathLst>
            </a:custGeom>
            <a:solidFill>
              <a:srgbClr val="FF8E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3" name="Freeform 10">
              <a:extLst>
                <a:ext uri="{FF2B5EF4-FFF2-40B4-BE49-F238E27FC236}">
                  <a16:creationId xmlns:a16="http://schemas.microsoft.com/office/drawing/2014/main" id="{8967A332-3C92-43B0-8219-E3873FFBF8AD}"/>
                </a:ext>
              </a:extLst>
            </p:cNvPr>
            <p:cNvSpPr>
              <a:spLocks/>
            </p:cNvSpPr>
            <p:nvPr/>
          </p:nvSpPr>
          <p:spPr bwMode="auto">
            <a:xfrm>
              <a:off x="1749426" y="3641725"/>
              <a:ext cx="125413" cy="187325"/>
            </a:xfrm>
            <a:custGeom>
              <a:avLst/>
              <a:gdLst>
                <a:gd name="T0" fmla="*/ 5 w 25"/>
                <a:gd name="T1" fmla="*/ 0 h 38"/>
                <a:gd name="T2" fmla="*/ 1 w 25"/>
                <a:gd name="T3" fmla="*/ 16 h 38"/>
                <a:gd name="T4" fmla="*/ 10 w 25"/>
                <a:gd name="T5" fmla="*/ 38 h 38"/>
                <a:gd name="T6" fmla="*/ 12 w 25"/>
                <a:gd name="T7" fmla="*/ 38 h 38"/>
                <a:gd name="T8" fmla="*/ 24 w 25"/>
                <a:gd name="T9" fmla="*/ 18 h 38"/>
                <a:gd name="T10" fmla="*/ 24 w 25"/>
                <a:gd name="T11" fmla="*/ 1 h 38"/>
                <a:gd name="T12" fmla="*/ 24 w 25"/>
                <a:gd name="T13" fmla="*/ 0 h 38"/>
                <a:gd name="T14" fmla="*/ 5 w 25"/>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8">
                  <a:moveTo>
                    <a:pt x="5" y="0"/>
                  </a:moveTo>
                  <a:cubicBezTo>
                    <a:pt x="3" y="5"/>
                    <a:pt x="2" y="10"/>
                    <a:pt x="1" y="16"/>
                  </a:cubicBezTo>
                  <a:cubicBezTo>
                    <a:pt x="0" y="22"/>
                    <a:pt x="1" y="38"/>
                    <a:pt x="10" y="38"/>
                  </a:cubicBezTo>
                  <a:cubicBezTo>
                    <a:pt x="11" y="38"/>
                    <a:pt x="11" y="38"/>
                    <a:pt x="12" y="38"/>
                  </a:cubicBezTo>
                  <a:cubicBezTo>
                    <a:pt x="21" y="36"/>
                    <a:pt x="23" y="25"/>
                    <a:pt x="24" y="18"/>
                  </a:cubicBezTo>
                  <a:cubicBezTo>
                    <a:pt x="25" y="12"/>
                    <a:pt x="25" y="7"/>
                    <a:pt x="24" y="1"/>
                  </a:cubicBezTo>
                  <a:cubicBezTo>
                    <a:pt x="24" y="1"/>
                    <a:pt x="24" y="1"/>
                    <a:pt x="24" y="0"/>
                  </a:cubicBezTo>
                  <a:cubicBezTo>
                    <a:pt x="18" y="0"/>
                    <a:pt x="12" y="0"/>
                    <a:pt x="5" y="0"/>
                  </a:cubicBezTo>
                </a:path>
              </a:pathLst>
            </a:custGeom>
            <a:solidFill>
              <a:srgbClr val="337ED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4" name="Freeform 11">
              <a:extLst>
                <a:ext uri="{FF2B5EF4-FFF2-40B4-BE49-F238E27FC236}">
                  <a16:creationId xmlns:a16="http://schemas.microsoft.com/office/drawing/2014/main" id="{E3B10358-98B8-4728-A615-A2B979046969}"/>
                </a:ext>
              </a:extLst>
            </p:cNvPr>
            <p:cNvSpPr>
              <a:spLocks/>
            </p:cNvSpPr>
            <p:nvPr/>
          </p:nvSpPr>
          <p:spPr bwMode="auto">
            <a:xfrm>
              <a:off x="1600201" y="3848100"/>
              <a:ext cx="39688" cy="157163"/>
            </a:xfrm>
            <a:custGeom>
              <a:avLst/>
              <a:gdLst>
                <a:gd name="T0" fmla="*/ 8 w 8"/>
                <a:gd name="T1" fmla="*/ 0 h 32"/>
                <a:gd name="T2" fmla="*/ 7 w 8"/>
                <a:gd name="T3" fmla="*/ 4 h 32"/>
                <a:gd name="T4" fmla="*/ 7 w 8"/>
                <a:gd name="T5" fmla="*/ 5 h 32"/>
                <a:gd name="T6" fmla="*/ 0 w 8"/>
                <a:gd name="T7" fmla="*/ 32 h 32"/>
                <a:gd name="T8" fmla="*/ 8 w 8"/>
                <a:gd name="T9" fmla="*/ 0 h 32"/>
              </a:gdLst>
              <a:ahLst/>
              <a:cxnLst>
                <a:cxn ang="0">
                  <a:pos x="T0" y="T1"/>
                </a:cxn>
                <a:cxn ang="0">
                  <a:pos x="T2" y="T3"/>
                </a:cxn>
                <a:cxn ang="0">
                  <a:pos x="T4" y="T5"/>
                </a:cxn>
                <a:cxn ang="0">
                  <a:pos x="T6" y="T7"/>
                </a:cxn>
                <a:cxn ang="0">
                  <a:pos x="T8" y="T9"/>
                </a:cxn>
              </a:cxnLst>
              <a:rect l="0" t="0" r="r" b="b"/>
              <a:pathLst>
                <a:path w="8" h="32">
                  <a:moveTo>
                    <a:pt x="8" y="0"/>
                  </a:moveTo>
                  <a:cubicBezTo>
                    <a:pt x="8" y="1"/>
                    <a:pt x="7" y="3"/>
                    <a:pt x="7" y="4"/>
                  </a:cubicBezTo>
                  <a:cubicBezTo>
                    <a:pt x="7" y="4"/>
                    <a:pt x="7" y="4"/>
                    <a:pt x="7" y="5"/>
                  </a:cubicBezTo>
                  <a:cubicBezTo>
                    <a:pt x="4" y="13"/>
                    <a:pt x="2" y="23"/>
                    <a:pt x="0" y="32"/>
                  </a:cubicBezTo>
                  <a:cubicBezTo>
                    <a:pt x="3" y="21"/>
                    <a:pt x="5" y="10"/>
                    <a:pt x="8"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5" name="Freeform 12">
              <a:extLst>
                <a:ext uri="{FF2B5EF4-FFF2-40B4-BE49-F238E27FC236}">
                  <a16:creationId xmlns:a16="http://schemas.microsoft.com/office/drawing/2014/main" id="{0784F795-08FA-4911-A604-9FAF098BB549}"/>
                </a:ext>
              </a:extLst>
            </p:cNvPr>
            <p:cNvSpPr>
              <a:spLocks noEditPoints="1"/>
            </p:cNvSpPr>
            <p:nvPr/>
          </p:nvSpPr>
          <p:spPr bwMode="auto">
            <a:xfrm>
              <a:off x="2119313" y="4264025"/>
              <a:ext cx="98425" cy="941388"/>
            </a:xfrm>
            <a:custGeom>
              <a:avLst/>
              <a:gdLst>
                <a:gd name="T0" fmla="*/ 1 w 20"/>
                <a:gd name="T1" fmla="*/ 1 h 192"/>
                <a:gd name="T2" fmla="*/ 13 w 20"/>
                <a:gd name="T3" fmla="*/ 78 h 192"/>
                <a:gd name="T4" fmla="*/ 13 w 20"/>
                <a:gd name="T5" fmla="*/ 78 h 192"/>
                <a:gd name="T6" fmla="*/ 13 w 20"/>
                <a:gd name="T7" fmla="*/ 78 h 192"/>
                <a:gd name="T8" fmla="*/ 20 w 20"/>
                <a:gd name="T9" fmla="*/ 192 h 192"/>
                <a:gd name="T10" fmla="*/ 13 w 20"/>
                <a:gd name="T11" fmla="*/ 78 h 192"/>
                <a:gd name="T12" fmla="*/ 1 w 20"/>
                <a:gd name="T13" fmla="*/ 1 h 192"/>
                <a:gd name="T14" fmla="*/ 0 w 20"/>
                <a:gd name="T15" fmla="*/ 0 h 192"/>
                <a:gd name="T16" fmla="*/ 0 w 20"/>
                <a:gd name="T17" fmla="*/ 0 h 192"/>
                <a:gd name="T18" fmla="*/ 0 w 20"/>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2">
                  <a:moveTo>
                    <a:pt x="1" y="1"/>
                  </a:moveTo>
                  <a:cubicBezTo>
                    <a:pt x="6" y="26"/>
                    <a:pt x="10" y="52"/>
                    <a:pt x="13" y="78"/>
                  </a:cubicBezTo>
                  <a:cubicBezTo>
                    <a:pt x="13" y="78"/>
                    <a:pt x="13" y="78"/>
                    <a:pt x="13" y="78"/>
                  </a:cubicBezTo>
                  <a:cubicBezTo>
                    <a:pt x="13" y="78"/>
                    <a:pt x="13" y="78"/>
                    <a:pt x="13" y="78"/>
                  </a:cubicBezTo>
                  <a:cubicBezTo>
                    <a:pt x="18" y="116"/>
                    <a:pt x="20" y="154"/>
                    <a:pt x="20" y="192"/>
                  </a:cubicBezTo>
                  <a:cubicBezTo>
                    <a:pt x="20" y="154"/>
                    <a:pt x="18" y="116"/>
                    <a:pt x="13" y="78"/>
                  </a:cubicBezTo>
                  <a:cubicBezTo>
                    <a:pt x="10" y="52"/>
                    <a:pt x="6" y="26"/>
                    <a:pt x="1" y="1"/>
                  </a:cubicBezTo>
                  <a:moveTo>
                    <a:pt x="0" y="0"/>
                  </a:moveTo>
                  <a:cubicBezTo>
                    <a:pt x="0" y="0"/>
                    <a:pt x="0" y="0"/>
                    <a:pt x="0" y="0"/>
                  </a:cubicBezTo>
                  <a:cubicBezTo>
                    <a:pt x="0" y="0"/>
                    <a:pt x="0" y="0"/>
                    <a:pt x="0" y="0"/>
                  </a:cubicBezTo>
                </a:path>
              </a:pathLst>
            </a:custGeom>
            <a:solidFill>
              <a:srgbClr val="BE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6" name="Freeform 13">
              <a:extLst>
                <a:ext uri="{FF2B5EF4-FFF2-40B4-BE49-F238E27FC236}">
                  <a16:creationId xmlns:a16="http://schemas.microsoft.com/office/drawing/2014/main" id="{A4861A52-93DF-4E3C-9371-CE4567168BAA}"/>
                </a:ext>
              </a:extLst>
            </p:cNvPr>
            <p:cNvSpPr>
              <a:spLocks noEditPoints="1"/>
            </p:cNvSpPr>
            <p:nvPr/>
          </p:nvSpPr>
          <p:spPr bwMode="auto">
            <a:xfrm>
              <a:off x="1439863" y="4083050"/>
              <a:ext cx="777875" cy="2181225"/>
            </a:xfrm>
            <a:custGeom>
              <a:avLst/>
              <a:gdLst>
                <a:gd name="T0" fmla="*/ 151 w 156"/>
                <a:gd name="T1" fmla="*/ 329 h 445"/>
                <a:gd name="T2" fmla="*/ 148 w 156"/>
                <a:gd name="T3" fmla="*/ 353 h 445"/>
                <a:gd name="T4" fmla="*/ 107 w 156"/>
                <a:gd name="T5" fmla="*/ 388 h 445"/>
                <a:gd name="T6" fmla="*/ 68 w 156"/>
                <a:gd name="T7" fmla="*/ 432 h 445"/>
                <a:gd name="T8" fmla="*/ 59 w 156"/>
                <a:gd name="T9" fmla="*/ 426 h 445"/>
                <a:gd name="T10" fmla="*/ 70 w 156"/>
                <a:gd name="T11" fmla="*/ 444 h 445"/>
                <a:gd name="T12" fmla="*/ 66 w 156"/>
                <a:gd name="T13" fmla="*/ 445 h 445"/>
                <a:gd name="T14" fmla="*/ 66 w 156"/>
                <a:gd name="T15" fmla="*/ 445 h 445"/>
                <a:gd name="T16" fmla="*/ 0 w 156"/>
                <a:gd name="T17" fmla="*/ 374 h 445"/>
                <a:gd name="T18" fmla="*/ 0 w 156"/>
                <a:gd name="T19" fmla="*/ 374 h 445"/>
                <a:gd name="T20" fmla="*/ 66 w 156"/>
                <a:gd name="T21" fmla="*/ 445 h 445"/>
                <a:gd name="T22" fmla="*/ 66 w 156"/>
                <a:gd name="T23" fmla="*/ 445 h 445"/>
                <a:gd name="T24" fmla="*/ 142 w 156"/>
                <a:gd name="T25" fmla="*/ 368 h 445"/>
                <a:gd name="T26" fmla="*/ 142 w 156"/>
                <a:gd name="T27" fmla="*/ 367 h 445"/>
                <a:gd name="T28" fmla="*/ 151 w 156"/>
                <a:gd name="T29" fmla="*/ 329 h 445"/>
                <a:gd name="T30" fmla="*/ 149 w 156"/>
                <a:gd name="T31" fmla="*/ 115 h 445"/>
                <a:gd name="T32" fmla="*/ 155 w 156"/>
                <a:gd name="T33" fmla="*/ 184 h 445"/>
                <a:gd name="T34" fmla="*/ 145 w 156"/>
                <a:gd name="T35" fmla="*/ 197 h 445"/>
                <a:gd name="T36" fmla="*/ 145 w 156"/>
                <a:gd name="T37" fmla="*/ 200 h 445"/>
                <a:gd name="T38" fmla="*/ 146 w 156"/>
                <a:gd name="T39" fmla="*/ 251 h 445"/>
                <a:gd name="T40" fmla="*/ 145 w 156"/>
                <a:gd name="T41" fmla="*/ 262 h 445"/>
                <a:gd name="T42" fmla="*/ 155 w 156"/>
                <a:gd name="T43" fmla="*/ 251 h 445"/>
                <a:gd name="T44" fmla="*/ 155 w 156"/>
                <a:gd name="T45" fmla="*/ 249 h 445"/>
                <a:gd name="T46" fmla="*/ 156 w 156"/>
                <a:gd name="T47" fmla="*/ 229 h 445"/>
                <a:gd name="T48" fmla="*/ 149 w 156"/>
                <a:gd name="T49" fmla="*/ 115 h 445"/>
                <a:gd name="T50" fmla="*/ 127 w 156"/>
                <a:gd name="T51" fmla="*/ 0 h 445"/>
                <a:gd name="T52" fmla="*/ 132 w 156"/>
                <a:gd name="T53" fmla="*/ 19 h 445"/>
                <a:gd name="T54" fmla="*/ 132 w 156"/>
                <a:gd name="T55" fmla="*/ 20 h 445"/>
                <a:gd name="T56" fmla="*/ 141 w 156"/>
                <a:gd name="T57" fmla="*/ 90 h 445"/>
                <a:gd name="T58" fmla="*/ 145 w 156"/>
                <a:gd name="T59" fmla="*/ 84 h 445"/>
                <a:gd name="T60" fmla="*/ 149 w 156"/>
                <a:gd name="T61" fmla="*/ 115 h 445"/>
                <a:gd name="T62" fmla="*/ 137 w 156"/>
                <a:gd name="T63" fmla="*/ 38 h 445"/>
                <a:gd name="T64" fmla="*/ 136 w 156"/>
                <a:gd name="T65" fmla="*/ 37 h 445"/>
                <a:gd name="T66" fmla="*/ 136 w 156"/>
                <a:gd name="T67" fmla="*/ 37 h 445"/>
                <a:gd name="T68" fmla="*/ 127 w 156"/>
                <a:gd name="T6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445">
                  <a:moveTo>
                    <a:pt x="151" y="329"/>
                  </a:moveTo>
                  <a:cubicBezTo>
                    <a:pt x="150" y="338"/>
                    <a:pt x="149" y="346"/>
                    <a:pt x="148" y="353"/>
                  </a:cubicBezTo>
                  <a:cubicBezTo>
                    <a:pt x="136" y="366"/>
                    <a:pt x="122" y="378"/>
                    <a:pt x="107" y="388"/>
                  </a:cubicBezTo>
                  <a:cubicBezTo>
                    <a:pt x="97" y="404"/>
                    <a:pt x="84" y="418"/>
                    <a:pt x="68" y="432"/>
                  </a:cubicBezTo>
                  <a:cubicBezTo>
                    <a:pt x="65" y="430"/>
                    <a:pt x="62" y="428"/>
                    <a:pt x="59" y="426"/>
                  </a:cubicBezTo>
                  <a:cubicBezTo>
                    <a:pt x="62" y="432"/>
                    <a:pt x="66" y="437"/>
                    <a:pt x="70" y="444"/>
                  </a:cubicBezTo>
                  <a:cubicBezTo>
                    <a:pt x="68" y="444"/>
                    <a:pt x="67" y="445"/>
                    <a:pt x="66" y="445"/>
                  </a:cubicBezTo>
                  <a:cubicBezTo>
                    <a:pt x="66" y="445"/>
                    <a:pt x="66" y="445"/>
                    <a:pt x="66" y="445"/>
                  </a:cubicBezTo>
                  <a:cubicBezTo>
                    <a:pt x="54" y="444"/>
                    <a:pt x="21" y="406"/>
                    <a:pt x="0" y="374"/>
                  </a:cubicBezTo>
                  <a:cubicBezTo>
                    <a:pt x="0" y="374"/>
                    <a:pt x="0" y="374"/>
                    <a:pt x="0" y="374"/>
                  </a:cubicBezTo>
                  <a:cubicBezTo>
                    <a:pt x="21" y="406"/>
                    <a:pt x="54" y="444"/>
                    <a:pt x="66" y="445"/>
                  </a:cubicBezTo>
                  <a:cubicBezTo>
                    <a:pt x="66" y="445"/>
                    <a:pt x="66" y="445"/>
                    <a:pt x="66" y="445"/>
                  </a:cubicBezTo>
                  <a:cubicBezTo>
                    <a:pt x="80" y="445"/>
                    <a:pt x="125" y="392"/>
                    <a:pt x="142" y="368"/>
                  </a:cubicBezTo>
                  <a:cubicBezTo>
                    <a:pt x="142" y="368"/>
                    <a:pt x="142" y="367"/>
                    <a:pt x="142" y="367"/>
                  </a:cubicBezTo>
                  <a:cubicBezTo>
                    <a:pt x="147" y="360"/>
                    <a:pt x="150" y="346"/>
                    <a:pt x="151" y="329"/>
                  </a:cubicBezTo>
                  <a:moveTo>
                    <a:pt x="149" y="115"/>
                  </a:moveTo>
                  <a:cubicBezTo>
                    <a:pt x="152" y="138"/>
                    <a:pt x="154" y="161"/>
                    <a:pt x="155" y="184"/>
                  </a:cubicBezTo>
                  <a:cubicBezTo>
                    <a:pt x="152" y="188"/>
                    <a:pt x="149" y="193"/>
                    <a:pt x="145" y="197"/>
                  </a:cubicBezTo>
                  <a:cubicBezTo>
                    <a:pt x="145" y="198"/>
                    <a:pt x="145" y="199"/>
                    <a:pt x="145" y="200"/>
                  </a:cubicBezTo>
                  <a:cubicBezTo>
                    <a:pt x="145" y="217"/>
                    <a:pt x="146" y="234"/>
                    <a:pt x="146" y="251"/>
                  </a:cubicBezTo>
                  <a:cubicBezTo>
                    <a:pt x="146" y="255"/>
                    <a:pt x="146" y="259"/>
                    <a:pt x="145" y="262"/>
                  </a:cubicBezTo>
                  <a:cubicBezTo>
                    <a:pt x="149" y="259"/>
                    <a:pt x="152" y="255"/>
                    <a:pt x="155" y="251"/>
                  </a:cubicBezTo>
                  <a:cubicBezTo>
                    <a:pt x="155" y="250"/>
                    <a:pt x="155" y="250"/>
                    <a:pt x="155" y="249"/>
                  </a:cubicBezTo>
                  <a:cubicBezTo>
                    <a:pt x="156" y="243"/>
                    <a:pt x="156" y="236"/>
                    <a:pt x="156" y="229"/>
                  </a:cubicBezTo>
                  <a:cubicBezTo>
                    <a:pt x="156" y="191"/>
                    <a:pt x="154" y="153"/>
                    <a:pt x="149" y="115"/>
                  </a:cubicBezTo>
                  <a:moveTo>
                    <a:pt x="127" y="0"/>
                  </a:moveTo>
                  <a:cubicBezTo>
                    <a:pt x="129" y="6"/>
                    <a:pt x="131" y="13"/>
                    <a:pt x="132" y="19"/>
                  </a:cubicBezTo>
                  <a:cubicBezTo>
                    <a:pt x="132" y="19"/>
                    <a:pt x="132" y="20"/>
                    <a:pt x="132" y="20"/>
                  </a:cubicBezTo>
                  <a:cubicBezTo>
                    <a:pt x="136" y="42"/>
                    <a:pt x="139" y="66"/>
                    <a:pt x="141" y="90"/>
                  </a:cubicBezTo>
                  <a:cubicBezTo>
                    <a:pt x="142" y="88"/>
                    <a:pt x="144" y="86"/>
                    <a:pt x="145" y="84"/>
                  </a:cubicBezTo>
                  <a:cubicBezTo>
                    <a:pt x="147" y="95"/>
                    <a:pt x="148" y="105"/>
                    <a:pt x="149" y="115"/>
                  </a:cubicBezTo>
                  <a:cubicBezTo>
                    <a:pt x="146" y="89"/>
                    <a:pt x="142" y="63"/>
                    <a:pt x="137" y="38"/>
                  </a:cubicBezTo>
                  <a:cubicBezTo>
                    <a:pt x="136" y="37"/>
                    <a:pt x="136" y="37"/>
                    <a:pt x="136" y="37"/>
                  </a:cubicBezTo>
                  <a:cubicBezTo>
                    <a:pt x="136" y="37"/>
                    <a:pt x="136" y="37"/>
                    <a:pt x="136" y="37"/>
                  </a:cubicBezTo>
                  <a:cubicBezTo>
                    <a:pt x="134" y="24"/>
                    <a:pt x="131" y="12"/>
                    <a:pt x="127"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7" name="Freeform 14">
              <a:extLst>
                <a:ext uri="{FF2B5EF4-FFF2-40B4-BE49-F238E27FC236}">
                  <a16:creationId xmlns:a16="http://schemas.microsoft.com/office/drawing/2014/main" id="{1E23948E-A0C3-402C-B09B-1434F1CA244C}"/>
                </a:ext>
              </a:extLst>
            </p:cNvPr>
            <p:cNvSpPr>
              <a:spLocks/>
            </p:cNvSpPr>
            <p:nvPr/>
          </p:nvSpPr>
          <p:spPr bwMode="auto">
            <a:xfrm>
              <a:off x="2063751" y="4054475"/>
              <a:ext cx="34925" cy="127000"/>
            </a:xfrm>
            <a:custGeom>
              <a:avLst/>
              <a:gdLst>
                <a:gd name="T0" fmla="*/ 0 w 7"/>
                <a:gd name="T1" fmla="*/ 0 h 26"/>
                <a:gd name="T2" fmla="*/ 7 w 7"/>
                <a:gd name="T3" fmla="*/ 26 h 26"/>
                <a:gd name="T4" fmla="*/ 7 w 7"/>
                <a:gd name="T5" fmla="*/ 25 h 26"/>
                <a:gd name="T6" fmla="*/ 2 w 7"/>
                <a:gd name="T7" fmla="*/ 6 h 26"/>
                <a:gd name="T8" fmla="*/ 0 w 7"/>
                <a:gd name="T9" fmla="*/ 0 h 26"/>
              </a:gdLst>
              <a:ahLst/>
              <a:cxnLst>
                <a:cxn ang="0">
                  <a:pos x="T0" y="T1"/>
                </a:cxn>
                <a:cxn ang="0">
                  <a:pos x="T2" y="T3"/>
                </a:cxn>
                <a:cxn ang="0">
                  <a:pos x="T4" y="T5"/>
                </a:cxn>
                <a:cxn ang="0">
                  <a:pos x="T6" y="T7"/>
                </a:cxn>
                <a:cxn ang="0">
                  <a:pos x="T8" y="T9"/>
                </a:cxn>
              </a:cxnLst>
              <a:rect l="0" t="0" r="r" b="b"/>
              <a:pathLst>
                <a:path w="7" h="26">
                  <a:moveTo>
                    <a:pt x="0" y="0"/>
                  </a:moveTo>
                  <a:cubicBezTo>
                    <a:pt x="3" y="8"/>
                    <a:pt x="5" y="17"/>
                    <a:pt x="7" y="26"/>
                  </a:cubicBezTo>
                  <a:cubicBezTo>
                    <a:pt x="7" y="26"/>
                    <a:pt x="7" y="25"/>
                    <a:pt x="7" y="25"/>
                  </a:cubicBezTo>
                  <a:cubicBezTo>
                    <a:pt x="6" y="19"/>
                    <a:pt x="4" y="12"/>
                    <a:pt x="2" y="6"/>
                  </a:cubicBezTo>
                  <a:cubicBezTo>
                    <a:pt x="2" y="4"/>
                    <a:pt x="1" y="2"/>
                    <a:pt x="0"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8" name="Freeform 15">
              <a:extLst>
                <a:ext uri="{FF2B5EF4-FFF2-40B4-BE49-F238E27FC236}">
                  <a16:creationId xmlns:a16="http://schemas.microsoft.com/office/drawing/2014/main" id="{10683236-797E-4209-B149-574AD23C06E5}"/>
                </a:ext>
              </a:extLst>
            </p:cNvPr>
            <p:cNvSpPr>
              <a:spLocks/>
            </p:cNvSpPr>
            <p:nvPr/>
          </p:nvSpPr>
          <p:spPr bwMode="auto">
            <a:xfrm>
              <a:off x="2143126" y="4495800"/>
              <a:ext cx="69850" cy="554038"/>
            </a:xfrm>
            <a:custGeom>
              <a:avLst/>
              <a:gdLst>
                <a:gd name="T0" fmla="*/ 4 w 14"/>
                <a:gd name="T1" fmla="*/ 0 h 113"/>
                <a:gd name="T2" fmla="*/ 0 w 14"/>
                <a:gd name="T3" fmla="*/ 6 h 113"/>
                <a:gd name="T4" fmla="*/ 4 w 14"/>
                <a:gd name="T5" fmla="*/ 113 h 113"/>
                <a:gd name="T6" fmla="*/ 14 w 14"/>
                <a:gd name="T7" fmla="*/ 100 h 113"/>
                <a:gd name="T8" fmla="*/ 8 w 14"/>
                <a:gd name="T9" fmla="*/ 31 h 113"/>
                <a:gd name="T10" fmla="*/ 8 w 14"/>
                <a:gd name="T11" fmla="*/ 31 h 113"/>
                <a:gd name="T12" fmla="*/ 8 w 14"/>
                <a:gd name="T13" fmla="*/ 31 h 113"/>
                <a:gd name="T14" fmla="*/ 4 w 14"/>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3">
                  <a:moveTo>
                    <a:pt x="4" y="0"/>
                  </a:moveTo>
                  <a:cubicBezTo>
                    <a:pt x="3" y="2"/>
                    <a:pt x="1" y="4"/>
                    <a:pt x="0" y="6"/>
                  </a:cubicBezTo>
                  <a:cubicBezTo>
                    <a:pt x="2" y="44"/>
                    <a:pt x="3" y="82"/>
                    <a:pt x="4" y="113"/>
                  </a:cubicBezTo>
                  <a:cubicBezTo>
                    <a:pt x="8" y="109"/>
                    <a:pt x="11" y="104"/>
                    <a:pt x="14" y="100"/>
                  </a:cubicBezTo>
                  <a:cubicBezTo>
                    <a:pt x="13" y="77"/>
                    <a:pt x="11" y="54"/>
                    <a:pt x="8" y="31"/>
                  </a:cubicBezTo>
                  <a:cubicBezTo>
                    <a:pt x="8" y="31"/>
                    <a:pt x="8" y="31"/>
                    <a:pt x="8" y="31"/>
                  </a:cubicBezTo>
                  <a:cubicBezTo>
                    <a:pt x="8" y="31"/>
                    <a:pt x="8" y="31"/>
                    <a:pt x="8" y="31"/>
                  </a:cubicBezTo>
                  <a:cubicBezTo>
                    <a:pt x="7" y="21"/>
                    <a:pt x="6" y="11"/>
                    <a:pt x="4"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79" name="Freeform 16">
              <a:extLst>
                <a:ext uri="{FF2B5EF4-FFF2-40B4-BE49-F238E27FC236}">
                  <a16:creationId xmlns:a16="http://schemas.microsoft.com/office/drawing/2014/main" id="{4ADB8FC3-8F6D-442C-9409-675B53E7804C}"/>
                </a:ext>
              </a:extLst>
            </p:cNvPr>
            <p:cNvSpPr>
              <a:spLocks/>
            </p:cNvSpPr>
            <p:nvPr/>
          </p:nvSpPr>
          <p:spPr bwMode="auto">
            <a:xfrm>
              <a:off x="1973263" y="5313363"/>
              <a:ext cx="239713" cy="671513"/>
            </a:xfrm>
            <a:custGeom>
              <a:avLst/>
              <a:gdLst>
                <a:gd name="T0" fmla="*/ 48 w 48"/>
                <a:gd name="T1" fmla="*/ 0 h 137"/>
                <a:gd name="T2" fmla="*/ 38 w 48"/>
                <a:gd name="T3" fmla="*/ 11 h 137"/>
                <a:gd name="T4" fmla="*/ 0 w 48"/>
                <a:gd name="T5" fmla="*/ 137 h 137"/>
                <a:gd name="T6" fmla="*/ 41 w 48"/>
                <a:gd name="T7" fmla="*/ 102 h 137"/>
                <a:gd name="T8" fmla="*/ 44 w 48"/>
                <a:gd name="T9" fmla="*/ 78 h 137"/>
                <a:gd name="T10" fmla="*/ 48 w 48"/>
                <a:gd name="T11" fmla="*/ 0 h 137"/>
              </a:gdLst>
              <a:ahLst/>
              <a:cxnLst>
                <a:cxn ang="0">
                  <a:pos x="T0" y="T1"/>
                </a:cxn>
                <a:cxn ang="0">
                  <a:pos x="T2" y="T3"/>
                </a:cxn>
                <a:cxn ang="0">
                  <a:pos x="T4" y="T5"/>
                </a:cxn>
                <a:cxn ang="0">
                  <a:pos x="T6" y="T7"/>
                </a:cxn>
                <a:cxn ang="0">
                  <a:pos x="T8" y="T9"/>
                </a:cxn>
                <a:cxn ang="0">
                  <a:pos x="T10" y="T11"/>
                </a:cxn>
              </a:cxnLst>
              <a:rect l="0" t="0" r="r" b="b"/>
              <a:pathLst>
                <a:path w="48" h="137">
                  <a:moveTo>
                    <a:pt x="48" y="0"/>
                  </a:moveTo>
                  <a:cubicBezTo>
                    <a:pt x="45" y="4"/>
                    <a:pt x="42" y="8"/>
                    <a:pt x="38" y="11"/>
                  </a:cubicBezTo>
                  <a:cubicBezTo>
                    <a:pt x="37" y="60"/>
                    <a:pt x="26" y="101"/>
                    <a:pt x="0" y="137"/>
                  </a:cubicBezTo>
                  <a:cubicBezTo>
                    <a:pt x="15" y="127"/>
                    <a:pt x="29" y="115"/>
                    <a:pt x="41" y="102"/>
                  </a:cubicBezTo>
                  <a:cubicBezTo>
                    <a:pt x="42" y="95"/>
                    <a:pt x="43" y="87"/>
                    <a:pt x="44" y="78"/>
                  </a:cubicBezTo>
                  <a:cubicBezTo>
                    <a:pt x="47" y="53"/>
                    <a:pt x="48" y="22"/>
                    <a:pt x="48"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0" name="Freeform 17">
              <a:extLst>
                <a:ext uri="{FF2B5EF4-FFF2-40B4-BE49-F238E27FC236}">
                  <a16:creationId xmlns:a16="http://schemas.microsoft.com/office/drawing/2014/main" id="{DDB4706D-8180-486D-9AB4-7B78476E5B32}"/>
                </a:ext>
              </a:extLst>
            </p:cNvPr>
            <p:cNvSpPr>
              <a:spLocks/>
            </p:cNvSpPr>
            <p:nvPr/>
          </p:nvSpPr>
          <p:spPr bwMode="auto">
            <a:xfrm>
              <a:off x="1495426" y="3068638"/>
              <a:ext cx="698500" cy="577850"/>
            </a:xfrm>
            <a:custGeom>
              <a:avLst/>
              <a:gdLst>
                <a:gd name="T0" fmla="*/ 1 w 140"/>
                <a:gd name="T1" fmla="*/ 20 h 118"/>
                <a:gd name="T2" fmla="*/ 46 w 140"/>
                <a:gd name="T3" fmla="*/ 116 h 118"/>
                <a:gd name="T4" fmla="*/ 84 w 140"/>
                <a:gd name="T5" fmla="*/ 118 h 118"/>
                <a:gd name="T6" fmla="*/ 139 w 140"/>
                <a:gd name="T7" fmla="*/ 27 h 118"/>
                <a:gd name="T8" fmla="*/ 1 w 140"/>
                <a:gd name="T9" fmla="*/ 20 h 118"/>
              </a:gdLst>
              <a:ahLst/>
              <a:cxnLst>
                <a:cxn ang="0">
                  <a:pos x="T0" y="T1"/>
                </a:cxn>
                <a:cxn ang="0">
                  <a:pos x="T2" y="T3"/>
                </a:cxn>
                <a:cxn ang="0">
                  <a:pos x="T4" y="T5"/>
                </a:cxn>
                <a:cxn ang="0">
                  <a:pos x="T6" y="T7"/>
                </a:cxn>
                <a:cxn ang="0">
                  <a:pos x="T8" y="T9"/>
                </a:cxn>
              </a:cxnLst>
              <a:rect l="0" t="0" r="r" b="b"/>
              <a:pathLst>
                <a:path w="140" h="118">
                  <a:moveTo>
                    <a:pt x="1" y="20"/>
                  </a:moveTo>
                  <a:cubicBezTo>
                    <a:pt x="0" y="56"/>
                    <a:pt x="33" y="97"/>
                    <a:pt x="46" y="116"/>
                  </a:cubicBezTo>
                  <a:cubicBezTo>
                    <a:pt x="60" y="117"/>
                    <a:pt x="75" y="116"/>
                    <a:pt x="84" y="118"/>
                  </a:cubicBezTo>
                  <a:cubicBezTo>
                    <a:pt x="109" y="87"/>
                    <a:pt x="138" y="46"/>
                    <a:pt x="139" y="27"/>
                  </a:cubicBezTo>
                  <a:cubicBezTo>
                    <a:pt x="140" y="10"/>
                    <a:pt x="2" y="0"/>
                    <a:pt x="1" y="2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1" name="Freeform 18">
              <a:extLst>
                <a:ext uri="{FF2B5EF4-FFF2-40B4-BE49-F238E27FC236}">
                  <a16:creationId xmlns:a16="http://schemas.microsoft.com/office/drawing/2014/main" id="{2E5F89C7-23AE-472E-8E6B-34C9D437AB0D}"/>
                </a:ext>
              </a:extLst>
            </p:cNvPr>
            <p:cNvSpPr>
              <a:spLocks/>
            </p:cNvSpPr>
            <p:nvPr/>
          </p:nvSpPr>
          <p:spPr bwMode="auto">
            <a:xfrm>
              <a:off x="1635126" y="3641725"/>
              <a:ext cx="119063" cy="500063"/>
            </a:xfrm>
            <a:custGeom>
              <a:avLst/>
              <a:gdLst>
                <a:gd name="T0" fmla="*/ 21 w 24"/>
                <a:gd name="T1" fmla="*/ 0 h 102"/>
                <a:gd name="T2" fmla="*/ 0 w 24"/>
                <a:gd name="T3" fmla="*/ 102 h 102"/>
                <a:gd name="T4" fmla="*/ 7 w 24"/>
                <a:gd name="T5" fmla="*/ 99 h 102"/>
                <a:gd name="T6" fmla="*/ 24 w 24"/>
                <a:gd name="T7" fmla="*/ 0 h 102"/>
                <a:gd name="T8" fmla="*/ 21 w 24"/>
                <a:gd name="T9" fmla="*/ 0 h 102"/>
              </a:gdLst>
              <a:ahLst/>
              <a:cxnLst>
                <a:cxn ang="0">
                  <a:pos x="T0" y="T1"/>
                </a:cxn>
                <a:cxn ang="0">
                  <a:pos x="T2" y="T3"/>
                </a:cxn>
                <a:cxn ang="0">
                  <a:pos x="T4" y="T5"/>
                </a:cxn>
                <a:cxn ang="0">
                  <a:pos x="T6" y="T7"/>
                </a:cxn>
                <a:cxn ang="0">
                  <a:pos x="T8" y="T9"/>
                </a:cxn>
              </a:cxnLst>
              <a:rect l="0" t="0" r="r" b="b"/>
              <a:pathLst>
                <a:path w="24" h="102">
                  <a:moveTo>
                    <a:pt x="21" y="0"/>
                  </a:moveTo>
                  <a:cubicBezTo>
                    <a:pt x="8" y="31"/>
                    <a:pt x="0" y="68"/>
                    <a:pt x="0" y="102"/>
                  </a:cubicBezTo>
                  <a:cubicBezTo>
                    <a:pt x="3" y="101"/>
                    <a:pt x="5" y="100"/>
                    <a:pt x="7" y="99"/>
                  </a:cubicBezTo>
                  <a:cubicBezTo>
                    <a:pt x="12" y="66"/>
                    <a:pt x="15" y="32"/>
                    <a:pt x="24" y="0"/>
                  </a:cubicBezTo>
                  <a:cubicBezTo>
                    <a:pt x="23" y="0"/>
                    <a:pt x="22" y="0"/>
                    <a:pt x="21"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2" name="Freeform 19">
              <a:extLst>
                <a:ext uri="{FF2B5EF4-FFF2-40B4-BE49-F238E27FC236}">
                  <a16:creationId xmlns:a16="http://schemas.microsoft.com/office/drawing/2014/main" id="{93057A1D-86C6-4F22-9C59-0BF5D725F14B}"/>
                </a:ext>
              </a:extLst>
            </p:cNvPr>
            <p:cNvSpPr>
              <a:spLocks/>
            </p:cNvSpPr>
            <p:nvPr/>
          </p:nvSpPr>
          <p:spPr bwMode="auto">
            <a:xfrm>
              <a:off x="1635126" y="4127500"/>
              <a:ext cx="34925" cy="98425"/>
            </a:xfrm>
            <a:custGeom>
              <a:avLst/>
              <a:gdLst>
                <a:gd name="T0" fmla="*/ 7 w 7"/>
                <a:gd name="T1" fmla="*/ 0 h 20"/>
                <a:gd name="T2" fmla="*/ 0 w 7"/>
                <a:gd name="T3" fmla="*/ 3 h 20"/>
                <a:gd name="T4" fmla="*/ 1 w 7"/>
                <a:gd name="T5" fmla="*/ 19 h 20"/>
                <a:gd name="T6" fmla="*/ 2 w 7"/>
                <a:gd name="T7" fmla="*/ 20 h 20"/>
                <a:gd name="T8" fmla="*/ 4 w 7"/>
                <a:gd name="T9" fmla="*/ 19 h 20"/>
                <a:gd name="T10" fmla="*/ 7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7" y="0"/>
                  </a:moveTo>
                  <a:cubicBezTo>
                    <a:pt x="5" y="1"/>
                    <a:pt x="3" y="2"/>
                    <a:pt x="0" y="3"/>
                  </a:cubicBezTo>
                  <a:cubicBezTo>
                    <a:pt x="0" y="9"/>
                    <a:pt x="1" y="14"/>
                    <a:pt x="1" y="19"/>
                  </a:cubicBezTo>
                  <a:cubicBezTo>
                    <a:pt x="1" y="20"/>
                    <a:pt x="2" y="20"/>
                    <a:pt x="2" y="20"/>
                  </a:cubicBezTo>
                  <a:cubicBezTo>
                    <a:pt x="3" y="20"/>
                    <a:pt x="3" y="19"/>
                    <a:pt x="4" y="19"/>
                  </a:cubicBezTo>
                  <a:cubicBezTo>
                    <a:pt x="5" y="13"/>
                    <a:pt x="6" y="6"/>
                    <a:pt x="7"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3" name="Freeform 20">
              <a:extLst>
                <a:ext uri="{FF2B5EF4-FFF2-40B4-BE49-F238E27FC236}">
                  <a16:creationId xmlns:a16="http://schemas.microsoft.com/office/drawing/2014/main" id="{4B182884-F6AA-40DA-8738-C11A03FE8E29}"/>
                </a:ext>
              </a:extLst>
            </p:cNvPr>
            <p:cNvSpPr>
              <a:spLocks/>
            </p:cNvSpPr>
            <p:nvPr/>
          </p:nvSpPr>
          <p:spPr bwMode="auto">
            <a:xfrm>
              <a:off x="1739901" y="3617913"/>
              <a:ext cx="25400" cy="23813"/>
            </a:xfrm>
            <a:custGeom>
              <a:avLst/>
              <a:gdLst>
                <a:gd name="T0" fmla="*/ 5 w 5"/>
                <a:gd name="T1" fmla="*/ 0 h 5"/>
                <a:gd name="T2" fmla="*/ 2 w 5"/>
                <a:gd name="T3" fmla="*/ 0 h 5"/>
                <a:gd name="T4" fmla="*/ 0 w 5"/>
                <a:gd name="T5" fmla="*/ 5 h 5"/>
                <a:gd name="T6" fmla="*/ 3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cubicBezTo>
                    <a:pt x="4" y="0"/>
                    <a:pt x="3" y="0"/>
                    <a:pt x="2" y="0"/>
                  </a:cubicBezTo>
                  <a:cubicBezTo>
                    <a:pt x="1" y="2"/>
                    <a:pt x="0" y="3"/>
                    <a:pt x="0" y="5"/>
                  </a:cubicBezTo>
                  <a:cubicBezTo>
                    <a:pt x="1" y="5"/>
                    <a:pt x="2" y="5"/>
                    <a:pt x="3" y="5"/>
                  </a:cubicBezTo>
                  <a:cubicBezTo>
                    <a:pt x="4" y="3"/>
                    <a:pt x="4" y="1"/>
                    <a:pt x="5"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4" name="Freeform 21">
              <a:extLst>
                <a:ext uri="{FF2B5EF4-FFF2-40B4-BE49-F238E27FC236}">
                  <a16:creationId xmlns:a16="http://schemas.microsoft.com/office/drawing/2014/main" id="{E935203A-4657-4801-9E7D-CD7DFC7AF8DF}"/>
                </a:ext>
              </a:extLst>
            </p:cNvPr>
            <p:cNvSpPr>
              <a:spLocks/>
            </p:cNvSpPr>
            <p:nvPr/>
          </p:nvSpPr>
          <p:spPr bwMode="auto">
            <a:xfrm>
              <a:off x="1889126" y="3646488"/>
              <a:ext cx="84138" cy="284163"/>
            </a:xfrm>
            <a:custGeom>
              <a:avLst/>
              <a:gdLst>
                <a:gd name="T0" fmla="*/ 0 w 17"/>
                <a:gd name="T1" fmla="*/ 0 h 58"/>
                <a:gd name="T2" fmla="*/ 10 w 17"/>
                <a:gd name="T3" fmla="*/ 41 h 58"/>
                <a:gd name="T4" fmla="*/ 12 w 17"/>
                <a:gd name="T5" fmla="*/ 58 h 58"/>
                <a:gd name="T6" fmla="*/ 17 w 17"/>
                <a:gd name="T7" fmla="*/ 53 h 58"/>
                <a:gd name="T8" fmla="*/ 16 w 17"/>
                <a:gd name="T9" fmla="*/ 43 h 58"/>
                <a:gd name="T10" fmla="*/ 5 w 17"/>
                <a:gd name="T11" fmla="*/ 0 h 58"/>
                <a:gd name="T12" fmla="*/ 5 w 17"/>
                <a:gd name="T13" fmla="*/ 0 h 58"/>
                <a:gd name="T14" fmla="*/ 0 w 17"/>
                <a:gd name="T15" fmla="*/ 0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8">
                  <a:moveTo>
                    <a:pt x="0" y="0"/>
                  </a:moveTo>
                  <a:cubicBezTo>
                    <a:pt x="4" y="13"/>
                    <a:pt x="8" y="27"/>
                    <a:pt x="10" y="41"/>
                  </a:cubicBezTo>
                  <a:cubicBezTo>
                    <a:pt x="11" y="46"/>
                    <a:pt x="12" y="52"/>
                    <a:pt x="12" y="58"/>
                  </a:cubicBezTo>
                  <a:cubicBezTo>
                    <a:pt x="14" y="56"/>
                    <a:pt x="16" y="55"/>
                    <a:pt x="17" y="53"/>
                  </a:cubicBezTo>
                  <a:cubicBezTo>
                    <a:pt x="17" y="50"/>
                    <a:pt x="16" y="47"/>
                    <a:pt x="16" y="43"/>
                  </a:cubicBezTo>
                  <a:cubicBezTo>
                    <a:pt x="13" y="30"/>
                    <a:pt x="11" y="13"/>
                    <a:pt x="5" y="0"/>
                  </a:cubicBezTo>
                  <a:cubicBezTo>
                    <a:pt x="5" y="0"/>
                    <a:pt x="5" y="0"/>
                    <a:pt x="5" y="0"/>
                  </a:cubicBezTo>
                  <a:cubicBezTo>
                    <a:pt x="3" y="0"/>
                    <a:pt x="2" y="0"/>
                    <a:pt x="0" y="0"/>
                  </a:cubicBezTo>
                </a:path>
              </a:pathLst>
            </a:custGeom>
            <a:solidFill>
              <a:srgbClr val="D5F3F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5" name="Freeform 22">
              <a:extLst>
                <a:ext uri="{FF2B5EF4-FFF2-40B4-BE49-F238E27FC236}">
                  <a16:creationId xmlns:a16="http://schemas.microsoft.com/office/drawing/2014/main" id="{00EF174A-1EA9-4033-96FD-20F2480E37FC}"/>
                </a:ext>
              </a:extLst>
            </p:cNvPr>
            <p:cNvSpPr>
              <a:spLocks/>
            </p:cNvSpPr>
            <p:nvPr/>
          </p:nvSpPr>
          <p:spPr bwMode="auto">
            <a:xfrm>
              <a:off x="1949451" y="3906838"/>
              <a:ext cx="44450" cy="211138"/>
            </a:xfrm>
            <a:custGeom>
              <a:avLst/>
              <a:gdLst>
                <a:gd name="T0" fmla="*/ 5 w 9"/>
                <a:gd name="T1" fmla="*/ 0 h 43"/>
                <a:gd name="T2" fmla="*/ 0 w 9"/>
                <a:gd name="T3" fmla="*/ 5 h 43"/>
                <a:gd name="T4" fmla="*/ 5 w 9"/>
                <a:gd name="T5" fmla="*/ 43 h 43"/>
                <a:gd name="T6" fmla="*/ 5 w 9"/>
                <a:gd name="T7" fmla="*/ 43 h 43"/>
                <a:gd name="T8" fmla="*/ 7 w 9"/>
                <a:gd name="T9" fmla="*/ 41 h 43"/>
                <a:gd name="T10" fmla="*/ 5 w 9"/>
                <a:gd name="T11" fmla="*/ 0 h 43"/>
              </a:gdLst>
              <a:ahLst/>
              <a:cxnLst>
                <a:cxn ang="0">
                  <a:pos x="T0" y="T1"/>
                </a:cxn>
                <a:cxn ang="0">
                  <a:pos x="T2" y="T3"/>
                </a:cxn>
                <a:cxn ang="0">
                  <a:pos x="T4" y="T5"/>
                </a:cxn>
                <a:cxn ang="0">
                  <a:pos x="T6" y="T7"/>
                </a:cxn>
                <a:cxn ang="0">
                  <a:pos x="T8" y="T9"/>
                </a:cxn>
                <a:cxn ang="0">
                  <a:pos x="T10" y="T11"/>
                </a:cxn>
              </a:cxnLst>
              <a:rect l="0" t="0" r="r" b="b"/>
              <a:pathLst>
                <a:path w="9" h="43">
                  <a:moveTo>
                    <a:pt x="5" y="0"/>
                  </a:moveTo>
                  <a:cubicBezTo>
                    <a:pt x="4" y="2"/>
                    <a:pt x="2" y="3"/>
                    <a:pt x="0" y="5"/>
                  </a:cubicBezTo>
                  <a:cubicBezTo>
                    <a:pt x="1" y="18"/>
                    <a:pt x="2" y="30"/>
                    <a:pt x="5" y="43"/>
                  </a:cubicBezTo>
                  <a:cubicBezTo>
                    <a:pt x="5" y="43"/>
                    <a:pt x="5" y="43"/>
                    <a:pt x="5" y="43"/>
                  </a:cubicBezTo>
                  <a:cubicBezTo>
                    <a:pt x="6" y="43"/>
                    <a:pt x="7" y="42"/>
                    <a:pt x="7" y="41"/>
                  </a:cubicBezTo>
                  <a:cubicBezTo>
                    <a:pt x="9" y="28"/>
                    <a:pt x="7" y="14"/>
                    <a:pt x="5" y="0"/>
                  </a:cubicBezTo>
                </a:path>
              </a:pathLst>
            </a:custGeom>
            <a:solidFill>
              <a:srgbClr val="FFBE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6" name="Freeform 23">
              <a:extLst>
                <a:ext uri="{FF2B5EF4-FFF2-40B4-BE49-F238E27FC236}">
                  <a16:creationId xmlns:a16="http://schemas.microsoft.com/office/drawing/2014/main" id="{ACEC8DA5-9F70-47FE-A7E8-AE05F370833C}"/>
                </a:ext>
              </a:extLst>
            </p:cNvPr>
            <p:cNvSpPr>
              <a:spLocks/>
            </p:cNvSpPr>
            <p:nvPr/>
          </p:nvSpPr>
          <p:spPr bwMode="auto">
            <a:xfrm>
              <a:off x="1884363" y="3598863"/>
              <a:ext cx="30163" cy="47625"/>
            </a:xfrm>
            <a:custGeom>
              <a:avLst/>
              <a:gdLst>
                <a:gd name="T0" fmla="*/ 1 w 6"/>
                <a:gd name="T1" fmla="*/ 0 h 10"/>
                <a:gd name="T2" fmla="*/ 0 w 6"/>
                <a:gd name="T3" fmla="*/ 1 h 10"/>
                <a:gd name="T4" fmla="*/ 1 w 6"/>
                <a:gd name="T5" fmla="*/ 10 h 10"/>
                <a:gd name="T6" fmla="*/ 6 w 6"/>
                <a:gd name="T7" fmla="*/ 10 h 10"/>
                <a:gd name="T8" fmla="*/ 6 w 6"/>
                <a:gd name="T9" fmla="*/ 10 h 10"/>
                <a:gd name="T10" fmla="*/ 1 w 6"/>
                <a:gd name="T11" fmla="*/ 0 h 10"/>
                <a:gd name="T12" fmla="*/ 1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0"/>
                  </a:moveTo>
                  <a:cubicBezTo>
                    <a:pt x="0" y="0"/>
                    <a:pt x="0" y="1"/>
                    <a:pt x="0" y="1"/>
                  </a:cubicBezTo>
                  <a:cubicBezTo>
                    <a:pt x="0" y="4"/>
                    <a:pt x="1" y="7"/>
                    <a:pt x="1" y="10"/>
                  </a:cubicBezTo>
                  <a:cubicBezTo>
                    <a:pt x="3" y="10"/>
                    <a:pt x="4" y="10"/>
                    <a:pt x="6" y="10"/>
                  </a:cubicBezTo>
                  <a:cubicBezTo>
                    <a:pt x="6" y="10"/>
                    <a:pt x="6" y="10"/>
                    <a:pt x="6" y="10"/>
                  </a:cubicBezTo>
                  <a:cubicBezTo>
                    <a:pt x="5" y="7"/>
                    <a:pt x="3" y="3"/>
                    <a:pt x="1" y="0"/>
                  </a:cubicBezTo>
                  <a:cubicBezTo>
                    <a:pt x="1" y="0"/>
                    <a:pt x="1" y="0"/>
                    <a:pt x="1" y="0"/>
                  </a:cubicBezTo>
                </a:path>
              </a:pathLst>
            </a:custGeom>
            <a:solidFill>
              <a:srgbClr val="4FBE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7" name="Freeform 24">
              <a:extLst>
                <a:ext uri="{FF2B5EF4-FFF2-40B4-BE49-F238E27FC236}">
                  <a16:creationId xmlns:a16="http://schemas.microsoft.com/office/drawing/2014/main" id="{F7A4D9C7-FBC7-43C9-A348-980FE566FA57}"/>
                </a:ext>
              </a:extLst>
            </p:cNvPr>
            <p:cNvSpPr>
              <a:spLocks noEditPoints="1"/>
            </p:cNvSpPr>
            <p:nvPr/>
          </p:nvSpPr>
          <p:spPr bwMode="auto">
            <a:xfrm>
              <a:off x="1385888" y="4554538"/>
              <a:ext cx="65088" cy="676275"/>
            </a:xfrm>
            <a:custGeom>
              <a:avLst/>
              <a:gdLst>
                <a:gd name="T0" fmla="*/ 10 w 13"/>
                <a:gd name="T1" fmla="*/ 14 h 138"/>
                <a:gd name="T2" fmla="*/ 10 w 13"/>
                <a:gd name="T3" fmla="*/ 15 h 138"/>
                <a:gd name="T4" fmla="*/ 0 w 13"/>
                <a:gd name="T5" fmla="*/ 138 h 138"/>
                <a:gd name="T6" fmla="*/ 0 w 13"/>
                <a:gd name="T7" fmla="*/ 138 h 138"/>
                <a:gd name="T8" fmla="*/ 0 w 13"/>
                <a:gd name="T9" fmla="*/ 138 h 138"/>
                <a:gd name="T10" fmla="*/ 0 w 13"/>
                <a:gd name="T11" fmla="*/ 138 h 138"/>
                <a:gd name="T12" fmla="*/ 10 w 13"/>
                <a:gd name="T13" fmla="*/ 15 h 138"/>
                <a:gd name="T14" fmla="*/ 10 w 13"/>
                <a:gd name="T15" fmla="*/ 14 h 138"/>
                <a:gd name="T16" fmla="*/ 10 w 13"/>
                <a:gd name="T17" fmla="*/ 14 h 138"/>
                <a:gd name="T18" fmla="*/ 10 w 13"/>
                <a:gd name="T19" fmla="*/ 14 h 138"/>
                <a:gd name="T20" fmla="*/ 10 w 13"/>
                <a:gd name="T21" fmla="*/ 14 h 138"/>
                <a:gd name="T22" fmla="*/ 10 w 13"/>
                <a:gd name="T23" fmla="*/ 14 h 138"/>
                <a:gd name="T24" fmla="*/ 10 w 13"/>
                <a:gd name="T25" fmla="*/ 14 h 138"/>
                <a:gd name="T26" fmla="*/ 11 w 13"/>
                <a:gd name="T27" fmla="*/ 12 h 138"/>
                <a:gd name="T28" fmla="*/ 10 w 13"/>
                <a:gd name="T29" fmla="*/ 14 h 138"/>
                <a:gd name="T30" fmla="*/ 11 w 13"/>
                <a:gd name="T31" fmla="*/ 13 h 138"/>
                <a:gd name="T32" fmla="*/ 11 w 13"/>
                <a:gd name="T33" fmla="*/ 13 h 138"/>
                <a:gd name="T34" fmla="*/ 11 w 13"/>
                <a:gd name="T35" fmla="*/ 13 h 138"/>
                <a:gd name="T36" fmla="*/ 11 w 13"/>
                <a:gd name="T37" fmla="*/ 13 h 138"/>
                <a:gd name="T38" fmla="*/ 11 w 13"/>
                <a:gd name="T39" fmla="*/ 12 h 138"/>
                <a:gd name="T40" fmla="*/ 11 w 13"/>
                <a:gd name="T41" fmla="*/ 12 h 138"/>
                <a:gd name="T42" fmla="*/ 11 w 13"/>
                <a:gd name="T43" fmla="*/ 10 h 138"/>
                <a:gd name="T44" fmla="*/ 11 w 13"/>
                <a:gd name="T45" fmla="*/ 12 h 138"/>
                <a:gd name="T46" fmla="*/ 11 w 13"/>
                <a:gd name="T47" fmla="*/ 10 h 138"/>
                <a:gd name="T48" fmla="*/ 11 w 13"/>
                <a:gd name="T49" fmla="*/ 8 h 138"/>
                <a:gd name="T50" fmla="*/ 11 w 13"/>
                <a:gd name="T51" fmla="*/ 10 h 138"/>
                <a:gd name="T52" fmla="*/ 11 w 13"/>
                <a:gd name="T53" fmla="*/ 8 h 138"/>
                <a:gd name="T54" fmla="*/ 12 w 13"/>
                <a:gd name="T55" fmla="*/ 8 h 138"/>
                <a:gd name="T56" fmla="*/ 11 w 13"/>
                <a:gd name="T57" fmla="*/ 8 h 138"/>
                <a:gd name="T58" fmla="*/ 12 w 13"/>
                <a:gd name="T59" fmla="*/ 8 h 138"/>
                <a:gd name="T60" fmla="*/ 12 w 13"/>
                <a:gd name="T61" fmla="*/ 7 h 138"/>
                <a:gd name="T62" fmla="*/ 12 w 13"/>
                <a:gd name="T63" fmla="*/ 7 h 138"/>
                <a:gd name="T64" fmla="*/ 12 w 13"/>
                <a:gd name="T65" fmla="*/ 7 h 138"/>
                <a:gd name="T66" fmla="*/ 12 w 13"/>
                <a:gd name="T67" fmla="*/ 6 h 138"/>
                <a:gd name="T68" fmla="*/ 12 w 13"/>
                <a:gd name="T69" fmla="*/ 7 h 138"/>
                <a:gd name="T70" fmla="*/ 12 w 13"/>
                <a:gd name="T71" fmla="*/ 6 h 138"/>
                <a:gd name="T72" fmla="*/ 12 w 13"/>
                <a:gd name="T73" fmla="*/ 5 h 138"/>
                <a:gd name="T74" fmla="*/ 12 w 13"/>
                <a:gd name="T75" fmla="*/ 6 h 138"/>
                <a:gd name="T76" fmla="*/ 12 w 13"/>
                <a:gd name="T77" fmla="*/ 5 h 138"/>
                <a:gd name="T78" fmla="*/ 12 w 13"/>
                <a:gd name="T79" fmla="*/ 4 h 138"/>
                <a:gd name="T80" fmla="*/ 12 w 13"/>
                <a:gd name="T81" fmla="*/ 5 h 138"/>
                <a:gd name="T82" fmla="*/ 12 w 13"/>
                <a:gd name="T83" fmla="*/ 4 h 138"/>
                <a:gd name="T84" fmla="*/ 12 w 13"/>
                <a:gd name="T85" fmla="*/ 3 h 138"/>
                <a:gd name="T86" fmla="*/ 12 w 13"/>
                <a:gd name="T87" fmla="*/ 4 h 138"/>
                <a:gd name="T88" fmla="*/ 12 w 13"/>
                <a:gd name="T89" fmla="*/ 3 h 138"/>
                <a:gd name="T90" fmla="*/ 12 w 13"/>
                <a:gd name="T91" fmla="*/ 2 h 138"/>
                <a:gd name="T92" fmla="*/ 12 w 13"/>
                <a:gd name="T93" fmla="*/ 3 h 138"/>
                <a:gd name="T94" fmla="*/ 12 w 13"/>
                <a:gd name="T95" fmla="*/ 2 h 138"/>
                <a:gd name="T96" fmla="*/ 13 w 13"/>
                <a:gd name="T97" fmla="*/ 2 h 138"/>
                <a:gd name="T98" fmla="*/ 12 w 13"/>
                <a:gd name="T99" fmla="*/ 2 h 138"/>
                <a:gd name="T100" fmla="*/ 13 w 13"/>
                <a:gd name="T101" fmla="*/ 2 h 138"/>
                <a:gd name="T102" fmla="*/ 13 w 13"/>
                <a:gd name="T103" fmla="*/ 1 h 138"/>
                <a:gd name="T104" fmla="*/ 13 w 13"/>
                <a:gd name="T105" fmla="*/ 1 h 138"/>
                <a:gd name="T106" fmla="*/ 13 w 13"/>
                <a:gd name="T107" fmla="*/ 1 h 138"/>
                <a:gd name="T108" fmla="*/ 13 w 13"/>
                <a:gd name="T109" fmla="*/ 0 h 138"/>
                <a:gd name="T110" fmla="*/ 13 w 13"/>
                <a:gd name="T111" fmla="*/ 0 h 138"/>
                <a:gd name="T112" fmla="*/ 13 w 13"/>
                <a:gd name="T11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 h="138">
                  <a:moveTo>
                    <a:pt x="10" y="14"/>
                  </a:moveTo>
                  <a:cubicBezTo>
                    <a:pt x="10" y="14"/>
                    <a:pt x="10" y="14"/>
                    <a:pt x="10" y="15"/>
                  </a:cubicBezTo>
                  <a:cubicBezTo>
                    <a:pt x="4" y="56"/>
                    <a:pt x="0" y="97"/>
                    <a:pt x="0" y="138"/>
                  </a:cubicBezTo>
                  <a:cubicBezTo>
                    <a:pt x="0" y="138"/>
                    <a:pt x="0" y="138"/>
                    <a:pt x="0" y="138"/>
                  </a:cubicBezTo>
                  <a:cubicBezTo>
                    <a:pt x="0" y="138"/>
                    <a:pt x="0" y="138"/>
                    <a:pt x="0" y="138"/>
                  </a:cubicBezTo>
                  <a:cubicBezTo>
                    <a:pt x="0" y="138"/>
                    <a:pt x="0" y="138"/>
                    <a:pt x="0" y="138"/>
                  </a:cubicBezTo>
                  <a:cubicBezTo>
                    <a:pt x="0" y="97"/>
                    <a:pt x="4" y="56"/>
                    <a:pt x="10" y="15"/>
                  </a:cubicBezTo>
                  <a:cubicBezTo>
                    <a:pt x="10" y="14"/>
                    <a:pt x="10" y="14"/>
                    <a:pt x="10" y="14"/>
                  </a:cubicBezTo>
                  <a:cubicBezTo>
                    <a:pt x="10" y="14"/>
                    <a:pt x="10" y="14"/>
                    <a:pt x="10" y="14"/>
                  </a:cubicBezTo>
                  <a:moveTo>
                    <a:pt x="10" y="14"/>
                  </a:moveTo>
                  <a:cubicBezTo>
                    <a:pt x="10" y="14"/>
                    <a:pt x="10" y="14"/>
                    <a:pt x="10" y="14"/>
                  </a:cubicBezTo>
                  <a:cubicBezTo>
                    <a:pt x="10" y="14"/>
                    <a:pt x="10" y="14"/>
                    <a:pt x="10" y="14"/>
                  </a:cubicBezTo>
                  <a:cubicBezTo>
                    <a:pt x="10" y="14"/>
                    <a:pt x="10" y="14"/>
                    <a:pt x="10" y="14"/>
                  </a:cubicBezTo>
                  <a:moveTo>
                    <a:pt x="11" y="12"/>
                  </a:moveTo>
                  <a:cubicBezTo>
                    <a:pt x="11" y="13"/>
                    <a:pt x="11" y="13"/>
                    <a:pt x="10" y="14"/>
                  </a:cubicBezTo>
                  <a:cubicBezTo>
                    <a:pt x="11" y="14"/>
                    <a:pt x="11" y="14"/>
                    <a:pt x="11" y="13"/>
                  </a:cubicBezTo>
                  <a:cubicBezTo>
                    <a:pt x="11" y="13"/>
                    <a:pt x="11" y="13"/>
                    <a:pt x="11" y="13"/>
                  </a:cubicBezTo>
                  <a:cubicBezTo>
                    <a:pt x="11" y="13"/>
                    <a:pt x="11" y="13"/>
                    <a:pt x="11" y="13"/>
                  </a:cubicBezTo>
                  <a:cubicBezTo>
                    <a:pt x="11" y="13"/>
                    <a:pt x="11" y="13"/>
                    <a:pt x="11" y="13"/>
                  </a:cubicBezTo>
                  <a:cubicBezTo>
                    <a:pt x="11" y="13"/>
                    <a:pt x="11" y="12"/>
                    <a:pt x="11" y="12"/>
                  </a:cubicBezTo>
                  <a:cubicBezTo>
                    <a:pt x="11" y="12"/>
                    <a:pt x="11" y="12"/>
                    <a:pt x="11" y="12"/>
                  </a:cubicBezTo>
                  <a:moveTo>
                    <a:pt x="11" y="10"/>
                  </a:moveTo>
                  <a:cubicBezTo>
                    <a:pt x="11" y="11"/>
                    <a:pt x="11" y="11"/>
                    <a:pt x="11" y="12"/>
                  </a:cubicBezTo>
                  <a:cubicBezTo>
                    <a:pt x="11" y="11"/>
                    <a:pt x="11" y="11"/>
                    <a:pt x="11" y="10"/>
                  </a:cubicBezTo>
                  <a:moveTo>
                    <a:pt x="11" y="8"/>
                  </a:moveTo>
                  <a:cubicBezTo>
                    <a:pt x="11" y="9"/>
                    <a:pt x="11" y="10"/>
                    <a:pt x="11" y="10"/>
                  </a:cubicBezTo>
                  <a:cubicBezTo>
                    <a:pt x="11" y="10"/>
                    <a:pt x="11" y="9"/>
                    <a:pt x="11" y="8"/>
                  </a:cubicBezTo>
                  <a:moveTo>
                    <a:pt x="12" y="8"/>
                  </a:moveTo>
                  <a:cubicBezTo>
                    <a:pt x="11" y="8"/>
                    <a:pt x="11" y="8"/>
                    <a:pt x="11" y="8"/>
                  </a:cubicBezTo>
                  <a:cubicBezTo>
                    <a:pt x="11" y="8"/>
                    <a:pt x="11" y="8"/>
                    <a:pt x="12" y="8"/>
                  </a:cubicBezTo>
                  <a:moveTo>
                    <a:pt x="12" y="7"/>
                  </a:moveTo>
                  <a:cubicBezTo>
                    <a:pt x="12" y="7"/>
                    <a:pt x="12" y="7"/>
                    <a:pt x="12" y="7"/>
                  </a:cubicBezTo>
                  <a:cubicBezTo>
                    <a:pt x="12" y="7"/>
                    <a:pt x="12" y="7"/>
                    <a:pt x="12" y="7"/>
                  </a:cubicBezTo>
                  <a:moveTo>
                    <a:pt x="12" y="6"/>
                  </a:moveTo>
                  <a:cubicBezTo>
                    <a:pt x="12" y="6"/>
                    <a:pt x="12" y="6"/>
                    <a:pt x="12" y="7"/>
                  </a:cubicBezTo>
                  <a:cubicBezTo>
                    <a:pt x="12" y="6"/>
                    <a:pt x="12" y="6"/>
                    <a:pt x="12" y="6"/>
                  </a:cubicBezTo>
                  <a:moveTo>
                    <a:pt x="12" y="5"/>
                  </a:moveTo>
                  <a:cubicBezTo>
                    <a:pt x="12" y="5"/>
                    <a:pt x="12" y="5"/>
                    <a:pt x="12" y="6"/>
                  </a:cubicBezTo>
                  <a:cubicBezTo>
                    <a:pt x="12" y="5"/>
                    <a:pt x="12" y="5"/>
                    <a:pt x="12" y="5"/>
                  </a:cubicBezTo>
                  <a:moveTo>
                    <a:pt x="12" y="4"/>
                  </a:moveTo>
                  <a:cubicBezTo>
                    <a:pt x="12" y="4"/>
                    <a:pt x="12" y="4"/>
                    <a:pt x="12" y="5"/>
                  </a:cubicBezTo>
                  <a:cubicBezTo>
                    <a:pt x="12" y="4"/>
                    <a:pt x="12" y="4"/>
                    <a:pt x="12" y="4"/>
                  </a:cubicBezTo>
                  <a:moveTo>
                    <a:pt x="12" y="3"/>
                  </a:moveTo>
                  <a:cubicBezTo>
                    <a:pt x="12" y="3"/>
                    <a:pt x="12" y="4"/>
                    <a:pt x="12" y="4"/>
                  </a:cubicBezTo>
                  <a:cubicBezTo>
                    <a:pt x="12" y="4"/>
                    <a:pt x="12" y="3"/>
                    <a:pt x="12" y="3"/>
                  </a:cubicBezTo>
                  <a:moveTo>
                    <a:pt x="12" y="2"/>
                  </a:moveTo>
                  <a:cubicBezTo>
                    <a:pt x="12" y="2"/>
                    <a:pt x="12" y="3"/>
                    <a:pt x="12" y="3"/>
                  </a:cubicBezTo>
                  <a:cubicBezTo>
                    <a:pt x="12" y="3"/>
                    <a:pt x="12" y="2"/>
                    <a:pt x="12" y="2"/>
                  </a:cubicBezTo>
                  <a:moveTo>
                    <a:pt x="13" y="2"/>
                  </a:moveTo>
                  <a:cubicBezTo>
                    <a:pt x="13" y="2"/>
                    <a:pt x="12" y="2"/>
                    <a:pt x="12" y="2"/>
                  </a:cubicBezTo>
                  <a:cubicBezTo>
                    <a:pt x="12" y="2"/>
                    <a:pt x="13" y="2"/>
                    <a:pt x="13" y="2"/>
                  </a:cubicBezTo>
                  <a:moveTo>
                    <a:pt x="13" y="1"/>
                  </a:moveTo>
                  <a:cubicBezTo>
                    <a:pt x="13" y="1"/>
                    <a:pt x="13" y="1"/>
                    <a:pt x="13" y="1"/>
                  </a:cubicBezTo>
                  <a:cubicBezTo>
                    <a:pt x="13" y="1"/>
                    <a:pt x="13" y="1"/>
                    <a:pt x="13" y="1"/>
                  </a:cubicBezTo>
                  <a:moveTo>
                    <a:pt x="13" y="0"/>
                  </a:moveTo>
                  <a:cubicBezTo>
                    <a:pt x="13" y="0"/>
                    <a:pt x="13" y="0"/>
                    <a:pt x="13" y="0"/>
                  </a:cubicBezTo>
                  <a:cubicBezTo>
                    <a:pt x="13" y="0"/>
                    <a:pt x="13" y="0"/>
                    <a:pt x="13"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8" name="Freeform 25">
              <a:extLst>
                <a:ext uri="{FF2B5EF4-FFF2-40B4-BE49-F238E27FC236}">
                  <a16:creationId xmlns:a16="http://schemas.microsoft.com/office/drawing/2014/main" id="{AF5816B1-C229-4ED1-8F03-2383CF86275E}"/>
                </a:ext>
              </a:extLst>
            </p:cNvPr>
            <p:cNvSpPr>
              <a:spLocks noEditPoints="1"/>
            </p:cNvSpPr>
            <p:nvPr/>
          </p:nvSpPr>
          <p:spPr bwMode="auto">
            <a:xfrm>
              <a:off x="1435101" y="3867150"/>
              <a:ext cx="200025" cy="755650"/>
            </a:xfrm>
            <a:custGeom>
              <a:avLst/>
              <a:gdLst>
                <a:gd name="T0" fmla="*/ 1 w 40"/>
                <a:gd name="T1" fmla="*/ 153 h 154"/>
                <a:gd name="T2" fmla="*/ 0 w 40"/>
                <a:gd name="T3" fmla="*/ 154 h 154"/>
                <a:gd name="T4" fmla="*/ 0 w 40"/>
                <a:gd name="T5" fmla="*/ 154 h 154"/>
                <a:gd name="T6" fmla="*/ 0 w 40"/>
                <a:gd name="T7" fmla="*/ 154 h 154"/>
                <a:gd name="T8" fmla="*/ 1 w 40"/>
                <a:gd name="T9" fmla="*/ 153 h 154"/>
                <a:gd name="T10" fmla="*/ 1 w 40"/>
                <a:gd name="T11" fmla="*/ 153 h 154"/>
                <a:gd name="T12" fmla="*/ 1 w 40"/>
                <a:gd name="T13" fmla="*/ 153 h 154"/>
                <a:gd name="T14" fmla="*/ 1 w 40"/>
                <a:gd name="T15" fmla="*/ 153 h 154"/>
                <a:gd name="T16" fmla="*/ 1 w 40"/>
                <a:gd name="T17" fmla="*/ 153 h 154"/>
                <a:gd name="T18" fmla="*/ 1 w 40"/>
                <a:gd name="T19" fmla="*/ 153 h 154"/>
                <a:gd name="T20" fmla="*/ 1 w 40"/>
                <a:gd name="T21" fmla="*/ 153 h 154"/>
                <a:gd name="T22" fmla="*/ 40 w 40"/>
                <a:gd name="T23" fmla="*/ 0 h 154"/>
                <a:gd name="T24" fmla="*/ 3 w 40"/>
                <a:gd name="T25" fmla="*/ 140 h 154"/>
                <a:gd name="T26" fmla="*/ 3 w 40"/>
                <a:gd name="T27" fmla="*/ 140 h 154"/>
                <a:gd name="T28" fmla="*/ 3 w 40"/>
                <a:gd name="T29" fmla="*/ 141 h 154"/>
                <a:gd name="T30" fmla="*/ 3 w 40"/>
                <a:gd name="T31" fmla="*/ 141 h 154"/>
                <a:gd name="T32" fmla="*/ 3 w 40"/>
                <a:gd name="T33" fmla="*/ 142 h 154"/>
                <a:gd name="T34" fmla="*/ 2 w 40"/>
                <a:gd name="T35" fmla="*/ 142 h 154"/>
                <a:gd name="T36" fmla="*/ 2 w 40"/>
                <a:gd name="T37" fmla="*/ 142 h 154"/>
                <a:gd name="T38" fmla="*/ 2 w 40"/>
                <a:gd name="T39" fmla="*/ 143 h 154"/>
                <a:gd name="T40" fmla="*/ 2 w 40"/>
                <a:gd name="T41" fmla="*/ 143 h 154"/>
                <a:gd name="T42" fmla="*/ 2 w 40"/>
                <a:gd name="T43" fmla="*/ 144 h 154"/>
                <a:gd name="T44" fmla="*/ 2 w 40"/>
                <a:gd name="T45" fmla="*/ 144 h 154"/>
                <a:gd name="T46" fmla="*/ 2 w 40"/>
                <a:gd name="T47" fmla="*/ 145 h 154"/>
                <a:gd name="T48" fmla="*/ 2 w 40"/>
                <a:gd name="T49" fmla="*/ 145 h 154"/>
                <a:gd name="T50" fmla="*/ 2 w 40"/>
                <a:gd name="T51" fmla="*/ 146 h 154"/>
                <a:gd name="T52" fmla="*/ 2 w 40"/>
                <a:gd name="T53" fmla="*/ 146 h 154"/>
                <a:gd name="T54" fmla="*/ 2 w 40"/>
                <a:gd name="T55" fmla="*/ 147 h 154"/>
                <a:gd name="T56" fmla="*/ 2 w 40"/>
                <a:gd name="T57" fmla="*/ 147 h 154"/>
                <a:gd name="T58" fmla="*/ 2 w 40"/>
                <a:gd name="T59" fmla="*/ 147 h 154"/>
                <a:gd name="T60" fmla="*/ 2 w 40"/>
                <a:gd name="T61" fmla="*/ 148 h 154"/>
                <a:gd name="T62" fmla="*/ 1 w 40"/>
                <a:gd name="T63" fmla="*/ 148 h 154"/>
                <a:gd name="T64" fmla="*/ 1 w 40"/>
                <a:gd name="T65" fmla="*/ 148 h 154"/>
                <a:gd name="T66" fmla="*/ 1 w 40"/>
                <a:gd name="T67" fmla="*/ 150 h 154"/>
                <a:gd name="T68" fmla="*/ 1 w 40"/>
                <a:gd name="T69" fmla="*/ 150 h 154"/>
                <a:gd name="T70" fmla="*/ 1 w 40"/>
                <a:gd name="T71" fmla="*/ 152 h 154"/>
                <a:gd name="T72" fmla="*/ 1 w 40"/>
                <a:gd name="T73" fmla="*/ 152 h 154"/>
                <a:gd name="T74" fmla="*/ 1 w 40"/>
                <a:gd name="T75" fmla="*/ 152 h 154"/>
                <a:gd name="T76" fmla="*/ 1 w 40"/>
                <a:gd name="T77" fmla="*/ 152 h 154"/>
                <a:gd name="T78" fmla="*/ 1 w 40"/>
                <a:gd name="T79" fmla="*/ 152 h 154"/>
                <a:gd name="T80" fmla="*/ 1 w 40"/>
                <a:gd name="T81" fmla="*/ 152 h 154"/>
                <a:gd name="T82" fmla="*/ 1 w 40"/>
                <a:gd name="T83" fmla="*/ 151 h 154"/>
                <a:gd name="T84" fmla="*/ 1 w 40"/>
                <a:gd name="T85" fmla="*/ 149 h 154"/>
                <a:gd name="T86" fmla="*/ 1 w 40"/>
                <a:gd name="T87" fmla="*/ 149 h 154"/>
                <a:gd name="T88" fmla="*/ 1 w 40"/>
                <a:gd name="T89" fmla="*/ 149 h 154"/>
                <a:gd name="T90" fmla="*/ 1 w 40"/>
                <a:gd name="T91" fmla="*/ 148 h 154"/>
                <a:gd name="T92" fmla="*/ 1 w 40"/>
                <a:gd name="T93" fmla="*/ 148 h 154"/>
                <a:gd name="T94" fmla="*/ 2 w 40"/>
                <a:gd name="T95" fmla="*/ 148 h 154"/>
                <a:gd name="T96" fmla="*/ 2 w 40"/>
                <a:gd name="T97" fmla="*/ 147 h 154"/>
                <a:gd name="T98" fmla="*/ 40 w 40"/>
                <a:gd name="T99" fmla="*/ 0 h 154"/>
                <a:gd name="T100" fmla="*/ 40 w 40"/>
                <a:gd name="T10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154">
                  <a:moveTo>
                    <a:pt x="1" y="153"/>
                  </a:moveTo>
                  <a:cubicBezTo>
                    <a:pt x="1" y="154"/>
                    <a:pt x="1" y="154"/>
                    <a:pt x="0" y="154"/>
                  </a:cubicBezTo>
                  <a:cubicBezTo>
                    <a:pt x="0" y="154"/>
                    <a:pt x="0" y="154"/>
                    <a:pt x="0" y="154"/>
                  </a:cubicBezTo>
                  <a:cubicBezTo>
                    <a:pt x="0" y="154"/>
                    <a:pt x="0" y="154"/>
                    <a:pt x="0" y="154"/>
                  </a:cubicBezTo>
                  <a:cubicBezTo>
                    <a:pt x="0" y="154"/>
                    <a:pt x="1" y="154"/>
                    <a:pt x="1" y="153"/>
                  </a:cubicBezTo>
                  <a:cubicBezTo>
                    <a:pt x="1" y="153"/>
                    <a:pt x="1" y="153"/>
                    <a:pt x="1" y="153"/>
                  </a:cubicBezTo>
                  <a:moveTo>
                    <a:pt x="1" y="153"/>
                  </a:moveTo>
                  <a:cubicBezTo>
                    <a:pt x="1" y="153"/>
                    <a:pt x="1" y="153"/>
                    <a:pt x="1" y="153"/>
                  </a:cubicBezTo>
                  <a:cubicBezTo>
                    <a:pt x="1" y="153"/>
                    <a:pt x="1" y="153"/>
                    <a:pt x="1" y="153"/>
                  </a:cubicBezTo>
                  <a:cubicBezTo>
                    <a:pt x="1" y="153"/>
                    <a:pt x="1" y="153"/>
                    <a:pt x="1" y="153"/>
                  </a:cubicBezTo>
                  <a:cubicBezTo>
                    <a:pt x="1" y="153"/>
                    <a:pt x="1" y="153"/>
                    <a:pt x="1" y="153"/>
                  </a:cubicBezTo>
                  <a:moveTo>
                    <a:pt x="40" y="0"/>
                  </a:moveTo>
                  <a:cubicBezTo>
                    <a:pt x="24" y="46"/>
                    <a:pt x="11" y="93"/>
                    <a:pt x="3" y="140"/>
                  </a:cubicBezTo>
                  <a:cubicBezTo>
                    <a:pt x="3" y="140"/>
                    <a:pt x="3" y="140"/>
                    <a:pt x="3" y="140"/>
                  </a:cubicBezTo>
                  <a:cubicBezTo>
                    <a:pt x="3" y="140"/>
                    <a:pt x="3" y="140"/>
                    <a:pt x="3" y="141"/>
                  </a:cubicBezTo>
                  <a:cubicBezTo>
                    <a:pt x="3" y="141"/>
                    <a:pt x="3" y="141"/>
                    <a:pt x="3" y="141"/>
                  </a:cubicBezTo>
                  <a:cubicBezTo>
                    <a:pt x="3" y="141"/>
                    <a:pt x="3" y="141"/>
                    <a:pt x="3" y="142"/>
                  </a:cubicBezTo>
                  <a:cubicBezTo>
                    <a:pt x="3" y="142"/>
                    <a:pt x="2" y="142"/>
                    <a:pt x="2" y="142"/>
                  </a:cubicBezTo>
                  <a:cubicBezTo>
                    <a:pt x="2" y="142"/>
                    <a:pt x="2" y="142"/>
                    <a:pt x="2" y="142"/>
                  </a:cubicBezTo>
                  <a:cubicBezTo>
                    <a:pt x="2" y="142"/>
                    <a:pt x="2" y="143"/>
                    <a:pt x="2" y="143"/>
                  </a:cubicBezTo>
                  <a:cubicBezTo>
                    <a:pt x="2" y="143"/>
                    <a:pt x="2" y="143"/>
                    <a:pt x="2" y="143"/>
                  </a:cubicBezTo>
                  <a:cubicBezTo>
                    <a:pt x="2" y="143"/>
                    <a:pt x="2" y="144"/>
                    <a:pt x="2" y="144"/>
                  </a:cubicBezTo>
                  <a:cubicBezTo>
                    <a:pt x="2" y="144"/>
                    <a:pt x="2" y="144"/>
                    <a:pt x="2" y="144"/>
                  </a:cubicBezTo>
                  <a:cubicBezTo>
                    <a:pt x="2" y="144"/>
                    <a:pt x="2" y="144"/>
                    <a:pt x="2" y="145"/>
                  </a:cubicBezTo>
                  <a:cubicBezTo>
                    <a:pt x="2" y="145"/>
                    <a:pt x="2" y="145"/>
                    <a:pt x="2" y="145"/>
                  </a:cubicBezTo>
                  <a:cubicBezTo>
                    <a:pt x="2" y="145"/>
                    <a:pt x="2" y="145"/>
                    <a:pt x="2" y="146"/>
                  </a:cubicBezTo>
                  <a:cubicBezTo>
                    <a:pt x="2" y="146"/>
                    <a:pt x="2" y="146"/>
                    <a:pt x="2" y="146"/>
                  </a:cubicBezTo>
                  <a:cubicBezTo>
                    <a:pt x="2" y="146"/>
                    <a:pt x="2" y="146"/>
                    <a:pt x="2" y="147"/>
                  </a:cubicBezTo>
                  <a:cubicBezTo>
                    <a:pt x="2" y="147"/>
                    <a:pt x="2" y="147"/>
                    <a:pt x="2" y="147"/>
                  </a:cubicBezTo>
                  <a:cubicBezTo>
                    <a:pt x="2" y="147"/>
                    <a:pt x="2" y="147"/>
                    <a:pt x="2" y="147"/>
                  </a:cubicBezTo>
                  <a:cubicBezTo>
                    <a:pt x="2" y="147"/>
                    <a:pt x="2" y="147"/>
                    <a:pt x="2" y="148"/>
                  </a:cubicBezTo>
                  <a:cubicBezTo>
                    <a:pt x="1" y="148"/>
                    <a:pt x="1" y="148"/>
                    <a:pt x="1" y="148"/>
                  </a:cubicBezTo>
                  <a:cubicBezTo>
                    <a:pt x="1" y="148"/>
                    <a:pt x="1" y="148"/>
                    <a:pt x="1" y="148"/>
                  </a:cubicBezTo>
                  <a:cubicBezTo>
                    <a:pt x="1" y="149"/>
                    <a:pt x="1" y="150"/>
                    <a:pt x="1" y="150"/>
                  </a:cubicBezTo>
                  <a:cubicBezTo>
                    <a:pt x="1" y="150"/>
                    <a:pt x="1" y="150"/>
                    <a:pt x="1" y="150"/>
                  </a:cubicBezTo>
                  <a:cubicBezTo>
                    <a:pt x="1" y="151"/>
                    <a:pt x="1" y="151"/>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2"/>
                    <a:pt x="1" y="152"/>
                  </a:cubicBezTo>
                  <a:cubicBezTo>
                    <a:pt x="1" y="152"/>
                    <a:pt x="1" y="151"/>
                    <a:pt x="1" y="151"/>
                  </a:cubicBezTo>
                  <a:cubicBezTo>
                    <a:pt x="1" y="151"/>
                    <a:pt x="1" y="150"/>
                    <a:pt x="1" y="149"/>
                  </a:cubicBezTo>
                  <a:cubicBezTo>
                    <a:pt x="1" y="149"/>
                    <a:pt x="1" y="149"/>
                    <a:pt x="1" y="149"/>
                  </a:cubicBezTo>
                  <a:cubicBezTo>
                    <a:pt x="1" y="149"/>
                    <a:pt x="1" y="149"/>
                    <a:pt x="1" y="149"/>
                  </a:cubicBezTo>
                  <a:cubicBezTo>
                    <a:pt x="1" y="149"/>
                    <a:pt x="1" y="148"/>
                    <a:pt x="1" y="148"/>
                  </a:cubicBezTo>
                  <a:cubicBezTo>
                    <a:pt x="1" y="148"/>
                    <a:pt x="1" y="148"/>
                    <a:pt x="1" y="148"/>
                  </a:cubicBezTo>
                  <a:cubicBezTo>
                    <a:pt x="1" y="148"/>
                    <a:pt x="1" y="148"/>
                    <a:pt x="2" y="148"/>
                  </a:cubicBezTo>
                  <a:cubicBezTo>
                    <a:pt x="2" y="147"/>
                    <a:pt x="2" y="147"/>
                    <a:pt x="2" y="147"/>
                  </a:cubicBezTo>
                  <a:cubicBezTo>
                    <a:pt x="10" y="98"/>
                    <a:pt x="23" y="48"/>
                    <a:pt x="40" y="0"/>
                  </a:cubicBezTo>
                  <a:cubicBezTo>
                    <a:pt x="40" y="0"/>
                    <a:pt x="40" y="0"/>
                    <a:pt x="40" y="0"/>
                  </a:cubicBezTo>
                </a:path>
              </a:pathLst>
            </a:custGeom>
            <a:solidFill>
              <a:srgbClr val="107E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89" name="Freeform 26">
              <a:extLst>
                <a:ext uri="{FF2B5EF4-FFF2-40B4-BE49-F238E27FC236}">
                  <a16:creationId xmlns:a16="http://schemas.microsoft.com/office/drawing/2014/main" id="{709AF4A3-2C53-45C5-A8EE-2B5C8CD22029}"/>
                </a:ext>
              </a:extLst>
            </p:cNvPr>
            <p:cNvSpPr>
              <a:spLocks noEditPoints="1"/>
            </p:cNvSpPr>
            <p:nvPr/>
          </p:nvSpPr>
          <p:spPr bwMode="auto">
            <a:xfrm>
              <a:off x="1435101" y="4587875"/>
              <a:ext cx="11113" cy="34925"/>
            </a:xfrm>
            <a:custGeom>
              <a:avLst/>
              <a:gdLst>
                <a:gd name="T0" fmla="*/ 1 w 2"/>
                <a:gd name="T1" fmla="*/ 6 h 7"/>
                <a:gd name="T2" fmla="*/ 0 w 2"/>
                <a:gd name="T3" fmla="*/ 7 h 7"/>
                <a:gd name="T4" fmla="*/ 0 w 2"/>
                <a:gd name="T5" fmla="*/ 7 h 7"/>
                <a:gd name="T6" fmla="*/ 0 w 2"/>
                <a:gd name="T7" fmla="*/ 7 h 7"/>
                <a:gd name="T8" fmla="*/ 0 w 2"/>
                <a:gd name="T9" fmla="*/ 7 h 7"/>
                <a:gd name="T10" fmla="*/ 1 w 2"/>
                <a:gd name="T11" fmla="*/ 6 h 7"/>
                <a:gd name="T12" fmla="*/ 1 w 2"/>
                <a:gd name="T13" fmla="*/ 6 h 7"/>
                <a:gd name="T14" fmla="*/ 1 w 2"/>
                <a:gd name="T15" fmla="*/ 6 h 7"/>
                <a:gd name="T16" fmla="*/ 1 w 2"/>
                <a:gd name="T17" fmla="*/ 6 h 7"/>
                <a:gd name="T18" fmla="*/ 1 w 2"/>
                <a:gd name="T19" fmla="*/ 6 h 7"/>
                <a:gd name="T20" fmla="*/ 1 w 2"/>
                <a:gd name="T21" fmla="*/ 5 h 7"/>
                <a:gd name="T22" fmla="*/ 1 w 2"/>
                <a:gd name="T23" fmla="*/ 5 h 7"/>
                <a:gd name="T24" fmla="*/ 1 w 2"/>
                <a:gd name="T25" fmla="*/ 6 h 7"/>
                <a:gd name="T26" fmla="*/ 1 w 2"/>
                <a:gd name="T27" fmla="*/ 6 h 7"/>
                <a:gd name="T28" fmla="*/ 1 w 2"/>
                <a:gd name="T29" fmla="*/ 5 h 7"/>
                <a:gd name="T30" fmla="*/ 1 w 2"/>
                <a:gd name="T31" fmla="*/ 5 h 7"/>
                <a:gd name="T32" fmla="*/ 1 w 2"/>
                <a:gd name="T33" fmla="*/ 5 h 7"/>
                <a:gd name="T34" fmla="*/ 1 w 2"/>
                <a:gd name="T35" fmla="*/ 5 h 7"/>
                <a:gd name="T36" fmla="*/ 1 w 2"/>
                <a:gd name="T37" fmla="*/ 2 h 7"/>
                <a:gd name="T38" fmla="*/ 1 w 2"/>
                <a:gd name="T39" fmla="*/ 4 h 7"/>
                <a:gd name="T40" fmla="*/ 1 w 2"/>
                <a:gd name="T41" fmla="*/ 2 h 7"/>
                <a:gd name="T42" fmla="*/ 1 w 2"/>
                <a:gd name="T43" fmla="*/ 2 h 7"/>
                <a:gd name="T44" fmla="*/ 1 w 2"/>
                <a:gd name="T45" fmla="*/ 2 h 7"/>
                <a:gd name="T46" fmla="*/ 1 w 2"/>
                <a:gd name="T47" fmla="*/ 2 h 7"/>
                <a:gd name="T48" fmla="*/ 1 w 2"/>
                <a:gd name="T49" fmla="*/ 1 h 7"/>
                <a:gd name="T50" fmla="*/ 1 w 2"/>
                <a:gd name="T51" fmla="*/ 1 h 7"/>
                <a:gd name="T52" fmla="*/ 1 w 2"/>
                <a:gd name="T53" fmla="*/ 1 h 7"/>
                <a:gd name="T54" fmla="*/ 2 w 2"/>
                <a:gd name="T55" fmla="*/ 0 h 7"/>
                <a:gd name="T56" fmla="*/ 2 w 2"/>
                <a:gd name="T57" fmla="*/ 1 h 7"/>
                <a:gd name="T58" fmla="*/ 2 w 2"/>
                <a:gd name="T5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 h="7">
                  <a:moveTo>
                    <a:pt x="1" y="6"/>
                  </a:moveTo>
                  <a:cubicBezTo>
                    <a:pt x="1" y="7"/>
                    <a:pt x="0" y="7"/>
                    <a:pt x="0" y="7"/>
                  </a:cubicBezTo>
                  <a:cubicBezTo>
                    <a:pt x="0" y="7"/>
                    <a:pt x="0" y="7"/>
                    <a:pt x="0" y="7"/>
                  </a:cubicBezTo>
                  <a:cubicBezTo>
                    <a:pt x="0" y="7"/>
                    <a:pt x="0" y="7"/>
                    <a:pt x="0" y="7"/>
                  </a:cubicBezTo>
                  <a:cubicBezTo>
                    <a:pt x="0" y="7"/>
                    <a:pt x="0" y="7"/>
                    <a:pt x="0" y="7"/>
                  </a:cubicBezTo>
                  <a:cubicBezTo>
                    <a:pt x="0" y="7"/>
                    <a:pt x="0" y="7"/>
                    <a:pt x="1" y="6"/>
                  </a:cubicBezTo>
                  <a:moveTo>
                    <a:pt x="1" y="6"/>
                  </a:moveTo>
                  <a:cubicBezTo>
                    <a:pt x="1" y="6"/>
                    <a:pt x="1" y="6"/>
                    <a:pt x="1" y="6"/>
                  </a:cubicBezTo>
                  <a:cubicBezTo>
                    <a:pt x="1" y="6"/>
                    <a:pt x="1" y="6"/>
                    <a:pt x="1" y="6"/>
                  </a:cubicBezTo>
                  <a:cubicBezTo>
                    <a:pt x="1" y="6"/>
                    <a:pt x="1" y="6"/>
                    <a:pt x="1" y="6"/>
                  </a:cubicBezTo>
                  <a:moveTo>
                    <a:pt x="1" y="5"/>
                  </a:moveTo>
                  <a:cubicBezTo>
                    <a:pt x="1" y="5"/>
                    <a:pt x="1" y="5"/>
                    <a:pt x="1" y="5"/>
                  </a:cubicBezTo>
                  <a:cubicBezTo>
                    <a:pt x="1" y="5"/>
                    <a:pt x="1" y="6"/>
                    <a:pt x="1" y="6"/>
                  </a:cubicBezTo>
                  <a:cubicBezTo>
                    <a:pt x="1" y="6"/>
                    <a:pt x="1" y="6"/>
                    <a:pt x="1" y="6"/>
                  </a:cubicBezTo>
                  <a:cubicBezTo>
                    <a:pt x="1" y="6"/>
                    <a:pt x="1" y="5"/>
                    <a:pt x="1" y="5"/>
                  </a:cubicBezTo>
                  <a:moveTo>
                    <a:pt x="1" y="5"/>
                  </a:moveTo>
                  <a:cubicBezTo>
                    <a:pt x="1" y="5"/>
                    <a:pt x="1" y="5"/>
                    <a:pt x="1" y="5"/>
                  </a:cubicBezTo>
                  <a:cubicBezTo>
                    <a:pt x="1" y="5"/>
                    <a:pt x="1" y="5"/>
                    <a:pt x="1" y="5"/>
                  </a:cubicBezTo>
                  <a:moveTo>
                    <a:pt x="1" y="2"/>
                  </a:moveTo>
                  <a:cubicBezTo>
                    <a:pt x="1" y="3"/>
                    <a:pt x="1" y="4"/>
                    <a:pt x="1" y="4"/>
                  </a:cubicBezTo>
                  <a:cubicBezTo>
                    <a:pt x="1" y="4"/>
                    <a:pt x="1" y="3"/>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2" y="0"/>
                  </a:moveTo>
                  <a:cubicBezTo>
                    <a:pt x="2" y="0"/>
                    <a:pt x="2" y="0"/>
                    <a:pt x="2" y="1"/>
                  </a:cubicBezTo>
                  <a:cubicBezTo>
                    <a:pt x="2" y="0"/>
                    <a:pt x="2" y="0"/>
                    <a:pt x="2"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0" name="Freeform 27">
              <a:extLst>
                <a:ext uri="{FF2B5EF4-FFF2-40B4-BE49-F238E27FC236}">
                  <a16:creationId xmlns:a16="http://schemas.microsoft.com/office/drawing/2014/main" id="{37F1F0E6-6125-47D0-A9F0-EA038EB3F632}"/>
                </a:ext>
              </a:extLst>
            </p:cNvPr>
            <p:cNvSpPr>
              <a:spLocks noEditPoints="1"/>
            </p:cNvSpPr>
            <p:nvPr/>
          </p:nvSpPr>
          <p:spPr bwMode="auto">
            <a:xfrm>
              <a:off x="1430338" y="4005263"/>
              <a:ext cx="304800" cy="2166938"/>
            </a:xfrm>
            <a:custGeom>
              <a:avLst/>
              <a:gdLst>
                <a:gd name="T0" fmla="*/ 56 w 61"/>
                <a:gd name="T1" fmla="*/ 434 h 442"/>
                <a:gd name="T2" fmla="*/ 53 w 61"/>
                <a:gd name="T3" fmla="*/ 435 h 442"/>
                <a:gd name="T4" fmla="*/ 61 w 61"/>
                <a:gd name="T5" fmla="*/ 442 h 442"/>
                <a:gd name="T6" fmla="*/ 56 w 61"/>
                <a:gd name="T7" fmla="*/ 434 h 442"/>
                <a:gd name="T8" fmla="*/ 42 w 61"/>
                <a:gd name="T9" fmla="*/ 280 h 442"/>
                <a:gd name="T10" fmla="*/ 14 w 61"/>
                <a:gd name="T11" fmla="*/ 291 h 442"/>
                <a:gd name="T12" fmla="*/ 0 w 61"/>
                <a:gd name="T13" fmla="*/ 296 h 442"/>
                <a:gd name="T14" fmla="*/ 0 w 61"/>
                <a:gd name="T15" fmla="*/ 306 h 442"/>
                <a:gd name="T16" fmla="*/ 6 w 61"/>
                <a:gd name="T17" fmla="*/ 354 h 442"/>
                <a:gd name="T18" fmla="*/ 43 w 61"/>
                <a:gd name="T19" fmla="*/ 341 h 442"/>
                <a:gd name="T20" fmla="*/ 42 w 61"/>
                <a:gd name="T21" fmla="*/ 280 h 442"/>
                <a:gd name="T22" fmla="*/ 30 w 61"/>
                <a:gd name="T23" fmla="*/ 121 h 442"/>
                <a:gd name="T24" fmla="*/ 20 w 61"/>
                <a:gd name="T25" fmla="*/ 124 h 442"/>
                <a:gd name="T26" fmla="*/ 11 w 61"/>
                <a:gd name="T27" fmla="*/ 127 h 442"/>
                <a:gd name="T28" fmla="*/ 4 w 61"/>
                <a:gd name="T29" fmla="*/ 190 h 442"/>
                <a:gd name="T30" fmla="*/ 19 w 61"/>
                <a:gd name="T31" fmla="*/ 186 h 442"/>
                <a:gd name="T32" fmla="*/ 35 w 61"/>
                <a:gd name="T33" fmla="*/ 181 h 442"/>
                <a:gd name="T34" fmla="*/ 30 w 61"/>
                <a:gd name="T35" fmla="*/ 121 h 442"/>
                <a:gd name="T36" fmla="*/ 34 w 61"/>
                <a:gd name="T37" fmla="*/ 0 h 442"/>
                <a:gd name="T38" fmla="*/ 27 w 61"/>
                <a:gd name="T39" fmla="*/ 33 h 442"/>
                <a:gd name="T40" fmla="*/ 30 w 61"/>
                <a:gd name="T41" fmla="*/ 32 h 442"/>
                <a:gd name="T42" fmla="*/ 31 w 61"/>
                <a:gd name="T43" fmla="*/ 26 h 442"/>
                <a:gd name="T44" fmla="*/ 34 w 61"/>
                <a:gd name="T45"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42">
                  <a:moveTo>
                    <a:pt x="56" y="434"/>
                  </a:moveTo>
                  <a:cubicBezTo>
                    <a:pt x="55" y="434"/>
                    <a:pt x="54" y="435"/>
                    <a:pt x="53" y="435"/>
                  </a:cubicBezTo>
                  <a:cubicBezTo>
                    <a:pt x="55" y="438"/>
                    <a:pt x="58" y="440"/>
                    <a:pt x="61" y="442"/>
                  </a:cubicBezTo>
                  <a:cubicBezTo>
                    <a:pt x="59" y="439"/>
                    <a:pt x="58" y="437"/>
                    <a:pt x="56" y="434"/>
                  </a:cubicBezTo>
                  <a:moveTo>
                    <a:pt x="42" y="280"/>
                  </a:moveTo>
                  <a:cubicBezTo>
                    <a:pt x="33" y="284"/>
                    <a:pt x="24" y="288"/>
                    <a:pt x="14" y="291"/>
                  </a:cubicBezTo>
                  <a:cubicBezTo>
                    <a:pt x="9" y="292"/>
                    <a:pt x="4" y="294"/>
                    <a:pt x="0" y="296"/>
                  </a:cubicBezTo>
                  <a:cubicBezTo>
                    <a:pt x="0" y="299"/>
                    <a:pt x="0" y="303"/>
                    <a:pt x="0" y="306"/>
                  </a:cubicBezTo>
                  <a:cubicBezTo>
                    <a:pt x="0" y="324"/>
                    <a:pt x="2" y="339"/>
                    <a:pt x="6" y="354"/>
                  </a:cubicBezTo>
                  <a:cubicBezTo>
                    <a:pt x="18" y="350"/>
                    <a:pt x="31" y="346"/>
                    <a:pt x="43" y="341"/>
                  </a:cubicBezTo>
                  <a:cubicBezTo>
                    <a:pt x="42" y="321"/>
                    <a:pt x="42" y="301"/>
                    <a:pt x="42" y="280"/>
                  </a:cubicBezTo>
                  <a:moveTo>
                    <a:pt x="30" y="121"/>
                  </a:moveTo>
                  <a:cubicBezTo>
                    <a:pt x="26" y="122"/>
                    <a:pt x="23" y="123"/>
                    <a:pt x="20" y="124"/>
                  </a:cubicBezTo>
                  <a:cubicBezTo>
                    <a:pt x="17" y="125"/>
                    <a:pt x="14" y="126"/>
                    <a:pt x="11" y="127"/>
                  </a:cubicBezTo>
                  <a:cubicBezTo>
                    <a:pt x="8" y="148"/>
                    <a:pt x="6" y="169"/>
                    <a:pt x="4" y="190"/>
                  </a:cubicBezTo>
                  <a:cubicBezTo>
                    <a:pt x="9" y="188"/>
                    <a:pt x="14" y="187"/>
                    <a:pt x="19" y="186"/>
                  </a:cubicBezTo>
                  <a:cubicBezTo>
                    <a:pt x="24" y="184"/>
                    <a:pt x="30" y="183"/>
                    <a:pt x="35" y="181"/>
                  </a:cubicBezTo>
                  <a:cubicBezTo>
                    <a:pt x="33" y="161"/>
                    <a:pt x="31" y="141"/>
                    <a:pt x="30" y="121"/>
                  </a:cubicBezTo>
                  <a:moveTo>
                    <a:pt x="34" y="0"/>
                  </a:moveTo>
                  <a:cubicBezTo>
                    <a:pt x="32" y="11"/>
                    <a:pt x="29" y="22"/>
                    <a:pt x="27" y="33"/>
                  </a:cubicBezTo>
                  <a:cubicBezTo>
                    <a:pt x="28" y="33"/>
                    <a:pt x="29" y="32"/>
                    <a:pt x="30" y="32"/>
                  </a:cubicBezTo>
                  <a:cubicBezTo>
                    <a:pt x="30" y="30"/>
                    <a:pt x="31" y="28"/>
                    <a:pt x="31" y="26"/>
                  </a:cubicBezTo>
                  <a:cubicBezTo>
                    <a:pt x="32" y="17"/>
                    <a:pt x="33" y="9"/>
                    <a:pt x="3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1" name="Freeform 28">
              <a:extLst>
                <a:ext uri="{FF2B5EF4-FFF2-40B4-BE49-F238E27FC236}">
                  <a16:creationId xmlns:a16="http://schemas.microsoft.com/office/drawing/2014/main" id="{EB4DA254-8CE5-41C0-AD0A-EBF7346D66A9}"/>
                </a:ext>
              </a:extLst>
            </p:cNvPr>
            <p:cNvSpPr>
              <a:spLocks/>
            </p:cNvSpPr>
            <p:nvPr/>
          </p:nvSpPr>
          <p:spPr bwMode="auto">
            <a:xfrm>
              <a:off x="1485901" y="4162425"/>
              <a:ext cx="93663" cy="465138"/>
            </a:xfrm>
            <a:custGeom>
              <a:avLst/>
              <a:gdLst>
                <a:gd name="T0" fmla="*/ 19 w 19"/>
                <a:gd name="T1" fmla="*/ 0 h 95"/>
                <a:gd name="T2" fmla="*/ 16 w 19"/>
                <a:gd name="T3" fmla="*/ 1 h 95"/>
                <a:gd name="T4" fmla="*/ 0 w 19"/>
                <a:gd name="T5" fmla="*/ 95 h 95"/>
                <a:gd name="T6" fmla="*/ 9 w 19"/>
                <a:gd name="T7" fmla="*/ 92 h 95"/>
                <a:gd name="T8" fmla="*/ 19 w 19"/>
                <a:gd name="T9" fmla="*/ 89 h 95"/>
                <a:gd name="T10" fmla="*/ 17 w 19"/>
                <a:gd name="T11" fmla="*/ 55 h 95"/>
                <a:gd name="T12" fmla="*/ 19 w 19"/>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9" h="95">
                  <a:moveTo>
                    <a:pt x="19" y="0"/>
                  </a:moveTo>
                  <a:cubicBezTo>
                    <a:pt x="18" y="0"/>
                    <a:pt x="17" y="1"/>
                    <a:pt x="16" y="1"/>
                  </a:cubicBezTo>
                  <a:cubicBezTo>
                    <a:pt x="10" y="31"/>
                    <a:pt x="4" y="63"/>
                    <a:pt x="0" y="95"/>
                  </a:cubicBezTo>
                  <a:cubicBezTo>
                    <a:pt x="3" y="94"/>
                    <a:pt x="6" y="93"/>
                    <a:pt x="9" y="92"/>
                  </a:cubicBezTo>
                  <a:cubicBezTo>
                    <a:pt x="12" y="91"/>
                    <a:pt x="15" y="90"/>
                    <a:pt x="19" y="89"/>
                  </a:cubicBezTo>
                  <a:cubicBezTo>
                    <a:pt x="18" y="77"/>
                    <a:pt x="18" y="66"/>
                    <a:pt x="17" y="55"/>
                  </a:cubicBezTo>
                  <a:cubicBezTo>
                    <a:pt x="17" y="37"/>
                    <a:pt x="17" y="18"/>
                    <a:pt x="19"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2" name="Freeform 29">
              <a:extLst>
                <a:ext uri="{FF2B5EF4-FFF2-40B4-BE49-F238E27FC236}">
                  <a16:creationId xmlns:a16="http://schemas.microsoft.com/office/drawing/2014/main" id="{47933694-73D9-40D5-8357-887EB8208197}"/>
                </a:ext>
              </a:extLst>
            </p:cNvPr>
            <p:cNvSpPr>
              <a:spLocks/>
            </p:cNvSpPr>
            <p:nvPr/>
          </p:nvSpPr>
          <p:spPr bwMode="auto">
            <a:xfrm>
              <a:off x="1425576" y="4892675"/>
              <a:ext cx="214313" cy="563563"/>
            </a:xfrm>
            <a:custGeom>
              <a:avLst/>
              <a:gdLst>
                <a:gd name="T0" fmla="*/ 36 w 43"/>
                <a:gd name="T1" fmla="*/ 0 h 115"/>
                <a:gd name="T2" fmla="*/ 20 w 43"/>
                <a:gd name="T3" fmla="*/ 5 h 115"/>
                <a:gd name="T4" fmla="*/ 5 w 43"/>
                <a:gd name="T5" fmla="*/ 9 h 115"/>
                <a:gd name="T6" fmla="*/ 1 w 43"/>
                <a:gd name="T7" fmla="*/ 115 h 115"/>
                <a:gd name="T8" fmla="*/ 15 w 43"/>
                <a:gd name="T9" fmla="*/ 110 h 115"/>
                <a:gd name="T10" fmla="*/ 43 w 43"/>
                <a:gd name="T11" fmla="*/ 99 h 115"/>
                <a:gd name="T12" fmla="*/ 40 w 43"/>
                <a:gd name="T13" fmla="*/ 29 h 115"/>
                <a:gd name="T14" fmla="*/ 36 w 4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5">
                  <a:moveTo>
                    <a:pt x="36" y="0"/>
                  </a:moveTo>
                  <a:cubicBezTo>
                    <a:pt x="31" y="2"/>
                    <a:pt x="25" y="3"/>
                    <a:pt x="20" y="5"/>
                  </a:cubicBezTo>
                  <a:cubicBezTo>
                    <a:pt x="15" y="6"/>
                    <a:pt x="10" y="7"/>
                    <a:pt x="5" y="9"/>
                  </a:cubicBezTo>
                  <a:cubicBezTo>
                    <a:pt x="2" y="45"/>
                    <a:pt x="0" y="81"/>
                    <a:pt x="1" y="115"/>
                  </a:cubicBezTo>
                  <a:cubicBezTo>
                    <a:pt x="5" y="113"/>
                    <a:pt x="10" y="111"/>
                    <a:pt x="15" y="110"/>
                  </a:cubicBezTo>
                  <a:cubicBezTo>
                    <a:pt x="25" y="107"/>
                    <a:pt x="34" y="103"/>
                    <a:pt x="43" y="99"/>
                  </a:cubicBezTo>
                  <a:cubicBezTo>
                    <a:pt x="43" y="76"/>
                    <a:pt x="43" y="53"/>
                    <a:pt x="40" y="29"/>
                  </a:cubicBezTo>
                  <a:cubicBezTo>
                    <a:pt x="39" y="20"/>
                    <a:pt x="38" y="10"/>
                    <a:pt x="36"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3" name="Freeform 30">
              <a:extLst>
                <a:ext uri="{FF2B5EF4-FFF2-40B4-BE49-F238E27FC236}">
                  <a16:creationId xmlns:a16="http://schemas.microsoft.com/office/drawing/2014/main" id="{5EA8EC4D-68FA-4FBE-B756-89735129410E}"/>
                </a:ext>
              </a:extLst>
            </p:cNvPr>
            <p:cNvSpPr>
              <a:spLocks/>
            </p:cNvSpPr>
            <p:nvPr/>
          </p:nvSpPr>
          <p:spPr bwMode="auto">
            <a:xfrm>
              <a:off x="1460501" y="5676900"/>
              <a:ext cx="249238" cy="460375"/>
            </a:xfrm>
            <a:custGeom>
              <a:avLst/>
              <a:gdLst>
                <a:gd name="T0" fmla="*/ 37 w 50"/>
                <a:gd name="T1" fmla="*/ 0 h 94"/>
                <a:gd name="T2" fmla="*/ 0 w 50"/>
                <a:gd name="T3" fmla="*/ 13 h 94"/>
                <a:gd name="T4" fmla="*/ 19 w 50"/>
                <a:gd name="T5" fmla="*/ 60 h 94"/>
                <a:gd name="T6" fmla="*/ 47 w 50"/>
                <a:gd name="T7" fmla="*/ 94 h 94"/>
                <a:gd name="T8" fmla="*/ 50 w 50"/>
                <a:gd name="T9" fmla="*/ 93 h 94"/>
                <a:gd name="T10" fmla="*/ 44 w 50"/>
                <a:gd name="T11" fmla="*/ 75 h 94"/>
                <a:gd name="T12" fmla="*/ 37 w 50"/>
                <a:gd name="T13" fmla="*/ 8 h 94"/>
                <a:gd name="T14" fmla="*/ 37 w 5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94">
                  <a:moveTo>
                    <a:pt x="37" y="0"/>
                  </a:moveTo>
                  <a:cubicBezTo>
                    <a:pt x="25" y="5"/>
                    <a:pt x="12" y="9"/>
                    <a:pt x="0" y="13"/>
                  </a:cubicBezTo>
                  <a:cubicBezTo>
                    <a:pt x="4" y="29"/>
                    <a:pt x="10" y="44"/>
                    <a:pt x="19" y="60"/>
                  </a:cubicBezTo>
                  <a:cubicBezTo>
                    <a:pt x="27" y="74"/>
                    <a:pt x="36" y="85"/>
                    <a:pt x="47" y="94"/>
                  </a:cubicBezTo>
                  <a:cubicBezTo>
                    <a:pt x="48" y="94"/>
                    <a:pt x="49" y="93"/>
                    <a:pt x="50" y="93"/>
                  </a:cubicBezTo>
                  <a:cubicBezTo>
                    <a:pt x="48" y="87"/>
                    <a:pt x="46" y="82"/>
                    <a:pt x="44" y="75"/>
                  </a:cubicBezTo>
                  <a:cubicBezTo>
                    <a:pt x="39" y="53"/>
                    <a:pt x="38" y="30"/>
                    <a:pt x="37" y="8"/>
                  </a:cubicBezTo>
                  <a:cubicBezTo>
                    <a:pt x="37" y="5"/>
                    <a:pt x="37" y="2"/>
                    <a:pt x="37" y="0"/>
                  </a:cubicBezTo>
                </a:path>
              </a:pathLst>
            </a:custGeom>
            <a:solidFill>
              <a:srgbClr val="FF7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4" name="Freeform 31">
              <a:extLst>
                <a:ext uri="{FF2B5EF4-FFF2-40B4-BE49-F238E27FC236}">
                  <a16:creationId xmlns:a16="http://schemas.microsoft.com/office/drawing/2014/main" id="{85D8FCC2-E428-4702-93AC-A7DC6482CBED}"/>
                </a:ext>
              </a:extLst>
            </p:cNvPr>
            <p:cNvSpPr>
              <a:spLocks noEditPoints="1"/>
            </p:cNvSpPr>
            <p:nvPr/>
          </p:nvSpPr>
          <p:spPr bwMode="auto">
            <a:xfrm>
              <a:off x="1385888" y="4618038"/>
              <a:ext cx="53975" cy="612775"/>
            </a:xfrm>
            <a:custGeom>
              <a:avLst/>
              <a:gdLst>
                <a:gd name="T0" fmla="*/ 10 w 11"/>
                <a:gd name="T1" fmla="*/ 1 h 125"/>
                <a:gd name="T2" fmla="*/ 10 w 11"/>
                <a:gd name="T3" fmla="*/ 2 h 125"/>
                <a:gd name="T4" fmla="*/ 0 w 11"/>
                <a:gd name="T5" fmla="*/ 125 h 125"/>
                <a:gd name="T6" fmla="*/ 0 w 11"/>
                <a:gd name="T7" fmla="*/ 125 h 125"/>
                <a:gd name="T8" fmla="*/ 0 w 11"/>
                <a:gd name="T9" fmla="*/ 125 h 125"/>
                <a:gd name="T10" fmla="*/ 0 w 11"/>
                <a:gd name="T11" fmla="*/ 125 h 125"/>
                <a:gd name="T12" fmla="*/ 0 w 11"/>
                <a:gd name="T13" fmla="*/ 125 h 125"/>
                <a:gd name="T14" fmla="*/ 0 w 11"/>
                <a:gd name="T15" fmla="*/ 125 h 125"/>
                <a:gd name="T16" fmla="*/ 10 w 11"/>
                <a:gd name="T17" fmla="*/ 2 h 125"/>
                <a:gd name="T18" fmla="*/ 10 w 11"/>
                <a:gd name="T19" fmla="*/ 2 h 125"/>
                <a:gd name="T20" fmla="*/ 10 w 11"/>
                <a:gd name="T21" fmla="*/ 1 h 125"/>
                <a:gd name="T22" fmla="*/ 11 w 11"/>
                <a:gd name="T23" fmla="*/ 0 h 125"/>
                <a:gd name="T24" fmla="*/ 11 w 11"/>
                <a:gd name="T25" fmla="*/ 0 h 125"/>
                <a:gd name="T26" fmla="*/ 11 w 11"/>
                <a:gd name="T27" fmla="*/ 0 h 125"/>
                <a:gd name="T28" fmla="*/ 11 w 11"/>
                <a:gd name="T2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5">
                  <a:moveTo>
                    <a:pt x="10" y="1"/>
                  </a:moveTo>
                  <a:cubicBezTo>
                    <a:pt x="10" y="1"/>
                    <a:pt x="10" y="1"/>
                    <a:pt x="10" y="2"/>
                  </a:cubicBezTo>
                  <a:cubicBezTo>
                    <a:pt x="4" y="43"/>
                    <a:pt x="0" y="8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84"/>
                    <a:pt x="4" y="43"/>
                    <a:pt x="10" y="2"/>
                  </a:cubicBezTo>
                  <a:cubicBezTo>
                    <a:pt x="10" y="2"/>
                    <a:pt x="10" y="2"/>
                    <a:pt x="10" y="2"/>
                  </a:cubicBezTo>
                  <a:cubicBezTo>
                    <a:pt x="10" y="1"/>
                    <a:pt x="10" y="1"/>
                    <a:pt x="10" y="1"/>
                  </a:cubicBezTo>
                  <a:moveTo>
                    <a:pt x="11" y="0"/>
                  </a:moveTo>
                  <a:cubicBezTo>
                    <a:pt x="11" y="0"/>
                    <a:pt x="11" y="0"/>
                    <a:pt x="11" y="0"/>
                  </a:cubicBezTo>
                  <a:cubicBezTo>
                    <a:pt x="11" y="0"/>
                    <a:pt x="11" y="0"/>
                    <a:pt x="11" y="0"/>
                  </a:cubicBezTo>
                  <a:cubicBezTo>
                    <a:pt x="11" y="0"/>
                    <a:pt x="11" y="0"/>
                    <a:pt x="11" y="0"/>
                  </a:cubicBezTo>
                </a:path>
              </a:pathLst>
            </a:custGeom>
            <a:solidFill>
              <a:srgbClr val="CF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5" name="Freeform 32">
              <a:extLst>
                <a:ext uri="{FF2B5EF4-FFF2-40B4-BE49-F238E27FC236}">
                  <a16:creationId xmlns:a16="http://schemas.microsoft.com/office/drawing/2014/main" id="{DB8ED73D-DAB8-4FD4-97EA-41E0E75A37DF}"/>
                </a:ext>
              </a:extLst>
            </p:cNvPr>
            <p:cNvSpPr>
              <a:spLocks noEditPoints="1"/>
            </p:cNvSpPr>
            <p:nvPr/>
          </p:nvSpPr>
          <p:spPr bwMode="auto">
            <a:xfrm>
              <a:off x="1385888" y="3867150"/>
              <a:ext cx="403225" cy="2397125"/>
            </a:xfrm>
            <a:custGeom>
              <a:avLst/>
              <a:gdLst>
                <a:gd name="T0" fmla="*/ 77 w 81"/>
                <a:gd name="T1" fmla="*/ 489 h 489"/>
                <a:gd name="T2" fmla="*/ 81 w 81"/>
                <a:gd name="T3" fmla="*/ 488 h 489"/>
                <a:gd name="T4" fmla="*/ 62 w 81"/>
                <a:gd name="T5" fmla="*/ 463 h 489"/>
                <a:gd name="T6" fmla="*/ 11 w 81"/>
                <a:gd name="T7" fmla="*/ 418 h 489"/>
                <a:gd name="T8" fmla="*/ 11 w 81"/>
                <a:gd name="T9" fmla="*/ 418 h 489"/>
                <a:gd name="T10" fmla="*/ 11 w 81"/>
                <a:gd name="T11" fmla="*/ 417 h 489"/>
                <a:gd name="T12" fmla="*/ 11 w 81"/>
                <a:gd name="T13" fmla="*/ 417 h 489"/>
                <a:gd name="T14" fmla="*/ 11 w 81"/>
                <a:gd name="T15" fmla="*/ 417 h 489"/>
                <a:gd name="T16" fmla="*/ 11 w 81"/>
                <a:gd name="T17" fmla="*/ 417 h 489"/>
                <a:gd name="T18" fmla="*/ 11 w 81"/>
                <a:gd name="T19" fmla="*/ 417 h 489"/>
                <a:gd name="T20" fmla="*/ 11 w 81"/>
                <a:gd name="T21" fmla="*/ 417 h 489"/>
                <a:gd name="T22" fmla="*/ 6 w 81"/>
                <a:gd name="T23" fmla="*/ 410 h 489"/>
                <a:gd name="T24" fmla="*/ 6 w 81"/>
                <a:gd name="T25" fmla="*/ 410 h 489"/>
                <a:gd name="T26" fmla="*/ 6 w 81"/>
                <a:gd name="T27" fmla="*/ 409 h 489"/>
                <a:gd name="T28" fmla="*/ 6 w 81"/>
                <a:gd name="T29" fmla="*/ 409 h 489"/>
                <a:gd name="T30" fmla="*/ 6 w 81"/>
                <a:gd name="T31" fmla="*/ 409 h 489"/>
                <a:gd name="T32" fmla="*/ 6 w 81"/>
                <a:gd name="T33" fmla="*/ 409 h 489"/>
                <a:gd name="T34" fmla="*/ 0 w 81"/>
                <a:gd name="T35" fmla="*/ 279 h 489"/>
                <a:gd name="T36" fmla="*/ 6 w 81"/>
                <a:gd name="T37" fmla="*/ 409 h 489"/>
                <a:gd name="T38" fmla="*/ 9 w 81"/>
                <a:gd name="T39" fmla="*/ 384 h 489"/>
                <a:gd name="T40" fmla="*/ 9 w 81"/>
                <a:gd name="T41" fmla="*/ 334 h 489"/>
                <a:gd name="T42" fmla="*/ 1 w 81"/>
                <a:gd name="T43" fmla="*/ 326 h 489"/>
                <a:gd name="T44" fmla="*/ 0 w 81"/>
                <a:gd name="T45" fmla="*/ 278 h 489"/>
                <a:gd name="T46" fmla="*/ 0 w 81"/>
                <a:gd name="T47" fmla="*/ 278 h 489"/>
                <a:gd name="T48" fmla="*/ 0 w 81"/>
                <a:gd name="T49" fmla="*/ 278 h 489"/>
                <a:gd name="T50" fmla="*/ 10 w 81"/>
                <a:gd name="T51" fmla="*/ 155 h 489"/>
                <a:gd name="T52" fmla="*/ 3 w 81"/>
                <a:gd name="T53" fmla="*/ 220 h 489"/>
                <a:gd name="T54" fmla="*/ 20 w 81"/>
                <a:gd name="T55" fmla="*/ 155 h 489"/>
                <a:gd name="T56" fmla="*/ 10 w 81"/>
                <a:gd name="T57" fmla="*/ 155 h 489"/>
                <a:gd name="T58" fmla="*/ 11 w 81"/>
                <a:gd name="T59" fmla="*/ 153 h 489"/>
                <a:gd name="T60" fmla="*/ 11 w 81"/>
                <a:gd name="T61" fmla="*/ 153 h 489"/>
                <a:gd name="T62" fmla="*/ 11 w 81"/>
                <a:gd name="T63" fmla="*/ 153 h 489"/>
                <a:gd name="T64" fmla="*/ 11 w 81"/>
                <a:gd name="T65" fmla="*/ 152 h 489"/>
                <a:gd name="T66" fmla="*/ 11 w 81"/>
                <a:gd name="T67" fmla="*/ 152 h 489"/>
                <a:gd name="T68" fmla="*/ 11 w 81"/>
                <a:gd name="T69" fmla="*/ 152 h 489"/>
                <a:gd name="T70" fmla="*/ 11 w 81"/>
                <a:gd name="T71" fmla="*/ 149 h 489"/>
                <a:gd name="T72" fmla="*/ 11 w 81"/>
                <a:gd name="T73" fmla="*/ 149 h 489"/>
                <a:gd name="T74" fmla="*/ 11 w 81"/>
                <a:gd name="T75" fmla="*/ 149 h 489"/>
                <a:gd name="T76" fmla="*/ 12 w 81"/>
                <a:gd name="T77" fmla="*/ 148 h 489"/>
                <a:gd name="T78" fmla="*/ 12 w 81"/>
                <a:gd name="T79" fmla="*/ 148 h 489"/>
                <a:gd name="T80" fmla="*/ 12 w 81"/>
                <a:gd name="T81" fmla="*/ 147 h 489"/>
                <a:gd name="T82" fmla="*/ 36 w 81"/>
                <a:gd name="T83" fmla="*/ 61 h 489"/>
                <a:gd name="T84" fmla="*/ 50 w 81"/>
                <a:gd name="T85" fmla="*/ 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489">
                  <a:moveTo>
                    <a:pt x="11" y="418"/>
                  </a:moveTo>
                  <a:cubicBezTo>
                    <a:pt x="32" y="450"/>
                    <a:pt x="65" y="488"/>
                    <a:pt x="77" y="489"/>
                  </a:cubicBezTo>
                  <a:cubicBezTo>
                    <a:pt x="77" y="489"/>
                    <a:pt x="77" y="489"/>
                    <a:pt x="77" y="489"/>
                  </a:cubicBezTo>
                  <a:cubicBezTo>
                    <a:pt x="78" y="489"/>
                    <a:pt x="79" y="488"/>
                    <a:pt x="81" y="488"/>
                  </a:cubicBezTo>
                  <a:cubicBezTo>
                    <a:pt x="77" y="481"/>
                    <a:pt x="73" y="476"/>
                    <a:pt x="70" y="470"/>
                  </a:cubicBezTo>
                  <a:cubicBezTo>
                    <a:pt x="67" y="468"/>
                    <a:pt x="64" y="466"/>
                    <a:pt x="62" y="463"/>
                  </a:cubicBezTo>
                  <a:cubicBezTo>
                    <a:pt x="58" y="465"/>
                    <a:pt x="54" y="467"/>
                    <a:pt x="51" y="468"/>
                  </a:cubicBezTo>
                  <a:cubicBezTo>
                    <a:pt x="38" y="454"/>
                    <a:pt x="23" y="435"/>
                    <a:pt x="11" y="418"/>
                  </a:cubicBezTo>
                  <a:moveTo>
                    <a:pt x="11" y="417"/>
                  </a:moveTo>
                  <a:cubicBezTo>
                    <a:pt x="11" y="418"/>
                    <a:pt x="11" y="418"/>
                    <a:pt x="11" y="418"/>
                  </a:cubicBezTo>
                  <a:cubicBezTo>
                    <a:pt x="11" y="418"/>
                    <a:pt x="11" y="418"/>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11" y="417"/>
                  </a:moveTo>
                  <a:cubicBezTo>
                    <a:pt x="11" y="417"/>
                    <a:pt x="11" y="417"/>
                    <a:pt x="11" y="417"/>
                  </a:cubicBezTo>
                  <a:cubicBezTo>
                    <a:pt x="11" y="417"/>
                    <a:pt x="11" y="417"/>
                    <a:pt x="11" y="417"/>
                  </a:cubicBezTo>
                  <a:moveTo>
                    <a:pt x="6" y="410"/>
                  </a:moveTo>
                  <a:cubicBezTo>
                    <a:pt x="6" y="410"/>
                    <a:pt x="6" y="410"/>
                    <a:pt x="6" y="410"/>
                  </a:cubicBezTo>
                  <a:cubicBezTo>
                    <a:pt x="6" y="410"/>
                    <a:pt x="6" y="410"/>
                    <a:pt x="6" y="410"/>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6" y="409"/>
                  </a:moveTo>
                  <a:cubicBezTo>
                    <a:pt x="6" y="409"/>
                    <a:pt x="6" y="409"/>
                    <a:pt x="6" y="409"/>
                  </a:cubicBezTo>
                  <a:cubicBezTo>
                    <a:pt x="6" y="409"/>
                    <a:pt x="6" y="409"/>
                    <a:pt x="6" y="409"/>
                  </a:cubicBezTo>
                  <a:moveTo>
                    <a:pt x="0" y="279"/>
                  </a:moveTo>
                  <a:cubicBezTo>
                    <a:pt x="0" y="280"/>
                    <a:pt x="0" y="282"/>
                    <a:pt x="0" y="284"/>
                  </a:cubicBezTo>
                  <a:cubicBezTo>
                    <a:pt x="0" y="324"/>
                    <a:pt x="3" y="405"/>
                    <a:pt x="6" y="409"/>
                  </a:cubicBezTo>
                  <a:cubicBezTo>
                    <a:pt x="5" y="408"/>
                    <a:pt x="4" y="399"/>
                    <a:pt x="3" y="386"/>
                  </a:cubicBezTo>
                  <a:cubicBezTo>
                    <a:pt x="5" y="385"/>
                    <a:pt x="7" y="385"/>
                    <a:pt x="9" y="384"/>
                  </a:cubicBezTo>
                  <a:cubicBezTo>
                    <a:pt x="11" y="384"/>
                    <a:pt x="13" y="383"/>
                    <a:pt x="15" y="382"/>
                  </a:cubicBezTo>
                  <a:cubicBezTo>
                    <a:pt x="11" y="367"/>
                    <a:pt x="9" y="352"/>
                    <a:pt x="9" y="334"/>
                  </a:cubicBezTo>
                  <a:cubicBezTo>
                    <a:pt x="9" y="331"/>
                    <a:pt x="9" y="327"/>
                    <a:pt x="9" y="324"/>
                  </a:cubicBezTo>
                  <a:cubicBezTo>
                    <a:pt x="6" y="325"/>
                    <a:pt x="3" y="325"/>
                    <a:pt x="1" y="326"/>
                  </a:cubicBezTo>
                  <a:cubicBezTo>
                    <a:pt x="0" y="308"/>
                    <a:pt x="0" y="291"/>
                    <a:pt x="0" y="279"/>
                  </a:cubicBezTo>
                  <a:moveTo>
                    <a:pt x="0" y="278"/>
                  </a:moveTo>
                  <a:cubicBezTo>
                    <a:pt x="0" y="279"/>
                    <a:pt x="0" y="279"/>
                    <a:pt x="0" y="279"/>
                  </a:cubicBezTo>
                  <a:cubicBezTo>
                    <a:pt x="0" y="279"/>
                    <a:pt x="0" y="279"/>
                    <a:pt x="0" y="278"/>
                  </a:cubicBezTo>
                  <a:moveTo>
                    <a:pt x="0" y="278"/>
                  </a:moveTo>
                  <a:cubicBezTo>
                    <a:pt x="0" y="278"/>
                    <a:pt x="0" y="278"/>
                    <a:pt x="0" y="278"/>
                  </a:cubicBezTo>
                  <a:cubicBezTo>
                    <a:pt x="0" y="278"/>
                    <a:pt x="0" y="278"/>
                    <a:pt x="0" y="278"/>
                  </a:cubicBezTo>
                  <a:moveTo>
                    <a:pt x="10" y="155"/>
                  </a:moveTo>
                  <a:cubicBezTo>
                    <a:pt x="4" y="196"/>
                    <a:pt x="0" y="237"/>
                    <a:pt x="0" y="278"/>
                  </a:cubicBezTo>
                  <a:cubicBezTo>
                    <a:pt x="0" y="259"/>
                    <a:pt x="1" y="239"/>
                    <a:pt x="3" y="220"/>
                  </a:cubicBezTo>
                  <a:cubicBezTo>
                    <a:pt x="6" y="219"/>
                    <a:pt x="9" y="218"/>
                    <a:pt x="13" y="218"/>
                  </a:cubicBezTo>
                  <a:cubicBezTo>
                    <a:pt x="15" y="197"/>
                    <a:pt x="17" y="176"/>
                    <a:pt x="20" y="155"/>
                  </a:cubicBezTo>
                  <a:cubicBezTo>
                    <a:pt x="17" y="156"/>
                    <a:pt x="13" y="157"/>
                    <a:pt x="10" y="158"/>
                  </a:cubicBezTo>
                  <a:cubicBezTo>
                    <a:pt x="10" y="157"/>
                    <a:pt x="10" y="156"/>
                    <a:pt x="10" y="155"/>
                  </a:cubicBezTo>
                  <a:moveTo>
                    <a:pt x="11" y="153"/>
                  </a:moveTo>
                  <a:cubicBezTo>
                    <a:pt x="11" y="153"/>
                    <a:pt x="11" y="153"/>
                    <a:pt x="11" y="153"/>
                  </a:cubicBezTo>
                  <a:cubicBezTo>
                    <a:pt x="11" y="153"/>
                    <a:pt x="11" y="153"/>
                    <a:pt x="11" y="153"/>
                  </a:cubicBezTo>
                  <a:cubicBezTo>
                    <a:pt x="11" y="153"/>
                    <a:pt x="11" y="153"/>
                    <a:pt x="11" y="153"/>
                  </a:cubicBezTo>
                  <a:moveTo>
                    <a:pt x="11" y="153"/>
                  </a:moveTo>
                  <a:cubicBezTo>
                    <a:pt x="11" y="153"/>
                    <a:pt x="11" y="153"/>
                    <a:pt x="11" y="153"/>
                  </a:cubicBezTo>
                  <a:cubicBezTo>
                    <a:pt x="11" y="153"/>
                    <a:pt x="11" y="153"/>
                    <a:pt x="11" y="153"/>
                  </a:cubicBezTo>
                  <a:moveTo>
                    <a:pt x="11" y="152"/>
                  </a:moveTo>
                  <a:cubicBezTo>
                    <a:pt x="11" y="152"/>
                    <a:pt x="11" y="152"/>
                    <a:pt x="11" y="152"/>
                  </a:cubicBezTo>
                  <a:cubicBezTo>
                    <a:pt x="11" y="152"/>
                    <a:pt x="11" y="152"/>
                    <a:pt x="11" y="152"/>
                  </a:cubicBezTo>
                  <a:moveTo>
                    <a:pt x="11" y="151"/>
                  </a:moveTo>
                  <a:cubicBezTo>
                    <a:pt x="11" y="151"/>
                    <a:pt x="11" y="152"/>
                    <a:pt x="11" y="152"/>
                  </a:cubicBezTo>
                  <a:cubicBezTo>
                    <a:pt x="11" y="152"/>
                    <a:pt x="11" y="151"/>
                    <a:pt x="11" y="151"/>
                  </a:cubicBezTo>
                  <a:moveTo>
                    <a:pt x="11" y="149"/>
                  </a:moveTo>
                  <a:cubicBezTo>
                    <a:pt x="11" y="149"/>
                    <a:pt x="11" y="149"/>
                    <a:pt x="11" y="149"/>
                  </a:cubicBezTo>
                  <a:cubicBezTo>
                    <a:pt x="11" y="149"/>
                    <a:pt x="11" y="149"/>
                    <a:pt x="11" y="149"/>
                  </a:cubicBezTo>
                  <a:moveTo>
                    <a:pt x="11" y="148"/>
                  </a:moveTo>
                  <a:cubicBezTo>
                    <a:pt x="11" y="148"/>
                    <a:pt x="11" y="149"/>
                    <a:pt x="11" y="149"/>
                  </a:cubicBezTo>
                  <a:cubicBezTo>
                    <a:pt x="11" y="149"/>
                    <a:pt x="11" y="148"/>
                    <a:pt x="11" y="148"/>
                  </a:cubicBezTo>
                  <a:moveTo>
                    <a:pt x="12" y="148"/>
                  </a:moveTo>
                  <a:cubicBezTo>
                    <a:pt x="11" y="148"/>
                    <a:pt x="11" y="148"/>
                    <a:pt x="11" y="148"/>
                  </a:cubicBezTo>
                  <a:cubicBezTo>
                    <a:pt x="11" y="148"/>
                    <a:pt x="11" y="148"/>
                    <a:pt x="12" y="148"/>
                  </a:cubicBezTo>
                  <a:moveTo>
                    <a:pt x="50" y="0"/>
                  </a:moveTo>
                  <a:cubicBezTo>
                    <a:pt x="33" y="48"/>
                    <a:pt x="20" y="98"/>
                    <a:pt x="12" y="147"/>
                  </a:cubicBezTo>
                  <a:cubicBezTo>
                    <a:pt x="16" y="119"/>
                    <a:pt x="23" y="91"/>
                    <a:pt x="30" y="63"/>
                  </a:cubicBezTo>
                  <a:cubicBezTo>
                    <a:pt x="32" y="62"/>
                    <a:pt x="34" y="62"/>
                    <a:pt x="36" y="61"/>
                  </a:cubicBezTo>
                  <a:cubicBezTo>
                    <a:pt x="38" y="50"/>
                    <a:pt x="41" y="39"/>
                    <a:pt x="43" y="28"/>
                  </a:cubicBezTo>
                  <a:cubicBezTo>
                    <a:pt x="45" y="19"/>
                    <a:pt x="47" y="9"/>
                    <a:pt x="50" y="1"/>
                  </a:cubicBezTo>
                  <a:cubicBezTo>
                    <a:pt x="50" y="0"/>
                    <a:pt x="50" y="0"/>
                    <a:pt x="50"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6" name="Freeform 33">
              <a:extLst>
                <a:ext uri="{FF2B5EF4-FFF2-40B4-BE49-F238E27FC236}">
                  <a16:creationId xmlns:a16="http://schemas.microsoft.com/office/drawing/2014/main" id="{3771C81D-6AB0-459A-AD96-679CD04E22A5}"/>
                </a:ext>
              </a:extLst>
            </p:cNvPr>
            <p:cNvSpPr>
              <a:spLocks/>
            </p:cNvSpPr>
            <p:nvPr/>
          </p:nvSpPr>
          <p:spPr bwMode="auto">
            <a:xfrm>
              <a:off x="1435101" y="4167188"/>
              <a:ext cx="130175" cy="474663"/>
            </a:xfrm>
            <a:custGeom>
              <a:avLst/>
              <a:gdLst>
                <a:gd name="T0" fmla="*/ 26 w 26"/>
                <a:gd name="T1" fmla="*/ 0 h 97"/>
                <a:gd name="T2" fmla="*/ 20 w 26"/>
                <a:gd name="T3" fmla="*/ 2 h 97"/>
                <a:gd name="T4" fmla="*/ 2 w 26"/>
                <a:gd name="T5" fmla="*/ 86 h 97"/>
                <a:gd name="T6" fmla="*/ 2 w 26"/>
                <a:gd name="T7" fmla="*/ 87 h 97"/>
                <a:gd name="T8" fmla="*/ 1 w 26"/>
                <a:gd name="T9" fmla="*/ 87 h 97"/>
                <a:gd name="T10" fmla="*/ 1 w 26"/>
                <a:gd name="T11" fmla="*/ 87 h 97"/>
                <a:gd name="T12" fmla="*/ 1 w 26"/>
                <a:gd name="T13" fmla="*/ 88 h 97"/>
                <a:gd name="T14" fmla="*/ 1 w 26"/>
                <a:gd name="T15" fmla="*/ 88 h 97"/>
                <a:gd name="T16" fmla="*/ 1 w 26"/>
                <a:gd name="T17" fmla="*/ 88 h 97"/>
                <a:gd name="T18" fmla="*/ 1 w 26"/>
                <a:gd name="T19" fmla="*/ 90 h 97"/>
                <a:gd name="T20" fmla="*/ 1 w 26"/>
                <a:gd name="T21" fmla="*/ 91 h 97"/>
                <a:gd name="T22" fmla="*/ 1 w 26"/>
                <a:gd name="T23" fmla="*/ 91 h 97"/>
                <a:gd name="T24" fmla="*/ 1 w 26"/>
                <a:gd name="T25" fmla="*/ 91 h 97"/>
                <a:gd name="T26" fmla="*/ 1 w 26"/>
                <a:gd name="T27" fmla="*/ 92 h 97"/>
                <a:gd name="T28" fmla="*/ 1 w 26"/>
                <a:gd name="T29" fmla="*/ 92 h 97"/>
                <a:gd name="T30" fmla="*/ 1 w 26"/>
                <a:gd name="T31" fmla="*/ 92 h 97"/>
                <a:gd name="T32" fmla="*/ 1 w 26"/>
                <a:gd name="T33" fmla="*/ 92 h 97"/>
                <a:gd name="T34" fmla="*/ 1 w 26"/>
                <a:gd name="T35" fmla="*/ 92 h 97"/>
                <a:gd name="T36" fmla="*/ 0 w 26"/>
                <a:gd name="T37" fmla="*/ 93 h 97"/>
                <a:gd name="T38" fmla="*/ 0 w 26"/>
                <a:gd name="T39" fmla="*/ 94 h 97"/>
                <a:gd name="T40" fmla="*/ 0 w 26"/>
                <a:gd name="T41" fmla="*/ 94 h 97"/>
                <a:gd name="T42" fmla="*/ 0 w 26"/>
                <a:gd name="T43" fmla="*/ 97 h 97"/>
                <a:gd name="T44" fmla="*/ 10 w 26"/>
                <a:gd name="T45" fmla="*/ 94 h 97"/>
                <a:gd name="T46" fmla="*/ 26 w 26"/>
                <a:gd name="T4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97">
                  <a:moveTo>
                    <a:pt x="26" y="0"/>
                  </a:moveTo>
                  <a:cubicBezTo>
                    <a:pt x="24" y="1"/>
                    <a:pt x="22" y="1"/>
                    <a:pt x="20" y="2"/>
                  </a:cubicBezTo>
                  <a:cubicBezTo>
                    <a:pt x="13" y="30"/>
                    <a:pt x="6" y="58"/>
                    <a:pt x="2" y="86"/>
                  </a:cubicBezTo>
                  <a:cubicBezTo>
                    <a:pt x="2" y="86"/>
                    <a:pt x="2" y="86"/>
                    <a:pt x="2" y="87"/>
                  </a:cubicBezTo>
                  <a:cubicBezTo>
                    <a:pt x="1" y="87"/>
                    <a:pt x="1" y="87"/>
                    <a:pt x="1" y="87"/>
                  </a:cubicBezTo>
                  <a:cubicBezTo>
                    <a:pt x="1" y="87"/>
                    <a:pt x="1" y="87"/>
                    <a:pt x="1" y="87"/>
                  </a:cubicBezTo>
                  <a:cubicBezTo>
                    <a:pt x="1" y="87"/>
                    <a:pt x="1" y="88"/>
                    <a:pt x="1" y="88"/>
                  </a:cubicBezTo>
                  <a:cubicBezTo>
                    <a:pt x="1" y="88"/>
                    <a:pt x="1" y="88"/>
                    <a:pt x="1" y="88"/>
                  </a:cubicBezTo>
                  <a:cubicBezTo>
                    <a:pt x="1" y="88"/>
                    <a:pt x="1" y="88"/>
                    <a:pt x="1" y="88"/>
                  </a:cubicBezTo>
                  <a:cubicBezTo>
                    <a:pt x="1" y="89"/>
                    <a:pt x="1" y="90"/>
                    <a:pt x="1" y="90"/>
                  </a:cubicBezTo>
                  <a:cubicBezTo>
                    <a:pt x="1" y="90"/>
                    <a:pt x="1" y="91"/>
                    <a:pt x="1" y="91"/>
                  </a:cubicBezTo>
                  <a:cubicBezTo>
                    <a:pt x="1" y="91"/>
                    <a:pt x="1" y="91"/>
                    <a:pt x="1" y="91"/>
                  </a:cubicBezTo>
                  <a:cubicBezTo>
                    <a:pt x="1" y="91"/>
                    <a:pt x="1" y="91"/>
                    <a:pt x="1" y="91"/>
                  </a:cubicBezTo>
                  <a:cubicBezTo>
                    <a:pt x="1" y="91"/>
                    <a:pt x="1" y="92"/>
                    <a:pt x="1" y="92"/>
                  </a:cubicBezTo>
                  <a:cubicBezTo>
                    <a:pt x="1" y="92"/>
                    <a:pt x="1" y="92"/>
                    <a:pt x="1" y="92"/>
                  </a:cubicBezTo>
                  <a:cubicBezTo>
                    <a:pt x="1" y="92"/>
                    <a:pt x="1" y="92"/>
                    <a:pt x="1" y="92"/>
                  </a:cubicBezTo>
                  <a:cubicBezTo>
                    <a:pt x="1" y="92"/>
                    <a:pt x="1" y="92"/>
                    <a:pt x="1" y="92"/>
                  </a:cubicBezTo>
                  <a:cubicBezTo>
                    <a:pt x="1" y="92"/>
                    <a:pt x="1" y="92"/>
                    <a:pt x="1" y="92"/>
                  </a:cubicBezTo>
                  <a:cubicBezTo>
                    <a:pt x="0" y="93"/>
                    <a:pt x="0" y="93"/>
                    <a:pt x="0" y="93"/>
                  </a:cubicBezTo>
                  <a:cubicBezTo>
                    <a:pt x="0" y="93"/>
                    <a:pt x="0" y="93"/>
                    <a:pt x="0" y="94"/>
                  </a:cubicBezTo>
                  <a:cubicBezTo>
                    <a:pt x="0" y="94"/>
                    <a:pt x="0" y="94"/>
                    <a:pt x="0" y="94"/>
                  </a:cubicBezTo>
                  <a:cubicBezTo>
                    <a:pt x="0" y="95"/>
                    <a:pt x="0" y="96"/>
                    <a:pt x="0" y="97"/>
                  </a:cubicBezTo>
                  <a:cubicBezTo>
                    <a:pt x="3" y="96"/>
                    <a:pt x="7" y="95"/>
                    <a:pt x="10" y="94"/>
                  </a:cubicBezTo>
                  <a:cubicBezTo>
                    <a:pt x="14" y="62"/>
                    <a:pt x="20" y="30"/>
                    <a:pt x="26"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7" name="Freeform 34">
              <a:extLst>
                <a:ext uri="{FF2B5EF4-FFF2-40B4-BE49-F238E27FC236}">
                  <a16:creationId xmlns:a16="http://schemas.microsoft.com/office/drawing/2014/main" id="{D15F5DF0-B4E1-4097-B2D9-8DFBC0534155}"/>
                </a:ext>
              </a:extLst>
            </p:cNvPr>
            <p:cNvSpPr>
              <a:spLocks/>
            </p:cNvSpPr>
            <p:nvPr/>
          </p:nvSpPr>
          <p:spPr bwMode="auto">
            <a:xfrm>
              <a:off x="1385888" y="4935538"/>
              <a:ext cx="65088" cy="530225"/>
            </a:xfrm>
            <a:custGeom>
              <a:avLst/>
              <a:gdLst>
                <a:gd name="T0" fmla="*/ 13 w 13"/>
                <a:gd name="T1" fmla="*/ 0 h 108"/>
                <a:gd name="T2" fmla="*/ 3 w 13"/>
                <a:gd name="T3" fmla="*/ 2 h 108"/>
                <a:gd name="T4" fmla="*/ 0 w 13"/>
                <a:gd name="T5" fmla="*/ 60 h 108"/>
                <a:gd name="T6" fmla="*/ 0 w 13"/>
                <a:gd name="T7" fmla="*/ 60 h 108"/>
                <a:gd name="T8" fmla="*/ 0 w 13"/>
                <a:gd name="T9" fmla="*/ 60 h 108"/>
                <a:gd name="T10" fmla="*/ 0 w 13"/>
                <a:gd name="T11" fmla="*/ 60 h 108"/>
                <a:gd name="T12" fmla="*/ 0 w 13"/>
                <a:gd name="T13" fmla="*/ 60 h 108"/>
                <a:gd name="T14" fmla="*/ 0 w 13"/>
                <a:gd name="T15" fmla="*/ 60 h 108"/>
                <a:gd name="T16" fmla="*/ 0 w 13"/>
                <a:gd name="T17" fmla="*/ 60 h 108"/>
                <a:gd name="T18" fmla="*/ 0 w 13"/>
                <a:gd name="T19" fmla="*/ 61 h 108"/>
                <a:gd name="T20" fmla="*/ 0 w 13"/>
                <a:gd name="T21" fmla="*/ 61 h 108"/>
                <a:gd name="T22" fmla="*/ 0 w 13"/>
                <a:gd name="T23" fmla="*/ 61 h 108"/>
                <a:gd name="T24" fmla="*/ 0 w 13"/>
                <a:gd name="T25" fmla="*/ 61 h 108"/>
                <a:gd name="T26" fmla="*/ 1 w 13"/>
                <a:gd name="T27" fmla="*/ 108 h 108"/>
                <a:gd name="T28" fmla="*/ 9 w 13"/>
                <a:gd name="T29" fmla="*/ 106 h 108"/>
                <a:gd name="T30" fmla="*/ 13 w 13"/>
                <a:gd name="T3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08">
                  <a:moveTo>
                    <a:pt x="13" y="0"/>
                  </a:moveTo>
                  <a:cubicBezTo>
                    <a:pt x="9" y="0"/>
                    <a:pt x="6" y="1"/>
                    <a:pt x="3" y="2"/>
                  </a:cubicBezTo>
                  <a:cubicBezTo>
                    <a:pt x="1" y="21"/>
                    <a:pt x="0" y="41"/>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0"/>
                    <a:pt x="0" y="60"/>
                    <a:pt x="0" y="60"/>
                  </a:cubicBezTo>
                  <a:cubicBezTo>
                    <a:pt x="0" y="61"/>
                    <a:pt x="0" y="61"/>
                    <a:pt x="0" y="61"/>
                  </a:cubicBezTo>
                  <a:cubicBezTo>
                    <a:pt x="0" y="61"/>
                    <a:pt x="0" y="61"/>
                    <a:pt x="0" y="61"/>
                  </a:cubicBezTo>
                  <a:cubicBezTo>
                    <a:pt x="0" y="61"/>
                    <a:pt x="0" y="61"/>
                    <a:pt x="0" y="61"/>
                  </a:cubicBezTo>
                  <a:cubicBezTo>
                    <a:pt x="0" y="61"/>
                    <a:pt x="0" y="61"/>
                    <a:pt x="0" y="61"/>
                  </a:cubicBezTo>
                  <a:cubicBezTo>
                    <a:pt x="0" y="73"/>
                    <a:pt x="0" y="90"/>
                    <a:pt x="1" y="108"/>
                  </a:cubicBezTo>
                  <a:cubicBezTo>
                    <a:pt x="3" y="107"/>
                    <a:pt x="6" y="107"/>
                    <a:pt x="9" y="106"/>
                  </a:cubicBezTo>
                  <a:cubicBezTo>
                    <a:pt x="8" y="72"/>
                    <a:pt x="10" y="36"/>
                    <a:pt x="13"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8" name="Freeform 35">
              <a:extLst>
                <a:ext uri="{FF2B5EF4-FFF2-40B4-BE49-F238E27FC236}">
                  <a16:creationId xmlns:a16="http://schemas.microsoft.com/office/drawing/2014/main" id="{5638A3E9-A15C-46B1-A7CE-B5F7CCC6F0E5}"/>
                </a:ext>
              </a:extLst>
            </p:cNvPr>
            <p:cNvSpPr>
              <a:spLocks/>
            </p:cNvSpPr>
            <p:nvPr/>
          </p:nvSpPr>
          <p:spPr bwMode="auto">
            <a:xfrm>
              <a:off x="1400176" y="5740400"/>
              <a:ext cx="295275" cy="420688"/>
            </a:xfrm>
            <a:custGeom>
              <a:avLst/>
              <a:gdLst>
                <a:gd name="T0" fmla="*/ 12 w 59"/>
                <a:gd name="T1" fmla="*/ 0 h 86"/>
                <a:gd name="T2" fmla="*/ 6 w 59"/>
                <a:gd name="T3" fmla="*/ 2 h 86"/>
                <a:gd name="T4" fmla="*/ 0 w 59"/>
                <a:gd name="T5" fmla="*/ 4 h 86"/>
                <a:gd name="T6" fmla="*/ 3 w 59"/>
                <a:gd name="T7" fmla="*/ 27 h 86"/>
                <a:gd name="T8" fmla="*/ 3 w 59"/>
                <a:gd name="T9" fmla="*/ 27 h 86"/>
                <a:gd name="T10" fmla="*/ 3 w 59"/>
                <a:gd name="T11" fmla="*/ 27 h 86"/>
                <a:gd name="T12" fmla="*/ 3 w 59"/>
                <a:gd name="T13" fmla="*/ 27 h 86"/>
                <a:gd name="T14" fmla="*/ 3 w 59"/>
                <a:gd name="T15" fmla="*/ 27 h 86"/>
                <a:gd name="T16" fmla="*/ 3 w 59"/>
                <a:gd name="T17" fmla="*/ 27 h 86"/>
                <a:gd name="T18" fmla="*/ 3 w 59"/>
                <a:gd name="T19" fmla="*/ 27 h 86"/>
                <a:gd name="T20" fmla="*/ 3 w 59"/>
                <a:gd name="T21" fmla="*/ 27 h 86"/>
                <a:gd name="T22" fmla="*/ 3 w 59"/>
                <a:gd name="T23" fmla="*/ 28 h 86"/>
                <a:gd name="T24" fmla="*/ 3 w 59"/>
                <a:gd name="T25" fmla="*/ 28 h 86"/>
                <a:gd name="T26" fmla="*/ 8 w 59"/>
                <a:gd name="T27" fmla="*/ 35 h 86"/>
                <a:gd name="T28" fmla="*/ 8 w 59"/>
                <a:gd name="T29" fmla="*/ 35 h 86"/>
                <a:gd name="T30" fmla="*/ 8 w 59"/>
                <a:gd name="T31" fmla="*/ 35 h 86"/>
                <a:gd name="T32" fmla="*/ 8 w 59"/>
                <a:gd name="T33" fmla="*/ 35 h 86"/>
                <a:gd name="T34" fmla="*/ 8 w 59"/>
                <a:gd name="T35" fmla="*/ 35 h 86"/>
                <a:gd name="T36" fmla="*/ 8 w 59"/>
                <a:gd name="T37" fmla="*/ 35 h 86"/>
                <a:gd name="T38" fmla="*/ 8 w 59"/>
                <a:gd name="T39" fmla="*/ 35 h 86"/>
                <a:gd name="T40" fmla="*/ 8 w 59"/>
                <a:gd name="T41" fmla="*/ 35 h 86"/>
                <a:gd name="T42" fmla="*/ 8 w 59"/>
                <a:gd name="T43" fmla="*/ 35 h 86"/>
                <a:gd name="T44" fmla="*/ 8 w 59"/>
                <a:gd name="T45" fmla="*/ 36 h 86"/>
                <a:gd name="T46" fmla="*/ 8 w 59"/>
                <a:gd name="T47" fmla="*/ 36 h 86"/>
                <a:gd name="T48" fmla="*/ 48 w 59"/>
                <a:gd name="T49" fmla="*/ 86 h 86"/>
                <a:gd name="T50" fmla="*/ 59 w 59"/>
                <a:gd name="T51" fmla="*/ 81 h 86"/>
                <a:gd name="T52" fmla="*/ 31 w 59"/>
                <a:gd name="T53" fmla="*/ 47 h 86"/>
                <a:gd name="T54" fmla="*/ 12 w 59"/>
                <a:gd name="T5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86">
                  <a:moveTo>
                    <a:pt x="12" y="0"/>
                  </a:moveTo>
                  <a:cubicBezTo>
                    <a:pt x="10" y="1"/>
                    <a:pt x="8" y="2"/>
                    <a:pt x="6" y="2"/>
                  </a:cubicBezTo>
                  <a:cubicBezTo>
                    <a:pt x="4" y="3"/>
                    <a:pt x="2" y="3"/>
                    <a:pt x="0" y="4"/>
                  </a:cubicBezTo>
                  <a:cubicBezTo>
                    <a:pt x="1" y="17"/>
                    <a:pt x="2" y="26"/>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7"/>
                    <a:pt x="3" y="27"/>
                  </a:cubicBezTo>
                  <a:cubicBezTo>
                    <a:pt x="3" y="27"/>
                    <a:pt x="3" y="28"/>
                    <a:pt x="3" y="28"/>
                  </a:cubicBezTo>
                  <a:cubicBezTo>
                    <a:pt x="3" y="28"/>
                    <a:pt x="3" y="28"/>
                    <a:pt x="3" y="28"/>
                  </a:cubicBezTo>
                  <a:cubicBezTo>
                    <a:pt x="5" y="30"/>
                    <a:pt x="6" y="32"/>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6"/>
                    <a:pt x="8" y="36"/>
                    <a:pt x="8" y="36"/>
                  </a:cubicBezTo>
                  <a:cubicBezTo>
                    <a:pt x="8" y="36"/>
                    <a:pt x="8" y="36"/>
                    <a:pt x="8" y="36"/>
                  </a:cubicBezTo>
                  <a:cubicBezTo>
                    <a:pt x="20" y="53"/>
                    <a:pt x="35" y="72"/>
                    <a:pt x="48" y="86"/>
                  </a:cubicBezTo>
                  <a:cubicBezTo>
                    <a:pt x="51" y="85"/>
                    <a:pt x="55" y="83"/>
                    <a:pt x="59" y="81"/>
                  </a:cubicBezTo>
                  <a:cubicBezTo>
                    <a:pt x="48" y="72"/>
                    <a:pt x="39" y="61"/>
                    <a:pt x="31" y="47"/>
                  </a:cubicBezTo>
                  <a:cubicBezTo>
                    <a:pt x="22" y="31"/>
                    <a:pt x="16" y="16"/>
                    <a:pt x="12" y="0"/>
                  </a:cubicBezTo>
                </a:path>
              </a:pathLst>
            </a:custGeom>
            <a:solidFill>
              <a:srgbClr val="FF6B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99" name="Freeform 36">
              <a:extLst>
                <a:ext uri="{FF2B5EF4-FFF2-40B4-BE49-F238E27FC236}">
                  <a16:creationId xmlns:a16="http://schemas.microsoft.com/office/drawing/2014/main" id="{112B2D1A-2F30-45AD-B064-43D6D8666714}"/>
                </a:ext>
              </a:extLst>
            </p:cNvPr>
            <p:cNvSpPr>
              <a:spLocks noEditPoints="1"/>
            </p:cNvSpPr>
            <p:nvPr/>
          </p:nvSpPr>
          <p:spPr bwMode="auto">
            <a:xfrm>
              <a:off x="1495426" y="3162300"/>
              <a:ext cx="219075" cy="465138"/>
            </a:xfrm>
            <a:custGeom>
              <a:avLst/>
              <a:gdLst>
                <a:gd name="T0" fmla="*/ 1 w 44"/>
                <a:gd name="T1" fmla="*/ 1 h 95"/>
                <a:gd name="T2" fmla="*/ 1 w 44"/>
                <a:gd name="T3" fmla="*/ 1 h 95"/>
                <a:gd name="T4" fmla="*/ 44 w 44"/>
                <a:gd name="T5" fmla="*/ 95 h 95"/>
                <a:gd name="T6" fmla="*/ 44 w 44"/>
                <a:gd name="T7" fmla="*/ 95 h 95"/>
                <a:gd name="T8" fmla="*/ 1 w 44"/>
                <a:gd name="T9" fmla="*/ 1 h 95"/>
                <a:gd name="T10" fmla="*/ 1 w 44"/>
                <a:gd name="T11" fmla="*/ 1 h 95"/>
                <a:gd name="T12" fmla="*/ 1 w 44"/>
                <a:gd name="T13" fmla="*/ 1 h 95"/>
                <a:gd name="T14" fmla="*/ 1 w 44"/>
                <a:gd name="T15" fmla="*/ 1 h 95"/>
                <a:gd name="T16" fmla="*/ 1 w 44"/>
                <a:gd name="T17" fmla="*/ 1 h 95"/>
                <a:gd name="T18" fmla="*/ 1 w 44"/>
                <a:gd name="T19" fmla="*/ 1 h 95"/>
                <a:gd name="T20" fmla="*/ 1 w 44"/>
                <a:gd name="T21" fmla="*/ 1 h 95"/>
                <a:gd name="T22" fmla="*/ 1 w 44"/>
                <a:gd name="T23" fmla="*/ 1 h 95"/>
                <a:gd name="T24" fmla="*/ 1 w 44"/>
                <a:gd name="T25" fmla="*/ 1 h 95"/>
                <a:gd name="T26" fmla="*/ 1 w 44"/>
                <a:gd name="T27" fmla="*/ 1 h 95"/>
                <a:gd name="T28" fmla="*/ 1 w 44"/>
                <a:gd name="T29" fmla="*/ 1 h 95"/>
                <a:gd name="T30" fmla="*/ 1 w 44"/>
                <a:gd name="T31" fmla="*/ 1 h 95"/>
                <a:gd name="T32" fmla="*/ 1 w 44"/>
                <a:gd name="T33" fmla="*/ 1 h 95"/>
                <a:gd name="T34" fmla="*/ 1 w 44"/>
                <a:gd name="T35" fmla="*/ 1 h 95"/>
                <a:gd name="T36" fmla="*/ 1 w 44"/>
                <a:gd name="T37" fmla="*/ 1 h 95"/>
                <a:gd name="T38" fmla="*/ 1 w 44"/>
                <a:gd name="T39" fmla="*/ 1 h 95"/>
                <a:gd name="T40" fmla="*/ 1 w 44"/>
                <a:gd name="T41" fmla="*/ 1 h 95"/>
                <a:gd name="T42" fmla="*/ 1 w 44"/>
                <a:gd name="T43" fmla="*/ 1 h 95"/>
                <a:gd name="T44" fmla="*/ 1 w 44"/>
                <a:gd name="T45" fmla="*/ 1 h 95"/>
                <a:gd name="T46" fmla="*/ 1 w 44"/>
                <a:gd name="T47" fmla="*/ 1 h 95"/>
                <a:gd name="T48" fmla="*/ 1 w 44"/>
                <a:gd name="T49" fmla="*/ 0 h 95"/>
                <a:gd name="T50" fmla="*/ 1 w 44"/>
                <a:gd name="T51" fmla="*/ 0 h 95"/>
                <a:gd name="T52" fmla="*/ 1 w 44"/>
                <a:gd name="T5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5">
                  <a:moveTo>
                    <a:pt x="1" y="1"/>
                  </a:moveTo>
                  <a:cubicBezTo>
                    <a:pt x="1" y="1"/>
                    <a:pt x="1" y="1"/>
                    <a:pt x="1" y="1"/>
                  </a:cubicBezTo>
                  <a:cubicBezTo>
                    <a:pt x="0" y="35"/>
                    <a:pt x="30" y="74"/>
                    <a:pt x="44" y="95"/>
                  </a:cubicBezTo>
                  <a:cubicBezTo>
                    <a:pt x="44" y="95"/>
                    <a:pt x="44" y="95"/>
                    <a:pt x="44" y="95"/>
                  </a:cubicBezTo>
                  <a:cubicBezTo>
                    <a:pt x="30" y="74"/>
                    <a:pt x="0" y="35"/>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0" name="Freeform 37">
              <a:extLst>
                <a:ext uri="{FF2B5EF4-FFF2-40B4-BE49-F238E27FC236}">
                  <a16:creationId xmlns:a16="http://schemas.microsoft.com/office/drawing/2014/main" id="{D735E22C-FB3E-4F13-B708-1212A4299C58}"/>
                </a:ext>
              </a:extLst>
            </p:cNvPr>
            <p:cNvSpPr>
              <a:spLocks noEditPoints="1"/>
            </p:cNvSpPr>
            <p:nvPr/>
          </p:nvSpPr>
          <p:spPr bwMode="auto">
            <a:xfrm>
              <a:off x="1495426" y="3132138"/>
              <a:ext cx="623888" cy="495300"/>
            </a:xfrm>
            <a:custGeom>
              <a:avLst/>
              <a:gdLst>
                <a:gd name="T0" fmla="*/ 79 w 125"/>
                <a:gd name="T1" fmla="*/ 90 h 101"/>
                <a:gd name="T2" fmla="*/ 79 w 125"/>
                <a:gd name="T3" fmla="*/ 90 h 101"/>
                <a:gd name="T4" fmla="*/ 76 w 125"/>
                <a:gd name="T5" fmla="*/ 88 h 101"/>
                <a:gd name="T6" fmla="*/ 79 w 125"/>
                <a:gd name="T7" fmla="*/ 85 h 101"/>
                <a:gd name="T8" fmla="*/ 80 w 125"/>
                <a:gd name="T9" fmla="*/ 85 h 101"/>
                <a:gd name="T10" fmla="*/ 83 w 125"/>
                <a:gd name="T11" fmla="*/ 86 h 101"/>
                <a:gd name="T12" fmla="*/ 81 w 125"/>
                <a:gd name="T13" fmla="*/ 89 h 101"/>
                <a:gd name="T14" fmla="*/ 79 w 125"/>
                <a:gd name="T15" fmla="*/ 90 h 101"/>
                <a:gd name="T16" fmla="*/ 51 w 125"/>
                <a:gd name="T17" fmla="*/ 91 h 101"/>
                <a:gd name="T18" fmla="*/ 51 w 125"/>
                <a:gd name="T19" fmla="*/ 89 h 101"/>
                <a:gd name="T20" fmla="*/ 58 w 125"/>
                <a:gd name="T21" fmla="*/ 85 h 101"/>
                <a:gd name="T22" fmla="*/ 64 w 125"/>
                <a:gd name="T23" fmla="*/ 84 h 101"/>
                <a:gd name="T24" fmla="*/ 66 w 125"/>
                <a:gd name="T25" fmla="*/ 85 h 101"/>
                <a:gd name="T26" fmla="*/ 64 w 125"/>
                <a:gd name="T27" fmla="*/ 89 h 101"/>
                <a:gd name="T28" fmla="*/ 57 w 125"/>
                <a:gd name="T29" fmla="*/ 89 h 101"/>
                <a:gd name="T30" fmla="*/ 51 w 125"/>
                <a:gd name="T31" fmla="*/ 91 h 101"/>
                <a:gd name="T32" fmla="*/ 51 w 125"/>
                <a:gd name="T33" fmla="*/ 91 h 101"/>
                <a:gd name="T34" fmla="*/ 11 w 125"/>
                <a:gd name="T35" fmla="*/ 0 h 101"/>
                <a:gd name="T36" fmla="*/ 1 w 125"/>
                <a:gd name="T37" fmla="*/ 6 h 101"/>
                <a:gd name="T38" fmla="*/ 1 w 125"/>
                <a:gd name="T39" fmla="*/ 6 h 101"/>
                <a:gd name="T40" fmla="*/ 1 w 125"/>
                <a:gd name="T41" fmla="*/ 7 h 101"/>
                <a:gd name="T42" fmla="*/ 1 w 125"/>
                <a:gd name="T43" fmla="*/ 7 h 101"/>
                <a:gd name="T44" fmla="*/ 1 w 125"/>
                <a:gd name="T45" fmla="*/ 7 h 101"/>
                <a:gd name="T46" fmla="*/ 1 w 125"/>
                <a:gd name="T47" fmla="*/ 7 h 101"/>
                <a:gd name="T48" fmla="*/ 1 w 125"/>
                <a:gd name="T49" fmla="*/ 7 h 101"/>
                <a:gd name="T50" fmla="*/ 1 w 125"/>
                <a:gd name="T51" fmla="*/ 7 h 101"/>
                <a:gd name="T52" fmla="*/ 1 w 125"/>
                <a:gd name="T53" fmla="*/ 7 h 101"/>
                <a:gd name="T54" fmla="*/ 1 w 125"/>
                <a:gd name="T55" fmla="*/ 7 h 101"/>
                <a:gd name="T56" fmla="*/ 1 w 125"/>
                <a:gd name="T57" fmla="*/ 7 h 101"/>
                <a:gd name="T58" fmla="*/ 1 w 125"/>
                <a:gd name="T59" fmla="*/ 7 h 101"/>
                <a:gd name="T60" fmla="*/ 1 w 125"/>
                <a:gd name="T61" fmla="*/ 7 h 101"/>
                <a:gd name="T62" fmla="*/ 1 w 125"/>
                <a:gd name="T63" fmla="*/ 7 h 101"/>
                <a:gd name="T64" fmla="*/ 1 w 125"/>
                <a:gd name="T65" fmla="*/ 7 h 101"/>
                <a:gd name="T66" fmla="*/ 1 w 125"/>
                <a:gd name="T67" fmla="*/ 7 h 101"/>
                <a:gd name="T68" fmla="*/ 44 w 125"/>
                <a:gd name="T69" fmla="*/ 101 h 101"/>
                <a:gd name="T70" fmla="*/ 45 w 125"/>
                <a:gd name="T71" fmla="*/ 101 h 101"/>
                <a:gd name="T72" fmla="*/ 51 w 125"/>
                <a:gd name="T73" fmla="*/ 99 h 101"/>
                <a:gd name="T74" fmla="*/ 53 w 125"/>
                <a:gd name="T75" fmla="*/ 94 h 101"/>
                <a:gd name="T76" fmla="*/ 55 w 125"/>
                <a:gd name="T77" fmla="*/ 93 h 101"/>
                <a:gd name="T78" fmla="*/ 55 w 125"/>
                <a:gd name="T79" fmla="*/ 94 h 101"/>
                <a:gd name="T80" fmla="*/ 54 w 125"/>
                <a:gd name="T81" fmla="*/ 99 h 101"/>
                <a:gd name="T82" fmla="*/ 73 w 125"/>
                <a:gd name="T83" fmla="*/ 95 h 101"/>
                <a:gd name="T84" fmla="*/ 74 w 125"/>
                <a:gd name="T85" fmla="*/ 95 h 101"/>
                <a:gd name="T86" fmla="*/ 90 w 125"/>
                <a:gd name="T87" fmla="*/ 98 h 101"/>
                <a:gd name="T88" fmla="*/ 125 w 125"/>
                <a:gd name="T89" fmla="*/ 48 h 101"/>
                <a:gd name="T90" fmla="*/ 84 w 125"/>
                <a:gd name="T91" fmla="*/ 74 h 101"/>
                <a:gd name="T92" fmla="*/ 72 w 125"/>
                <a:gd name="T93" fmla="*/ 75 h 101"/>
                <a:gd name="T94" fmla="*/ 16 w 125"/>
                <a:gd name="T95" fmla="*/ 17 h 101"/>
                <a:gd name="T96" fmla="*/ 11 w 125"/>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01">
                  <a:moveTo>
                    <a:pt x="79" y="90"/>
                  </a:moveTo>
                  <a:cubicBezTo>
                    <a:pt x="79" y="90"/>
                    <a:pt x="79" y="90"/>
                    <a:pt x="79" y="90"/>
                  </a:cubicBezTo>
                  <a:cubicBezTo>
                    <a:pt x="77" y="90"/>
                    <a:pt x="76" y="89"/>
                    <a:pt x="76" y="88"/>
                  </a:cubicBezTo>
                  <a:cubicBezTo>
                    <a:pt x="77" y="86"/>
                    <a:pt x="78" y="85"/>
                    <a:pt x="79" y="85"/>
                  </a:cubicBezTo>
                  <a:cubicBezTo>
                    <a:pt x="79" y="85"/>
                    <a:pt x="80" y="85"/>
                    <a:pt x="80" y="85"/>
                  </a:cubicBezTo>
                  <a:cubicBezTo>
                    <a:pt x="81" y="85"/>
                    <a:pt x="82" y="85"/>
                    <a:pt x="83" y="86"/>
                  </a:cubicBezTo>
                  <a:cubicBezTo>
                    <a:pt x="83" y="87"/>
                    <a:pt x="82" y="88"/>
                    <a:pt x="81" y="89"/>
                  </a:cubicBezTo>
                  <a:cubicBezTo>
                    <a:pt x="81" y="89"/>
                    <a:pt x="80" y="90"/>
                    <a:pt x="79" y="90"/>
                  </a:cubicBezTo>
                  <a:moveTo>
                    <a:pt x="51" y="91"/>
                  </a:moveTo>
                  <a:cubicBezTo>
                    <a:pt x="50" y="91"/>
                    <a:pt x="50" y="89"/>
                    <a:pt x="51" y="89"/>
                  </a:cubicBezTo>
                  <a:cubicBezTo>
                    <a:pt x="53" y="87"/>
                    <a:pt x="55" y="86"/>
                    <a:pt x="58" y="85"/>
                  </a:cubicBezTo>
                  <a:cubicBezTo>
                    <a:pt x="60" y="85"/>
                    <a:pt x="62" y="84"/>
                    <a:pt x="64" y="84"/>
                  </a:cubicBezTo>
                  <a:cubicBezTo>
                    <a:pt x="65" y="84"/>
                    <a:pt x="65" y="85"/>
                    <a:pt x="66" y="85"/>
                  </a:cubicBezTo>
                  <a:cubicBezTo>
                    <a:pt x="68" y="86"/>
                    <a:pt x="66" y="88"/>
                    <a:pt x="64" y="89"/>
                  </a:cubicBezTo>
                  <a:cubicBezTo>
                    <a:pt x="62" y="89"/>
                    <a:pt x="60" y="89"/>
                    <a:pt x="57" y="89"/>
                  </a:cubicBezTo>
                  <a:cubicBezTo>
                    <a:pt x="55" y="89"/>
                    <a:pt x="53" y="90"/>
                    <a:pt x="51" y="91"/>
                  </a:cubicBezTo>
                  <a:cubicBezTo>
                    <a:pt x="51" y="91"/>
                    <a:pt x="51" y="91"/>
                    <a:pt x="51" y="91"/>
                  </a:cubicBezTo>
                  <a:moveTo>
                    <a:pt x="11" y="0"/>
                  </a:moveTo>
                  <a:cubicBezTo>
                    <a:pt x="6" y="1"/>
                    <a:pt x="2" y="3"/>
                    <a:pt x="1" y="6"/>
                  </a:cubicBezTo>
                  <a:cubicBezTo>
                    <a:pt x="1" y="6"/>
                    <a:pt x="1" y="6"/>
                    <a:pt x="1" y="6"/>
                  </a:cubicBezTo>
                  <a:cubicBezTo>
                    <a:pt x="1" y="6"/>
                    <a:pt x="1" y="6"/>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0" y="41"/>
                    <a:pt x="30" y="80"/>
                    <a:pt x="44" y="101"/>
                  </a:cubicBezTo>
                  <a:cubicBezTo>
                    <a:pt x="45" y="101"/>
                    <a:pt x="45" y="101"/>
                    <a:pt x="45" y="101"/>
                  </a:cubicBezTo>
                  <a:cubicBezTo>
                    <a:pt x="47" y="100"/>
                    <a:pt x="49" y="100"/>
                    <a:pt x="51" y="99"/>
                  </a:cubicBezTo>
                  <a:cubicBezTo>
                    <a:pt x="51" y="97"/>
                    <a:pt x="52" y="96"/>
                    <a:pt x="53" y="94"/>
                  </a:cubicBezTo>
                  <a:cubicBezTo>
                    <a:pt x="53" y="93"/>
                    <a:pt x="54" y="93"/>
                    <a:pt x="55" y="93"/>
                  </a:cubicBezTo>
                  <a:cubicBezTo>
                    <a:pt x="55" y="93"/>
                    <a:pt x="55" y="93"/>
                    <a:pt x="55" y="94"/>
                  </a:cubicBezTo>
                  <a:cubicBezTo>
                    <a:pt x="55" y="95"/>
                    <a:pt x="54" y="97"/>
                    <a:pt x="54" y="99"/>
                  </a:cubicBezTo>
                  <a:cubicBezTo>
                    <a:pt x="60" y="97"/>
                    <a:pt x="67" y="95"/>
                    <a:pt x="73" y="95"/>
                  </a:cubicBezTo>
                  <a:cubicBezTo>
                    <a:pt x="74" y="95"/>
                    <a:pt x="74" y="95"/>
                    <a:pt x="74" y="95"/>
                  </a:cubicBezTo>
                  <a:cubicBezTo>
                    <a:pt x="79" y="95"/>
                    <a:pt x="85" y="96"/>
                    <a:pt x="90" y="98"/>
                  </a:cubicBezTo>
                  <a:cubicBezTo>
                    <a:pt x="102" y="81"/>
                    <a:pt x="115" y="64"/>
                    <a:pt x="125" y="48"/>
                  </a:cubicBezTo>
                  <a:cubicBezTo>
                    <a:pt x="115" y="60"/>
                    <a:pt x="102" y="70"/>
                    <a:pt x="84" y="74"/>
                  </a:cubicBezTo>
                  <a:cubicBezTo>
                    <a:pt x="79" y="74"/>
                    <a:pt x="76" y="75"/>
                    <a:pt x="72" y="75"/>
                  </a:cubicBezTo>
                  <a:cubicBezTo>
                    <a:pt x="40" y="75"/>
                    <a:pt x="25" y="46"/>
                    <a:pt x="16" y="17"/>
                  </a:cubicBezTo>
                  <a:cubicBezTo>
                    <a:pt x="15" y="14"/>
                    <a:pt x="14" y="6"/>
                    <a:pt x="1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1" name="Freeform 38">
              <a:extLst>
                <a:ext uri="{FF2B5EF4-FFF2-40B4-BE49-F238E27FC236}">
                  <a16:creationId xmlns:a16="http://schemas.microsoft.com/office/drawing/2014/main" id="{2D57E1BC-5EEC-4F1B-AEDE-A436974875CE}"/>
                </a:ext>
              </a:extLst>
            </p:cNvPr>
            <p:cNvSpPr>
              <a:spLocks/>
            </p:cNvSpPr>
            <p:nvPr/>
          </p:nvSpPr>
          <p:spPr bwMode="auto">
            <a:xfrm>
              <a:off x="1749426" y="3587750"/>
              <a:ext cx="20638" cy="30163"/>
            </a:xfrm>
            <a:custGeom>
              <a:avLst/>
              <a:gdLst>
                <a:gd name="T0" fmla="*/ 4 w 4"/>
                <a:gd name="T1" fmla="*/ 0 h 6"/>
                <a:gd name="T2" fmla="*/ 2 w 4"/>
                <a:gd name="T3" fmla="*/ 1 h 6"/>
                <a:gd name="T4" fmla="*/ 0 w 4"/>
                <a:gd name="T5" fmla="*/ 6 h 6"/>
                <a:gd name="T6" fmla="*/ 3 w 4"/>
                <a:gd name="T7" fmla="*/ 6 h 6"/>
                <a:gd name="T8" fmla="*/ 4 w 4"/>
                <a:gd name="T9" fmla="*/ 1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3" y="0"/>
                    <a:pt x="2" y="0"/>
                    <a:pt x="2" y="1"/>
                  </a:cubicBezTo>
                  <a:cubicBezTo>
                    <a:pt x="1" y="3"/>
                    <a:pt x="0" y="4"/>
                    <a:pt x="0" y="6"/>
                  </a:cubicBezTo>
                  <a:cubicBezTo>
                    <a:pt x="1" y="6"/>
                    <a:pt x="2" y="6"/>
                    <a:pt x="3" y="6"/>
                  </a:cubicBezTo>
                  <a:cubicBezTo>
                    <a:pt x="3" y="4"/>
                    <a:pt x="4" y="2"/>
                    <a:pt x="4" y="1"/>
                  </a:cubicBezTo>
                  <a:cubicBezTo>
                    <a:pt x="4" y="0"/>
                    <a:pt x="4" y="0"/>
                    <a:pt x="4" y="0"/>
                  </a:cubicBezTo>
                </a:path>
              </a:pathLst>
            </a:custGeom>
            <a:solidFill>
              <a:srgbClr val="35B4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2" name="Freeform 39">
              <a:extLst>
                <a:ext uri="{FF2B5EF4-FFF2-40B4-BE49-F238E27FC236}">
                  <a16:creationId xmlns:a16="http://schemas.microsoft.com/office/drawing/2014/main" id="{47EA0D70-621C-4187-984F-ABB8F6395899}"/>
                </a:ext>
              </a:extLst>
            </p:cNvPr>
            <p:cNvSpPr>
              <a:spLocks/>
            </p:cNvSpPr>
            <p:nvPr/>
          </p:nvSpPr>
          <p:spPr bwMode="auto">
            <a:xfrm>
              <a:off x="1744663" y="3544888"/>
              <a:ext cx="90488" cy="33338"/>
            </a:xfrm>
            <a:custGeom>
              <a:avLst/>
              <a:gdLst>
                <a:gd name="T0" fmla="*/ 14 w 18"/>
                <a:gd name="T1" fmla="*/ 0 h 7"/>
                <a:gd name="T2" fmla="*/ 8 w 18"/>
                <a:gd name="T3" fmla="*/ 1 h 7"/>
                <a:gd name="T4" fmla="*/ 1 w 18"/>
                <a:gd name="T5" fmla="*/ 5 h 7"/>
                <a:gd name="T6" fmla="*/ 1 w 18"/>
                <a:gd name="T7" fmla="*/ 7 h 7"/>
                <a:gd name="T8" fmla="*/ 1 w 18"/>
                <a:gd name="T9" fmla="*/ 7 h 7"/>
                <a:gd name="T10" fmla="*/ 7 w 18"/>
                <a:gd name="T11" fmla="*/ 5 h 7"/>
                <a:gd name="T12" fmla="*/ 14 w 18"/>
                <a:gd name="T13" fmla="*/ 5 h 7"/>
                <a:gd name="T14" fmla="*/ 16 w 18"/>
                <a:gd name="T15" fmla="*/ 1 h 7"/>
                <a:gd name="T16" fmla="*/ 14 w 1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7">
                  <a:moveTo>
                    <a:pt x="14" y="0"/>
                  </a:moveTo>
                  <a:cubicBezTo>
                    <a:pt x="12" y="0"/>
                    <a:pt x="10" y="1"/>
                    <a:pt x="8" y="1"/>
                  </a:cubicBezTo>
                  <a:cubicBezTo>
                    <a:pt x="5" y="2"/>
                    <a:pt x="3" y="3"/>
                    <a:pt x="1" y="5"/>
                  </a:cubicBezTo>
                  <a:cubicBezTo>
                    <a:pt x="0" y="5"/>
                    <a:pt x="0" y="7"/>
                    <a:pt x="1" y="7"/>
                  </a:cubicBezTo>
                  <a:cubicBezTo>
                    <a:pt x="1" y="7"/>
                    <a:pt x="1" y="7"/>
                    <a:pt x="1" y="7"/>
                  </a:cubicBezTo>
                  <a:cubicBezTo>
                    <a:pt x="3" y="6"/>
                    <a:pt x="5" y="5"/>
                    <a:pt x="7" y="5"/>
                  </a:cubicBezTo>
                  <a:cubicBezTo>
                    <a:pt x="10" y="5"/>
                    <a:pt x="12" y="5"/>
                    <a:pt x="14" y="5"/>
                  </a:cubicBezTo>
                  <a:cubicBezTo>
                    <a:pt x="16" y="4"/>
                    <a:pt x="18" y="2"/>
                    <a:pt x="16" y="1"/>
                  </a:cubicBezTo>
                  <a:cubicBezTo>
                    <a:pt x="15" y="1"/>
                    <a:pt x="15" y="0"/>
                    <a:pt x="1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3" name="Freeform 40">
              <a:extLst>
                <a:ext uri="{FF2B5EF4-FFF2-40B4-BE49-F238E27FC236}">
                  <a16:creationId xmlns:a16="http://schemas.microsoft.com/office/drawing/2014/main" id="{4806C204-6257-4D4A-AC5C-E0E902B28568}"/>
                </a:ext>
              </a:extLst>
            </p:cNvPr>
            <p:cNvSpPr>
              <a:spLocks/>
            </p:cNvSpPr>
            <p:nvPr/>
          </p:nvSpPr>
          <p:spPr bwMode="auto">
            <a:xfrm>
              <a:off x="1874838" y="3549650"/>
              <a:ext cx="34925" cy="23813"/>
            </a:xfrm>
            <a:custGeom>
              <a:avLst/>
              <a:gdLst>
                <a:gd name="T0" fmla="*/ 4 w 7"/>
                <a:gd name="T1" fmla="*/ 0 h 5"/>
                <a:gd name="T2" fmla="*/ 3 w 7"/>
                <a:gd name="T3" fmla="*/ 0 h 5"/>
                <a:gd name="T4" fmla="*/ 0 w 7"/>
                <a:gd name="T5" fmla="*/ 3 h 5"/>
                <a:gd name="T6" fmla="*/ 3 w 7"/>
                <a:gd name="T7" fmla="*/ 5 h 5"/>
                <a:gd name="T8" fmla="*/ 3 w 7"/>
                <a:gd name="T9" fmla="*/ 5 h 5"/>
                <a:gd name="T10" fmla="*/ 5 w 7"/>
                <a:gd name="T11" fmla="*/ 4 h 5"/>
                <a:gd name="T12" fmla="*/ 7 w 7"/>
                <a:gd name="T13" fmla="*/ 1 h 5"/>
                <a:gd name="T14" fmla="*/ 4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0"/>
                  </a:moveTo>
                  <a:cubicBezTo>
                    <a:pt x="4" y="0"/>
                    <a:pt x="3" y="0"/>
                    <a:pt x="3" y="0"/>
                  </a:cubicBezTo>
                  <a:cubicBezTo>
                    <a:pt x="2" y="0"/>
                    <a:pt x="1" y="1"/>
                    <a:pt x="0" y="3"/>
                  </a:cubicBezTo>
                  <a:cubicBezTo>
                    <a:pt x="0" y="4"/>
                    <a:pt x="1" y="5"/>
                    <a:pt x="3" y="5"/>
                  </a:cubicBezTo>
                  <a:cubicBezTo>
                    <a:pt x="3" y="5"/>
                    <a:pt x="3" y="5"/>
                    <a:pt x="3" y="5"/>
                  </a:cubicBezTo>
                  <a:cubicBezTo>
                    <a:pt x="4" y="5"/>
                    <a:pt x="5" y="4"/>
                    <a:pt x="5" y="4"/>
                  </a:cubicBezTo>
                  <a:cubicBezTo>
                    <a:pt x="6" y="3"/>
                    <a:pt x="7" y="2"/>
                    <a:pt x="7" y="1"/>
                  </a:cubicBezTo>
                  <a:cubicBezTo>
                    <a:pt x="6" y="0"/>
                    <a:pt x="5" y="0"/>
                    <a:pt x="4"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4" name="Freeform 41">
              <a:extLst>
                <a:ext uri="{FF2B5EF4-FFF2-40B4-BE49-F238E27FC236}">
                  <a16:creationId xmlns:a16="http://schemas.microsoft.com/office/drawing/2014/main" id="{09F29229-39C6-4ADF-8E09-88F5E96F1657}"/>
                </a:ext>
              </a:extLst>
            </p:cNvPr>
            <p:cNvSpPr>
              <a:spLocks/>
            </p:cNvSpPr>
            <p:nvPr/>
          </p:nvSpPr>
          <p:spPr bwMode="auto">
            <a:xfrm>
              <a:off x="1619251" y="3195638"/>
              <a:ext cx="76200" cy="176213"/>
            </a:xfrm>
            <a:custGeom>
              <a:avLst/>
              <a:gdLst>
                <a:gd name="T0" fmla="*/ 1 w 15"/>
                <a:gd name="T1" fmla="*/ 0 h 36"/>
                <a:gd name="T2" fmla="*/ 0 w 15"/>
                <a:gd name="T3" fmla="*/ 2 h 36"/>
                <a:gd name="T4" fmla="*/ 5 w 15"/>
                <a:gd name="T5" fmla="*/ 21 h 36"/>
                <a:gd name="T6" fmla="*/ 13 w 15"/>
                <a:gd name="T7" fmla="*/ 36 h 36"/>
                <a:gd name="T8" fmla="*/ 13 w 15"/>
                <a:gd name="T9" fmla="*/ 36 h 36"/>
                <a:gd name="T10" fmla="*/ 14 w 15"/>
                <a:gd name="T11" fmla="*/ 35 h 36"/>
                <a:gd name="T12" fmla="*/ 7 w 15"/>
                <a:gd name="T13" fmla="*/ 16 h 36"/>
                <a:gd name="T14" fmla="*/ 2 w 15"/>
                <a:gd name="T15" fmla="*/ 0 h 36"/>
                <a:gd name="T16" fmla="*/ 1 w 15"/>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6">
                  <a:moveTo>
                    <a:pt x="1" y="0"/>
                  </a:moveTo>
                  <a:cubicBezTo>
                    <a:pt x="1" y="0"/>
                    <a:pt x="0" y="1"/>
                    <a:pt x="0" y="2"/>
                  </a:cubicBezTo>
                  <a:cubicBezTo>
                    <a:pt x="1" y="8"/>
                    <a:pt x="3" y="15"/>
                    <a:pt x="5" y="21"/>
                  </a:cubicBezTo>
                  <a:cubicBezTo>
                    <a:pt x="7" y="26"/>
                    <a:pt x="8" y="33"/>
                    <a:pt x="13" y="36"/>
                  </a:cubicBezTo>
                  <a:cubicBezTo>
                    <a:pt x="13" y="36"/>
                    <a:pt x="13" y="36"/>
                    <a:pt x="13" y="36"/>
                  </a:cubicBezTo>
                  <a:cubicBezTo>
                    <a:pt x="14" y="36"/>
                    <a:pt x="15" y="35"/>
                    <a:pt x="14" y="35"/>
                  </a:cubicBezTo>
                  <a:cubicBezTo>
                    <a:pt x="14" y="29"/>
                    <a:pt x="9" y="22"/>
                    <a:pt x="7" y="16"/>
                  </a:cubicBezTo>
                  <a:cubicBezTo>
                    <a:pt x="6" y="11"/>
                    <a:pt x="5" y="5"/>
                    <a:pt x="2" y="0"/>
                  </a:cubicBezTo>
                  <a:cubicBezTo>
                    <a:pt x="2" y="0"/>
                    <a:pt x="1" y="0"/>
                    <a:pt x="1"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sp>
          <p:nvSpPr>
            <p:cNvPr id="105" name="Freeform 42">
              <a:extLst>
                <a:ext uri="{FF2B5EF4-FFF2-40B4-BE49-F238E27FC236}">
                  <a16:creationId xmlns:a16="http://schemas.microsoft.com/office/drawing/2014/main" id="{86315336-C172-4094-9359-C5BAC302F738}"/>
                </a:ext>
              </a:extLst>
            </p:cNvPr>
            <p:cNvSpPr>
              <a:spLocks/>
            </p:cNvSpPr>
            <p:nvPr/>
          </p:nvSpPr>
          <p:spPr bwMode="auto">
            <a:xfrm>
              <a:off x="1695451" y="3387725"/>
              <a:ext cx="39688" cy="33338"/>
            </a:xfrm>
            <a:custGeom>
              <a:avLst/>
              <a:gdLst>
                <a:gd name="T0" fmla="*/ 2 w 8"/>
                <a:gd name="T1" fmla="*/ 0 h 7"/>
                <a:gd name="T2" fmla="*/ 0 w 8"/>
                <a:gd name="T3" fmla="*/ 2 h 7"/>
                <a:gd name="T4" fmla="*/ 3 w 8"/>
                <a:gd name="T5" fmla="*/ 5 h 7"/>
                <a:gd name="T6" fmla="*/ 6 w 8"/>
                <a:gd name="T7" fmla="*/ 7 h 7"/>
                <a:gd name="T8" fmla="*/ 7 w 8"/>
                <a:gd name="T9" fmla="*/ 7 h 7"/>
                <a:gd name="T10" fmla="*/ 8 w 8"/>
                <a:gd name="T11" fmla="*/ 6 h 7"/>
                <a:gd name="T12" fmla="*/ 2 w 8"/>
                <a:gd name="T13" fmla="*/ 0 h 7"/>
                <a:gd name="T14" fmla="*/ 2 w 8"/>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7">
                  <a:moveTo>
                    <a:pt x="2" y="0"/>
                  </a:moveTo>
                  <a:cubicBezTo>
                    <a:pt x="1" y="0"/>
                    <a:pt x="0" y="1"/>
                    <a:pt x="0" y="2"/>
                  </a:cubicBezTo>
                  <a:cubicBezTo>
                    <a:pt x="1" y="3"/>
                    <a:pt x="2" y="4"/>
                    <a:pt x="3" y="5"/>
                  </a:cubicBezTo>
                  <a:cubicBezTo>
                    <a:pt x="4" y="6"/>
                    <a:pt x="5" y="7"/>
                    <a:pt x="6" y="7"/>
                  </a:cubicBezTo>
                  <a:cubicBezTo>
                    <a:pt x="7" y="7"/>
                    <a:pt x="7" y="7"/>
                    <a:pt x="7" y="7"/>
                  </a:cubicBezTo>
                  <a:cubicBezTo>
                    <a:pt x="7" y="7"/>
                    <a:pt x="8" y="6"/>
                    <a:pt x="8" y="6"/>
                  </a:cubicBezTo>
                  <a:cubicBezTo>
                    <a:pt x="7" y="3"/>
                    <a:pt x="5" y="1"/>
                    <a:pt x="2" y="0"/>
                  </a:cubicBezTo>
                  <a:cubicBezTo>
                    <a:pt x="2" y="0"/>
                    <a:pt x="2" y="0"/>
                    <a:pt x="2" y="0"/>
                  </a:cubicBezTo>
                </a:path>
              </a:pathLst>
            </a:custGeom>
            <a:solidFill>
              <a:srgbClr val="85B9E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思源黑体 Light" panose="020B0300000000000000" pitchFamily="34" charset="-122"/>
                <a:ea typeface="思源黑体 Light" panose="020B0300000000000000" pitchFamily="34" charset="-122"/>
                <a:cs typeface="+mn-cs"/>
              </a:endParaRPr>
            </a:p>
          </p:txBody>
        </p:sp>
      </p:grpSp>
    </p:spTree>
    <p:extLst>
      <p:ext uri="{BB962C8B-B14F-4D97-AF65-F5344CB8AC3E}">
        <p14:creationId xmlns:p14="http://schemas.microsoft.com/office/powerpoint/2010/main" val="4034884614"/>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A6B179-BB48-447A-9B82-C29028042AA9}"/>
              </a:ext>
            </a:extLst>
          </p:cNvPr>
          <p:cNvPicPr>
            <a:picLocks noChangeAspect="1"/>
          </p:cNvPicPr>
          <p:nvPr/>
        </p:nvPicPr>
        <p:blipFill>
          <a:blip r:embed="rId3"/>
          <a:stretch>
            <a:fillRect/>
          </a:stretch>
        </p:blipFill>
        <p:spPr>
          <a:xfrm flipH="1">
            <a:off x="0" y="-1"/>
            <a:ext cx="18562320" cy="10441305"/>
          </a:xfrm>
          <a:prstGeom prst="rect">
            <a:avLst/>
          </a:prstGeom>
        </p:spPr>
      </p:pic>
      <p:sp>
        <p:nvSpPr>
          <p:cNvPr id="19" name="等腰三角形 18">
            <a:extLst>
              <a:ext uri="{FF2B5EF4-FFF2-40B4-BE49-F238E27FC236}">
                <a16:creationId xmlns:a16="http://schemas.microsoft.com/office/drawing/2014/main" id="{A98B737D-69A9-4CE6-84C7-18D0B09B6175}"/>
              </a:ext>
            </a:extLst>
          </p:cNvPr>
          <p:cNvSpPr/>
          <p:nvPr/>
        </p:nvSpPr>
        <p:spPr>
          <a:xfrm rot="5400000">
            <a:off x="6905170" y="3119656"/>
            <a:ext cx="416784" cy="347240"/>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20" name="矩形: 圆角 19">
            <a:extLst>
              <a:ext uri="{FF2B5EF4-FFF2-40B4-BE49-F238E27FC236}">
                <a16:creationId xmlns:a16="http://schemas.microsoft.com/office/drawing/2014/main" id="{DFD023CE-83BD-429C-AE3F-3EF36BD4F4A5}"/>
              </a:ext>
            </a:extLst>
          </p:cNvPr>
          <p:cNvSpPr/>
          <p:nvPr/>
        </p:nvSpPr>
        <p:spPr>
          <a:xfrm>
            <a:off x="886047" y="1024196"/>
            <a:ext cx="11090684" cy="5157292"/>
          </a:xfrm>
          <a:prstGeom prst="roundRect">
            <a:avLst>
              <a:gd name="adj" fmla="val 164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Light" panose="020B0300000000000000" pitchFamily="34" charset="-122"/>
              <a:ea typeface="思源黑体 Light" panose="020B0300000000000000" pitchFamily="34" charset="-122"/>
              <a:cs typeface="+mn-cs"/>
            </a:endParaRPr>
          </a:p>
        </p:txBody>
      </p:sp>
      <p:sp>
        <p:nvSpPr>
          <p:cNvPr id="48" name="TextBox 2">
            <a:extLst>
              <a:ext uri="{FF2B5EF4-FFF2-40B4-BE49-F238E27FC236}">
                <a16:creationId xmlns:a16="http://schemas.microsoft.com/office/drawing/2014/main" id="{D34B3718-D4E7-4F47-88B8-46F8AA4C33B4}"/>
              </a:ext>
            </a:extLst>
          </p:cNvPr>
          <p:cNvSpPr txBox="1"/>
          <p:nvPr/>
        </p:nvSpPr>
        <p:spPr>
          <a:xfrm>
            <a:off x="886047" y="2517254"/>
            <a:ext cx="10696353" cy="2723823"/>
          </a:xfrm>
          <a:prstGeom prst="rect">
            <a:avLst/>
          </a:prstGeom>
          <a:noFill/>
        </p:spPr>
        <p:txBody>
          <a:bodyPr wrap="square" rtlCol="0">
            <a:spAutoFit/>
          </a:bodyPr>
          <a:lstStyle/>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ổn định, duy trì nền nếp quy định.</a:t>
            </a:r>
          </a:p>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thực hiện tốt các nội quy của nhà trường đề ra.</a:t>
            </a:r>
          </a:p>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Tích cực học tập để nâng cao chất lượng. </a:t>
            </a:r>
          </a:p>
          <a:p>
            <a:pPr marL="457200" marR="0" lvl="0" indent="-457200" algn="just"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vi-VN" sz="3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Tiếp tục duy trì các hoạt động: thể dục, vệ sinh trường, lớp xanh, sạch, đẹp và cả ý thức nói lời hay, làm việc tốt ...</a:t>
            </a:r>
          </a:p>
        </p:txBody>
      </p:sp>
      <p:sp>
        <p:nvSpPr>
          <p:cNvPr id="49" name="TextBox 1">
            <a:extLst>
              <a:ext uri="{FF2B5EF4-FFF2-40B4-BE49-F238E27FC236}">
                <a16:creationId xmlns:a16="http://schemas.microsoft.com/office/drawing/2014/main" id="{280E4A63-1E0B-4210-980B-C2C9D5E47F78}"/>
              </a:ext>
            </a:extLst>
          </p:cNvPr>
          <p:cNvSpPr txBox="1"/>
          <p:nvPr/>
        </p:nvSpPr>
        <p:spPr>
          <a:xfrm>
            <a:off x="2310982" y="1416074"/>
            <a:ext cx="697017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Phương</a:t>
            </a:r>
            <a:r>
              <a:rPr kumimoji="0" lang="en-US" altLang="zh-CN"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hướng</a:t>
            </a:r>
            <a:r>
              <a:rPr kumimoji="0" lang="en-US" altLang="zh-CN"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baseline="0" noProof="0" dirty="0" err="1">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tuần</a:t>
            </a:r>
            <a:r>
              <a:rPr kumimoji="0" lang="en-US" altLang="zh-CN"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 </a:t>
            </a:r>
            <a:r>
              <a:rPr kumimoji="0" lang="en-US" altLang="zh-CN" sz="5400" b="1" i="0" u="none" strike="noStrike" kern="1200" cap="none" spc="0" normalizeH="0" baseline="0" noProof="0" dirty="0" smtClean="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rPr>
              <a:t>26</a:t>
            </a:r>
            <a:endParaRPr kumimoji="0" lang="zh-CN" altLang="en-US" sz="5400" b="1" i="0" u="none" strike="noStrike" kern="1200" cap="none" spc="0" normalizeH="0" baseline="0" noProof="0" dirty="0">
              <a:ln w="22225">
                <a:solidFill>
                  <a:srgbClr val="ED7D31"/>
                </a:solidFill>
                <a:prstDash val="solid"/>
              </a:ln>
              <a:solidFill>
                <a:srgbClr val="FFFF00"/>
              </a:solidFill>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spTree>
    <p:extLst>
      <p:ext uri="{BB962C8B-B14F-4D97-AF65-F5344CB8AC3E}">
        <p14:creationId xmlns:p14="http://schemas.microsoft.com/office/powerpoint/2010/main" val="13325965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250" fill="hold"/>
                                        <p:tgtEl>
                                          <p:spTgt spid="49"/>
                                        </p:tgtEl>
                                        <p:attrNameLst>
                                          <p:attrName>ppt_w</p:attrName>
                                        </p:attrNameLst>
                                      </p:cBhvr>
                                      <p:tavLst>
                                        <p:tav tm="0">
                                          <p:val>
                                            <p:fltVal val="0"/>
                                          </p:val>
                                        </p:tav>
                                        <p:tav tm="100000">
                                          <p:val>
                                            <p:strVal val="#ppt_w"/>
                                          </p:val>
                                        </p:tav>
                                      </p:tavLst>
                                    </p:anim>
                                    <p:anim calcmode="lin" valueType="num">
                                      <p:cBhvr>
                                        <p:cTn id="8" dur="1250" fill="hold"/>
                                        <p:tgtEl>
                                          <p:spTgt spid="49"/>
                                        </p:tgtEl>
                                        <p:attrNameLst>
                                          <p:attrName>ppt_h</p:attrName>
                                        </p:attrNameLst>
                                      </p:cBhvr>
                                      <p:tavLst>
                                        <p:tav tm="0">
                                          <p:val>
                                            <p:fltVal val="0"/>
                                          </p:val>
                                        </p:tav>
                                        <p:tav tm="100000">
                                          <p:val>
                                            <p:strVal val="#ppt_h"/>
                                          </p:val>
                                        </p:tav>
                                      </p:tavLst>
                                    </p:anim>
                                    <p:animEffect transition="in" filter="fade">
                                      <p:cBhvr>
                                        <p:cTn id="9" dur="125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8">
                                            <p:txEl>
                                              <p:pRg st="0" end="0"/>
                                            </p:txEl>
                                          </p:spTgt>
                                        </p:tgtEl>
                                        <p:attrNameLst>
                                          <p:attrName>style.visibility</p:attrName>
                                        </p:attrNameLst>
                                      </p:cBhvr>
                                      <p:to>
                                        <p:strVal val="visible"/>
                                      </p:to>
                                    </p:set>
                                    <p:animEffect transition="in" filter="wipe(down)">
                                      <p:cBhvr>
                                        <p:cTn id="14" dur="500"/>
                                        <p:tgtEl>
                                          <p:spTgt spid="4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8">
                                            <p:txEl>
                                              <p:pRg st="1" end="1"/>
                                            </p:txEl>
                                          </p:spTgt>
                                        </p:tgtEl>
                                        <p:attrNameLst>
                                          <p:attrName>style.visibility</p:attrName>
                                        </p:attrNameLst>
                                      </p:cBhvr>
                                      <p:to>
                                        <p:strVal val="visible"/>
                                      </p:to>
                                    </p:set>
                                    <p:animEffect transition="in" filter="wipe(down)">
                                      <p:cBhvr>
                                        <p:cTn id="19" dur="500"/>
                                        <p:tgtEl>
                                          <p:spTgt spid="4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8">
                                            <p:txEl>
                                              <p:pRg st="2" end="2"/>
                                            </p:txEl>
                                          </p:spTgt>
                                        </p:tgtEl>
                                        <p:attrNameLst>
                                          <p:attrName>style.visibility</p:attrName>
                                        </p:attrNameLst>
                                      </p:cBhvr>
                                      <p:to>
                                        <p:strVal val="visible"/>
                                      </p:to>
                                    </p:set>
                                    <p:animEffect transition="in" filter="wipe(down)">
                                      <p:cBhvr>
                                        <p:cTn id="24" dur="500"/>
                                        <p:tgtEl>
                                          <p:spTgt spid="4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8">
                                            <p:txEl>
                                              <p:pRg st="3" end="3"/>
                                            </p:txEl>
                                          </p:spTgt>
                                        </p:tgtEl>
                                        <p:attrNameLst>
                                          <p:attrName>style.visibility</p:attrName>
                                        </p:attrNameLst>
                                      </p:cBhvr>
                                      <p:to>
                                        <p:strVal val="visible"/>
                                      </p:to>
                                    </p:set>
                                    <p:animEffect transition="in" filter="wipe(down)">
                                      <p:cBhvr>
                                        <p:cTn id="29" dur="500"/>
                                        <p:tgtEl>
                                          <p:spTgt spid="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id="{F0B0A28C-AAF7-43E9-8128-FF14E0B6D258}"/>
              </a:ext>
            </a:extLst>
          </p:cNvPr>
          <p:cNvSpPr txBox="1"/>
          <p:nvPr/>
        </p:nvSpPr>
        <p:spPr>
          <a:xfrm>
            <a:off x="1494064" y="207846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TỰ HÀO TRUYỀN THỐNG QUÊ HƯƠNG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25</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395</Words>
  <Application>Microsoft Office PowerPoint</Application>
  <PresentationFormat>Widescreen</PresentationFormat>
  <Paragraphs>45</Paragraphs>
  <Slides>14</Slides>
  <Notes>11</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14</vt:i4>
      </vt:variant>
    </vt:vector>
  </HeadingPairs>
  <TitlesOfParts>
    <vt:vector size="34" baseType="lpstr">
      <vt:lpstr>微软雅黑</vt:lpstr>
      <vt:lpstr>宋体</vt:lpstr>
      <vt:lpstr>Arial</vt:lpstr>
      <vt:lpstr>AvantGarde</vt:lpstr>
      <vt:lpstr>Calibri</vt:lpstr>
      <vt:lpstr>Calibri Light</vt:lpstr>
      <vt:lpstr>Cambria</vt:lpstr>
      <vt:lpstr>等线</vt:lpstr>
      <vt:lpstr>LNTH-Kids  Chinese Font 1</vt:lpstr>
      <vt:lpstr>Montserrat-Bold</vt:lpstr>
      <vt:lpstr>Times New Roman</vt:lpstr>
      <vt:lpstr>Wingdings</vt:lpstr>
      <vt:lpstr>Zilla Slab</vt:lpstr>
      <vt:lpstr>字魂59号-创粗黑</vt:lpstr>
      <vt:lpstr>思源黑体 Light</vt:lpstr>
      <vt:lpstr>思源黑体 Normal</vt:lpstr>
      <vt:lpstr>方正黑体简体</vt:lpstr>
      <vt:lpstr>1_Office Theme</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2022-11-27T02:09:13Z</dcterms:created>
  <dcterms:modified xsi:type="dcterms:W3CDTF">2023-02-27T02:36:44Z</dcterms:modified>
</cp:coreProperties>
</file>