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7"/>
  </p:notesMasterIdLst>
  <p:sldIdLst>
    <p:sldId id="761" r:id="rId7"/>
    <p:sldId id="257" r:id="rId8"/>
    <p:sldId id="258" r:id="rId9"/>
    <p:sldId id="259" r:id="rId10"/>
    <p:sldId id="283" r:id="rId11"/>
    <p:sldId id="284" r:id="rId12"/>
    <p:sldId id="757" r:id="rId13"/>
    <p:sldId id="263" r:id="rId14"/>
    <p:sldId id="275" r:id="rId15"/>
    <p:sldId id="276" r:id="rId16"/>
    <p:sldId id="294" r:id="rId17"/>
    <p:sldId id="272" r:id="rId18"/>
    <p:sldId id="758" r:id="rId19"/>
    <p:sldId id="267" r:id="rId20"/>
    <p:sldId id="759" r:id="rId21"/>
    <p:sldId id="760" r:id="rId22"/>
    <p:sldId id="386" r:id="rId23"/>
    <p:sldId id="260" r:id="rId24"/>
    <p:sldId id="273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61" d="100"/>
          <a:sy n="61" d="100"/>
        </p:scale>
        <p:origin x="8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8038" cy="68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78213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27</a:t>
            </a:r>
            <a:endParaRPr lang="en-US" sz="4050" b="1" spc="-113" dirty="0"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644" y="2719772"/>
            <a:ext cx="105209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</a:t>
            </a:r>
            <a:r>
              <a:rPr lang="nl-N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 NGƯỜI KHUYẾT TẬT.</a:t>
            </a:r>
            <a:endParaRPr lang="nl-NL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18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28" y="1365578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6" y="2108246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928" y="3095242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481</Words>
  <Application>Microsoft Office PowerPoint</Application>
  <PresentationFormat>Widescreen</PresentationFormat>
  <Paragraphs>36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#9Slide03 IcielSamsung Sharp Bo</vt:lpstr>
      <vt:lpstr>Arial</vt:lpstr>
      <vt:lpstr>Calibri</vt:lpstr>
      <vt:lpstr>Calibri Light</vt:lpstr>
      <vt:lpstr>Cambria</vt:lpstr>
      <vt:lpstr>Cambria (Đầu đề)</vt:lpstr>
      <vt:lpstr>Georgia</vt:lpstr>
      <vt:lpstr>LNTH-Kids  Chinese Font 1</vt:lpstr>
      <vt:lpstr>黑体</vt:lpstr>
      <vt:lpstr>Tahoma</vt:lpstr>
      <vt:lpstr>Times New Roman</vt:lpstr>
      <vt:lpstr>Wingdings</vt:lpstr>
      <vt:lpstr>Zilla Slab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2022-12-30T06:05:50Z</dcterms:created>
  <dcterms:modified xsi:type="dcterms:W3CDTF">2023-03-13T10:40:14Z</dcterms:modified>
</cp:coreProperties>
</file>