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58" r:id="rId3"/>
  </p:sldMasterIdLst>
  <p:notesMasterIdLst>
    <p:notesMasterId r:id="rId20"/>
  </p:notesMasterIdLst>
  <p:sldIdLst>
    <p:sldId id="417" r:id="rId4"/>
    <p:sldId id="419" r:id="rId5"/>
    <p:sldId id="403" r:id="rId6"/>
    <p:sldId id="411" r:id="rId7"/>
    <p:sldId id="412" r:id="rId8"/>
    <p:sldId id="413" r:id="rId9"/>
    <p:sldId id="414" r:id="rId10"/>
    <p:sldId id="415" r:id="rId11"/>
    <p:sldId id="322" r:id="rId12"/>
    <p:sldId id="406" r:id="rId13"/>
    <p:sldId id="405" r:id="rId14"/>
    <p:sldId id="407" r:id="rId15"/>
    <p:sldId id="410" r:id="rId16"/>
    <p:sldId id="409" r:id="rId17"/>
    <p:sldId id="408" r:id="rId18"/>
    <p:sldId id="33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 Mai" initials="VM" lastIdx="1" clrIdx="0">
    <p:extLst>
      <p:ext uri="{19B8F6BF-5375-455C-9EA6-DF929625EA0E}">
        <p15:presenceInfo xmlns:p15="http://schemas.microsoft.com/office/powerpoint/2012/main" userId="bb34af7cd87481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39BE1"/>
    <a:srgbClr val="E1CCF0"/>
    <a:srgbClr val="FD6B6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591" autoAdjust="0"/>
  </p:normalViewPr>
  <p:slideViewPr>
    <p:cSldViewPr snapToGrid="0">
      <p:cViewPr varScale="1">
        <p:scale>
          <a:sx n="59" d="100"/>
          <a:sy n="59" d="100"/>
        </p:scale>
        <p:origin x="89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81193-B7BC-4F19-B8BA-040BDD6AA6FC}" type="datetimeFigureOut">
              <a:rPr lang="vi-VN" smtClean="0"/>
              <a:t>03/03/2023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D7809-DC70-48FE-B706-602638D86A9B}" type="slidenum">
              <a:rPr lang="vi-VN" smtClean="0"/>
              <a:t>‹#›</a:t>
            </a:fld>
            <a:endParaRPr lang="vi-VN"/>
          </a:p>
        </p:txBody>
      </p:sp>
    </p:spTree>
    <p:extLst>
      <p:ext uri="{BB962C8B-B14F-4D97-AF65-F5344CB8AC3E}">
        <p14:creationId xmlns:p14="http://schemas.microsoft.com/office/powerpoint/2010/main" val="50153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634F47B4-8871-452A-975C-505174AF31F3}"/>
              </a:ext>
            </a:extLst>
          </p:cNvPr>
          <p:cNvSpPr>
            <a:spLocks noGrp="1" noRot="1" noChangeAspect="1" noTextEdit="1"/>
          </p:cNvSpPr>
          <p:nvPr>
            <p:ph type="sldImg"/>
          </p:nvPr>
        </p:nvSpPr>
        <p:spPr>
          <a:xfrm>
            <a:off x="685800" y="1143000"/>
            <a:ext cx="5486400" cy="3086100"/>
          </a:xfrm>
          <a:ln/>
        </p:spPr>
      </p:sp>
      <p:sp>
        <p:nvSpPr>
          <p:cNvPr id="7171" name="备注占位符 2">
            <a:extLst>
              <a:ext uri="{FF2B5EF4-FFF2-40B4-BE49-F238E27FC236}">
                <a16:creationId xmlns:a16="http://schemas.microsoft.com/office/drawing/2014/main" id="{48D349EF-6D24-4BA1-9FA7-12B60CB6C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3F62F6-30E0-47F7-8CB5-D972F5F6C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243463-F0FF-4072-8843-7A8EC79CA774}"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99551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381988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159187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92132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63290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591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03/03/2023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9402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03/03/2023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6865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03/03/2023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38411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87523427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4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235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54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94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7682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53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389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03/03/2023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57136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45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3288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759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431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1103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783111374"/>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858966"/>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857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3512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327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09C3A-FBA4-4684-B69A-6375F40D084F}" type="datetimeFigureOut">
              <a:rPr lang="vi-VN" smtClean="0"/>
              <a:t>03/03/2023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72092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764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7894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8031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20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263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033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7067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5225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292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380849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309C3A-FBA4-4684-B69A-6375F40D084F}" type="datetimeFigureOut">
              <a:rPr lang="vi-VN" smtClean="0"/>
              <a:t>03/03/2023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73734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309C3A-FBA4-4684-B69A-6375F40D084F}" type="datetimeFigureOut">
              <a:rPr lang="vi-VN" smtClean="0"/>
              <a:t>03/03/2023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9999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309C3A-FBA4-4684-B69A-6375F40D084F}" type="datetimeFigureOut">
              <a:rPr lang="vi-VN" smtClean="0"/>
              <a:t>03/03/2023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4269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09C3A-FBA4-4684-B69A-6375F40D084F}" type="datetimeFigureOut">
              <a:rPr lang="vi-VN" smtClean="0"/>
              <a:t>03/03/2023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0023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03/03/2023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99376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03/03/2023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59307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09C3A-FBA4-4684-B69A-6375F40D084F}" type="datetimeFigureOut">
              <a:rPr lang="vi-VN" smtClean="0"/>
              <a:t>03/03/2023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F1FA2-502E-4C75-A072-59281040665F}" type="slidenum">
              <a:rPr lang="vi-VN" smtClean="0"/>
              <a:t>‹#›</a:t>
            </a:fld>
            <a:endParaRPr lang="vi-VN"/>
          </a:p>
        </p:txBody>
      </p:sp>
    </p:spTree>
    <p:extLst>
      <p:ext uri="{BB962C8B-B14F-4D97-AF65-F5344CB8AC3E}">
        <p14:creationId xmlns:p14="http://schemas.microsoft.com/office/powerpoint/2010/main" val="39185638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96793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71" r:id="rId13"/>
    <p:sldLayoutId id="21474837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24274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9.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9.xml"/><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6038" y="488950"/>
            <a:ext cx="12238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b="1">
                <a:latin typeface="Times New Roman" panose="02020603050405020304" pitchFamily="18" charset="0"/>
                <a:cs typeface="Times New Roman" panose="02020603050405020304" pitchFamily="18" charset="0"/>
              </a:rPr>
              <a:t>TRƯỜNG TIỂU HỌC PHÚC LỢI</a:t>
            </a:r>
            <a:endParaRPr lang="vi-VN" altLang="vi-VN" sz="32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C6FF74-A3CD-43E9-B936-B3D00B198B50}"/>
              </a:ext>
            </a:extLst>
          </p:cNvPr>
          <p:cNvSpPr txBox="1"/>
          <p:nvPr/>
        </p:nvSpPr>
        <p:spPr>
          <a:xfrm>
            <a:off x="3432175" y="1622425"/>
            <a:ext cx="4662488" cy="714375"/>
          </a:xfrm>
          <a:prstGeom prst="rect">
            <a:avLst/>
          </a:prstGeom>
          <a:noFill/>
        </p:spPr>
        <p:txBody>
          <a:bodyPr>
            <a:spAutoFit/>
          </a:bodyPr>
          <a:lstStyle/>
          <a:p>
            <a:pPr algn="ctr">
              <a:defRPr/>
            </a:pPr>
            <a:r>
              <a:rPr lang="en-US" sz="4050" b="1" spc="-113" dirty="0">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b="1" spc="-113" dirty="0" smtClean="0">
                <a:latin typeface="Times New Roman" panose="02020603050405020304" pitchFamily="18" charset="0"/>
                <a:ea typeface="LNTH-Kids  Chinese Font 1" panose="02010600030101010101" pitchFamily="2" charset="-128"/>
                <a:cs typeface="Times New Roman" panose="02020603050405020304" pitchFamily="18" charset="0"/>
              </a:rPr>
              <a:t>26</a:t>
            </a:r>
            <a:endParaRPr lang="en-US" sz="4050" b="1" spc="-113" dirty="0">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5" name="TextBox 4"/>
          <p:cNvSpPr txBox="1"/>
          <p:nvPr/>
        </p:nvSpPr>
        <p:spPr>
          <a:xfrm>
            <a:off x="615482" y="2719772"/>
            <a:ext cx="10520947" cy="1938992"/>
          </a:xfrm>
          <a:prstGeom prst="rect">
            <a:avLst/>
          </a:prstGeom>
          <a:noFill/>
        </p:spPr>
        <p:txBody>
          <a:bodyPr wrap="square">
            <a:spAutoFit/>
          </a:bodyPr>
          <a:lstStyle/>
          <a:p>
            <a:pPr algn="ctr">
              <a:defRPr/>
            </a:pP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Hoạt</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động</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trải</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Zilla Slab" pitchFamily="2" charset="0"/>
                <a:cs typeface="Times New Roman" panose="02020603050405020304" pitchFamily="18" charset="0"/>
              </a:rPr>
              <a:t>nghiệm</a:t>
            </a:r>
            <a:endParaRPr lang="en-US" sz="4000" b="1" dirty="0" smtClean="0">
              <a:solidFill>
                <a:srgbClr val="FF0000"/>
              </a:solidFill>
              <a:latin typeface="Times New Roman" panose="02020603050405020304" pitchFamily="18" charset="0"/>
              <a:ea typeface="Zilla Slab" pitchFamily="2" charset="0"/>
              <a:cs typeface="Times New Roman" panose="02020603050405020304" pitchFamily="18" charset="0"/>
            </a:endParaRPr>
          </a:p>
          <a:p>
            <a:pPr algn="ctr">
              <a:defRPr/>
            </a:pPr>
            <a:r>
              <a:rPr lang="en-US" sz="4000" b="1" dirty="0" smtClean="0">
                <a:latin typeface="Times New Roman" panose="02020603050405020304" pitchFamily="18" charset="0"/>
                <a:ea typeface="Zilla Slab" pitchFamily="2" charset="0"/>
                <a:cs typeface="Times New Roman" panose="02020603050405020304" pitchFamily="18" charset="0"/>
              </a:rPr>
              <a:t>SINH HOẠT LỚP THEO CHỦ </a:t>
            </a:r>
            <a:r>
              <a:rPr lang="en-US" sz="4000" b="1" dirty="0" smtClean="0">
                <a:latin typeface="Times New Roman" panose="02020603050405020304" pitchFamily="18" charset="0"/>
                <a:ea typeface="Zilla Slab" pitchFamily="2" charset="0"/>
                <a:cs typeface="Times New Roman" panose="02020603050405020304" pitchFamily="18" charset="0"/>
              </a:rPr>
              <a:t>ĐỀ:</a:t>
            </a:r>
          </a:p>
          <a:p>
            <a:pPr algn="ctr">
              <a:defRPr/>
            </a:pPr>
            <a:r>
              <a:rPr lang="en-US" sz="4000" b="1" dirty="0" smtClean="0">
                <a:latin typeface="Times New Roman" panose="02020603050405020304" pitchFamily="18" charset="0"/>
                <a:ea typeface="Zilla Slab" pitchFamily="2" charset="0"/>
                <a:cs typeface="Times New Roman" panose="02020603050405020304" pitchFamily="18" charset="0"/>
              </a:rPr>
              <a:t>MÓN QUÀ TẶNG BẠN</a:t>
            </a:r>
            <a:endParaRPr lang="en-US" sz="4000" b="1" dirty="0" smtClean="0">
              <a:latin typeface="Times New Roman" panose="02020603050405020304" pitchFamily="18" charset="0"/>
              <a:ea typeface="Zilla Slab" pitchFamily="2"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28575"/>
            <a:ext cx="1117601"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000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74659" y="996593"/>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smtClean="0">
                <a:solidFill>
                  <a:schemeClr val="hlink"/>
                </a:solidFill>
                <a:latin typeface="Times New Roman" panose="02020603050405020304" pitchFamily="18" charset="0"/>
              </a:rPr>
              <a:t>Thực</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hiện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kế</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hoạch</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Món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quà</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tặng</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sp>
        <p:nvSpPr>
          <p:cNvPr id="5" name="Pentagon 4"/>
          <p:cNvSpPr/>
          <p:nvPr/>
        </p:nvSpPr>
        <p:spPr>
          <a:xfrm flipH="1">
            <a:off x="174659" y="0"/>
            <a:ext cx="7292597" cy="9965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HĐ 3</a:t>
            </a:r>
            <a:r>
              <a:rPr lang="en-US" sz="3600" dirty="0">
                <a:solidFill>
                  <a:srgbClr val="FFFF00"/>
                </a:solidFill>
                <a:latin typeface="Times New Roman" pitchFamily="18" charset="0"/>
                <a:cs typeface="Times New Roman" pitchFamily="18" charset="0"/>
              </a:rPr>
              <a:t>: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618" y="2589088"/>
            <a:ext cx="4376792" cy="4268912"/>
          </a:xfrm>
          <a:prstGeom prst="rect">
            <a:avLst/>
          </a:prstGeom>
        </p:spPr>
      </p:pic>
      <p:sp>
        <p:nvSpPr>
          <p:cNvPr id="6" name="TextBox 5"/>
          <p:cNvSpPr txBox="1"/>
          <p:nvPr/>
        </p:nvSpPr>
        <p:spPr>
          <a:xfrm>
            <a:off x="-216786" y="1681147"/>
            <a:ext cx="8188504"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gửi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sẽ</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nhận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6934" y="2327478"/>
            <a:ext cx="6901063" cy="3970318"/>
          </a:xfrm>
          <a:prstGeom prst="rect">
            <a:avLst/>
          </a:prstGeom>
        </p:spPr>
        <p:txBody>
          <a:bodyPr wrap="square">
            <a:spAutoFit/>
          </a:bodyPr>
          <a:lstStyle/>
          <a:p>
            <a:pPr algn="just"/>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Mình </a:t>
            </a:r>
            <a:r>
              <a:rPr lang="vi-VN" sz="2800" dirty="0">
                <a:solidFill>
                  <a:srgbClr val="000000"/>
                </a:solidFill>
                <a:latin typeface="Times New Roman" panose="02020603050405020304" pitchFamily="18" charset="0"/>
                <a:cs typeface="Times New Roman" panose="02020603050405020304" pitchFamily="18" charset="0"/>
              </a:rPr>
              <a:t>là: ……………….. mình có một vài món quà nhỏ gửi tặng đến cho các cậu. Đó là quần áo, đồ chơi, sách vở còn rất mới mà mình không dùng tới nữa. Mình biết nó không quá to lớn nhưng sẽ giúp đỡ được các cậu phần nào mong các cậu sẽ vượt qua khoảng thời gian khó khăn này và luôn lạc quan mỉm cười nhé. Bọn mình cũng như mọi người sẽ luôn kề vai bên các cậu.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7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11706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HĐ 3</a:t>
            </a:r>
            <a:r>
              <a:rPr lang="en-US" sz="3600" dirty="0">
                <a:solidFill>
                  <a:srgbClr val="FFFF00"/>
                </a:solidFill>
                <a:latin typeface="Times New Roman" pitchFamily="18" charset="0"/>
                <a:cs typeface="Times New Roman" pitchFamily="18" charset="0"/>
              </a:rPr>
              <a:t>: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00672" y="1177288"/>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72" y="1957359"/>
            <a:ext cx="12257125" cy="3960556"/>
          </a:xfrm>
          <a:prstGeom prst="rect">
            <a:avLst/>
          </a:prstGeom>
        </p:spPr>
      </p:pic>
      <p:sp>
        <p:nvSpPr>
          <p:cNvPr id="3" name="TextBox 2"/>
          <p:cNvSpPr txBox="1"/>
          <p:nvPr/>
        </p:nvSpPr>
        <p:spPr>
          <a:xfrm>
            <a:off x="331868" y="6027374"/>
            <a:ext cx="11794732" cy="954107"/>
          </a:xfrm>
          <a:prstGeom prst="rect">
            <a:avLst/>
          </a:prstGeom>
          <a:noFill/>
        </p:spPr>
        <p:txBody>
          <a:bodyPr wrap="square" rtlCol="0">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Sắm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vai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các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nhân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vật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để</a:t>
            </a:r>
            <a:r>
              <a:rPr lang="en-US" sz="2800" dirty="0" smtClean="0">
                <a:solidFill>
                  <a:srgbClr val="C00000"/>
                </a:solidFill>
                <a:latin typeface="Times New Roman" panose="02020603050405020304" pitchFamily="18" charset="0"/>
                <a:cs typeface="Times New Roman" panose="02020603050405020304" pitchFamily="18" charset="0"/>
              </a:rPr>
              <a:t> chia </a:t>
            </a:r>
            <a:r>
              <a:rPr lang="en-US" sz="2800" dirty="0" err="1" smtClean="0">
                <a:solidFill>
                  <a:srgbClr val="C00000"/>
                </a:solidFill>
                <a:latin typeface="Times New Roman" panose="02020603050405020304" pitchFamily="18" charset="0"/>
                <a:cs typeface="Times New Roman" panose="02020603050405020304" pitchFamily="18" charset="0"/>
              </a:rPr>
              <a:t>sẻ</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thông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điệp</a:t>
            </a:r>
            <a:r>
              <a:rPr lang="en-US" sz="2800" dirty="0" smtClean="0">
                <a:solidFill>
                  <a:srgbClr val="C00000"/>
                </a:solidFill>
                <a:latin typeface="Times New Roman" panose="02020603050405020304" pitchFamily="18" charset="0"/>
                <a:cs typeface="Times New Roman" panose="02020603050405020304" pitchFamily="18" charset="0"/>
              </a:rPr>
              <a:t>. Ai </a:t>
            </a:r>
            <a:r>
              <a:rPr lang="en-US" sz="2800" dirty="0" err="1" smtClean="0">
                <a:solidFill>
                  <a:srgbClr val="C00000"/>
                </a:solidFill>
                <a:latin typeface="Times New Roman" panose="02020603050405020304" pitchFamily="18" charset="0"/>
                <a:cs typeface="Times New Roman" panose="02020603050405020304" pitchFamily="18" charset="0"/>
              </a:rPr>
              <a:t>cũng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có</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thể</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tặng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mọi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người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một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món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quà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để</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cuộc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sống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tốt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đẹp</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hơn</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7097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0" y="-87630"/>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9230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HĐ 3</a:t>
            </a:r>
            <a:r>
              <a:rPr lang="en-US" sz="3600" dirty="0">
                <a:solidFill>
                  <a:srgbClr val="FFFF00"/>
                </a:solidFill>
                <a:latin typeface="Times New Roman" pitchFamily="18" charset="0"/>
                <a:cs typeface="Times New Roman" pitchFamily="18" charset="0"/>
              </a:rPr>
              <a:t>: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90390" y="989397"/>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189" y="1895924"/>
            <a:ext cx="4867936" cy="4987636"/>
          </a:xfrm>
          <a:prstGeom prst="rect">
            <a:avLst/>
          </a:prstGeom>
        </p:spPr>
      </p:pic>
      <p:sp>
        <p:nvSpPr>
          <p:cNvPr id="5" name="Rectangle 4"/>
          <p:cNvSpPr/>
          <p:nvPr/>
        </p:nvSpPr>
        <p:spPr>
          <a:xfrm>
            <a:off x="0" y="1635728"/>
            <a:ext cx="7296984" cy="5022914"/>
          </a:xfrm>
          <a:prstGeom prst="rect">
            <a:avLst/>
          </a:prstGeom>
        </p:spPr>
        <p:txBody>
          <a:bodyPr wrap="square">
            <a:spAutoFit/>
          </a:bodyPr>
          <a:lstStyle/>
          <a:p>
            <a:pPr algn="just">
              <a:lnSpc>
                <a:spcPct val="120000"/>
              </a:lnSpc>
            </a:pPr>
            <a:r>
              <a:rPr lang="nl-NL" sz="2400" dirty="0">
                <a:latin typeface="Times New Roman" panose="02020603050405020304" pitchFamily="18" charset="0"/>
                <a:ea typeface="Times New Roman" panose="02020603050405020304" pitchFamily="18" charset="0"/>
              </a:rPr>
              <a:t>+ Chúng tôi tặng cho đời màu sắc và hương thơm. Đố các bạn biết chúng tôi là ai</a:t>
            </a:r>
            <a:r>
              <a:rPr lang="nl-NL" sz="2400" dirty="0" smtClean="0">
                <a:latin typeface="Times New Roman" panose="02020603050405020304" pitchFamily="18" charset="0"/>
                <a:ea typeface="Times New Roman" panose="02020603050405020304" pitchFamily="18" charset="0"/>
              </a:rPr>
              <a:t>? </a:t>
            </a:r>
          </a:p>
          <a:p>
            <a:pPr algn="just">
              <a:lnSpc>
                <a:spcPct val="120000"/>
              </a:lnSpc>
            </a:pPr>
            <a:r>
              <a:rPr lang="nl-NL" sz="2400" dirty="0" smtClean="0">
                <a:latin typeface="Times New Roman" panose="02020603050405020304" pitchFamily="18" charset="0"/>
                <a:ea typeface="Times New Roman" panose="02020603050405020304" pitchFamily="18" charset="0"/>
              </a:rPr>
              <a:t>+</a:t>
            </a:r>
            <a:r>
              <a:rPr lang="nl-NL" sz="2400" dirty="0">
                <a:latin typeface="Times New Roman" panose="02020603050405020304" pitchFamily="18" charset="0"/>
                <a:ea typeface="Times New Roman" panose="02020603050405020304" pitchFamily="18" charset="0"/>
              </a:rPr>
              <a:t>Tôi sẽ giúp các bạn mang đồ nặng. Tôi sẽ giúp phun nước tưới cây.Tôi tặng các bạn sức mạnh của tôi. Tôi đố các bạn biết tôi là ai</a:t>
            </a:r>
            <a:r>
              <a:rPr lang="nl-NL" sz="2400" dirty="0" smtClean="0">
                <a:latin typeface="Times New Roman" panose="02020603050405020304" pitchFamily="18" charset="0"/>
                <a:ea typeface="Times New Roman" panose="02020603050405020304" pitchFamily="18" charset="0"/>
              </a:rPr>
              <a:t>?</a:t>
            </a:r>
            <a:r>
              <a:rPr lang="nl-NL" sz="2000" dirty="0"/>
              <a:t> </a:t>
            </a:r>
            <a:r>
              <a:rPr lang="nl-NL" sz="2000" dirty="0" smtClean="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bạn những bài ca. Bạn đoán xem tôi là ai</a:t>
            </a:r>
            <a:r>
              <a:rPr lang="nl-NL" sz="2400" dirty="0" smtClean="0">
                <a:latin typeface="Times New Roman" panose="02020603050405020304" pitchFamily="18" charset="0"/>
                <a:ea typeface="Times New Roman" panose="02020603050405020304" pitchFamily="18" charset="0"/>
              </a:rPr>
              <a:t>?</a:t>
            </a:r>
            <a:r>
              <a:rPr lang="nl-NL" sz="2000" dirty="0"/>
              <a:t> </a:t>
            </a:r>
            <a:r>
              <a:rPr lang="nl-NL" sz="2000" dirty="0" smtClean="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các bạn lông của tôi làm áo len . Đố các bạn biết tôi là ai</a:t>
            </a:r>
            <a:r>
              <a:rPr lang="nl-NL" sz="2400" dirty="0" smtClean="0">
                <a:latin typeface="Times New Roman" panose="02020603050405020304" pitchFamily="18" charset="0"/>
                <a:ea typeface="Times New Roman" panose="02020603050405020304" pitchFamily="18" charset="0"/>
              </a:rPr>
              <a:t>?</a:t>
            </a:r>
            <a:r>
              <a:rPr lang="nl-NL" sz="2000" dirty="0"/>
              <a:t> </a:t>
            </a:r>
            <a:endParaRPr lang="nl-NL" sz="2000" dirty="0" smtClean="0"/>
          </a:p>
          <a:p>
            <a:pPr algn="just">
              <a:lnSpc>
                <a:spcPct val="120000"/>
              </a:lnSpc>
            </a:pPr>
            <a:r>
              <a:rPr lang="nl-NL" sz="2300" dirty="0" smtClean="0">
                <a:latin typeface="Times New Roman" panose="02020603050405020304" pitchFamily="18" charset="0"/>
                <a:ea typeface="Times New Roman" panose="02020603050405020304" pitchFamily="18" charset="0"/>
              </a:rPr>
              <a:t>+ Tôi </a:t>
            </a:r>
            <a:r>
              <a:rPr lang="nl-NL" sz="2300" dirty="0">
                <a:latin typeface="Times New Roman" panose="02020603050405020304" pitchFamily="18" charset="0"/>
                <a:ea typeface="Times New Roman" panose="02020603050405020304" pitchFamily="18" charset="0"/>
              </a:rPr>
              <a:t>sẽ báo hiệu giúp các bạn thức </a:t>
            </a:r>
            <a:r>
              <a:rPr lang="nl-NL" sz="2300" dirty="0" smtClean="0">
                <a:latin typeface="Times New Roman" panose="02020603050405020304" pitchFamily="18" charset="0"/>
                <a:ea typeface="Times New Roman" panose="02020603050405020304" pitchFamily="18" charset="0"/>
              </a:rPr>
              <a:t>giấc </a:t>
            </a:r>
            <a:r>
              <a:rPr lang="nl-NL" sz="2300" dirty="0">
                <a:latin typeface="Times New Roman" panose="02020603050405020304" pitchFamily="18" charset="0"/>
                <a:ea typeface="Times New Roman" panose="02020603050405020304" pitchFamily="18" charset="0"/>
              </a:rPr>
              <a:t>để đón bình minh. Tôi tặng các bạn bài ca gọi Mặt trời của tôi</a:t>
            </a:r>
            <a:r>
              <a:rPr lang="nl-NL" sz="2400" dirty="0" smtClean="0">
                <a:latin typeface="Times New Roman" panose="02020603050405020304" pitchFamily="18" charset="0"/>
                <a:ea typeface="Times New Roman" panose="02020603050405020304" pitchFamily="18" charset="0"/>
              </a:rPr>
              <a:t>.</a:t>
            </a:r>
            <a:r>
              <a:rPr lang="nl-NL" sz="2000" dirty="0"/>
              <a:t> </a:t>
            </a:r>
            <a:r>
              <a:rPr lang="nl-NL" sz="2000" dirty="0" smtClean="0"/>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ight Arrow 5"/>
          <p:cNvSpPr/>
          <p:nvPr/>
        </p:nvSpPr>
        <p:spPr>
          <a:xfrm flipV="1">
            <a:off x="3184989" y="2282059"/>
            <a:ext cx="463503" cy="219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40805" y="3628996"/>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84046" y="4481822"/>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391898" y="5390451"/>
            <a:ext cx="448907" cy="18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Right Arrow 15"/>
          <p:cNvSpPr/>
          <p:nvPr/>
        </p:nvSpPr>
        <p:spPr>
          <a:xfrm>
            <a:off x="5273040" y="6267235"/>
            <a:ext cx="308094" cy="199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79613" y="452063"/>
            <a:ext cx="996594" cy="369332"/>
          </a:xfrm>
          <a:prstGeom prst="rect">
            <a:avLst/>
          </a:prstGeom>
          <a:noFill/>
        </p:spPr>
        <p:txBody>
          <a:bodyPr wrap="square" rtlCol="0">
            <a:spAutoFit/>
          </a:bodyPr>
          <a:lstStyle/>
          <a:p>
            <a:endParaRPr lang="en-US" dirty="0"/>
          </a:p>
        </p:txBody>
      </p:sp>
      <p:sp>
        <p:nvSpPr>
          <p:cNvPr id="8" name="TextBox 7"/>
          <p:cNvSpPr txBox="1"/>
          <p:nvPr/>
        </p:nvSpPr>
        <p:spPr>
          <a:xfrm>
            <a:off x="3740697" y="2132260"/>
            <a:ext cx="2671281" cy="738664"/>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Những bông hoa.</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416740" y="3440754"/>
            <a:ext cx="1253447" cy="83099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Voi</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p:txBody>
      </p:sp>
      <p:sp>
        <p:nvSpPr>
          <p:cNvPr id="10" name="TextBox 9"/>
          <p:cNvSpPr txBox="1"/>
          <p:nvPr/>
        </p:nvSpPr>
        <p:spPr>
          <a:xfrm>
            <a:off x="1196940" y="4285236"/>
            <a:ext cx="2085654" cy="95410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Chim Sơn ca </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p>
        </p:txBody>
      </p:sp>
      <p:sp>
        <p:nvSpPr>
          <p:cNvPr id="17" name="TextBox 16"/>
          <p:cNvSpPr txBox="1"/>
          <p:nvPr/>
        </p:nvSpPr>
        <p:spPr>
          <a:xfrm>
            <a:off x="3006357" y="5191659"/>
            <a:ext cx="1284270" cy="954107"/>
          </a:xfrm>
          <a:prstGeom prst="rect">
            <a:avLst/>
          </a:prstGeom>
          <a:noFill/>
        </p:spPr>
        <p:txBody>
          <a:bodyPr wrap="square" rtlCol="0">
            <a:spAutoFit/>
          </a:bodyPr>
          <a:lstStyle/>
          <a:p>
            <a:r>
              <a:rPr lang="nl-NL" sz="2800" b="1" dirty="0">
                <a:solidFill>
                  <a:srgbClr val="C00000"/>
                </a:solidFill>
                <a:latin typeface="Times New Roman" panose="02020603050405020304" pitchFamily="18" charset="0"/>
                <a:cs typeface="Times New Roman" panose="02020603050405020304" pitchFamily="18" charset="0"/>
              </a:rPr>
              <a:t>Cừu</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
        <p:nvSpPr>
          <p:cNvPr id="18" name="TextBox 17"/>
          <p:cNvSpPr txBox="1"/>
          <p:nvPr/>
        </p:nvSpPr>
        <p:spPr>
          <a:xfrm>
            <a:off x="5673339" y="6065824"/>
            <a:ext cx="1910993" cy="461665"/>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Gà </a:t>
            </a:r>
            <a:r>
              <a:rPr lang="nl-NL" sz="2400" b="1" dirty="0" smtClean="0">
                <a:solidFill>
                  <a:srgbClr val="C00000"/>
                </a:solidFill>
                <a:latin typeface="Times New Roman" panose="02020603050405020304" pitchFamily="18" charset="0"/>
                <a:cs typeface="Times New Roman" panose="02020603050405020304" pitchFamily="18" charset="0"/>
              </a:rPr>
              <a:t>trống</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678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4" grpId="0" animBg="1"/>
      <p:bldP spid="15" grpId="0" animBg="1"/>
      <p:bldP spid="16" grpId="0" animBg="1"/>
      <p:bldP spid="8" grpId="0"/>
      <p:bldP spid="9" grpId="0"/>
      <p:bldP spid="10"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90535" y="3409338"/>
            <a:ext cx="7961376" cy="1200329"/>
          </a:xfrm>
          <a:prstGeom prst="rect">
            <a:avLst/>
          </a:prstGeom>
        </p:spPr>
        <p:txBody>
          <a:bodyPr wrap="square">
            <a:spAutoFit/>
          </a:bodyPr>
          <a:lstStyle/>
          <a:p>
            <a:pPr lvl="0" algn="ctr"/>
            <a:r>
              <a:rPr lang="vi-VN" sz="3600" b="1" dirty="0" smtClean="0">
                <a:solidFill>
                  <a:srgbClr val="C00000"/>
                </a:solidFill>
                <a:latin typeface="Times New Roman" panose="02020603050405020304" pitchFamily="18" charset="0"/>
                <a:cs typeface="Times New Roman" panose="02020603050405020304" pitchFamily="18" charset="0"/>
              </a:rPr>
              <a:t>Cả lớp </a:t>
            </a:r>
            <a:r>
              <a:rPr lang="vi-VN" sz="3600" b="1" dirty="0">
                <a:solidFill>
                  <a:srgbClr val="C00000"/>
                </a:solidFill>
                <a:latin typeface="Times New Roman" panose="02020603050405020304" pitchFamily="18" charset="0"/>
                <a:cs typeface="Times New Roman" panose="02020603050405020304" pitchFamily="18" charset="0"/>
              </a:rPr>
              <a:t>cùng hát vang bài </a:t>
            </a:r>
            <a:r>
              <a:rPr lang="vi-VN" sz="3600" b="1" dirty="0" smtClean="0">
                <a:solidFill>
                  <a:srgbClr val="C00000"/>
                </a:solidFill>
                <a:latin typeface="Times New Roman" panose="02020603050405020304" pitchFamily="18" charset="0"/>
                <a:cs typeface="Times New Roman" panose="02020603050405020304" pitchFamily="18" charset="0"/>
              </a:rPr>
              <a:t>hát</a:t>
            </a:r>
            <a:r>
              <a:rPr lang="en-US" sz="3600" b="1" dirty="0" smtClean="0">
                <a:solidFill>
                  <a:srgbClr val="C00000"/>
                </a:solidFill>
                <a:latin typeface="Times New Roman" panose="02020603050405020304" pitchFamily="18" charset="0"/>
                <a:cs typeface="Times New Roman" panose="02020603050405020304" pitchFamily="18" charset="0"/>
              </a:rPr>
              <a:t>:</a:t>
            </a:r>
          </a:p>
          <a:p>
            <a:pPr lvl="0" algn="ctr"/>
            <a:r>
              <a:rPr lang="vi-VN" sz="3600" b="1" dirty="0" smtClean="0">
                <a:solidFill>
                  <a:srgbClr val="C00000"/>
                </a:solidFill>
                <a:latin typeface="Times New Roman" panose="02020603050405020304" pitchFamily="18" charset="0"/>
                <a:cs typeface="Times New Roman" panose="02020603050405020304" pitchFamily="18" charset="0"/>
              </a:rPr>
              <a:t>“Bác </a:t>
            </a:r>
            <a:r>
              <a:rPr lang="vi-VN" sz="3600" b="1" dirty="0">
                <a:solidFill>
                  <a:srgbClr val="C00000"/>
                </a:solidFill>
                <a:latin typeface="Times New Roman" panose="02020603050405020304" pitchFamily="18" charset="0"/>
                <a:cs typeface="Times New Roman" panose="02020603050405020304" pitchFamily="18" charset="0"/>
              </a:rPr>
              <a:t>Hồ - Người cho em tất cả”</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1C1445-C0F6-48B9-B705-1A747084B0C5}"/>
              </a:ext>
            </a:extLst>
          </p:cNvPr>
          <p:cNvPicPr>
            <a:picLocks noChangeAspect="1"/>
          </p:cNvPicPr>
          <p:nvPr/>
        </p:nvPicPr>
        <p:blipFill>
          <a:blip r:embed="rId8"/>
          <a:stretch>
            <a:fillRect/>
          </a:stretch>
        </p:blipFill>
        <p:spPr>
          <a:xfrm>
            <a:off x="3395377" y="2106228"/>
            <a:ext cx="6651312" cy="2353260"/>
          </a:xfrm>
          <a:prstGeom prst="rect">
            <a:avLst/>
          </a:prstGeom>
        </p:spPr>
      </p:pic>
    </p:spTree>
    <p:extLst>
      <p:ext uri="{BB962C8B-B14F-4D97-AF65-F5344CB8AC3E}">
        <p14:creationId xmlns:p14="http://schemas.microsoft.com/office/powerpoint/2010/main" val="1007909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9" name="TextBox 8"/>
          <p:cNvSpPr txBox="1"/>
          <p:nvPr/>
        </p:nvSpPr>
        <p:spPr>
          <a:xfrm>
            <a:off x="207498" y="467603"/>
            <a:ext cx="10806399" cy="2123658"/>
          </a:xfrm>
          <a:prstGeom prst="rect">
            <a:avLst/>
          </a:prstGeom>
          <a:noFill/>
        </p:spPr>
        <p:txBody>
          <a:bodyPr wrap="square" rtlCol="0">
            <a:spAutoFit/>
          </a:bodyPr>
          <a:lstStyle/>
          <a:p>
            <a:r>
              <a:rPr lang="en-US" sz="4400" dirty="0" smtClean="0">
                <a:solidFill>
                  <a:srgbClr val="C00000"/>
                </a:solidFill>
              </a:rPr>
              <a:t>         </a:t>
            </a:r>
            <a:r>
              <a:rPr lang="vi-VN" sz="4400" dirty="0" smtClean="0">
                <a:solidFill>
                  <a:srgbClr val="C00000"/>
                </a:solidFill>
              </a:rPr>
              <a:t>Vận </a:t>
            </a:r>
            <a:r>
              <a:rPr lang="vi-VN" sz="4400" dirty="0">
                <a:solidFill>
                  <a:srgbClr val="C00000"/>
                </a:solidFill>
              </a:rPr>
              <a:t>động người thân cùng tham gia hoạt động ủng hộ, chia sẻ với những người có hoàn cảnh khó khăn.</a:t>
            </a:r>
            <a:endParaRPr lang="en-US" sz="4400" b="1" dirty="0">
              <a:ln w="10541" cmpd="sng">
                <a:solidFill>
                  <a:srgbClr val="FF0000"/>
                </a:solidFill>
                <a:prstDash val="soli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28773" y="3105835"/>
            <a:ext cx="11774184" cy="1200329"/>
          </a:xfrm>
          <a:prstGeom prst="rect">
            <a:avLst/>
          </a:prstGeom>
        </p:spPr>
        <p:txBody>
          <a:bodyPr wrap="square">
            <a:spAutoFit/>
          </a:bodyPr>
          <a:lstStyle/>
          <a:p>
            <a:r>
              <a:rPr lang="en-US" sz="3600" dirty="0" smtClean="0">
                <a:solidFill>
                  <a:srgbClr val="000000"/>
                </a:solidFill>
                <a:latin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cs typeface="Times New Roman" panose="02020603050405020304" pitchFamily="18" charset="0"/>
              </a:rPr>
              <a:t>Em </a:t>
            </a:r>
            <a:r>
              <a:rPr lang="vi-VN" sz="3600" dirty="0">
                <a:solidFill>
                  <a:srgbClr val="000000"/>
                </a:solidFill>
                <a:latin typeface="Times New Roman" panose="02020603050405020304" pitchFamily="18" charset="0"/>
                <a:cs typeface="Times New Roman" panose="02020603050405020304" pitchFamily="18" charset="0"/>
              </a:rPr>
              <a:t>cùng bố mẹ tham gia hoạt động ủng hộ, chia sẻ với những người có hoàn cảnh khó khăn.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50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C87D7-F107-467D-A1AC-8353712BFEBE}"/>
              </a:ext>
            </a:extLst>
          </p:cNvPr>
          <p:cNvSpPr txBox="1">
            <a:spLocks noChangeArrowheads="1"/>
          </p:cNvSpPr>
          <p:nvPr/>
        </p:nvSpPr>
        <p:spPr>
          <a:xfrm>
            <a:off x="3353456" y="2042542"/>
            <a:ext cx="5880994" cy="1813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lvl="2" indent="0" algn="ctr">
              <a:buNone/>
            </a:pPr>
            <a:r>
              <a:rPr lang="en-US" altLang="vi-VN" sz="3200" dirty="0" smtClean="0">
                <a:latin typeface="Times New Roman" panose="02020603050405020304" pitchFamily="18" charset="0"/>
              </a:rPr>
              <a:t>HẸN GẶP LẠI TUẦN SAU!</a:t>
            </a:r>
            <a:endParaRPr lang="en-US" altLang="vi-VN" sz="3200" dirty="0">
              <a:latin typeface="Times New Roman" panose="02020603050405020304" pitchFamily="18" charset="0"/>
            </a:endParaRPr>
          </a:p>
        </p:txBody>
      </p:sp>
    </p:spTree>
    <p:extLst>
      <p:ext uri="{BB962C8B-B14F-4D97-AF65-F5344CB8AC3E}">
        <p14:creationId xmlns:p14="http://schemas.microsoft.com/office/powerpoint/2010/main" val="24144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106" y="1731128"/>
            <a:ext cx="10221239" cy="4955203"/>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YÊU CẦU CẦN ĐẠT</a:t>
            </a:r>
          </a:p>
          <a:p>
            <a:r>
              <a:rPr lang="vi-VN" sz="4000" dirty="0" smtClean="0">
                <a:latin typeface="+mj-lt"/>
              </a:rPr>
              <a:t>- </a:t>
            </a:r>
            <a:r>
              <a:rPr lang="en-US" sz="4000" dirty="0" smtClean="0">
                <a:latin typeface="+mj-lt"/>
              </a:rPr>
              <a:t>T</a:t>
            </a:r>
            <a:r>
              <a:rPr lang="nl-NL" sz="4000" dirty="0" smtClean="0">
                <a:latin typeface="+mj-lt"/>
              </a:rPr>
              <a:t>hực </a:t>
            </a:r>
            <a:r>
              <a:rPr lang="nl-NL" sz="4000" dirty="0">
                <a:latin typeface="+mj-lt"/>
              </a:rPr>
              <a:t>hiện đóng gói những món đồ tặng bạn có hoàn cảnh khó khăn.</a:t>
            </a:r>
            <a:endParaRPr lang="vi-VN" sz="4000" dirty="0">
              <a:latin typeface="+mj-lt"/>
            </a:endParaRPr>
          </a:p>
          <a:p>
            <a:pPr marL="285750" indent="-285750" algn="just">
              <a:buFontTx/>
              <a:buChar char="-"/>
            </a:pPr>
            <a:r>
              <a:rPr lang="nl-NL" sz="4000" dirty="0" smtClean="0">
                <a:latin typeface="+mj-lt"/>
              </a:rPr>
              <a:t>Thực </a:t>
            </a:r>
            <a:r>
              <a:rPr lang="nl-NL" sz="4000" dirty="0">
                <a:latin typeface="+mj-lt"/>
              </a:rPr>
              <a:t>hiện được một số việc làm phù hợp với lứa tuổi thể hiện sự quan tâm đến các thành viên trong cộng đồng.</a:t>
            </a:r>
            <a:endParaRPr lang="vi-VN" sz="4000" dirty="0">
              <a:latin typeface="+mj-lt"/>
            </a:endParaRPr>
          </a:p>
          <a:p>
            <a:pPr algn="just"/>
            <a:endParaRPr lang="en-US" sz="3600" dirty="0" smtClean="0">
              <a:latin typeface="Times New Roman" panose="02020603050405020304" pitchFamily="18" charset="0"/>
              <a:cs typeface="Times New Roman" panose="02020603050405020304" pitchFamily="18" charset="0"/>
            </a:endParaRPr>
          </a:p>
          <a:p>
            <a:pPr marL="285750" indent="-285750">
              <a:buFontTx/>
              <a:buChar char="-"/>
            </a:pP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467975"/>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BE88939-82B3-4FD9-92E0-1924083CA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903" y="6504447"/>
            <a:ext cx="2160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0549160F-4126-4FBF-ACA1-3EE8DA7F44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49" y="3800935"/>
            <a:ext cx="2211071"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35FA4D88-A8F0-41E6-B5D5-73145DB214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5025" y="6137433"/>
            <a:ext cx="5645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27D46D5C-78DE-4626-B0F1-A64D0584FC2D}"/>
              </a:ext>
            </a:extLst>
          </p:cNvPr>
          <p:cNvPicPr>
            <a:picLocks noChangeAspect="1"/>
          </p:cNvPicPr>
          <p:nvPr/>
        </p:nvPicPr>
        <p:blipFill rotWithShape="1">
          <a:blip r:embed="rId6"/>
          <a:srcRect l="12907" t="9654" r="8393" b="15580"/>
          <a:stretch>
            <a:fillRect/>
          </a:stretch>
        </p:blipFill>
        <p:spPr>
          <a:xfrm>
            <a:off x="3427412" y="403226"/>
            <a:ext cx="866775" cy="823912"/>
          </a:xfrm>
          <a:prstGeom prst="rect">
            <a:avLst/>
          </a:prstGeom>
          <a:effectLst>
            <a:outerShdw blurRad="50800" dist="38100" dir="5400000" algn="t" rotWithShape="0">
              <a:prstClr val="black">
                <a:alpha val="40000"/>
              </a:prstClr>
            </a:outerShdw>
          </a:effectLst>
        </p:spPr>
      </p:pic>
      <p:sp>
        <p:nvSpPr>
          <p:cNvPr id="6150" name="WordArt 8">
            <a:extLst>
              <a:ext uri="{FF2B5EF4-FFF2-40B4-BE49-F238E27FC236}">
                <a16:creationId xmlns:a16="http://schemas.microsoft.com/office/drawing/2014/main" id="{A652E58D-7638-458B-8114-4471440E2EB2}"/>
              </a:ext>
            </a:extLst>
          </p:cNvPr>
          <p:cNvSpPr>
            <a:spLocks noChangeArrowheads="1" noChangeShapeType="1" noTextEdit="1"/>
          </p:cNvSpPr>
          <p:nvPr/>
        </p:nvSpPr>
        <p:spPr bwMode="auto">
          <a:xfrm>
            <a:off x="3934619" y="2374832"/>
            <a:ext cx="4953000" cy="1219200"/>
          </a:xfrm>
          <a:prstGeom prst="rect">
            <a:avLst/>
          </a:prstGeom>
        </p:spPr>
        <p:txBody>
          <a:bodyPr wrap="none" fromWordArt="1">
            <a:prstTxWarp prst="textPlain">
              <a:avLst>
                <a:gd name="adj" fmla="val 50000"/>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HOẠT LỚP -  TUẦN 26</a:t>
            </a:r>
            <a:endParaRPr kumimoji="0" lang="en-US" sz="1800" b="1" i="0" u="none" strike="noStrike" kern="10" cap="none" spc="0" normalizeH="0" baseline="0" noProof="0" dirty="0">
              <a:ln w="9525">
                <a:solidFill>
                  <a:srgbClr val="00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3813491" y="3800935"/>
            <a:ext cx="6096000" cy="1077218"/>
          </a:xfrm>
          <a:prstGeom prst="rect">
            <a:avLst/>
          </a:prstGeom>
        </p:spPr>
        <p:txBody>
          <a:bodyPr>
            <a:spAutoFit/>
          </a:bodyPr>
          <a:lstStyle/>
          <a:p>
            <a:pPr lvl="0"/>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Tổng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HĐTN : </a:t>
            </a:r>
            <a:r>
              <a:rPr lang="nl-NL" sz="3200" b="1" dirty="0" smtClean="0">
                <a:latin typeface="Times New Roman" panose="02020603050405020304" pitchFamily="18" charset="0"/>
                <a:cs typeface="Times New Roman" panose="02020603050405020304" pitchFamily="18" charset="0"/>
              </a:rPr>
              <a:t>Món quà tặng bạn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049439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anim calcmode="lin" valueType="num">
                                      <p:cBhvr>
                                        <p:cTn id="25" dur="1500" fill="hold"/>
                                        <p:tgtEl>
                                          <p:spTgt spid="22"/>
                                        </p:tgtEl>
                                        <p:attrNameLst>
                                          <p:attrName>ppt_x</p:attrName>
                                        </p:attrNameLst>
                                      </p:cBhvr>
                                      <p:tavLst>
                                        <p:tav tm="0">
                                          <p:val>
                                            <p:strVal val="#ppt_x"/>
                                          </p:val>
                                        </p:tav>
                                        <p:tav tm="100000">
                                          <p:val>
                                            <p:strVal val="#ppt_x"/>
                                          </p:val>
                                        </p:tav>
                                      </p:tavLst>
                                    </p:anim>
                                    <p:anim calcmode="lin" valueType="num">
                                      <p:cBhvr>
                                        <p:cTn id="2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0"/>
            <a:ext cx="12192000" cy="6858000"/>
          </a:xfrm>
          <a:prstGeom prst="rect">
            <a:avLst/>
          </a:prstGeom>
        </p:spPr>
      </p:pic>
      <p:pic>
        <p:nvPicPr>
          <p:cNvPr id="17" name="图片 16">
            <a:extLst>
              <a:ext uri="{FF2B5EF4-FFF2-40B4-BE49-F238E27FC236}">
                <a16:creationId xmlns:a16="http://schemas.microsoft.com/office/drawing/2014/main" id="{977CE251-F5AC-4EA0-8306-8162068E9832}"/>
              </a:ext>
            </a:extLst>
          </p:cNvPr>
          <p:cNvPicPr>
            <a:picLocks noChangeAspect="1"/>
          </p:cNvPicPr>
          <p:nvPr/>
        </p:nvPicPr>
        <p:blipFill>
          <a:blip r:embed="rId4"/>
          <a:stretch>
            <a:fillRect/>
          </a:stretch>
        </p:blipFill>
        <p:spPr>
          <a:xfrm>
            <a:off x="7905510" y="1480013"/>
            <a:ext cx="3044143" cy="5041711"/>
          </a:xfrm>
          <a:prstGeom prst="rect">
            <a:avLst/>
          </a:prstGeom>
        </p:spPr>
      </p:pic>
      <p:sp>
        <p:nvSpPr>
          <p:cNvPr id="20" name="矩形: 圆角 19">
            <a:extLst>
              <a:ext uri="{FF2B5EF4-FFF2-40B4-BE49-F238E27FC236}">
                <a16:creationId xmlns:a16="http://schemas.microsoft.com/office/drawing/2014/main" id="{DFD023CE-83BD-429C-AE3F-3EF36BD4F4A5}"/>
              </a:ext>
            </a:extLst>
          </p:cNvPr>
          <p:cNvSpPr/>
          <p:nvPr/>
        </p:nvSpPr>
        <p:spPr>
          <a:xfrm>
            <a:off x="1101316" y="1030148"/>
            <a:ext cx="5876498" cy="3599726"/>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21" name="Tablet slide">
            <a:extLst>
              <a:ext uri="{FF2B5EF4-FFF2-40B4-BE49-F238E27FC236}">
                <a16:creationId xmlns:a16="http://schemas.microsoft.com/office/drawing/2014/main" id="{D7083167-316D-420C-8233-F4CD47DFFD72}"/>
              </a:ext>
            </a:extLst>
          </p:cNvPr>
          <p:cNvSpPr txBox="1">
            <a:spLocks/>
          </p:cNvSpPr>
          <p:nvPr/>
        </p:nvSpPr>
        <p:spPr>
          <a:xfrm>
            <a:off x="1504951" y="2082650"/>
            <a:ext cx="5048250"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marL="0" marR="0" indent="0" algn="l" defTabSz="412750" latinLnBrk="0">
              <a:lnSpc>
                <a:spcPct val="90000"/>
              </a:lnSpc>
              <a:spcBef>
                <a:spcPts val="0"/>
              </a:spcBef>
              <a:spcAft>
                <a:spcPts val="0"/>
              </a:spcAft>
              <a:buClrTx/>
              <a:buSzTx/>
              <a:buFontTx/>
              <a:buNone/>
              <a:tabLst/>
              <a:defRPr sz="2500" b="0" i="0" u="none" strike="noStrike" cap="none" spc="0" baseline="0">
                <a:ln>
                  <a:noFill/>
                </a:ln>
                <a:solidFill>
                  <a:srgbClr val="FFFFFF"/>
                </a:solidFill>
                <a:uFillTx/>
                <a:latin typeface="仓耳玄三M W05" panose="02020400000000000000" pitchFamily="18" charset="-122"/>
                <a:ea typeface="仓耳玄三M W05" panose="02020400000000000000" pitchFamily="18" charset="-122"/>
                <a:cs typeface="+mn-cs"/>
                <a:sym typeface="Montserrat-Bold"/>
              </a:defRPr>
            </a:lvl1pPr>
            <a:lvl2pPr marL="43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2pPr>
            <a:lvl3pPr marL="75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3pPr>
            <a:lvl4pPr marL="106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4pPr>
            <a:lvl5pPr marL="138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5pPr>
            <a:lvl6pPr marL="170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6pPr>
            <a:lvl7pPr marL="202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7pPr>
            <a:lvl8pPr marL="233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8pPr>
            <a:lvl9pPr marL="265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9pPr>
          </a:lstStyle>
          <a:p>
            <a:pPr marL="0" marR="0" lvl="0" indent="0" algn="ctr" defTabSz="412750" rtl="0" eaLnBrk="1" fontAlgn="auto" latinLnBrk="0" hangingPunct="1">
              <a:lnSpc>
                <a:spcPct val="9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1.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Đánh</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giá</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kết</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smtClean="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quả</a:t>
            </a:r>
            <a:r>
              <a:rPr kumimoji="0" lang="en-US" sz="6000" b="1" i="0" u="none" strike="noStrike" kern="0" cap="none" spc="0" normalizeH="0" baseline="0" noProof="0" dirty="0" smtClean="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smtClean="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tuần</a:t>
            </a:r>
            <a:r>
              <a:rPr kumimoji="0" lang="en-US" sz="6000" b="1" i="0" u="none" strike="noStrike" kern="0" cap="none" spc="0" normalizeH="0" baseline="0" noProof="0" dirty="0" smtClean="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26</a:t>
            </a:r>
            <a:endPar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endParaRPr>
          </a:p>
        </p:txBody>
      </p:sp>
      <p:pic>
        <p:nvPicPr>
          <p:cNvPr id="3" name="图片 2">
            <a:extLst>
              <a:ext uri="{FF2B5EF4-FFF2-40B4-BE49-F238E27FC236}">
                <a16:creationId xmlns:a16="http://schemas.microsoft.com/office/drawing/2014/main" id="{DF3B6504-33DC-412C-8C09-95AC374826A5}"/>
              </a:ext>
            </a:extLst>
          </p:cNvPr>
          <p:cNvPicPr>
            <a:picLocks noChangeAspect="1"/>
          </p:cNvPicPr>
          <p:nvPr/>
        </p:nvPicPr>
        <p:blipFill>
          <a:blip r:embed="rId5"/>
          <a:stretch>
            <a:fillRect/>
          </a:stretch>
        </p:blipFill>
        <p:spPr>
          <a:xfrm rot="21168719">
            <a:off x="311188" y="272672"/>
            <a:ext cx="1669472" cy="1709832"/>
          </a:xfrm>
          <a:prstGeom prst="rect">
            <a:avLst/>
          </a:prstGeom>
        </p:spPr>
      </p:pic>
      <p:grpSp>
        <p:nvGrpSpPr>
          <p:cNvPr id="66" name="组合 65">
            <a:extLst>
              <a:ext uri="{FF2B5EF4-FFF2-40B4-BE49-F238E27FC236}">
                <a16:creationId xmlns:a16="http://schemas.microsoft.com/office/drawing/2014/main" id="{A10A8379-A822-42A1-831E-354E53365405}"/>
              </a:ext>
            </a:extLst>
          </p:cNvPr>
          <p:cNvGrpSpPr/>
          <p:nvPr/>
        </p:nvGrpSpPr>
        <p:grpSpPr>
          <a:xfrm>
            <a:off x="2181439" y="4180010"/>
            <a:ext cx="589349" cy="1905290"/>
            <a:chOff x="1385888" y="3068638"/>
            <a:chExt cx="941388" cy="3289300"/>
          </a:xfrm>
        </p:grpSpPr>
        <p:sp>
          <p:nvSpPr>
            <p:cNvPr id="67" name="AutoShape 3">
              <a:extLst>
                <a:ext uri="{FF2B5EF4-FFF2-40B4-BE49-F238E27FC236}">
                  <a16:creationId xmlns:a16="http://schemas.microsoft.com/office/drawing/2014/main" id="{B4A48FE3-EAC3-4750-A1A9-7CB179A90418}"/>
                </a:ext>
              </a:extLst>
            </p:cNvPr>
            <p:cNvSpPr>
              <a:spLocks noChangeAspect="1" noChangeArrowheads="1" noTextEdit="1"/>
            </p:cNvSpPr>
            <p:nvPr/>
          </p:nvSpPr>
          <p:spPr bwMode="auto">
            <a:xfrm>
              <a:off x="1385888" y="3117850"/>
              <a:ext cx="9271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68" name="Freeform 5">
              <a:extLst>
                <a:ext uri="{FF2B5EF4-FFF2-40B4-BE49-F238E27FC236}">
                  <a16:creationId xmlns:a16="http://schemas.microsoft.com/office/drawing/2014/main" id="{A78D8C62-15EE-4BE3-93EE-32A526270ED9}"/>
                </a:ext>
              </a:extLst>
            </p:cNvPr>
            <p:cNvSpPr>
              <a:spLocks noEditPoints="1"/>
            </p:cNvSpPr>
            <p:nvPr/>
          </p:nvSpPr>
          <p:spPr bwMode="auto">
            <a:xfrm>
              <a:off x="1800226" y="3455988"/>
              <a:ext cx="527050" cy="2901950"/>
            </a:xfrm>
            <a:custGeom>
              <a:avLst/>
              <a:gdLst>
                <a:gd name="T0" fmla="*/ 39 w 106"/>
                <a:gd name="T1" fmla="*/ 73 h 592"/>
                <a:gd name="T2" fmla="*/ 53 w 106"/>
                <a:gd name="T3" fmla="*/ 121 h 592"/>
                <a:gd name="T4" fmla="*/ 53 w 106"/>
                <a:gd name="T5" fmla="*/ 121 h 592"/>
                <a:gd name="T6" fmla="*/ 53 w 106"/>
                <a:gd name="T7" fmla="*/ 121 h 592"/>
                <a:gd name="T8" fmla="*/ 64 w 106"/>
                <a:gd name="T9" fmla="*/ 165 h 592"/>
                <a:gd name="T10" fmla="*/ 64 w 106"/>
                <a:gd name="T11" fmla="*/ 165 h 592"/>
                <a:gd name="T12" fmla="*/ 65 w 106"/>
                <a:gd name="T13" fmla="*/ 166 h 592"/>
                <a:gd name="T14" fmla="*/ 77 w 106"/>
                <a:gd name="T15" fmla="*/ 243 h 592"/>
                <a:gd name="T16" fmla="*/ 84 w 106"/>
                <a:gd name="T17" fmla="*/ 357 h 592"/>
                <a:gd name="T18" fmla="*/ 83 w 106"/>
                <a:gd name="T19" fmla="*/ 377 h 592"/>
                <a:gd name="T20" fmla="*/ 83 w 106"/>
                <a:gd name="T21" fmla="*/ 379 h 592"/>
                <a:gd name="T22" fmla="*/ 83 w 106"/>
                <a:gd name="T23" fmla="*/ 379 h 592"/>
                <a:gd name="T24" fmla="*/ 83 w 106"/>
                <a:gd name="T25" fmla="*/ 379 h 592"/>
                <a:gd name="T26" fmla="*/ 83 w 106"/>
                <a:gd name="T27" fmla="*/ 379 h 592"/>
                <a:gd name="T28" fmla="*/ 79 w 106"/>
                <a:gd name="T29" fmla="*/ 457 h 592"/>
                <a:gd name="T30" fmla="*/ 70 w 106"/>
                <a:gd name="T31" fmla="*/ 495 h 592"/>
                <a:gd name="T32" fmla="*/ 70 w 106"/>
                <a:gd name="T33" fmla="*/ 496 h 592"/>
                <a:gd name="T34" fmla="*/ 0 w 106"/>
                <a:gd name="T35" fmla="*/ 571 h 592"/>
                <a:gd name="T36" fmla="*/ 28 w 106"/>
                <a:gd name="T37" fmla="*/ 592 h 592"/>
                <a:gd name="T38" fmla="*/ 28 w 106"/>
                <a:gd name="T39" fmla="*/ 592 h 592"/>
                <a:gd name="T40" fmla="*/ 96 w 106"/>
                <a:gd name="T41" fmla="*/ 511 h 592"/>
                <a:gd name="T42" fmla="*/ 97 w 106"/>
                <a:gd name="T43" fmla="*/ 510 h 592"/>
                <a:gd name="T44" fmla="*/ 103 w 106"/>
                <a:gd name="T45" fmla="*/ 392 h 592"/>
                <a:gd name="T46" fmla="*/ 91 w 106"/>
                <a:gd name="T47" fmla="*/ 258 h 592"/>
                <a:gd name="T48" fmla="*/ 62 w 106"/>
                <a:gd name="T49" fmla="*/ 138 h 592"/>
                <a:gd name="T50" fmla="*/ 39 w 106"/>
                <a:gd name="T51" fmla="*/ 73 h 592"/>
                <a:gd name="T52" fmla="*/ 52 w 106"/>
                <a:gd name="T53" fmla="*/ 0 h 592"/>
                <a:gd name="T54" fmla="*/ 25 w 106"/>
                <a:gd name="T55" fmla="*/ 37 h 592"/>
                <a:gd name="T56" fmla="*/ 27 w 106"/>
                <a:gd name="T57" fmla="*/ 42 h 592"/>
                <a:gd name="T58" fmla="*/ 52 w 106"/>
                <a:gd name="T5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592">
                  <a:moveTo>
                    <a:pt x="39" y="73"/>
                  </a:moveTo>
                  <a:cubicBezTo>
                    <a:pt x="45" y="90"/>
                    <a:pt x="49" y="107"/>
                    <a:pt x="53" y="121"/>
                  </a:cubicBezTo>
                  <a:cubicBezTo>
                    <a:pt x="53" y="121"/>
                    <a:pt x="53" y="121"/>
                    <a:pt x="53" y="121"/>
                  </a:cubicBezTo>
                  <a:cubicBezTo>
                    <a:pt x="53" y="121"/>
                    <a:pt x="53" y="121"/>
                    <a:pt x="53" y="121"/>
                  </a:cubicBezTo>
                  <a:cubicBezTo>
                    <a:pt x="57" y="136"/>
                    <a:pt x="61" y="150"/>
                    <a:pt x="64" y="165"/>
                  </a:cubicBezTo>
                  <a:cubicBezTo>
                    <a:pt x="64" y="165"/>
                    <a:pt x="64" y="165"/>
                    <a:pt x="64" y="165"/>
                  </a:cubicBezTo>
                  <a:cubicBezTo>
                    <a:pt x="64" y="165"/>
                    <a:pt x="64" y="165"/>
                    <a:pt x="65" y="166"/>
                  </a:cubicBezTo>
                  <a:cubicBezTo>
                    <a:pt x="70" y="191"/>
                    <a:pt x="74" y="217"/>
                    <a:pt x="77" y="243"/>
                  </a:cubicBezTo>
                  <a:cubicBezTo>
                    <a:pt x="82" y="281"/>
                    <a:pt x="84" y="319"/>
                    <a:pt x="84" y="357"/>
                  </a:cubicBezTo>
                  <a:cubicBezTo>
                    <a:pt x="84" y="364"/>
                    <a:pt x="84" y="371"/>
                    <a:pt x="83" y="377"/>
                  </a:cubicBezTo>
                  <a:cubicBezTo>
                    <a:pt x="83" y="378"/>
                    <a:pt x="83" y="378"/>
                    <a:pt x="83" y="379"/>
                  </a:cubicBezTo>
                  <a:cubicBezTo>
                    <a:pt x="83" y="379"/>
                    <a:pt x="83" y="379"/>
                    <a:pt x="83" y="379"/>
                  </a:cubicBezTo>
                  <a:cubicBezTo>
                    <a:pt x="83" y="379"/>
                    <a:pt x="83" y="379"/>
                    <a:pt x="83" y="379"/>
                  </a:cubicBezTo>
                  <a:cubicBezTo>
                    <a:pt x="83" y="379"/>
                    <a:pt x="83" y="379"/>
                    <a:pt x="83" y="379"/>
                  </a:cubicBezTo>
                  <a:cubicBezTo>
                    <a:pt x="83" y="401"/>
                    <a:pt x="82" y="432"/>
                    <a:pt x="79" y="457"/>
                  </a:cubicBezTo>
                  <a:cubicBezTo>
                    <a:pt x="78" y="474"/>
                    <a:pt x="75" y="488"/>
                    <a:pt x="70" y="495"/>
                  </a:cubicBezTo>
                  <a:cubicBezTo>
                    <a:pt x="70" y="495"/>
                    <a:pt x="70" y="496"/>
                    <a:pt x="70" y="496"/>
                  </a:cubicBezTo>
                  <a:cubicBezTo>
                    <a:pt x="55" y="518"/>
                    <a:pt x="18" y="561"/>
                    <a:pt x="0" y="571"/>
                  </a:cubicBezTo>
                  <a:cubicBezTo>
                    <a:pt x="12" y="583"/>
                    <a:pt x="23" y="592"/>
                    <a:pt x="28" y="592"/>
                  </a:cubicBezTo>
                  <a:cubicBezTo>
                    <a:pt x="28" y="592"/>
                    <a:pt x="28" y="592"/>
                    <a:pt x="28" y="592"/>
                  </a:cubicBezTo>
                  <a:cubicBezTo>
                    <a:pt x="41" y="591"/>
                    <a:pt x="82" y="537"/>
                    <a:pt x="96" y="511"/>
                  </a:cubicBezTo>
                  <a:cubicBezTo>
                    <a:pt x="96" y="511"/>
                    <a:pt x="97" y="511"/>
                    <a:pt x="97" y="510"/>
                  </a:cubicBezTo>
                  <a:cubicBezTo>
                    <a:pt x="106" y="493"/>
                    <a:pt x="105" y="429"/>
                    <a:pt x="103" y="392"/>
                  </a:cubicBezTo>
                  <a:cubicBezTo>
                    <a:pt x="102" y="347"/>
                    <a:pt x="98" y="302"/>
                    <a:pt x="91" y="258"/>
                  </a:cubicBezTo>
                  <a:cubicBezTo>
                    <a:pt x="84" y="217"/>
                    <a:pt x="75" y="177"/>
                    <a:pt x="62" y="138"/>
                  </a:cubicBezTo>
                  <a:cubicBezTo>
                    <a:pt x="56" y="119"/>
                    <a:pt x="48" y="95"/>
                    <a:pt x="39" y="73"/>
                  </a:cubicBezTo>
                  <a:moveTo>
                    <a:pt x="52" y="0"/>
                  </a:moveTo>
                  <a:cubicBezTo>
                    <a:pt x="44" y="12"/>
                    <a:pt x="34" y="25"/>
                    <a:pt x="25" y="37"/>
                  </a:cubicBezTo>
                  <a:cubicBezTo>
                    <a:pt x="26" y="38"/>
                    <a:pt x="26" y="40"/>
                    <a:pt x="27" y="42"/>
                  </a:cubicBezTo>
                  <a:cubicBezTo>
                    <a:pt x="36" y="28"/>
                    <a:pt x="46" y="13"/>
                    <a:pt x="52"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69" name="Freeform 6">
              <a:extLst>
                <a:ext uri="{FF2B5EF4-FFF2-40B4-BE49-F238E27FC236}">
                  <a16:creationId xmlns:a16="http://schemas.microsoft.com/office/drawing/2014/main" id="{55C9CF21-C39E-4303-AE05-AB5A3B4FF2FD}"/>
                </a:ext>
              </a:extLst>
            </p:cNvPr>
            <p:cNvSpPr>
              <a:spLocks/>
            </p:cNvSpPr>
            <p:nvPr/>
          </p:nvSpPr>
          <p:spPr bwMode="auto">
            <a:xfrm>
              <a:off x="1385888" y="3509963"/>
              <a:ext cx="831850" cy="2754313"/>
            </a:xfrm>
            <a:custGeom>
              <a:avLst/>
              <a:gdLst>
                <a:gd name="T0" fmla="*/ 166 w 167"/>
                <a:gd name="T1" fmla="*/ 366 h 562"/>
                <a:gd name="T2" fmla="*/ 160 w 167"/>
                <a:gd name="T3" fmla="*/ 232 h 562"/>
                <a:gd name="T4" fmla="*/ 136 w 167"/>
                <a:gd name="T5" fmla="*/ 110 h 562"/>
                <a:gd name="T6" fmla="*/ 94 w 167"/>
                <a:gd name="T7" fmla="*/ 1 h 562"/>
                <a:gd name="T8" fmla="*/ 91 w 167"/>
                <a:gd name="T9" fmla="*/ 3 h 562"/>
                <a:gd name="T10" fmla="*/ 94 w 167"/>
                <a:gd name="T11" fmla="*/ 11 h 562"/>
                <a:gd name="T12" fmla="*/ 85 w 167"/>
                <a:gd name="T13" fmla="*/ 9 h 562"/>
                <a:gd name="T14" fmla="*/ 78 w 167"/>
                <a:gd name="T15" fmla="*/ 13 h 562"/>
                <a:gd name="T16" fmla="*/ 78 w 167"/>
                <a:gd name="T17" fmla="*/ 13 h 562"/>
                <a:gd name="T18" fmla="*/ 78 w 167"/>
                <a:gd name="T19" fmla="*/ 13 h 562"/>
                <a:gd name="T20" fmla="*/ 79 w 167"/>
                <a:gd name="T21" fmla="*/ 4 h 562"/>
                <a:gd name="T22" fmla="*/ 77 w 167"/>
                <a:gd name="T23" fmla="*/ 4 h 562"/>
                <a:gd name="T24" fmla="*/ 10 w 167"/>
                <a:gd name="T25" fmla="*/ 228 h 562"/>
                <a:gd name="T26" fmla="*/ 0 w 167"/>
                <a:gd name="T27" fmla="*/ 351 h 562"/>
                <a:gd name="T28" fmla="*/ 6 w 167"/>
                <a:gd name="T29" fmla="*/ 482 h 562"/>
                <a:gd name="T30" fmla="*/ 77 w 167"/>
                <a:gd name="T31" fmla="*/ 562 h 562"/>
                <a:gd name="T32" fmla="*/ 153 w 167"/>
                <a:gd name="T33" fmla="*/ 485 h 562"/>
                <a:gd name="T34" fmla="*/ 153 w 167"/>
                <a:gd name="T35" fmla="*/ 484 h 562"/>
                <a:gd name="T36" fmla="*/ 166 w 167"/>
                <a:gd name="T37"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562">
                  <a:moveTo>
                    <a:pt x="166" y="366"/>
                  </a:moveTo>
                  <a:cubicBezTo>
                    <a:pt x="167" y="321"/>
                    <a:pt x="165" y="276"/>
                    <a:pt x="160" y="232"/>
                  </a:cubicBezTo>
                  <a:cubicBezTo>
                    <a:pt x="156" y="191"/>
                    <a:pt x="148" y="150"/>
                    <a:pt x="136" y="110"/>
                  </a:cubicBezTo>
                  <a:cubicBezTo>
                    <a:pt x="127" y="76"/>
                    <a:pt x="114" y="30"/>
                    <a:pt x="94" y="1"/>
                  </a:cubicBezTo>
                  <a:cubicBezTo>
                    <a:pt x="93" y="0"/>
                    <a:pt x="91" y="2"/>
                    <a:pt x="91" y="3"/>
                  </a:cubicBezTo>
                  <a:cubicBezTo>
                    <a:pt x="92" y="6"/>
                    <a:pt x="93" y="8"/>
                    <a:pt x="94" y="11"/>
                  </a:cubicBezTo>
                  <a:cubicBezTo>
                    <a:pt x="91" y="11"/>
                    <a:pt x="88" y="10"/>
                    <a:pt x="85" y="9"/>
                  </a:cubicBezTo>
                  <a:cubicBezTo>
                    <a:pt x="82" y="8"/>
                    <a:pt x="79" y="11"/>
                    <a:pt x="78" y="13"/>
                  </a:cubicBezTo>
                  <a:cubicBezTo>
                    <a:pt x="77" y="14"/>
                    <a:pt x="78" y="14"/>
                    <a:pt x="78" y="13"/>
                  </a:cubicBezTo>
                  <a:cubicBezTo>
                    <a:pt x="78" y="13"/>
                    <a:pt x="79" y="12"/>
                    <a:pt x="78" y="13"/>
                  </a:cubicBezTo>
                  <a:cubicBezTo>
                    <a:pt x="79" y="8"/>
                    <a:pt x="77" y="9"/>
                    <a:pt x="79" y="4"/>
                  </a:cubicBezTo>
                  <a:cubicBezTo>
                    <a:pt x="79" y="3"/>
                    <a:pt x="78" y="3"/>
                    <a:pt x="77" y="4"/>
                  </a:cubicBezTo>
                  <a:cubicBezTo>
                    <a:pt x="45" y="74"/>
                    <a:pt x="23" y="151"/>
                    <a:pt x="10" y="228"/>
                  </a:cubicBezTo>
                  <a:cubicBezTo>
                    <a:pt x="4" y="269"/>
                    <a:pt x="0" y="310"/>
                    <a:pt x="0" y="351"/>
                  </a:cubicBezTo>
                  <a:cubicBezTo>
                    <a:pt x="0" y="389"/>
                    <a:pt x="3" y="478"/>
                    <a:pt x="6" y="482"/>
                  </a:cubicBezTo>
                  <a:cubicBezTo>
                    <a:pt x="26" y="515"/>
                    <a:pt x="64" y="561"/>
                    <a:pt x="77" y="562"/>
                  </a:cubicBezTo>
                  <a:cubicBezTo>
                    <a:pt x="91" y="562"/>
                    <a:pt x="136" y="509"/>
                    <a:pt x="153" y="485"/>
                  </a:cubicBezTo>
                  <a:cubicBezTo>
                    <a:pt x="153" y="485"/>
                    <a:pt x="153" y="484"/>
                    <a:pt x="153" y="484"/>
                  </a:cubicBezTo>
                  <a:cubicBezTo>
                    <a:pt x="164" y="467"/>
                    <a:pt x="166" y="403"/>
                    <a:pt x="166" y="366"/>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0" name="Freeform 7">
              <a:extLst>
                <a:ext uri="{FF2B5EF4-FFF2-40B4-BE49-F238E27FC236}">
                  <a16:creationId xmlns:a16="http://schemas.microsoft.com/office/drawing/2014/main" id="{A39E0C99-0F64-4FCA-9A4A-6C4E222C15DE}"/>
                </a:ext>
              </a:extLst>
            </p:cNvPr>
            <p:cNvSpPr>
              <a:spLocks/>
            </p:cNvSpPr>
            <p:nvPr/>
          </p:nvSpPr>
          <p:spPr bwMode="auto">
            <a:xfrm>
              <a:off x="1435101" y="3862388"/>
              <a:ext cx="663575" cy="779463"/>
            </a:xfrm>
            <a:custGeom>
              <a:avLst/>
              <a:gdLst>
                <a:gd name="T0" fmla="*/ 78 w 133"/>
                <a:gd name="T1" fmla="*/ 121 h 159"/>
                <a:gd name="T2" fmla="*/ 133 w 133"/>
                <a:gd name="T3" fmla="*/ 64 h 159"/>
                <a:gd name="T4" fmla="*/ 126 w 133"/>
                <a:gd name="T5" fmla="*/ 38 h 159"/>
                <a:gd name="T6" fmla="*/ 115 w 133"/>
                <a:gd name="T7" fmla="*/ 0 h 159"/>
                <a:gd name="T8" fmla="*/ 53 w 133"/>
                <a:gd name="T9" fmla="*/ 51 h 159"/>
                <a:gd name="T10" fmla="*/ 20 w 133"/>
                <a:gd name="T11" fmla="*/ 64 h 159"/>
                <a:gd name="T12" fmla="*/ 0 w 133"/>
                <a:gd name="T13" fmla="*/ 156 h 159"/>
                <a:gd name="T14" fmla="*/ 0 w 133"/>
                <a:gd name="T15" fmla="*/ 159 h 159"/>
                <a:gd name="T16" fmla="*/ 19 w 133"/>
                <a:gd name="T17" fmla="*/ 153 h 159"/>
                <a:gd name="T18" fmla="*/ 78 w 133"/>
                <a:gd name="T19"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9">
                  <a:moveTo>
                    <a:pt x="78" y="121"/>
                  </a:moveTo>
                  <a:cubicBezTo>
                    <a:pt x="99" y="106"/>
                    <a:pt x="119" y="86"/>
                    <a:pt x="133" y="64"/>
                  </a:cubicBezTo>
                  <a:cubicBezTo>
                    <a:pt x="131" y="55"/>
                    <a:pt x="129" y="47"/>
                    <a:pt x="126" y="38"/>
                  </a:cubicBezTo>
                  <a:cubicBezTo>
                    <a:pt x="123" y="27"/>
                    <a:pt x="119" y="14"/>
                    <a:pt x="115" y="0"/>
                  </a:cubicBezTo>
                  <a:cubicBezTo>
                    <a:pt x="99" y="22"/>
                    <a:pt x="76" y="39"/>
                    <a:pt x="53" y="51"/>
                  </a:cubicBezTo>
                  <a:cubicBezTo>
                    <a:pt x="42" y="57"/>
                    <a:pt x="31" y="60"/>
                    <a:pt x="20" y="64"/>
                  </a:cubicBezTo>
                  <a:cubicBezTo>
                    <a:pt x="12" y="94"/>
                    <a:pt x="5" y="125"/>
                    <a:pt x="0" y="156"/>
                  </a:cubicBezTo>
                  <a:cubicBezTo>
                    <a:pt x="0" y="157"/>
                    <a:pt x="0" y="158"/>
                    <a:pt x="0" y="159"/>
                  </a:cubicBezTo>
                  <a:cubicBezTo>
                    <a:pt x="6" y="157"/>
                    <a:pt x="12" y="155"/>
                    <a:pt x="19" y="153"/>
                  </a:cubicBezTo>
                  <a:cubicBezTo>
                    <a:pt x="40" y="146"/>
                    <a:pt x="60" y="135"/>
                    <a:pt x="78" y="121"/>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1" name="Freeform 8">
              <a:extLst>
                <a:ext uri="{FF2B5EF4-FFF2-40B4-BE49-F238E27FC236}">
                  <a16:creationId xmlns:a16="http://schemas.microsoft.com/office/drawing/2014/main" id="{8852B61D-C6A1-4C6B-8E01-9671F7CF3E71}"/>
                </a:ext>
              </a:extLst>
            </p:cNvPr>
            <p:cNvSpPr>
              <a:spLocks/>
            </p:cNvSpPr>
            <p:nvPr/>
          </p:nvSpPr>
          <p:spPr bwMode="auto">
            <a:xfrm>
              <a:off x="1385888" y="4495800"/>
              <a:ext cx="827088" cy="969963"/>
            </a:xfrm>
            <a:custGeom>
              <a:avLst/>
              <a:gdLst>
                <a:gd name="T0" fmla="*/ 95 w 166"/>
                <a:gd name="T1" fmla="*/ 160 h 198"/>
                <a:gd name="T2" fmla="*/ 166 w 166"/>
                <a:gd name="T3" fmla="*/ 100 h 198"/>
                <a:gd name="T4" fmla="*/ 160 w 166"/>
                <a:gd name="T5" fmla="*/ 31 h 198"/>
                <a:gd name="T6" fmla="*/ 156 w 166"/>
                <a:gd name="T7" fmla="*/ 0 h 198"/>
                <a:gd name="T8" fmla="*/ 83 w 166"/>
                <a:gd name="T9" fmla="*/ 65 h 198"/>
                <a:gd name="T10" fmla="*/ 28 w 166"/>
                <a:gd name="T11" fmla="*/ 86 h 198"/>
                <a:gd name="T12" fmla="*/ 3 w 166"/>
                <a:gd name="T13" fmla="*/ 92 h 198"/>
                <a:gd name="T14" fmla="*/ 0 w 166"/>
                <a:gd name="T15" fmla="*/ 150 h 198"/>
                <a:gd name="T16" fmla="*/ 1 w 166"/>
                <a:gd name="T17" fmla="*/ 198 h 198"/>
                <a:gd name="T18" fmla="*/ 23 w 166"/>
                <a:gd name="T19" fmla="*/ 191 h 198"/>
                <a:gd name="T20" fmla="*/ 95 w 166"/>
                <a:gd name="T21" fmla="*/ 1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98">
                  <a:moveTo>
                    <a:pt x="95" y="160"/>
                  </a:moveTo>
                  <a:cubicBezTo>
                    <a:pt x="122" y="146"/>
                    <a:pt x="150" y="126"/>
                    <a:pt x="166" y="100"/>
                  </a:cubicBezTo>
                  <a:cubicBezTo>
                    <a:pt x="165" y="77"/>
                    <a:pt x="163" y="54"/>
                    <a:pt x="160" y="31"/>
                  </a:cubicBezTo>
                  <a:cubicBezTo>
                    <a:pt x="159" y="21"/>
                    <a:pt x="158" y="11"/>
                    <a:pt x="156" y="0"/>
                  </a:cubicBezTo>
                  <a:cubicBezTo>
                    <a:pt x="136" y="27"/>
                    <a:pt x="114" y="49"/>
                    <a:pt x="83" y="65"/>
                  </a:cubicBezTo>
                  <a:cubicBezTo>
                    <a:pt x="65" y="74"/>
                    <a:pt x="47" y="81"/>
                    <a:pt x="28" y="86"/>
                  </a:cubicBezTo>
                  <a:cubicBezTo>
                    <a:pt x="19" y="88"/>
                    <a:pt x="11" y="90"/>
                    <a:pt x="3" y="92"/>
                  </a:cubicBezTo>
                  <a:cubicBezTo>
                    <a:pt x="1" y="111"/>
                    <a:pt x="0" y="131"/>
                    <a:pt x="0" y="150"/>
                  </a:cubicBezTo>
                  <a:cubicBezTo>
                    <a:pt x="0" y="163"/>
                    <a:pt x="0" y="180"/>
                    <a:pt x="1" y="198"/>
                  </a:cubicBezTo>
                  <a:cubicBezTo>
                    <a:pt x="8" y="196"/>
                    <a:pt x="16" y="193"/>
                    <a:pt x="23" y="191"/>
                  </a:cubicBezTo>
                  <a:cubicBezTo>
                    <a:pt x="48" y="183"/>
                    <a:pt x="72" y="173"/>
                    <a:pt x="95" y="160"/>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2" name="Freeform 9">
              <a:extLst>
                <a:ext uri="{FF2B5EF4-FFF2-40B4-BE49-F238E27FC236}">
                  <a16:creationId xmlns:a16="http://schemas.microsoft.com/office/drawing/2014/main" id="{A7825B18-DA8E-4C3D-8F0E-77EBA0F1301C}"/>
                </a:ext>
              </a:extLst>
            </p:cNvPr>
            <p:cNvSpPr>
              <a:spLocks/>
            </p:cNvSpPr>
            <p:nvPr/>
          </p:nvSpPr>
          <p:spPr bwMode="auto">
            <a:xfrm>
              <a:off x="1400176" y="5313363"/>
              <a:ext cx="812800" cy="847725"/>
            </a:xfrm>
            <a:custGeom>
              <a:avLst/>
              <a:gdLst>
                <a:gd name="T0" fmla="*/ 156 w 163"/>
                <a:gd name="T1" fmla="*/ 102 h 173"/>
                <a:gd name="T2" fmla="*/ 163 w 163"/>
                <a:gd name="T3" fmla="*/ 0 h 173"/>
                <a:gd name="T4" fmla="*/ 75 w 163"/>
                <a:gd name="T5" fmla="*/ 62 h 173"/>
                <a:gd name="T6" fmla="*/ 6 w 163"/>
                <a:gd name="T7" fmla="*/ 89 h 173"/>
                <a:gd name="T8" fmla="*/ 0 w 163"/>
                <a:gd name="T9" fmla="*/ 91 h 173"/>
                <a:gd name="T10" fmla="*/ 3 w 163"/>
                <a:gd name="T11" fmla="*/ 114 h 173"/>
                <a:gd name="T12" fmla="*/ 48 w 163"/>
                <a:gd name="T13" fmla="*/ 173 h 173"/>
                <a:gd name="T14" fmla="*/ 98 w 163"/>
                <a:gd name="T15" fmla="*/ 148 h 173"/>
                <a:gd name="T16" fmla="*/ 156 w 163"/>
                <a:gd name="T17" fmla="*/ 10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3">
                  <a:moveTo>
                    <a:pt x="156" y="102"/>
                  </a:moveTo>
                  <a:cubicBezTo>
                    <a:pt x="162" y="76"/>
                    <a:pt x="163" y="30"/>
                    <a:pt x="163" y="0"/>
                  </a:cubicBezTo>
                  <a:cubicBezTo>
                    <a:pt x="142" y="28"/>
                    <a:pt x="105" y="46"/>
                    <a:pt x="75" y="62"/>
                  </a:cubicBezTo>
                  <a:cubicBezTo>
                    <a:pt x="53" y="73"/>
                    <a:pt x="29" y="82"/>
                    <a:pt x="6" y="89"/>
                  </a:cubicBezTo>
                  <a:cubicBezTo>
                    <a:pt x="4" y="90"/>
                    <a:pt x="2" y="90"/>
                    <a:pt x="0" y="91"/>
                  </a:cubicBezTo>
                  <a:cubicBezTo>
                    <a:pt x="1" y="104"/>
                    <a:pt x="2" y="113"/>
                    <a:pt x="3" y="114"/>
                  </a:cubicBezTo>
                  <a:cubicBezTo>
                    <a:pt x="14" y="133"/>
                    <a:pt x="32" y="157"/>
                    <a:pt x="48" y="173"/>
                  </a:cubicBezTo>
                  <a:cubicBezTo>
                    <a:pt x="65" y="166"/>
                    <a:pt x="82" y="157"/>
                    <a:pt x="98" y="148"/>
                  </a:cubicBezTo>
                  <a:cubicBezTo>
                    <a:pt x="118" y="136"/>
                    <a:pt x="139" y="121"/>
                    <a:pt x="156" y="102"/>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3" name="Freeform 10">
              <a:extLst>
                <a:ext uri="{FF2B5EF4-FFF2-40B4-BE49-F238E27FC236}">
                  <a16:creationId xmlns:a16="http://schemas.microsoft.com/office/drawing/2014/main" id="{8967A332-3C92-43B0-8219-E3873FFBF8AD}"/>
                </a:ext>
              </a:extLst>
            </p:cNvPr>
            <p:cNvSpPr>
              <a:spLocks/>
            </p:cNvSpPr>
            <p:nvPr/>
          </p:nvSpPr>
          <p:spPr bwMode="auto">
            <a:xfrm>
              <a:off x="1749426" y="3641725"/>
              <a:ext cx="125413" cy="187325"/>
            </a:xfrm>
            <a:custGeom>
              <a:avLst/>
              <a:gdLst>
                <a:gd name="T0" fmla="*/ 5 w 25"/>
                <a:gd name="T1" fmla="*/ 0 h 38"/>
                <a:gd name="T2" fmla="*/ 1 w 25"/>
                <a:gd name="T3" fmla="*/ 16 h 38"/>
                <a:gd name="T4" fmla="*/ 10 w 25"/>
                <a:gd name="T5" fmla="*/ 38 h 38"/>
                <a:gd name="T6" fmla="*/ 12 w 25"/>
                <a:gd name="T7" fmla="*/ 38 h 38"/>
                <a:gd name="T8" fmla="*/ 24 w 25"/>
                <a:gd name="T9" fmla="*/ 18 h 38"/>
                <a:gd name="T10" fmla="*/ 24 w 25"/>
                <a:gd name="T11" fmla="*/ 1 h 38"/>
                <a:gd name="T12" fmla="*/ 24 w 25"/>
                <a:gd name="T13" fmla="*/ 0 h 38"/>
                <a:gd name="T14" fmla="*/ 5 w 25"/>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5" y="0"/>
                  </a:moveTo>
                  <a:cubicBezTo>
                    <a:pt x="3" y="5"/>
                    <a:pt x="2" y="10"/>
                    <a:pt x="1" y="16"/>
                  </a:cubicBezTo>
                  <a:cubicBezTo>
                    <a:pt x="0" y="22"/>
                    <a:pt x="1" y="38"/>
                    <a:pt x="10" y="38"/>
                  </a:cubicBezTo>
                  <a:cubicBezTo>
                    <a:pt x="11" y="38"/>
                    <a:pt x="11" y="38"/>
                    <a:pt x="12" y="38"/>
                  </a:cubicBezTo>
                  <a:cubicBezTo>
                    <a:pt x="21" y="36"/>
                    <a:pt x="23" y="25"/>
                    <a:pt x="24" y="18"/>
                  </a:cubicBezTo>
                  <a:cubicBezTo>
                    <a:pt x="25" y="12"/>
                    <a:pt x="25" y="7"/>
                    <a:pt x="24" y="1"/>
                  </a:cubicBezTo>
                  <a:cubicBezTo>
                    <a:pt x="24" y="1"/>
                    <a:pt x="24" y="1"/>
                    <a:pt x="24" y="0"/>
                  </a:cubicBezTo>
                  <a:cubicBezTo>
                    <a:pt x="18" y="0"/>
                    <a:pt x="12" y="0"/>
                    <a:pt x="5" y="0"/>
                  </a:cubicBezTo>
                </a:path>
              </a:pathLst>
            </a:custGeom>
            <a:solidFill>
              <a:srgbClr val="337ED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4" name="Freeform 11">
              <a:extLst>
                <a:ext uri="{FF2B5EF4-FFF2-40B4-BE49-F238E27FC236}">
                  <a16:creationId xmlns:a16="http://schemas.microsoft.com/office/drawing/2014/main" id="{E3B10358-98B8-4728-A615-A2B979046969}"/>
                </a:ext>
              </a:extLst>
            </p:cNvPr>
            <p:cNvSpPr>
              <a:spLocks/>
            </p:cNvSpPr>
            <p:nvPr/>
          </p:nvSpPr>
          <p:spPr bwMode="auto">
            <a:xfrm>
              <a:off x="1600201" y="3848100"/>
              <a:ext cx="39688" cy="157163"/>
            </a:xfrm>
            <a:custGeom>
              <a:avLst/>
              <a:gdLst>
                <a:gd name="T0" fmla="*/ 8 w 8"/>
                <a:gd name="T1" fmla="*/ 0 h 32"/>
                <a:gd name="T2" fmla="*/ 7 w 8"/>
                <a:gd name="T3" fmla="*/ 4 h 32"/>
                <a:gd name="T4" fmla="*/ 7 w 8"/>
                <a:gd name="T5" fmla="*/ 5 h 32"/>
                <a:gd name="T6" fmla="*/ 0 w 8"/>
                <a:gd name="T7" fmla="*/ 32 h 32"/>
                <a:gd name="T8" fmla="*/ 8 w 8"/>
                <a:gd name="T9" fmla="*/ 0 h 32"/>
              </a:gdLst>
              <a:ahLst/>
              <a:cxnLst>
                <a:cxn ang="0">
                  <a:pos x="T0" y="T1"/>
                </a:cxn>
                <a:cxn ang="0">
                  <a:pos x="T2" y="T3"/>
                </a:cxn>
                <a:cxn ang="0">
                  <a:pos x="T4" y="T5"/>
                </a:cxn>
                <a:cxn ang="0">
                  <a:pos x="T6" y="T7"/>
                </a:cxn>
                <a:cxn ang="0">
                  <a:pos x="T8" y="T9"/>
                </a:cxn>
              </a:cxnLst>
              <a:rect l="0" t="0" r="r" b="b"/>
              <a:pathLst>
                <a:path w="8" h="32">
                  <a:moveTo>
                    <a:pt x="8" y="0"/>
                  </a:moveTo>
                  <a:cubicBezTo>
                    <a:pt x="8" y="1"/>
                    <a:pt x="7" y="3"/>
                    <a:pt x="7" y="4"/>
                  </a:cubicBezTo>
                  <a:cubicBezTo>
                    <a:pt x="7" y="4"/>
                    <a:pt x="7" y="4"/>
                    <a:pt x="7" y="5"/>
                  </a:cubicBezTo>
                  <a:cubicBezTo>
                    <a:pt x="4" y="13"/>
                    <a:pt x="2" y="23"/>
                    <a:pt x="0" y="32"/>
                  </a:cubicBezTo>
                  <a:cubicBezTo>
                    <a:pt x="3" y="21"/>
                    <a:pt x="5" y="10"/>
                    <a:pt x="8"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5" name="Freeform 12">
              <a:extLst>
                <a:ext uri="{FF2B5EF4-FFF2-40B4-BE49-F238E27FC236}">
                  <a16:creationId xmlns:a16="http://schemas.microsoft.com/office/drawing/2014/main" id="{0784F795-08FA-4911-A604-9FAF098BB549}"/>
                </a:ext>
              </a:extLst>
            </p:cNvPr>
            <p:cNvSpPr>
              <a:spLocks noEditPoints="1"/>
            </p:cNvSpPr>
            <p:nvPr/>
          </p:nvSpPr>
          <p:spPr bwMode="auto">
            <a:xfrm>
              <a:off x="2119313" y="4264025"/>
              <a:ext cx="98425" cy="941388"/>
            </a:xfrm>
            <a:custGeom>
              <a:avLst/>
              <a:gdLst>
                <a:gd name="T0" fmla="*/ 1 w 20"/>
                <a:gd name="T1" fmla="*/ 1 h 192"/>
                <a:gd name="T2" fmla="*/ 13 w 20"/>
                <a:gd name="T3" fmla="*/ 78 h 192"/>
                <a:gd name="T4" fmla="*/ 13 w 20"/>
                <a:gd name="T5" fmla="*/ 78 h 192"/>
                <a:gd name="T6" fmla="*/ 13 w 20"/>
                <a:gd name="T7" fmla="*/ 78 h 192"/>
                <a:gd name="T8" fmla="*/ 20 w 20"/>
                <a:gd name="T9" fmla="*/ 192 h 192"/>
                <a:gd name="T10" fmla="*/ 13 w 20"/>
                <a:gd name="T11" fmla="*/ 78 h 192"/>
                <a:gd name="T12" fmla="*/ 1 w 20"/>
                <a:gd name="T13" fmla="*/ 1 h 192"/>
                <a:gd name="T14" fmla="*/ 0 w 20"/>
                <a:gd name="T15" fmla="*/ 0 h 192"/>
                <a:gd name="T16" fmla="*/ 0 w 20"/>
                <a:gd name="T17" fmla="*/ 0 h 192"/>
                <a:gd name="T18" fmla="*/ 0 w 20"/>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2">
                  <a:moveTo>
                    <a:pt x="1" y="1"/>
                  </a:moveTo>
                  <a:cubicBezTo>
                    <a:pt x="6" y="26"/>
                    <a:pt x="10" y="52"/>
                    <a:pt x="13" y="78"/>
                  </a:cubicBezTo>
                  <a:cubicBezTo>
                    <a:pt x="13" y="78"/>
                    <a:pt x="13" y="78"/>
                    <a:pt x="13" y="78"/>
                  </a:cubicBezTo>
                  <a:cubicBezTo>
                    <a:pt x="13" y="78"/>
                    <a:pt x="13" y="78"/>
                    <a:pt x="13" y="78"/>
                  </a:cubicBezTo>
                  <a:cubicBezTo>
                    <a:pt x="18" y="116"/>
                    <a:pt x="20" y="154"/>
                    <a:pt x="20" y="192"/>
                  </a:cubicBezTo>
                  <a:cubicBezTo>
                    <a:pt x="20" y="154"/>
                    <a:pt x="18" y="116"/>
                    <a:pt x="13" y="78"/>
                  </a:cubicBezTo>
                  <a:cubicBezTo>
                    <a:pt x="10" y="52"/>
                    <a:pt x="6" y="26"/>
                    <a:pt x="1" y="1"/>
                  </a:cubicBezTo>
                  <a:moveTo>
                    <a:pt x="0" y="0"/>
                  </a:moveTo>
                  <a:cubicBezTo>
                    <a:pt x="0" y="0"/>
                    <a:pt x="0" y="0"/>
                    <a:pt x="0" y="0"/>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6" name="Freeform 13">
              <a:extLst>
                <a:ext uri="{FF2B5EF4-FFF2-40B4-BE49-F238E27FC236}">
                  <a16:creationId xmlns:a16="http://schemas.microsoft.com/office/drawing/2014/main" id="{A4861A52-93DF-4E3C-9371-CE4567168BAA}"/>
                </a:ext>
              </a:extLst>
            </p:cNvPr>
            <p:cNvSpPr>
              <a:spLocks noEditPoints="1"/>
            </p:cNvSpPr>
            <p:nvPr/>
          </p:nvSpPr>
          <p:spPr bwMode="auto">
            <a:xfrm>
              <a:off x="1439863" y="4083050"/>
              <a:ext cx="777875" cy="2181225"/>
            </a:xfrm>
            <a:custGeom>
              <a:avLst/>
              <a:gdLst>
                <a:gd name="T0" fmla="*/ 151 w 156"/>
                <a:gd name="T1" fmla="*/ 329 h 445"/>
                <a:gd name="T2" fmla="*/ 148 w 156"/>
                <a:gd name="T3" fmla="*/ 353 h 445"/>
                <a:gd name="T4" fmla="*/ 107 w 156"/>
                <a:gd name="T5" fmla="*/ 388 h 445"/>
                <a:gd name="T6" fmla="*/ 68 w 156"/>
                <a:gd name="T7" fmla="*/ 432 h 445"/>
                <a:gd name="T8" fmla="*/ 59 w 156"/>
                <a:gd name="T9" fmla="*/ 426 h 445"/>
                <a:gd name="T10" fmla="*/ 70 w 156"/>
                <a:gd name="T11" fmla="*/ 444 h 445"/>
                <a:gd name="T12" fmla="*/ 66 w 156"/>
                <a:gd name="T13" fmla="*/ 445 h 445"/>
                <a:gd name="T14" fmla="*/ 66 w 156"/>
                <a:gd name="T15" fmla="*/ 445 h 445"/>
                <a:gd name="T16" fmla="*/ 0 w 156"/>
                <a:gd name="T17" fmla="*/ 374 h 445"/>
                <a:gd name="T18" fmla="*/ 0 w 156"/>
                <a:gd name="T19" fmla="*/ 374 h 445"/>
                <a:gd name="T20" fmla="*/ 66 w 156"/>
                <a:gd name="T21" fmla="*/ 445 h 445"/>
                <a:gd name="T22" fmla="*/ 66 w 156"/>
                <a:gd name="T23" fmla="*/ 445 h 445"/>
                <a:gd name="T24" fmla="*/ 142 w 156"/>
                <a:gd name="T25" fmla="*/ 368 h 445"/>
                <a:gd name="T26" fmla="*/ 142 w 156"/>
                <a:gd name="T27" fmla="*/ 367 h 445"/>
                <a:gd name="T28" fmla="*/ 151 w 156"/>
                <a:gd name="T29" fmla="*/ 329 h 445"/>
                <a:gd name="T30" fmla="*/ 149 w 156"/>
                <a:gd name="T31" fmla="*/ 115 h 445"/>
                <a:gd name="T32" fmla="*/ 155 w 156"/>
                <a:gd name="T33" fmla="*/ 184 h 445"/>
                <a:gd name="T34" fmla="*/ 145 w 156"/>
                <a:gd name="T35" fmla="*/ 197 h 445"/>
                <a:gd name="T36" fmla="*/ 145 w 156"/>
                <a:gd name="T37" fmla="*/ 200 h 445"/>
                <a:gd name="T38" fmla="*/ 146 w 156"/>
                <a:gd name="T39" fmla="*/ 251 h 445"/>
                <a:gd name="T40" fmla="*/ 145 w 156"/>
                <a:gd name="T41" fmla="*/ 262 h 445"/>
                <a:gd name="T42" fmla="*/ 155 w 156"/>
                <a:gd name="T43" fmla="*/ 251 h 445"/>
                <a:gd name="T44" fmla="*/ 155 w 156"/>
                <a:gd name="T45" fmla="*/ 249 h 445"/>
                <a:gd name="T46" fmla="*/ 156 w 156"/>
                <a:gd name="T47" fmla="*/ 229 h 445"/>
                <a:gd name="T48" fmla="*/ 149 w 156"/>
                <a:gd name="T49" fmla="*/ 115 h 445"/>
                <a:gd name="T50" fmla="*/ 127 w 156"/>
                <a:gd name="T51" fmla="*/ 0 h 445"/>
                <a:gd name="T52" fmla="*/ 132 w 156"/>
                <a:gd name="T53" fmla="*/ 19 h 445"/>
                <a:gd name="T54" fmla="*/ 132 w 156"/>
                <a:gd name="T55" fmla="*/ 20 h 445"/>
                <a:gd name="T56" fmla="*/ 141 w 156"/>
                <a:gd name="T57" fmla="*/ 90 h 445"/>
                <a:gd name="T58" fmla="*/ 145 w 156"/>
                <a:gd name="T59" fmla="*/ 84 h 445"/>
                <a:gd name="T60" fmla="*/ 149 w 156"/>
                <a:gd name="T61" fmla="*/ 115 h 445"/>
                <a:gd name="T62" fmla="*/ 137 w 156"/>
                <a:gd name="T63" fmla="*/ 38 h 445"/>
                <a:gd name="T64" fmla="*/ 136 w 156"/>
                <a:gd name="T65" fmla="*/ 37 h 445"/>
                <a:gd name="T66" fmla="*/ 136 w 156"/>
                <a:gd name="T67" fmla="*/ 37 h 445"/>
                <a:gd name="T68" fmla="*/ 127 w 156"/>
                <a:gd name="T6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445">
                  <a:moveTo>
                    <a:pt x="151" y="329"/>
                  </a:moveTo>
                  <a:cubicBezTo>
                    <a:pt x="150" y="338"/>
                    <a:pt x="149" y="346"/>
                    <a:pt x="148" y="353"/>
                  </a:cubicBezTo>
                  <a:cubicBezTo>
                    <a:pt x="136" y="366"/>
                    <a:pt x="122" y="378"/>
                    <a:pt x="107" y="388"/>
                  </a:cubicBezTo>
                  <a:cubicBezTo>
                    <a:pt x="97" y="404"/>
                    <a:pt x="84" y="418"/>
                    <a:pt x="68" y="432"/>
                  </a:cubicBezTo>
                  <a:cubicBezTo>
                    <a:pt x="65" y="430"/>
                    <a:pt x="62" y="428"/>
                    <a:pt x="59" y="426"/>
                  </a:cubicBezTo>
                  <a:cubicBezTo>
                    <a:pt x="62" y="432"/>
                    <a:pt x="66" y="437"/>
                    <a:pt x="70" y="444"/>
                  </a:cubicBezTo>
                  <a:cubicBezTo>
                    <a:pt x="68" y="444"/>
                    <a:pt x="67" y="445"/>
                    <a:pt x="66" y="445"/>
                  </a:cubicBezTo>
                  <a:cubicBezTo>
                    <a:pt x="66" y="445"/>
                    <a:pt x="66" y="445"/>
                    <a:pt x="66" y="445"/>
                  </a:cubicBezTo>
                  <a:cubicBezTo>
                    <a:pt x="54" y="444"/>
                    <a:pt x="21" y="406"/>
                    <a:pt x="0" y="374"/>
                  </a:cubicBezTo>
                  <a:cubicBezTo>
                    <a:pt x="0" y="374"/>
                    <a:pt x="0" y="374"/>
                    <a:pt x="0" y="374"/>
                  </a:cubicBezTo>
                  <a:cubicBezTo>
                    <a:pt x="21" y="406"/>
                    <a:pt x="54" y="444"/>
                    <a:pt x="66" y="445"/>
                  </a:cubicBezTo>
                  <a:cubicBezTo>
                    <a:pt x="66" y="445"/>
                    <a:pt x="66" y="445"/>
                    <a:pt x="66" y="445"/>
                  </a:cubicBezTo>
                  <a:cubicBezTo>
                    <a:pt x="80" y="445"/>
                    <a:pt x="125" y="392"/>
                    <a:pt x="142" y="368"/>
                  </a:cubicBezTo>
                  <a:cubicBezTo>
                    <a:pt x="142" y="368"/>
                    <a:pt x="142" y="367"/>
                    <a:pt x="142" y="367"/>
                  </a:cubicBezTo>
                  <a:cubicBezTo>
                    <a:pt x="147" y="360"/>
                    <a:pt x="150" y="346"/>
                    <a:pt x="151" y="329"/>
                  </a:cubicBezTo>
                  <a:moveTo>
                    <a:pt x="149" y="115"/>
                  </a:moveTo>
                  <a:cubicBezTo>
                    <a:pt x="152" y="138"/>
                    <a:pt x="154" y="161"/>
                    <a:pt x="155" y="184"/>
                  </a:cubicBezTo>
                  <a:cubicBezTo>
                    <a:pt x="152" y="188"/>
                    <a:pt x="149" y="193"/>
                    <a:pt x="145" y="197"/>
                  </a:cubicBezTo>
                  <a:cubicBezTo>
                    <a:pt x="145" y="198"/>
                    <a:pt x="145" y="199"/>
                    <a:pt x="145" y="200"/>
                  </a:cubicBezTo>
                  <a:cubicBezTo>
                    <a:pt x="145" y="217"/>
                    <a:pt x="146" y="234"/>
                    <a:pt x="146" y="251"/>
                  </a:cubicBezTo>
                  <a:cubicBezTo>
                    <a:pt x="146" y="255"/>
                    <a:pt x="146" y="259"/>
                    <a:pt x="145" y="262"/>
                  </a:cubicBezTo>
                  <a:cubicBezTo>
                    <a:pt x="149" y="259"/>
                    <a:pt x="152" y="255"/>
                    <a:pt x="155" y="251"/>
                  </a:cubicBezTo>
                  <a:cubicBezTo>
                    <a:pt x="155" y="250"/>
                    <a:pt x="155" y="250"/>
                    <a:pt x="155" y="249"/>
                  </a:cubicBezTo>
                  <a:cubicBezTo>
                    <a:pt x="156" y="243"/>
                    <a:pt x="156" y="236"/>
                    <a:pt x="156" y="229"/>
                  </a:cubicBezTo>
                  <a:cubicBezTo>
                    <a:pt x="156" y="191"/>
                    <a:pt x="154" y="153"/>
                    <a:pt x="149" y="115"/>
                  </a:cubicBezTo>
                  <a:moveTo>
                    <a:pt x="127" y="0"/>
                  </a:moveTo>
                  <a:cubicBezTo>
                    <a:pt x="129" y="6"/>
                    <a:pt x="131" y="13"/>
                    <a:pt x="132" y="19"/>
                  </a:cubicBezTo>
                  <a:cubicBezTo>
                    <a:pt x="132" y="19"/>
                    <a:pt x="132" y="20"/>
                    <a:pt x="132" y="20"/>
                  </a:cubicBezTo>
                  <a:cubicBezTo>
                    <a:pt x="136" y="42"/>
                    <a:pt x="139" y="66"/>
                    <a:pt x="141" y="90"/>
                  </a:cubicBezTo>
                  <a:cubicBezTo>
                    <a:pt x="142" y="88"/>
                    <a:pt x="144" y="86"/>
                    <a:pt x="145" y="84"/>
                  </a:cubicBezTo>
                  <a:cubicBezTo>
                    <a:pt x="147" y="95"/>
                    <a:pt x="148" y="105"/>
                    <a:pt x="149" y="115"/>
                  </a:cubicBezTo>
                  <a:cubicBezTo>
                    <a:pt x="146" y="89"/>
                    <a:pt x="142" y="63"/>
                    <a:pt x="137" y="38"/>
                  </a:cubicBezTo>
                  <a:cubicBezTo>
                    <a:pt x="136" y="37"/>
                    <a:pt x="136" y="37"/>
                    <a:pt x="136" y="37"/>
                  </a:cubicBezTo>
                  <a:cubicBezTo>
                    <a:pt x="136" y="37"/>
                    <a:pt x="136" y="37"/>
                    <a:pt x="136" y="37"/>
                  </a:cubicBezTo>
                  <a:cubicBezTo>
                    <a:pt x="134" y="24"/>
                    <a:pt x="131" y="12"/>
                    <a:pt x="127"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7" name="Freeform 14">
              <a:extLst>
                <a:ext uri="{FF2B5EF4-FFF2-40B4-BE49-F238E27FC236}">
                  <a16:creationId xmlns:a16="http://schemas.microsoft.com/office/drawing/2014/main" id="{1E23948E-A0C3-402C-B09B-1434F1CA244C}"/>
                </a:ext>
              </a:extLst>
            </p:cNvPr>
            <p:cNvSpPr>
              <a:spLocks/>
            </p:cNvSpPr>
            <p:nvPr/>
          </p:nvSpPr>
          <p:spPr bwMode="auto">
            <a:xfrm>
              <a:off x="2063751" y="4054475"/>
              <a:ext cx="34925" cy="127000"/>
            </a:xfrm>
            <a:custGeom>
              <a:avLst/>
              <a:gdLst>
                <a:gd name="T0" fmla="*/ 0 w 7"/>
                <a:gd name="T1" fmla="*/ 0 h 26"/>
                <a:gd name="T2" fmla="*/ 7 w 7"/>
                <a:gd name="T3" fmla="*/ 26 h 26"/>
                <a:gd name="T4" fmla="*/ 7 w 7"/>
                <a:gd name="T5" fmla="*/ 25 h 26"/>
                <a:gd name="T6" fmla="*/ 2 w 7"/>
                <a:gd name="T7" fmla="*/ 6 h 26"/>
                <a:gd name="T8" fmla="*/ 0 w 7"/>
                <a:gd name="T9" fmla="*/ 0 h 26"/>
              </a:gdLst>
              <a:ahLst/>
              <a:cxnLst>
                <a:cxn ang="0">
                  <a:pos x="T0" y="T1"/>
                </a:cxn>
                <a:cxn ang="0">
                  <a:pos x="T2" y="T3"/>
                </a:cxn>
                <a:cxn ang="0">
                  <a:pos x="T4" y="T5"/>
                </a:cxn>
                <a:cxn ang="0">
                  <a:pos x="T6" y="T7"/>
                </a:cxn>
                <a:cxn ang="0">
                  <a:pos x="T8" y="T9"/>
                </a:cxn>
              </a:cxnLst>
              <a:rect l="0" t="0" r="r" b="b"/>
              <a:pathLst>
                <a:path w="7" h="26">
                  <a:moveTo>
                    <a:pt x="0" y="0"/>
                  </a:moveTo>
                  <a:cubicBezTo>
                    <a:pt x="3" y="8"/>
                    <a:pt x="5" y="17"/>
                    <a:pt x="7" y="26"/>
                  </a:cubicBezTo>
                  <a:cubicBezTo>
                    <a:pt x="7" y="26"/>
                    <a:pt x="7" y="25"/>
                    <a:pt x="7" y="25"/>
                  </a:cubicBezTo>
                  <a:cubicBezTo>
                    <a:pt x="6" y="19"/>
                    <a:pt x="4" y="12"/>
                    <a:pt x="2" y="6"/>
                  </a:cubicBezTo>
                  <a:cubicBezTo>
                    <a:pt x="2" y="4"/>
                    <a:pt x="1" y="2"/>
                    <a:pt x="0"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8" name="Freeform 15">
              <a:extLst>
                <a:ext uri="{FF2B5EF4-FFF2-40B4-BE49-F238E27FC236}">
                  <a16:creationId xmlns:a16="http://schemas.microsoft.com/office/drawing/2014/main" id="{10683236-797E-4209-B149-574AD23C06E5}"/>
                </a:ext>
              </a:extLst>
            </p:cNvPr>
            <p:cNvSpPr>
              <a:spLocks/>
            </p:cNvSpPr>
            <p:nvPr/>
          </p:nvSpPr>
          <p:spPr bwMode="auto">
            <a:xfrm>
              <a:off x="2143126" y="4495800"/>
              <a:ext cx="69850" cy="554038"/>
            </a:xfrm>
            <a:custGeom>
              <a:avLst/>
              <a:gdLst>
                <a:gd name="T0" fmla="*/ 4 w 14"/>
                <a:gd name="T1" fmla="*/ 0 h 113"/>
                <a:gd name="T2" fmla="*/ 0 w 14"/>
                <a:gd name="T3" fmla="*/ 6 h 113"/>
                <a:gd name="T4" fmla="*/ 4 w 14"/>
                <a:gd name="T5" fmla="*/ 113 h 113"/>
                <a:gd name="T6" fmla="*/ 14 w 14"/>
                <a:gd name="T7" fmla="*/ 100 h 113"/>
                <a:gd name="T8" fmla="*/ 8 w 14"/>
                <a:gd name="T9" fmla="*/ 31 h 113"/>
                <a:gd name="T10" fmla="*/ 8 w 14"/>
                <a:gd name="T11" fmla="*/ 31 h 113"/>
                <a:gd name="T12" fmla="*/ 8 w 14"/>
                <a:gd name="T13" fmla="*/ 31 h 113"/>
                <a:gd name="T14" fmla="*/ 4 w 1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3">
                  <a:moveTo>
                    <a:pt x="4" y="0"/>
                  </a:moveTo>
                  <a:cubicBezTo>
                    <a:pt x="3" y="2"/>
                    <a:pt x="1" y="4"/>
                    <a:pt x="0" y="6"/>
                  </a:cubicBezTo>
                  <a:cubicBezTo>
                    <a:pt x="2" y="44"/>
                    <a:pt x="3" y="82"/>
                    <a:pt x="4" y="113"/>
                  </a:cubicBezTo>
                  <a:cubicBezTo>
                    <a:pt x="8" y="109"/>
                    <a:pt x="11" y="104"/>
                    <a:pt x="14" y="100"/>
                  </a:cubicBezTo>
                  <a:cubicBezTo>
                    <a:pt x="13" y="77"/>
                    <a:pt x="11" y="54"/>
                    <a:pt x="8" y="31"/>
                  </a:cubicBezTo>
                  <a:cubicBezTo>
                    <a:pt x="8" y="31"/>
                    <a:pt x="8" y="31"/>
                    <a:pt x="8" y="31"/>
                  </a:cubicBezTo>
                  <a:cubicBezTo>
                    <a:pt x="8" y="31"/>
                    <a:pt x="8" y="31"/>
                    <a:pt x="8" y="31"/>
                  </a:cubicBezTo>
                  <a:cubicBezTo>
                    <a:pt x="7" y="21"/>
                    <a:pt x="6" y="11"/>
                    <a:pt x="4"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9" name="Freeform 16">
              <a:extLst>
                <a:ext uri="{FF2B5EF4-FFF2-40B4-BE49-F238E27FC236}">
                  <a16:creationId xmlns:a16="http://schemas.microsoft.com/office/drawing/2014/main" id="{4ADB8FC3-8F6D-442C-9409-675B53E7804C}"/>
                </a:ext>
              </a:extLst>
            </p:cNvPr>
            <p:cNvSpPr>
              <a:spLocks/>
            </p:cNvSpPr>
            <p:nvPr/>
          </p:nvSpPr>
          <p:spPr bwMode="auto">
            <a:xfrm>
              <a:off x="1973263" y="5313363"/>
              <a:ext cx="239713" cy="671513"/>
            </a:xfrm>
            <a:custGeom>
              <a:avLst/>
              <a:gdLst>
                <a:gd name="T0" fmla="*/ 48 w 48"/>
                <a:gd name="T1" fmla="*/ 0 h 137"/>
                <a:gd name="T2" fmla="*/ 38 w 48"/>
                <a:gd name="T3" fmla="*/ 11 h 137"/>
                <a:gd name="T4" fmla="*/ 0 w 48"/>
                <a:gd name="T5" fmla="*/ 137 h 137"/>
                <a:gd name="T6" fmla="*/ 41 w 48"/>
                <a:gd name="T7" fmla="*/ 102 h 137"/>
                <a:gd name="T8" fmla="*/ 44 w 48"/>
                <a:gd name="T9" fmla="*/ 78 h 137"/>
                <a:gd name="T10" fmla="*/ 48 w 48"/>
                <a:gd name="T11" fmla="*/ 0 h 137"/>
              </a:gdLst>
              <a:ahLst/>
              <a:cxnLst>
                <a:cxn ang="0">
                  <a:pos x="T0" y="T1"/>
                </a:cxn>
                <a:cxn ang="0">
                  <a:pos x="T2" y="T3"/>
                </a:cxn>
                <a:cxn ang="0">
                  <a:pos x="T4" y="T5"/>
                </a:cxn>
                <a:cxn ang="0">
                  <a:pos x="T6" y="T7"/>
                </a:cxn>
                <a:cxn ang="0">
                  <a:pos x="T8" y="T9"/>
                </a:cxn>
                <a:cxn ang="0">
                  <a:pos x="T10" y="T11"/>
                </a:cxn>
              </a:cxnLst>
              <a:rect l="0" t="0" r="r" b="b"/>
              <a:pathLst>
                <a:path w="48" h="137">
                  <a:moveTo>
                    <a:pt x="48" y="0"/>
                  </a:moveTo>
                  <a:cubicBezTo>
                    <a:pt x="45" y="4"/>
                    <a:pt x="42" y="8"/>
                    <a:pt x="38" y="11"/>
                  </a:cubicBezTo>
                  <a:cubicBezTo>
                    <a:pt x="37" y="60"/>
                    <a:pt x="26" y="101"/>
                    <a:pt x="0" y="137"/>
                  </a:cubicBezTo>
                  <a:cubicBezTo>
                    <a:pt x="15" y="127"/>
                    <a:pt x="29" y="115"/>
                    <a:pt x="41" y="102"/>
                  </a:cubicBezTo>
                  <a:cubicBezTo>
                    <a:pt x="42" y="95"/>
                    <a:pt x="43" y="87"/>
                    <a:pt x="44" y="78"/>
                  </a:cubicBezTo>
                  <a:cubicBezTo>
                    <a:pt x="47" y="53"/>
                    <a:pt x="48" y="22"/>
                    <a:pt x="48"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0" name="Freeform 17">
              <a:extLst>
                <a:ext uri="{FF2B5EF4-FFF2-40B4-BE49-F238E27FC236}">
                  <a16:creationId xmlns:a16="http://schemas.microsoft.com/office/drawing/2014/main" id="{DDB4706D-8180-486D-9AB4-7B78476E5B32}"/>
                </a:ext>
              </a:extLst>
            </p:cNvPr>
            <p:cNvSpPr>
              <a:spLocks/>
            </p:cNvSpPr>
            <p:nvPr/>
          </p:nvSpPr>
          <p:spPr bwMode="auto">
            <a:xfrm>
              <a:off x="1495426" y="3068638"/>
              <a:ext cx="698500" cy="577850"/>
            </a:xfrm>
            <a:custGeom>
              <a:avLst/>
              <a:gdLst>
                <a:gd name="T0" fmla="*/ 1 w 140"/>
                <a:gd name="T1" fmla="*/ 20 h 118"/>
                <a:gd name="T2" fmla="*/ 46 w 140"/>
                <a:gd name="T3" fmla="*/ 116 h 118"/>
                <a:gd name="T4" fmla="*/ 84 w 140"/>
                <a:gd name="T5" fmla="*/ 118 h 118"/>
                <a:gd name="T6" fmla="*/ 139 w 140"/>
                <a:gd name="T7" fmla="*/ 27 h 118"/>
                <a:gd name="T8" fmla="*/ 1 w 140"/>
                <a:gd name="T9" fmla="*/ 20 h 118"/>
              </a:gdLst>
              <a:ahLst/>
              <a:cxnLst>
                <a:cxn ang="0">
                  <a:pos x="T0" y="T1"/>
                </a:cxn>
                <a:cxn ang="0">
                  <a:pos x="T2" y="T3"/>
                </a:cxn>
                <a:cxn ang="0">
                  <a:pos x="T4" y="T5"/>
                </a:cxn>
                <a:cxn ang="0">
                  <a:pos x="T6" y="T7"/>
                </a:cxn>
                <a:cxn ang="0">
                  <a:pos x="T8" y="T9"/>
                </a:cxn>
              </a:cxnLst>
              <a:rect l="0" t="0" r="r" b="b"/>
              <a:pathLst>
                <a:path w="140" h="118">
                  <a:moveTo>
                    <a:pt x="1" y="20"/>
                  </a:moveTo>
                  <a:cubicBezTo>
                    <a:pt x="0" y="56"/>
                    <a:pt x="33" y="97"/>
                    <a:pt x="46" y="116"/>
                  </a:cubicBezTo>
                  <a:cubicBezTo>
                    <a:pt x="60" y="117"/>
                    <a:pt x="75" y="116"/>
                    <a:pt x="84" y="118"/>
                  </a:cubicBezTo>
                  <a:cubicBezTo>
                    <a:pt x="109" y="87"/>
                    <a:pt x="138" y="46"/>
                    <a:pt x="139" y="27"/>
                  </a:cubicBezTo>
                  <a:cubicBezTo>
                    <a:pt x="140" y="10"/>
                    <a:pt x="2" y="0"/>
                    <a:pt x="1" y="2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1" name="Freeform 18">
              <a:extLst>
                <a:ext uri="{FF2B5EF4-FFF2-40B4-BE49-F238E27FC236}">
                  <a16:creationId xmlns:a16="http://schemas.microsoft.com/office/drawing/2014/main" id="{2E5F89C7-23AE-472E-8E6B-34C9D437AB0D}"/>
                </a:ext>
              </a:extLst>
            </p:cNvPr>
            <p:cNvSpPr>
              <a:spLocks/>
            </p:cNvSpPr>
            <p:nvPr/>
          </p:nvSpPr>
          <p:spPr bwMode="auto">
            <a:xfrm>
              <a:off x="1635126" y="3641725"/>
              <a:ext cx="119063" cy="500063"/>
            </a:xfrm>
            <a:custGeom>
              <a:avLst/>
              <a:gdLst>
                <a:gd name="T0" fmla="*/ 21 w 24"/>
                <a:gd name="T1" fmla="*/ 0 h 102"/>
                <a:gd name="T2" fmla="*/ 0 w 24"/>
                <a:gd name="T3" fmla="*/ 102 h 102"/>
                <a:gd name="T4" fmla="*/ 7 w 24"/>
                <a:gd name="T5" fmla="*/ 99 h 102"/>
                <a:gd name="T6" fmla="*/ 24 w 24"/>
                <a:gd name="T7" fmla="*/ 0 h 102"/>
                <a:gd name="T8" fmla="*/ 21 w 24"/>
                <a:gd name="T9" fmla="*/ 0 h 102"/>
              </a:gdLst>
              <a:ahLst/>
              <a:cxnLst>
                <a:cxn ang="0">
                  <a:pos x="T0" y="T1"/>
                </a:cxn>
                <a:cxn ang="0">
                  <a:pos x="T2" y="T3"/>
                </a:cxn>
                <a:cxn ang="0">
                  <a:pos x="T4" y="T5"/>
                </a:cxn>
                <a:cxn ang="0">
                  <a:pos x="T6" y="T7"/>
                </a:cxn>
                <a:cxn ang="0">
                  <a:pos x="T8" y="T9"/>
                </a:cxn>
              </a:cxnLst>
              <a:rect l="0" t="0" r="r" b="b"/>
              <a:pathLst>
                <a:path w="24" h="102">
                  <a:moveTo>
                    <a:pt x="21" y="0"/>
                  </a:moveTo>
                  <a:cubicBezTo>
                    <a:pt x="8" y="31"/>
                    <a:pt x="0" y="68"/>
                    <a:pt x="0" y="102"/>
                  </a:cubicBezTo>
                  <a:cubicBezTo>
                    <a:pt x="3" y="101"/>
                    <a:pt x="5" y="100"/>
                    <a:pt x="7" y="99"/>
                  </a:cubicBezTo>
                  <a:cubicBezTo>
                    <a:pt x="12" y="66"/>
                    <a:pt x="15" y="32"/>
                    <a:pt x="24" y="0"/>
                  </a:cubicBezTo>
                  <a:cubicBezTo>
                    <a:pt x="23" y="0"/>
                    <a:pt x="22" y="0"/>
                    <a:pt x="21"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2" name="Freeform 19">
              <a:extLst>
                <a:ext uri="{FF2B5EF4-FFF2-40B4-BE49-F238E27FC236}">
                  <a16:creationId xmlns:a16="http://schemas.microsoft.com/office/drawing/2014/main" id="{93057A1D-86C6-4F22-9C59-0BF5D725F14B}"/>
                </a:ext>
              </a:extLst>
            </p:cNvPr>
            <p:cNvSpPr>
              <a:spLocks/>
            </p:cNvSpPr>
            <p:nvPr/>
          </p:nvSpPr>
          <p:spPr bwMode="auto">
            <a:xfrm>
              <a:off x="1635126" y="4127500"/>
              <a:ext cx="34925" cy="98425"/>
            </a:xfrm>
            <a:custGeom>
              <a:avLst/>
              <a:gdLst>
                <a:gd name="T0" fmla="*/ 7 w 7"/>
                <a:gd name="T1" fmla="*/ 0 h 20"/>
                <a:gd name="T2" fmla="*/ 0 w 7"/>
                <a:gd name="T3" fmla="*/ 3 h 20"/>
                <a:gd name="T4" fmla="*/ 1 w 7"/>
                <a:gd name="T5" fmla="*/ 19 h 20"/>
                <a:gd name="T6" fmla="*/ 2 w 7"/>
                <a:gd name="T7" fmla="*/ 20 h 20"/>
                <a:gd name="T8" fmla="*/ 4 w 7"/>
                <a:gd name="T9" fmla="*/ 19 h 20"/>
                <a:gd name="T10" fmla="*/ 7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7" y="0"/>
                  </a:moveTo>
                  <a:cubicBezTo>
                    <a:pt x="5" y="1"/>
                    <a:pt x="3" y="2"/>
                    <a:pt x="0" y="3"/>
                  </a:cubicBezTo>
                  <a:cubicBezTo>
                    <a:pt x="0" y="9"/>
                    <a:pt x="1" y="14"/>
                    <a:pt x="1" y="19"/>
                  </a:cubicBezTo>
                  <a:cubicBezTo>
                    <a:pt x="1" y="20"/>
                    <a:pt x="2" y="20"/>
                    <a:pt x="2" y="20"/>
                  </a:cubicBezTo>
                  <a:cubicBezTo>
                    <a:pt x="3" y="20"/>
                    <a:pt x="3" y="19"/>
                    <a:pt x="4" y="19"/>
                  </a:cubicBezTo>
                  <a:cubicBezTo>
                    <a:pt x="5" y="13"/>
                    <a:pt x="6" y="6"/>
                    <a:pt x="7"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3" name="Freeform 20">
              <a:extLst>
                <a:ext uri="{FF2B5EF4-FFF2-40B4-BE49-F238E27FC236}">
                  <a16:creationId xmlns:a16="http://schemas.microsoft.com/office/drawing/2014/main" id="{4B182884-F6AA-40DA-8738-C11A03FE8E29}"/>
                </a:ext>
              </a:extLst>
            </p:cNvPr>
            <p:cNvSpPr>
              <a:spLocks/>
            </p:cNvSpPr>
            <p:nvPr/>
          </p:nvSpPr>
          <p:spPr bwMode="auto">
            <a:xfrm>
              <a:off x="1739901" y="3617913"/>
              <a:ext cx="25400" cy="23813"/>
            </a:xfrm>
            <a:custGeom>
              <a:avLst/>
              <a:gdLst>
                <a:gd name="T0" fmla="*/ 5 w 5"/>
                <a:gd name="T1" fmla="*/ 0 h 5"/>
                <a:gd name="T2" fmla="*/ 2 w 5"/>
                <a:gd name="T3" fmla="*/ 0 h 5"/>
                <a:gd name="T4" fmla="*/ 0 w 5"/>
                <a:gd name="T5" fmla="*/ 5 h 5"/>
                <a:gd name="T6" fmla="*/ 3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3" y="0"/>
                    <a:pt x="2" y="0"/>
                  </a:cubicBezTo>
                  <a:cubicBezTo>
                    <a:pt x="1" y="2"/>
                    <a:pt x="0" y="3"/>
                    <a:pt x="0" y="5"/>
                  </a:cubicBezTo>
                  <a:cubicBezTo>
                    <a:pt x="1" y="5"/>
                    <a:pt x="2" y="5"/>
                    <a:pt x="3" y="5"/>
                  </a:cubicBezTo>
                  <a:cubicBezTo>
                    <a:pt x="4" y="3"/>
                    <a:pt x="4" y="1"/>
                    <a:pt x="5"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4" name="Freeform 21">
              <a:extLst>
                <a:ext uri="{FF2B5EF4-FFF2-40B4-BE49-F238E27FC236}">
                  <a16:creationId xmlns:a16="http://schemas.microsoft.com/office/drawing/2014/main" id="{E935203A-4657-4801-9E7D-CD7DFC7AF8DF}"/>
                </a:ext>
              </a:extLst>
            </p:cNvPr>
            <p:cNvSpPr>
              <a:spLocks/>
            </p:cNvSpPr>
            <p:nvPr/>
          </p:nvSpPr>
          <p:spPr bwMode="auto">
            <a:xfrm>
              <a:off x="1889126" y="3646488"/>
              <a:ext cx="84138" cy="284163"/>
            </a:xfrm>
            <a:custGeom>
              <a:avLst/>
              <a:gdLst>
                <a:gd name="T0" fmla="*/ 0 w 17"/>
                <a:gd name="T1" fmla="*/ 0 h 58"/>
                <a:gd name="T2" fmla="*/ 10 w 17"/>
                <a:gd name="T3" fmla="*/ 41 h 58"/>
                <a:gd name="T4" fmla="*/ 12 w 17"/>
                <a:gd name="T5" fmla="*/ 58 h 58"/>
                <a:gd name="T6" fmla="*/ 17 w 17"/>
                <a:gd name="T7" fmla="*/ 53 h 58"/>
                <a:gd name="T8" fmla="*/ 16 w 17"/>
                <a:gd name="T9" fmla="*/ 43 h 58"/>
                <a:gd name="T10" fmla="*/ 5 w 17"/>
                <a:gd name="T11" fmla="*/ 0 h 58"/>
                <a:gd name="T12" fmla="*/ 5 w 17"/>
                <a:gd name="T13" fmla="*/ 0 h 58"/>
                <a:gd name="T14" fmla="*/ 0 w 17"/>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8">
                  <a:moveTo>
                    <a:pt x="0" y="0"/>
                  </a:moveTo>
                  <a:cubicBezTo>
                    <a:pt x="4" y="13"/>
                    <a:pt x="8" y="27"/>
                    <a:pt x="10" y="41"/>
                  </a:cubicBezTo>
                  <a:cubicBezTo>
                    <a:pt x="11" y="46"/>
                    <a:pt x="12" y="52"/>
                    <a:pt x="12" y="58"/>
                  </a:cubicBezTo>
                  <a:cubicBezTo>
                    <a:pt x="14" y="56"/>
                    <a:pt x="16" y="55"/>
                    <a:pt x="17" y="53"/>
                  </a:cubicBezTo>
                  <a:cubicBezTo>
                    <a:pt x="17" y="50"/>
                    <a:pt x="16" y="47"/>
                    <a:pt x="16" y="43"/>
                  </a:cubicBezTo>
                  <a:cubicBezTo>
                    <a:pt x="13" y="30"/>
                    <a:pt x="11" y="13"/>
                    <a:pt x="5" y="0"/>
                  </a:cubicBezTo>
                  <a:cubicBezTo>
                    <a:pt x="5" y="0"/>
                    <a:pt x="5" y="0"/>
                    <a:pt x="5" y="0"/>
                  </a:cubicBezTo>
                  <a:cubicBezTo>
                    <a:pt x="3" y="0"/>
                    <a:pt x="2" y="0"/>
                    <a:pt x="0"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5" name="Freeform 22">
              <a:extLst>
                <a:ext uri="{FF2B5EF4-FFF2-40B4-BE49-F238E27FC236}">
                  <a16:creationId xmlns:a16="http://schemas.microsoft.com/office/drawing/2014/main" id="{00EF174A-1EA9-4033-96FD-20F2480E37FC}"/>
                </a:ext>
              </a:extLst>
            </p:cNvPr>
            <p:cNvSpPr>
              <a:spLocks/>
            </p:cNvSpPr>
            <p:nvPr/>
          </p:nvSpPr>
          <p:spPr bwMode="auto">
            <a:xfrm>
              <a:off x="1949451" y="3906838"/>
              <a:ext cx="44450" cy="211138"/>
            </a:xfrm>
            <a:custGeom>
              <a:avLst/>
              <a:gdLst>
                <a:gd name="T0" fmla="*/ 5 w 9"/>
                <a:gd name="T1" fmla="*/ 0 h 43"/>
                <a:gd name="T2" fmla="*/ 0 w 9"/>
                <a:gd name="T3" fmla="*/ 5 h 43"/>
                <a:gd name="T4" fmla="*/ 5 w 9"/>
                <a:gd name="T5" fmla="*/ 43 h 43"/>
                <a:gd name="T6" fmla="*/ 5 w 9"/>
                <a:gd name="T7" fmla="*/ 43 h 43"/>
                <a:gd name="T8" fmla="*/ 7 w 9"/>
                <a:gd name="T9" fmla="*/ 41 h 43"/>
                <a:gd name="T10" fmla="*/ 5 w 9"/>
                <a:gd name="T11" fmla="*/ 0 h 43"/>
              </a:gdLst>
              <a:ahLst/>
              <a:cxnLst>
                <a:cxn ang="0">
                  <a:pos x="T0" y="T1"/>
                </a:cxn>
                <a:cxn ang="0">
                  <a:pos x="T2" y="T3"/>
                </a:cxn>
                <a:cxn ang="0">
                  <a:pos x="T4" y="T5"/>
                </a:cxn>
                <a:cxn ang="0">
                  <a:pos x="T6" y="T7"/>
                </a:cxn>
                <a:cxn ang="0">
                  <a:pos x="T8" y="T9"/>
                </a:cxn>
                <a:cxn ang="0">
                  <a:pos x="T10" y="T11"/>
                </a:cxn>
              </a:cxnLst>
              <a:rect l="0" t="0" r="r" b="b"/>
              <a:pathLst>
                <a:path w="9" h="43">
                  <a:moveTo>
                    <a:pt x="5" y="0"/>
                  </a:moveTo>
                  <a:cubicBezTo>
                    <a:pt x="4" y="2"/>
                    <a:pt x="2" y="3"/>
                    <a:pt x="0" y="5"/>
                  </a:cubicBezTo>
                  <a:cubicBezTo>
                    <a:pt x="1" y="18"/>
                    <a:pt x="2" y="30"/>
                    <a:pt x="5" y="43"/>
                  </a:cubicBezTo>
                  <a:cubicBezTo>
                    <a:pt x="5" y="43"/>
                    <a:pt x="5" y="43"/>
                    <a:pt x="5" y="43"/>
                  </a:cubicBezTo>
                  <a:cubicBezTo>
                    <a:pt x="6" y="43"/>
                    <a:pt x="7" y="42"/>
                    <a:pt x="7" y="41"/>
                  </a:cubicBezTo>
                  <a:cubicBezTo>
                    <a:pt x="9" y="28"/>
                    <a:pt x="7" y="14"/>
                    <a:pt x="5"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6" name="Freeform 23">
              <a:extLst>
                <a:ext uri="{FF2B5EF4-FFF2-40B4-BE49-F238E27FC236}">
                  <a16:creationId xmlns:a16="http://schemas.microsoft.com/office/drawing/2014/main" id="{ACEC8DA5-9F70-47FE-A7E8-AE05F370833C}"/>
                </a:ext>
              </a:extLst>
            </p:cNvPr>
            <p:cNvSpPr>
              <a:spLocks/>
            </p:cNvSpPr>
            <p:nvPr/>
          </p:nvSpPr>
          <p:spPr bwMode="auto">
            <a:xfrm>
              <a:off x="1884363" y="3598863"/>
              <a:ext cx="30163" cy="47625"/>
            </a:xfrm>
            <a:custGeom>
              <a:avLst/>
              <a:gdLst>
                <a:gd name="T0" fmla="*/ 1 w 6"/>
                <a:gd name="T1" fmla="*/ 0 h 10"/>
                <a:gd name="T2" fmla="*/ 0 w 6"/>
                <a:gd name="T3" fmla="*/ 1 h 10"/>
                <a:gd name="T4" fmla="*/ 1 w 6"/>
                <a:gd name="T5" fmla="*/ 10 h 10"/>
                <a:gd name="T6" fmla="*/ 6 w 6"/>
                <a:gd name="T7" fmla="*/ 10 h 10"/>
                <a:gd name="T8" fmla="*/ 6 w 6"/>
                <a:gd name="T9" fmla="*/ 10 h 10"/>
                <a:gd name="T10" fmla="*/ 1 w 6"/>
                <a:gd name="T11" fmla="*/ 0 h 10"/>
                <a:gd name="T12" fmla="*/ 1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0"/>
                  </a:moveTo>
                  <a:cubicBezTo>
                    <a:pt x="0" y="0"/>
                    <a:pt x="0" y="1"/>
                    <a:pt x="0" y="1"/>
                  </a:cubicBezTo>
                  <a:cubicBezTo>
                    <a:pt x="0" y="4"/>
                    <a:pt x="1" y="7"/>
                    <a:pt x="1" y="10"/>
                  </a:cubicBezTo>
                  <a:cubicBezTo>
                    <a:pt x="3" y="10"/>
                    <a:pt x="4" y="10"/>
                    <a:pt x="6" y="10"/>
                  </a:cubicBezTo>
                  <a:cubicBezTo>
                    <a:pt x="6" y="10"/>
                    <a:pt x="6" y="10"/>
                    <a:pt x="6" y="10"/>
                  </a:cubicBezTo>
                  <a:cubicBezTo>
                    <a:pt x="5" y="7"/>
                    <a:pt x="3" y="3"/>
                    <a:pt x="1" y="0"/>
                  </a:cubicBezTo>
                  <a:cubicBezTo>
                    <a:pt x="1" y="0"/>
                    <a:pt x="1" y="0"/>
                    <a:pt x="1"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7" name="Freeform 24">
              <a:extLst>
                <a:ext uri="{FF2B5EF4-FFF2-40B4-BE49-F238E27FC236}">
                  <a16:creationId xmlns:a16="http://schemas.microsoft.com/office/drawing/2014/main" id="{F7A4D9C7-FBC7-43C9-A348-980FE566FA57}"/>
                </a:ext>
              </a:extLst>
            </p:cNvPr>
            <p:cNvSpPr>
              <a:spLocks noEditPoints="1"/>
            </p:cNvSpPr>
            <p:nvPr/>
          </p:nvSpPr>
          <p:spPr bwMode="auto">
            <a:xfrm>
              <a:off x="1385888" y="4554538"/>
              <a:ext cx="65088" cy="676275"/>
            </a:xfrm>
            <a:custGeom>
              <a:avLst/>
              <a:gdLst>
                <a:gd name="T0" fmla="*/ 10 w 13"/>
                <a:gd name="T1" fmla="*/ 14 h 138"/>
                <a:gd name="T2" fmla="*/ 10 w 13"/>
                <a:gd name="T3" fmla="*/ 15 h 138"/>
                <a:gd name="T4" fmla="*/ 0 w 13"/>
                <a:gd name="T5" fmla="*/ 138 h 138"/>
                <a:gd name="T6" fmla="*/ 0 w 13"/>
                <a:gd name="T7" fmla="*/ 138 h 138"/>
                <a:gd name="T8" fmla="*/ 0 w 13"/>
                <a:gd name="T9" fmla="*/ 138 h 138"/>
                <a:gd name="T10" fmla="*/ 0 w 13"/>
                <a:gd name="T11" fmla="*/ 138 h 138"/>
                <a:gd name="T12" fmla="*/ 10 w 13"/>
                <a:gd name="T13" fmla="*/ 15 h 138"/>
                <a:gd name="T14" fmla="*/ 10 w 13"/>
                <a:gd name="T15" fmla="*/ 14 h 138"/>
                <a:gd name="T16" fmla="*/ 10 w 13"/>
                <a:gd name="T17" fmla="*/ 14 h 138"/>
                <a:gd name="T18" fmla="*/ 10 w 13"/>
                <a:gd name="T19" fmla="*/ 14 h 138"/>
                <a:gd name="T20" fmla="*/ 10 w 13"/>
                <a:gd name="T21" fmla="*/ 14 h 138"/>
                <a:gd name="T22" fmla="*/ 10 w 13"/>
                <a:gd name="T23" fmla="*/ 14 h 138"/>
                <a:gd name="T24" fmla="*/ 10 w 13"/>
                <a:gd name="T25" fmla="*/ 14 h 138"/>
                <a:gd name="T26" fmla="*/ 11 w 13"/>
                <a:gd name="T27" fmla="*/ 12 h 138"/>
                <a:gd name="T28" fmla="*/ 10 w 13"/>
                <a:gd name="T29" fmla="*/ 14 h 138"/>
                <a:gd name="T30" fmla="*/ 11 w 13"/>
                <a:gd name="T31" fmla="*/ 13 h 138"/>
                <a:gd name="T32" fmla="*/ 11 w 13"/>
                <a:gd name="T33" fmla="*/ 13 h 138"/>
                <a:gd name="T34" fmla="*/ 11 w 13"/>
                <a:gd name="T35" fmla="*/ 13 h 138"/>
                <a:gd name="T36" fmla="*/ 11 w 13"/>
                <a:gd name="T37" fmla="*/ 13 h 138"/>
                <a:gd name="T38" fmla="*/ 11 w 13"/>
                <a:gd name="T39" fmla="*/ 12 h 138"/>
                <a:gd name="T40" fmla="*/ 11 w 13"/>
                <a:gd name="T41" fmla="*/ 12 h 138"/>
                <a:gd name="T42" fmla="*/ 11 w 13"/>
                <a:gd name="T43" fmla="*/ 10 h 138"/>
                <a:gd name="T44" fmla="*/ 11 w 13"/>
                <a:gd name="T45" fmla="*/ 12 h 138"/>
                <a:gd name="T46" fmla="*/ 11 w 13"/>
                <a:gd name="T47" fmla="*/ 10 h 138"/>
                <a:gd name="T48" fmla="*/ 11 w 13"/>
                <a:gd name="T49" fmla="*/ 8 h 138"/>
                <a:gd name="T50" fmla="*/ 11 w 13"/>
                <a:gd name="T51" fmla="*/ 10 h 138"/>
                <a:gd name="T52" fmla="*/ 11 w 13"/>
                <a:gd name="T53" fmla="*/ 8 h 138"/>
                <a:gd name="T54" fmla="*/ 12 w 13"/>
                <a:gd name="T55" fmla="*/ 8 h 138"/>
                <a:gd name="T56" fmla="*/ 11 w 13"/>
                <a:gd name="T57" fmla="*/ 8 h 138"/>
                <a:gd name="T58" fmla="*/ 12 w 13"/>
                <a:gd name="T59" fmla="*/ 8 h 138"/>
                <a:gd name="T60" fmla="*/ 12 w 13"/>
                <a:gd name="T61" fmla="*/ 7 h 138"/>
                <a:gd name="T62" fmla="*/ 12 w 13"/>
                <a:gd name="T63" fmla="*/ 7 h 138"/>
                <a:gd name="T64" fmla="*/ 12 w 13"/>
                <a:gd name="T65" fmla="*/ 7 h 138"/>
                <a:gd name="T66" fmla="*/ 12 w 13"/>
                <a:gd name="T67" fmla="*/ 6 h 138"/>
                <a:gd name="T68" fmla="*/ 12 w 13"/>
                <a:gd name="T69" fmla="*/ 7 h 138"/>
                <a:gd name="T70" fmla="*/ 12 w 13"/>
                <a:gd name="T71" fmla="*/ 6 h 138"/>
                <a:gd name="T72" fmla="*/ 12 w 13"/>
                <a:gd name="T73" fmla="*/ 5 h 138"/>
                <a:gd name="T74" fmla="*/ 12 w 13"/>
                <a:gd name="T75" fmla="*/ 6 h 138"/>
                <a:gd name="T76" fmla="*/ 12 w 13"/>
                <a:gd name="T77" fmla="*/ 5 h 138"/>
                <a:gd name="T78" fmla="*/ 12 w 13"/>
                <a:gd name="T79" fmla="*/ 4 h 138"/>
                <a:gd name="T80" fmla="*/ 12 w 13"/>
                <a:gd name="T81" fmla="*/ 5 h 138"/>
                <a:gd name="T82" fmla="*/ 12 w 13"/>
                <a:gd name="T83" fmla="*/ 4 h 138"/>
                <a:gd name="T84" fmla="*/ 12 w 13"/>
                <a:gd name="T85" fmla="*/ 3 h 138"/>
                <a:gd name="T86" fmla="*/ 12 w 13"/>
                <a:gd name="T87" fmla="*/ 4 h 138"/>
                <a:gd name="T88" fmla="*/ 12 w 13"/>
                <a:gd name="T89" fmla="*/ 3 h 138"/>
                <a:gd name="T90" fmla="*/ 12 w 13"/>
                <a:gd name="T91" fmla="*/ 2 h 138"/>
                <a:gd name="T92" fmla="*/ 12 w 13"/>
                <a:gd name="T93" fmla="*/ 3 h 138"/>
                <a:gd name="T94" fmla="*/ 12 w 13"/>
                <a:gd name="T95" fmla="*/ 2 h 138"/>
                <a:gd name="T96" fmla="*/ 13 w 13"/>
                <a:gd name="T97" fmla="*/ 2 h 138"/>
                <a:gd name="T98" fmla="*/ 12 w 13"/>
                <a:gd name="T99" fmla="*/ 2 h 138"/>
                <a:gd name="T100" fmla="*/ 13 w 13"/>
                <a:gd name="T101" fmla="*/ 2 h 138"/>
                <a:gd name="T102" fmla="*/ 13 w 13"/>
                <a:gd name="T103" fmla="*/ 1 h 138"/>
                <a:gd name="T104" fmla="*/ 13 w 13"/>
                <a:gd name="T105" fmla="*/ 1 h 138"/>
                <a:gd name="T106" fmla="*/ 13 w 13"/>
                <a:gd name="T107" fmla="*/ 1 h 138"/>
                <a:gd name="T108" fmla="*/ 13 w 13"/>
                <a:gd name="T109" fmla="*/ 0 h 138"/>
                <a:gd name="T110" fmla="*/ 13 w 13"/>
                <a:gd name="T111" fmla="*/ 0 h 138"/>
                <a:gd name="T112" fmla="*/ 13 w 13"/>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 h="138">
                  <a:moveTo>
                    <a:pt x="10" y="14"/>
                  </a:moveTo>
                  <a:cubicBezTo>
                    <a:pt x="10" y="14"/>
                    <a:pt x="10" y="14"/>
                    <a:pt x="10" y="15"/>
                  </a:cubicBezTo>
                  <a:cubicBezTo>
                    <a:pt x="4" y="56"/>
                    <a:pt x="0" y="97"/>
                    <a:pt x="0" y="138"/>
                  </a:cubicBezTo>
                  <a:cubicBezTo>
                    <a:pt x="0" y="138"/>
                    <a:pt x="0" y="138"/>
                    <a:pt x="0" y="138"/>
                  </a:cubicBezTo>
                  <a:cubicBezTo>
                    <a:pt x="0" y="138"/>
                    <a:pt x="0" y="138"/>
                    <a:pt x="0" y="138"/>
                  </a:cubicBezTo>
                  <a:cubicBezTo>
                    <a:pt x="0" y="138"/>
                    <a:pt x="0" y="138"/>
                    <a:pt x="0" y="138"/>
                  </a:cubicBezTo>
                  <a:cubicBezTo>
                    <a:pt x="0" y="97"/>
                    <a:pt x="4" y="56"/>
                    <a:pt x="10" y="15"/>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moveTo>
                    <a:pt x="11" y="12"/>
                  </a:moveTo>
                  <a:cubicBezTo>
                    <a:pt x="11" y="13"/>
                    <a:pt x="11" y="13"/>
                    <a:pt x="10" y="14"/>
                  </a:cubicBezTo>
                  <a:cubicBezTo>
                    <a:pt x="11" y="14"/>
                    <a:pt x="11" y="14"/>
                    <a:pt x="11" y="13"/>
                  </a:cubicBezTo>
                  <a:cubicBezTo>
                    <a:pt x="11" y="13"/>
                    <a:pt x="11" y="13"/>
                    <a:pt x="11" y="13"/>
                  </a:cubicBezTo>
                  <a:cubicBezTo>
                    <a:pt x="11" y="13"/>
                    <a:pt x="11" y="13"/>
                    <a:pt x="11" y="13"/>
                  </a:cubicBezTo>
                  <a:cubicBezTo>
                    <a:pt x="11" y="13"/>
                    <a:pt x="11" y="13"/>
                    <a:pt x="11" y="13"/>
                  </a:cubicBezTo>
                  <a:cubicBezTo>
                    <a:pt x="11" y="13"/>
                    <a:pt x="11" y="12"/>
                    <a:pt x="11" y="12"/>
                  </a:cubicBezTo>
                  <a:cubicBezTo>
                    <a:pt x="11" y="12"/>
                    <a:pt x="11" y="12"/>
                    <a:pt x="11" y="12"/>
                  </a:cubicBezTo>
                  <a:moveTo>
                    <a:pt x="11" y="10"/>
                  </a:moveTo>
                  <a:cubicBezTo>
                    <a:pt x="11" y="11"/>
                    <a:pt x="11" y="11"/>
                    <a:pt x="11" y="12"/>
                  </a:cubicBezTo>
                  <a:cubicBezTo>
                    <a:pt x="11" y="11"/>
                    <a:pt x="11" y="11"/>
                    <a:pt x="11" y="10"/>
                  </a:cubicBezTo>
                  <a:moveTo>
                    <a:pt x="11" y="8"/>
                  </a:moveTo>
                  <a:cubicBezTo>
                    <a:pt x="11" y="9"/>
                    <a:pt x="11" y="10"/>
                    <a:pt x="11" y="10"/>
                  </a:cubicBezTo>
                  <a:cubicBezTo>
                    <a:pt x="11" y="10"/>
                    <a:pt x="11" y="9"/>
                    <a:pt x="11" y="8"/>
                  </a:cubicBezTo>
                  <a:moveTo>
                    <a:pt x="12" y="8"/>
                  </a:moveTo>
                  <a:cubicBezTo>
                    <a:pt x="11" y="8"/>
                    <a:pt x="11" y="8"/>
                    <a:pt x="11" y="8"/>
                  </a:cubicBezTo>
                  <a:cubicBezTo>
                    <a:pt x="11" y="8"/>
                    <a:pt x="11" y="8"/>
                    <a:pt x="12" y="8"/>
                  </a:cubicBezTo>
                  <a:moveTo>
                    <a:pt x="12" y="7"/>
                  </a:moveTo>
                  <a:cubicBezTo>
                    <a:pt x="12" y="7"/>
                    <a:pt x="12" y="7"/>
                    <a:pt x="12" y="7"/>
                  </a:cubicBezTo>
                  <a:cubicBezTo>
                    <a:pt x="12" y="7"/>
                    <a:pt x="12" y="7"/>
                    <a:pt x="12" y="7"/>
                  </a:cubicBezTo>
                  <a:moveTo>
                    <a:pt x="12" y="6"/>
                  </a:moveTo>
                  <a:cubicBezTo>
                    <a:pt x="12" y="6"/>
                    <a:pt x="12" y="6"/>
                    <a:pt x="12" y="7"/>
                  </a:cubicBezTo>
                  <a:cubicBezTo>
                    <a:pt x="12" y="6"/>
                    <a:pt x="12" y="6"/>
                    <a:pt x="12" y="6"/>
                  </a:cubicBezTo>
                  <a:moveTo>
                    <a:pt x="12" y="5"/>
                  </a:moveTo>
                  <a:cubicBezTo>
                    <a:pt x="12" y="5"/>
                    <a:pt x="12" y="5"/>
                    <a:pt x="12" y="6"/>
                  </a:cubicBezTo>
                  <a:cubicBezTo>
                    <a:pt x="12" y="5"/>
                    <a:pt x="12" y="5"/>
                    <a:pt x="12" y="5"/>
                  </a:cubicBezTo>
                  <a:moveTo>
                    <a:pt x="12" y="4"/>
                  </a:moveTo>
                  <a:cubicBezTo>
                    <a:pt x="12" y="4"/>
                    <a:pt x="12" y="4"/>
                    <a:pt x="12" y="5"/>
                  </a:cubicBezTo>
                  <a:cubicBezTo>
                    <a:pt x="12" y="4"/>
                    <a:pt x="12" y="4"/>
                    <a:pt x="12" y="4"/>
                  </a:cubicBezTo>
                  <a:moveTo>
                    <a:pt x="12" y="3"/>
                  </a:moveTo>
                  <a:cubicBezTo>
                    <a:pt x="12" y="3"/>
                    <a:pt x="12" y="4"/>
                    <a:pt x="12" y="4"/>
                  </a:cubicBezTo>
                  <a:cubicBezTo>
                    <a:pt x="12" y="4"/>
                    <a:pt x="12" y="3"/>
                    <a:pt x="12" y="3"/>
                  </a:cubicBezTo>
                  <a:moveTo>
                    <a:pt x="12" y="2"/>
                  </a:moveTo>
                  <a:cubicBezTo>
                    <a:pt x="12" y="2"/>
                    <a:pt x="12" y="3"/>
                    <a:pt x="12" y="3"/>
                  </a:cubicBezTo>
                  <a:cubicBezTo>
                    <a:pt x="12" y="3"/>
                    <a:pt x="12" y="2"/>
                    <a:pt x="12" y="2"/>
                  </a:cubicBezTo>
                  <a:moveTo>
                    <a:pt x="13" y="2"/>
                  </a:moveTo>
                  <a:cubicBezTo>
                    <a:pt x="13" y="2"/>
                    <a:pt x="12" y="2"/>
                    <a:pt x="12" y="2"/>
                  </a:cubicBezTo>
                  <a:cubicBezTo>
                    <a:pt x="12" y="2"/>
                    <a:pt x="13" y="2"/>
                    <a:pt x="13" y="2"/>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8" name="Freeform 25">
              <a:extLst>
                <a:ext uri="{FF2B5EF4-FFF2-40B4-BE49-F238E27FC236}">
                  <a16:creationId xmlns:a16="http://schemas.microsoft.com/office/drawing/2014/main" id="{AF5816B1-C229-4ED1-8F03-2383CF86275E}"/>
                </a:ext>
              </a:extLst>
            </p:cNvPr>
            <p:cNvSpPr>
              <a:spLocks noEditPoints="1"/>
            </p:cNvSpPr>
            <p:nvPr/>
          </p:nvSpPr>
          <p:spPr bwMode="auto">
            <a:xfrm>
              <a:off x="1435101" y="3867150"/>
              <a:ext cx="200025" cy="755650"/>
            </a:xfrm>
            <a:custGeom>
              <a:avLst/>
              <a:gdLst>
                <a:gd name="T0" fmla="*/ 1 w 40"/>
                <a:gd name="T1" fmla="*/ 153 h 154"/>
                <a:gd name="T2" fmla="*/ 0 w 40"/>
                <a:gd name="T3" fmla="*/ 154 h 154"/>
                <a:gd name="T4" fmla="*/ 0 w 40"/>
                <a:gd name="T5" fmla="*/ 154 h 154"/>
                <a:gd name="T6" fmla="*/ 0 w 40"/>
                <a:gd name="T7" fmla="*/ 154 h 154"/>
                <a:gd name="T8" fmla="*/ 1 w 40"/>
                <a:gd name="T9" fmla="*/ 153 h 154"/>
                <a:gd name="T10" fmla="*/ 1 w 40"/>
                <a:gd name="T11" fmla="*/ 153 h 154"/>
                <a:gd name="T12" fmla="*/ 1 w 40"/>
                <a:gd name="T13" fmla="*/ 153 h 154"/>
                <a:gd name="T14" fmla="*/ 1 w 40"/>
                <a:gd name="T15" fmla="*/ 153 h 154"/>
                <a:gd name="T16" fmla="*/ 1 w 40"/>
                <a:gd name="T17" fmla="*/ 153 h 154"/>
                <a:gd name="T18" fmla="*/ 1 w 40"/>
                <a:gd name="T19" fmla="*/ 153 h 154"/>
                <a:gd name="T20" fmla="*/ 1 w 40"/>
                <a:gd name="T21" fmla="*/ 153 h 154"/>
                <a:gd name="T22" fmla="*/ 40 w 40"/>
                <a:gd name="T23" fmla="*/ 0 h 154"/>
                <a:gd name="T24" fmla="*/ 3 w 40"/>
                <a:gd name="T25" fmla="*/ 140 h 154"/>
                <a:gd name="T26" fmla="*/ 3 w 40"/>
                <a:gd name="T27" fmla="*/ 140 h 154"/>
                <a:gd name="T28" fmla="*/ 3 w 40"/>
                <a:gd name="T29" fmla="*/ 141 h 154"/>
                <a:gd name="T30" fmla="*/ 3 w 40"/>
                <a:gd name="T31" fmla="*/ 141 h 154"/>
                <a:gd name="T32" fmla="*/ 3 w 40"/>
                <a:gd name="T33" fmla="*/ 142 h 154"/>
                <a:gd name="T34" fmla="*/ 2 w 40"/>
                <a:gd name="T35" fmla="*/ 142 h 154"/>
                <a:gd name="T36" fmla="*/ 2 w 40"/>
                <a:gd name="T37" fmla="*/ 142 h 154"/>
                <a:gd name="T38" fmla="*/ 2 w 40"/>
                <a:gd name="T39" fmla="*/ 143 h 154"/>
                <a:gd name="T40" fmla="*/ 2 w 40"/>
                <a:gd name="T41" fmla="*/ 143 h 154"/>
                <a:gd name="T42" fmla="*/ 2 w 40"/>
                <a:gd name="T43" fmla="*/ 144 h 154"/>
                <a:gd name="T44" fmla="*/ 2 w 40"/>
                <a:gd name="T45" fmla="*/ 144 h 154"/>
                <a:gd name="T46" fmla="*/ 2 w 40"/>
                <a:gd name="T47" fmla="*/ 145 h 154"/>
                <a:gd name="T48" fmla="*/ 2 w 40"/>
                <a:gd name="T49" fmla="*/ 145 h 154"/>
                <a:gd name="T50" fmla="*/ 2 w 40"/>
                <a:gd name="T51" fmla="*/ 146 h 154"/>
                <a:gd name="T52" fmla="*/ 2 w 40"/>
                <a:gd name="T53" fmla="*/ 146 h 154"/>
                <a:gd name="T54" fmla="*/ 2 w 40"/>
                <a:gd name="T55" fmla="*/ 147 h 154"/>
                <a:gd name="T56" fmla="*/ 2 w 40"/>
                <a:gd name="T57" fmla="*/ 147 h 154"/>
                <a:gd name="T58" fmla="*/ 2 w 40"/>
                <a:gd name="T59" fmla="*/ 147 h 154"/>
                <a:gd name="T60" fmla="*/ 2 w 40"/>
                <a:gd name="T61" fmla="*/ 148 h 154"/>
                <a:gd name="T62" fmla="*/ 1 w 40"/>
                <a:gd name="T63" fmla="*/ 148 h 154"/>
                <a:gd name="T64" fmla="*/ 1 w 40"/>
                <a:gd name="T65" fmla="*/ 148 h 154"/>
                <a:gd name="T66" fmla="*/ 1 w 40"/>
                <a:gd name="T67" fmla="*/ 150 h 154"/>
                <a:gd name="T68" fmla="*/ 1 w 40"/>
                <a:gd name="T69" fmla="*/ 150 h 154"/>
                <a:gd name="T70" fmla="*/ 1 w 40"/>
                <a:gd name="T71" fmla="*/ 152 h 154"/>
                <a:gd name="T72" fmla="*/ 1 w 40"/>
                <a:gd name="T73" fmla="*/ 152 h 154"/>
                <a:gd name="T74" fmla="*/ 1 w 40"/>
                <a:gd name="T75" fmla="*/ 152 h 154"/>
                <a:gd name="T76" fmla="*/ 1 w 40"/>
                <a:gd name="T77" fmla="*/ 152 h 154"/>
                <a:gd name="T78" fmla="*/ 1 w 40"/>
                <a:gd name="T79" fmla="*/ 152 h 154"/>
                <a:gd name="T80" fmla="*/ 1 w 40"/>
                <a:gd name="T81" fmla="*/ 152 h 154"/>
                <a:gd name="T82" fmla="*/ 1 w 40"/>
                <a:gd name="T83" fmla="*/ 151 h 154"/>
                <a:gd name="T84" fmla="*/ 1 w 40"/>
                <a:gd name="T85" fmla="*/ 149 h 154"/>
                <a:gd name="T86" fmla="*/ 1 w 40"/>
                <a:gd name="T87" fmla="*/ 149 h 154"/>
                <a:gd name="T88" fmla="*/ 1 w 40"/>
                <a:gd name="T89" fmla="*/ 149 h 154"/>
                <a:gd name="T90" fmla="*/ 1 w 40"/>
                <a:gd name="T91" fmla="*/ 148 h 154"/>
                <a:gd name="T92" fmla="*/ 1 w 40"/>
                <a:gd name="T93" fmla="*/ 148 h 154"/>
                <a:gd name="T94" fmla="*/ 2 w 40"/>
                <a:gd name="T95" fmla="*/ 148 h 154"/>
                <a:gd name="T96" fmla="*/ 2 w 40"/>
                <a:gd name="T97" fmla="*/ 147 h 154"/>
                <a:gd name="T98" fmla="*/ 40 w 40"/>
                <a:gd name="T99" fmla="*/ 0 h 154"/>
                <a:gd name="T100" fmla="*/ 40 w 40"/>
                <a:gd name="T10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154">
                  <a:moveTo>
                    <a:pt x="1" y="153"/>
                  </a:moveTo>
                  <a:cubicBezTo>
                    <a:pt x="1" y="154"/>
                    <a:pt x="1" y="154"/>
                    <a:pt x="0" y="154"/>
                  </a:cubicBezTo>
                  <a:cubicBezTo>
                    <a:pt x="0" y="154"/>
                    <a:pt x="0" y="154"/>
                    <a:pt x="0" y="154"/>
                  </a:cubicBezTo>
                  <a:cubicBezTo>
                    <a:pt x="0" y="154"/>
                    <a:pt x="0" y="154"/>
                    <a:pt x="0" y="154"/>
                  </a:cubicBezTo>
                  <a:cubicBezTo>
                    <a:pt x="0" y="154"/>
                    <a:pt x="1" y="154"/>
                    <a:pt x="1" y="153"/>
                  </a:cubicBezTo>
                  <a:cubicBezTo>
                    <a:pt x="1" y="153"/>
                    <a:pt x="1" y="153"/>
                    <a:pt x="1" y="153"/>
                  </a:cubicBezTo>
                  <a:moveTo>
                    <a:pt x="1" y="153"/>
                  </a:moveTo>
                  <a:cubicBezTo>
                    <a:pt x="1" y="153"/>
                    <a:pt x="1" y="153"/>
                    <a:pt x="1" y="153"/>
                  </a:cubicBezTo>
                  <a:cubicBezTo>
                    <a:pt x="1" y="153"/>
                    <a:pt x="1" y="153"/>
                    <a:pt x="1" y="153"/>
                  </a:cubicBezTo>
                  <a:cubicBezTo>
                    <a:pt x="1" y="153"/>
                    <a:pt x="1" y="153"/>
                    <a:pt x="1" y="153"/>
                  </a:cubicBezTo>
                  <a:cubicBezTo>
                    <a:pt x="1" y="153"/>
                    <a:pt x="1" y="153"/>
                    <a:pt x="1" y="153"/>
                  </a:cubicBezTo>
                  <a:moveTo>
                    <a:pt x="40" y="0"/>
                  </a:moveTo>
                  <a:cubicBezTo>
                    <a:pt x="24" y="46"/>
                    <a:pt x="11" y="93"/>
                    <a:pt x="3" y="140"/>
                  </a:cubicBezTo>
                  <a:cubicBezTo>
                    <a:pt x="3" y="140"/>
                    <a:pt x="3" y="140"/>
                    <a:pt x="3" y="140"/>
                  </a:cubicBezTo>
                  <a:cubicBezTo>
                    <a:pt x="3" y="140"/>
                    <a:pt x="3" y="140"/>
                    <a:pt x="3" y="141"/>
                  </a:cubicBezTo>
                  <a:cubicBezTo>
                    <a:pt x="3" y="141"/>
                    <a:pt x="3" y="141"/>
                    <a:pt x="3" y="141"/>
                  </a:cubicBezTo>
                  <a:cubicBezTo>
                    <a:pt x="3" y="141"/>
                    <a:pt x="3" y="141"/>
                    <a:pt x="3" y="142"/>
                  </a:cubicBezTo>
                  <a:cubicBezTo>
                    <a:pt x="3" y="142"/>
                    <a:pt x="2" y="142"/>
                    <a:pt x="2" y="142"/>
                  </a:cubicBezTo>
                  <a:cubicBezTo>
                    <a:pt x="2" y="142"/>
                    <a:pt x="2" y="142"/>
                    <a:pt x="2" y="142"/>
                  </a:cubicBezTo>
                  <a:cubicBezTo>
                    <a:pt x="2" y="142"/>
                    <a:pt x="2" y="143"/>
                    <a:pt x="2" y="143"/>
                  </a:cubicBezTo>
                  <a:cubicBezTo>
                    <a:pt x="2" y="143"/>
                    <a:pt x="2" y="143"/>
                    <a:pt x="2" y="143"/>
                  </a:cubicBezTo>
                  <a:cubicBezTo>
                    <a:pt x="2" y="143"/>
                    <a:pt x="2" y="144"/>
                    <a:pt x="2" y="144"/>
                  </a:cubicBezTo>
                  <a:cubicBezTo>
                    <a:pt x="2" y="144"/>
                    <a:pt x="2" y="144"/>
                    <a:pt x="2" y="144"/>
                  </a:cubicBezTo>
                  <a:cubicBezTo>
                    <a:pt x="2" y="144"/>
                    <a:pt x="2" y="144"/>
                    <a:pt x="2" y="145"/>
                  </a:cubicBezTo>
                  <a:cubicBezTo>
                    <a:pt x="2" y="145"/>
                    <a:pt x="2" y="145"/>
                    <a:pt x="2" y="145"/>
                  </a:cubicBezTo>
                  <a:cubicBezTo>
                    <a:pt x="2" y="145"/>
                    <a:pt x="2" y="145"/>
                    <a:pt x="2" y="146"/>
                  </a:cubicBezTo>
                  <a:cubicBezTo>
                    <a:pt x="2" y="146"/>
                    <a:pt x="2" y="146"/>
                    <a:pt x="2" y="146"/>
                  </a:cubicBezTo>
                  <a:cubicBezTo>
                    <a:pt x="2" y="146"/>
                    <a:pt x="2" y="146"/>
                    <a:pt x="2" y="147"/>
                  </a:cubicBezTo>
                  <a:cubicBezTo>
                    <a:pt x="2" y="147"/>
                    <a:pt x="2" y="147"/>
                    <a:pt x="2" y="147"/>
                  </a:cubicBezTo>
                  <a:cubicBezTo>
                    <a:pt x="2" y="147"/>
                    <a:pt x="2" y="147"/>
                    <a:pt x="2" y="147"/>
                  </a:cubicBezTo>
                  <a:cubicBezTo>
                    <a:pt x="2" y="147"/>
                    <a:pt x="2" y="147"/>
                    <a:pt x="2" y="148"/>
                  </a:cubicBezTo>
                  <a:cubicBezTo>
                    <a:pt x="1" y="148"/>
                    <a:pt x="1" y="148"/>
                    <a:pt x="1" y="148"/>
                  </a:cubicBezTo>
                  <a:cubicBezTo>
                    <a:pt x="1" y="148"/>
                    <a:pt x="1" y="148"/>
                    <a:pt x="1" y="148"/>
                  </a:cubicBezTo>
                  <a:cubicBezTo>
                    <a:pt x="1" y="149"/>
                    <a:pt x="1" y="150"/>
                    <a:pt x="1" y="150"/>
                  </a:cubicBezTo>
                  <a:cubicBezTo>
                    <a:pt x="1" y="150"/>
                    <a:pt x="1" y="150"/>
                    <a:pt x="1" y="150"/>
                  </a:cubicBezTo>
                  <a:cubicBezTo>
                    <a:pt x="1" y="151"/>
                    <a:pt x="1" y="151"/>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1"/>
                    <a:pt x="1" y="151"/>
                  </a:cubicBezTo>
                  <a:cubicBezTo>
                    <a:pt x="1" y="151"/>
                    <a:pt x="1" y="150"/>
                    <a:pt x="1" y="149"/>
                  </a:cubicBezTo>
                  <a:cubicBezTo>
                    <a:pt x="1" y="149"/>
                    <a:pt x="1" y="149"/>
                    <a:pt x="1" y="149"/>
                  </a:cubicBezTo>
                  <a:cubicBezTo>
                    <a:pt x="1" y="149"/>
                    <a:pt x="1" y="149"/>
                    <a:pt x="1" y="149"/>
                  </a:cubicBezTo>
                  <a:cubicBezTo>
                    <a:pt x="1" y="149"/>
                    <a:pt x="1" y="148"/>
                    <a:pt x="1" y="148"/>
                  </a:cubicBezTo>
                  <a:cubicBezTo>
                    <a:pt x="1" y="148"/>
                    <a:pt x="1" y="148"/>
                    <a:pt x="1" y="148"/>
                  </a:cubicBezTo>
                  <a:cubicBezTo>
                    <a:pt x="1" y="148"/>
                    <a:pt x="1" y="148"/>
                    <a:pt x="2" y="148"/>
                  </a:cubicBezTo>
                  <a:cubicBezTo>
                    <a:pt x="2" y="147"/>
                    <a:pt x="2" y="147"/>
                    <a:pt x="2" y="147"/>
                  </a:cubicBezTo>
                  <a:cubicBezTo>
                    <a:pt x="10" y="98"/>
                    <a:pt x="23" y="48"/>
                    <a:pt x="40" y="0"/>
                  </a:cubicBezTo>
                  <a:cubicBezTo>
                    <a:pt x="40" y="0"/>
                    <a:pt x="40" y="0"/>
                    <a:pt x="40"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9" name="Freeform 26">
              <a:extLst>
                <a:ext uri="{FF2B5EF4-FFF2-40B4-BE49-F238E27FC236}">
                  <a16:creationId xmlns:a16="http://schemas.microsoft.com/office/drawing/2014/main" id="{709AF4A3-2C53-45C5-A8EE-2B5C8CD22029}"/>
                </a:ext>
              </a:extLst>
            </p:cNvPr>
            <p:cNvSpPr>
              <a:spLocks noEditPoints="1"/>
            </p:cNvSpPr>
            <p:nvPr/>
          </p:nvSpPr>
          <p:spPr bwMode="auto">
            <a:xfrm>
              <a:off x="1435101" y="4587875"/>
              <a:ext cx="11113" cy="34925"/>
            </a:xfrm>
            <a:custGeom>
              <a:avLst/>
              <a:gdLst>
                <a:gd name="T0" fmla="*/ 1 w 2"/>
                <a:gd name="T1" fmla="*/ 6 h 7"/>
                <a:gd name="T2" fmla="*/ 0 w 2"/>
                <a:gd name="T3" fmla="*/ 7 h 7"/>
                <a:gd name="T4" fmla="*/ 0 w 2"/>
                <a:gd name="T5" fmla="*/ 7 h 7"/>
                <a:gd name="T6" fmla="*/ 0 w 2"/>
                <a:gd name="T7" fmla="*/ 7 h 7"/>
                <a:gd name="T8" fmla="*/ 0 w 2"/>
                <a:gd name="T9" fmla="*/ 7 h 7"/>
                <a:gd name="T10" fmla="*/ 1 w 2"/>
                <a:gd name="T11" fmla="*/ 6 h 7"/>
                <a:gd name="T12" fmla="*/ 1 w 2"/>
                <a:gd name="T13" fmla="*/ 6 h 7"/>
                <a:gd name="T14" fmla="*/ 1 w 2"/>
                <a:gd name="T15" fmla="*/ 6 h 7"/>
                <a:gd name="T16" fmla="*/ 1 w 2"/>
                <a:gd name="T17" fmla="*/ 6 h 7"/>
                <a:gd name="T18" fmla="*/ 1 w 2"/>
                <a:gd name="T19" fmla="*/ 6 h 7"/>
                <a:gd name="T20" fmla="*/ 1 w 2"/>
                <a:gd name="T21" fmla="*/ 5 h 7"/>
                <a:gd name="T22" fmla="*/ 1 w 2"/>
                <a:gd name="T23" fmla="*/ 5 h 7"/>
                <a:gd name="T24" fmla="*/ 1 w 2"/>
                <a:gd name="T25" fmla="*/ 6 h 7"/>
                <a:gd name="T26" fmla="*/ 1 w 2"/>
                <a:gd name="T27" fmla="*/ 6 h 7"/>
                <a:gd name="T28" fmla="*/ 1 w 2"/>
                <a:gd name="T29" fmla="*/ 5 h 7"/>
                <a:gd name="T30" fmla="*/ 1 w 2"/>
                <a:gd name="T31" fmla="*/ 5 h 7"/>
                <a:gd name="T32" fmla="*/ 1 w 2"/>
                <a:gd name="T33" fmla="*/ 5 h 7"/>
                <a:gd name="T34" fmla="*/ 1 w 2"/>
                <a:gd name="T35" fmla="*/ 5 h 7"/>
                <a:gd name="T36" fmla="*/ 1 w 2"/>
                <a:gd name="T37" fmla="*/ 2 h 7"/>
                <a:gd name="T38" fmla="*/ 1 w 2"/>
                <a:gd name="T39" fmla="*/ 4 h 7"/>
                <a:gd name="T40" fmla="*/ 1 w 2"/>
                <a:gd name="T41" fmla="*/ 2 h 7"/>
                <a:gd name="T42" fmla="*/ 1 w 2"/>
                <a:gd name="T43" fmla="*/ 2 h 7"/>
                <a:gd name="T44" fmla="*/ 1 w 2"/>
                <a:gd name="T45" fmla="*/ 2 h 7"/>
                <a:gd name="T46" fmla="*/ 1 w 2"/>
                <a:gd name="T47" fmla="*/ 2 h 7"/>
                <a:gd name="T48" fmla="*/ 1 w 2"/>
                <a:gd name="T49" fmla="*/ 1 h 7"/>
                <a:gd name="T50" fmla="*/ 1 w 2"/>
                <a:gd name="T51" fmla="*/ 1 h 7"/>
                <a:gd name="T52" fmla="*/ 1 w 2"/>
                <a:gd name="T53" fmla="*/ 1 h 7"/>
                <a:gd name="T54" fmla="*/ 2 w 2"/>
                <a:gd name="T55" fmla="*/ 0 h 7"/>
                <a:gd name="T56" fmla="*/ 2 w 2"/>
                <a:gd name="T57" fmla="*/ 1 h 7"/>
                <a:gd name="T58" fmla="*/ 2 w 2"/>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 h="7">
                  <a:moveTo>
                    <a:pt x="1" y="6"/>
                  </a:moveTo>
                  <a:cubicBezTo>
                    <a:pt x="1" y="7"/>
                    <a:pt x="0" y="7"/>
                    <a:pt x="0" y="7"/>
                  </a:cubicBezTo>
                  <a:cubicBezTo>
                    <a:pt x="0" y="7"/>
                    <a:pt x="0" y="7"/>
                    <a:pt x="0" y="7"/>
                  </a:cubicBezTo>
                  <a:cubicBezTo>
                    <a:pt x="0" y="7"/>
                    <a:pt x="0" y="7"/>
                    <a:pt x="0" y="7"/>
                  </a:cubicBezTo>
                  <a:cubicBezTo>
                    <a:pt x="0" y="7"/>
                    <a:pt x="0" y="7"/>
                    <a:pt x="0" y="7"/>
                  </a:cubicBezTo>
                  <a:cubicBezTo>
                    <a:pt x="0" y="7"/>
                    <a:pt x="0" y="7"/>
                    <a:pt x="1" y="6"/>
                  </a:cubicBezTo>
                  <a:moveTo>
                    <a:pt x="1" y="6"/>
                  </a:moveTo>
                  <a:cubicBezTo>
                    <a:pt x="1" y="6"/>
                    <a:pt x="1" y="6"/>
                    <a:pt x="1" y="6"/>
                  </a:cubicBezTo>
                  <a:cubicBezTo>
                    <a:pt x="1" y="6"/>
                    <a:pt x="1" y="6"/>
                    <a:pt x="1" y="6"/>
                  </a:cubicBezTo>
                  <a:cubicBezTo>
                    <a:pt x="1" y="6"/>
                    <a:pt x="1" y="6"/>
                    <a:pt x="1" y="6"/>
                  </a:cubicBezTo>
                  <a:moveTo>
                    <a:pt x="1" y="5"/>
                  </a:moveTo>
                  <a:cubicBezTo>
                    <a:pt x="1" y="5"/>
                    <a:pt x="1" y="5"/>
                    <a:pt x="1" y="5"/>
                  </a:cubicBezTo>
                  <a:cubicBezTo>
                    <a:pt x="1" y="5"/>
                    <a:pt x="1" y="6"/>
                    <a:pt x="1" y="6"/>
                  </a:cubicBezTo>
                  <a:cubicBezTo>
                    <a:pt x="1" y="6"/>
                    <a:pt x="1" y="6"/>
                    <a:pt x="1" y="6"/>
                  </a:cubicBezTo>
                  <a:cubicBezTo>
                    <a:pt x="1" y="6"/>
                    <a:pt x="1" y="5"/>
                    <a:pt x="1" y="5"/>
                  </a:cubicBezTo>
                  <a:moveTo>
                    <a:pt x="1" y="5"/>
                  </a:moveTo>
                  <a:cubicBezTo>
                    <a:pt x="1" y="5"/>
                    <a:pt x="1" y="5"/>
                    <a:pt x="1" y="5"/>
                  </a:cubicBezTo>
                  <a:cubicBezTo>
                    <a:pt x="1" y="5"/>
                    <a:pt x="1" y="5"/>
                    <a:pt x="1" y="5"/>
                  </a:cubicBezTo>
                  <a:moveTo>
                    <a:pt x="1" y="2"/>
                  </a:moveTo>
                  <a:cubicBezTo>
                    <a:pt x="1" y="3"/>
                    <a:pt x="1" y="4"/>
                    <a:pt x="1" y="4"/>
                  </a:cubicBezTo>
                  <a:cubicBezTo>
                    <a:pt x="1" y="4"/>
                    <a:pt x="1" y="3"/>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2" y="0"/>
                  </a:moveTo>
                  <a:cubicBezTo>
                    <a:pt x="2" y="0"/>
                    <a:pt x="2" y="0"/>
                    <a:pt x="2" y="1"/>
                  </a:cubicBezTo>
                  <a:cubicBezTo>
                    <a:pt x="2" y="0"/>
                    <a:pt x="2" y="0"/>
                    <a:pt x="2"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0" name="Freeform 27">
              <a:extLst>
                <a:ext uri="{FF2B5EF4-FFF2-40B4-BE49-F238E27FC236}">
                  <a16:creationId xmlns:a16="http://schemas.microsoft.com/office/drawing/2014/main" id="{37F1F0E6-6125-47D0-A9F0-EA038EB3F632}"/>
                </a:ext>
              </a:extLst>
            </p:cNvPr>
            <p:cNvSpPr>
              <a:spLocks noEditPoints="1"/>
            </p:cNvSpPr>
            <p:nvPr/>
          </p:nvSpPr>
          <p:spPr bwMode="auto">
            <a:xfrm>
              <a:off x="1430338" y="4005263"/>
              <a:ext cx="304800" cy="2166938"/>
            </a:xfrm>
            <a:custGeom>
              <a:avLst/>
              <a:gdLst>
                <a:gd name="T0" fmla="*/ 56 w 61"/>
                <a:gd name="T1" fmla="*/ 434 h 442"/>
                <a:gd name="T2" fmla="*/ 53 w 61"/>
                <a:gd name="T3" fmla="*/ 435 h 442"/>
                <a:gd name="T4" fmla="*/ 61 w 61"/>
                <a:gd name="T5" fmla="*/ 442 h 442"/>
                <a:gd name="T6" fmla="*/ 56 w 61"/>
                <a:gd name="T7" fmla="*/ 434 h 442"/>
                <a:gd name="T8" fmla="*/ 42 w 61"/>
                <a:gd name="T9" fmla="*/ 280 h 442"/>
                <a:gd name="T10" fmla="*/ 14 w 61"/>
                <a:gd name="T11" fmla="*/ 291 h 442"/>
                <a:gd name="T12" fmla="*/ 0 w 61"/>
                <a:gd name="T13" fmla="*/ 296 h 442"/>
                <a:gd name="T14" fmla="*/ 0 w 61"/>
                <a:gd name="T15" fmla="*/ 306 h 442"/>
                <a:gd name="T16" fmla="*/ 6 w 61"/>
                <a:gd name="T17" fmla="*/ 354 h 442"/>
                <a:gd name="T18" fmla="*/ 43 w 61"/>
                <a:gd name="T19" fmla="*/ 341 h 442"/>
                <a:gd name="T20" fmla="*/ 42 w 61"/>
                <a:gd name="T21" fmla="*/ 280 h 442"/>
                <a:gd name="T22" fmla="*/ 30 w 61"/>
                <a:gd name="T23" fmla="*/ 121 h 442"/>
                <a:gd name="T24" fmla="*/ 20 w 61"/>
                <a:gd name="T25" fmla="*/ 124 h 442"/>
                <a:gd name="T26" fmla="*/ 11 w 61"/>
                <a:gd name="T27" fmla="*/ 127 h 442"/>
                <a:gd name="T28" fmla="*/ 4 w 61"/>
                <a:gd name="T29" fmla="*/ 190 h 442"/>
                <a:gd name="T30" fmla="*/ 19 w 61"/>
                <a:gd name="T31" fmla="*/ 186 h 442"/>
                <a:gd name="T32" fmla="*/ 35 w 61"/>
                <a:gd name="T33" fmla="*/ 181 h 442"/>
                <a:gd name="T34" fmla="*/ 30 w 61"/>
                <a:gd name="T35" fmla="*/ 121 h 442"/>
                <a:gd name="T36" fmla="*/ 34 w 61"/>
                <a:gd name="T37" fmla="*/ 0 h 442"/>
                <a:gd name="T38" fmla="*/ 27 w 61"/>
                <a:gd name="T39" fmla="*/ 33 h 442"/>
                <a:gd name="T40" fmla="*/ 30 w 61"/>
                <a:gd name="T41" fmla="*/ 32 h 442"/>
                <a:gd name="T42" fmla="*/ 31 w 61"/>
                <a:gd name="T43" fmla="*/ 26 h 442"/>
                <a:gd name="T44" fmla="*/ 34 w 61"/>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42">
                  <a:moveTo>
                    <a:pt x="56" y="434"/>
                  </a:moveTo>
                  <a:cubicBezTo>
                    <a:pt x="55" y="434"/>
                    <a:pt x="54" y="435"/>
                    <a:pt x="53" y="435"/>
                  </a:cubicBezTo>
                  <a:cubicBezTo>
                    <a:pt x="55" y="438"/>
                    <a:pt x="58" y="440"/>
                    <a:pt x="61" y="442"/>
                  </a:cubicBezTo>
                  <a:cubicBezTo>
                    <a:pt x="59" y="439"/>
                    <a:pt x="58" y="437"/>
                    <a:pt x="56" y="434"/>
                  </a:cubicBezTo>
                  <a:moveTo>
                    <a:pt x="42" y="280"/>
                  </a:moveTo>
                  <a:cubicBezTo>
                    <a:pt x="33" y="284"/>
                    <a:pt x="24" y="288"/>
                    <a:pt x="14" y="291"/>
                  </a:cubicBezTo>
                  <a:cubicBezTo>
                    <a:pt x="9" y="292"/>
                    <a:pt x="4" y="294"/>
                    <a:pt x="0" y="296"/>
                  </a:cubicBezTo>
                  <a:cubicBezTo>
                    <a:pt x="0" y="299"/>
                    <a:pt x="0" y="303"/>
                    <a:pt x="0" y="306"/>
                  </a:cubicBezTo>
                  <a:cubicBezTo>
                    <a:pt x="0" y="324"/>
                    <a:pt x="2" y="339"/>
                    <a:pt x="6" y="354"/>
                  </a:cubicBezTo>
                  <a:cubicBezTo>
                    <a:pt x="18" y="350"/>
                    <a:pt x="31" y="346"/>
                    <a:pt x="43" y="341"/>
                  </a:cubicBezTo>
                  <a:cubicBezTo>
                    <a:pt x="42" y="321"/>
                    <a:pt x="42" y="301"/>
                    <a:pt x="42" y="280"/>
                  </a:cubicBezTo>
                  <a:moveTo>
                    <a:pt x="30" y="121"/>
                  </a:moveTo>
                  <a:cubicBezTo>
                    <a:pt x="26" y="122"/>
                    <a:pt x="23" y="123"/>
                    <a:pt x="20" y="124"/>
                  </a:cubicBezTo>
                  <a:cubicBezTo>
                    <a:pt x="17" y="125"/>
                    <a:pt x="14" y="126"/>
                    <a:pt x="11" y="127"/>
                  </a:cubicBezTo>
                  <a:cubicBezTo>
                    <a:pt x="8" y="148"/>
                    <a:pt x="6" y="169"/>
                    <a:pt x="4" y="190"/>
                  </a:cubicBezTo>
                  <a:cubicBezTo>
                    <a:pt x="9" y="188"/>
                    <a:pt x="14" y="187"/>
                    <a:pt x="19" y="186"/>
                  </a:cubicBezTo>
                  <a:cubicBezTo>
                    <a:pt x="24" y="184"/>
                    <a:pt x="30" y="183"/>
                    <a:pt x="35" y="181"/>
                  </a:cubicBezTo>
                  <a:cubicBezTo>
                    <a:pt x="33" y="161"/>
                    <a:pt x="31" y="141"/>
                    <a:pt x="30" y="121"/>
                  </a:cubicBezTo>
                  <a:moveTo>
                    <a:pt x="34" y="0"/>
                  </a:moveTo>
                  <a:cubicBezTo>
                    <a:pt x="32" y="11"/>
                    <a:pt x="29" y="22"/>
                    <a:pt x="27" y="33"/>
                  </a:cubicBezTo>
                  <a:cubicBezTo>
                    <a:pt x="28" y="33"/>
                    <a:pt x="29" y="32"/>
                    <a:pt x="30" y="32"/>
                  </a:cubicBezTo>
                  <a:cubicBezTo>
                    <a:pt x="30" y="30"/>
                    <a:pt x="31" y="28"/>
                    <a:pt x="31" y="26"/>
                  </a:cubicBezTo>
                  <a:cubicBezTo>
                    <a:pt x="32" y="17"/>
                    <a:pt x="33" y="9"/>
                    <a:pt x="3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1" name="Freeform 28">
              <a:extLst>
                <a:ext uri="{FF2B5EF4-FFF2-40B4-BE49-F238E27FC236}">
                  <a16:creationId xmlns:a16="http://schemas.microsoft.com/office/drawing/2014/main" id="{EB4DA254-8CE5-41C0-AD0A-EBF7346D66A9}"/>
                </a:ext>
              </a:extLst>
            </p:cNvPr>
            <p:cNvSpPr>
              <a:spLocks/>
            </p:cNvSpPr>
            <p:nvPr/>
          </p:nvSpPr>
          <p:spPr bwMode="auto">
            <a:xfrm>
              <a:off x="1485901" y="4162425"/>
              <a:ext cx="93663" cy="465138"/>
            </a:xfrm>
            <a:custGeom>
              <a:avLst/>
              <a:gdLst>
                <a:gd name="T0" fmla="*/ 19 w 19"/>
                <a:gd name="T1" fmla="*/ 0 h 95"/>
                <a:gd name="T2" fmla="*/ 16 w 19"/>
                <a:gd name="T3" fmla="*/ 1 h 95"/>
                <a:gd name="T4" fmla="*/ 0 w 19"/>
                <a:gd name="T5" fmla="*/ 95 h 95"/>
                <a:gd name="T6" fmla="*/ 9 w 19"/>
                <a:gd name="T7" fmla="*/ 92 h 95"/>
                <a:gd name="T8" fmla="*/ 19 w 19"/>
                <a:gd name="T9" fmla="*/ 89 h 95"/>
                <a:gd name="T10" fmla="*/ 17 w 19"/>
                <a:gd name="T11" fmla="*/ 55 h 95"/>
                <a:gd name="T12" fmla="*/ 19 w 19"/>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9" h="95">
                  <a:moveTo>
                    <a:pt x="19" y="0"/>
                  </a:moveTo>
                  <a:cubicBezTo>
                    <a:pt x="18" y="0"/>
                    <a:pt x="17" y="1"/>
                    <a:pt x="16" y="1"/>
                  </a:cubicBezTo>
                  <a:cubicBezTo>
                    <a:pt x="10" y="31"/>
                    <a:pt x="4" y="63"/>
                    <a:pt x="0" y="95"/>
                  </a:cubicBezTo>
                  <a:cubicBezTo>
                    <a:pt x="3" y="94"/>
                    <a:pt x="6" y="93"/>
                    <a:pt x="9" y="92"/>
                  </a:cubicBezTo>
                  <a:cubicBezTo>
                    <a:pt x="12" y="91"/>
                    <a:pt x="15" y="90"/>
                    <a:pt x="19" y="89"/>
                  </a:cubicBezTo>
                  <a:cubicBezTo>
                    <a:pt x="18" y="77"/>
                    <a:pt x="18" y="66"/>
                    <a:pt x="17" y="55"/>
                  </a:cubicBezTo>
                  <a:cubicBezTo>
                    <a:pt x="17" y="37"/>
                    <a:pt x="17" y="18"/>
                    <a:pt x="19"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2" name="Freeform 29">
              <a:extLst>
                <a:ext uri="{FF2B5EF4-FFF2-40B4-BE49-F238E27FC236}">
                  <a16:creationId xmlns:a16="http://schemas.microsoft.com/office/drawing/2014/main" id="{47933694-73D9-40D5-8357-887EB8208197}"/>
                </a:ext>
              </a:extLst>
            </p:cNvPr>
            <p:cNvSpPr>
              <a:spLocks/>
            </p:cNvSpPr>
            <p:nvPr/>
          </p:nvSpPr>
          <p:spPr bwMode="auto">
            <a:xfrm>
              <a:off x="1425576" y="4892675"/>
              <a:ext cx="214313" cy="563563"/>
            </a:xfrm>
            <a:custGeom>
              <a:avLst/>
              <a:gdLst>
                <a:gd name="T0" fmla="*/ 36 w 43"/>
                <a:gd name="T1" fmla="*/ 0 h 115"/>
                <a:gd name="T2" fmla="*/ 20 w 43"/>
                <a:gd name="T3" fmla="*/ 5 h 115"/>
                <a:gd name="T4" fmla="*/ 5 w 43"/>
                <a:gd name="T5" fmla="*/ 9 h 115"/>
                <a:gd name="T6" fmla="*/ 1 w 43"/>
                <a:gd name="T7" fmla="*/ 115 h 115"/>
                <a:gd name="T8" fmla="*/ 15 w 43"/>
                <a:gd name="T9" fmla="*/ 110 h 115"/>
                <a:gd name="T10" fmla="*/ 43 w 43"/>
                <a:gd name="T11" fmla="*/ 99 h 115"/>
                <a:gd name="T12" fmla="*/ 40 w 43"/>
                <a:gd name="T13" fmla="*/ 29 h 115"/>
                <a:gd name="T14" fmla="*/ 36 w 4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5">
                  <a:moveTo>
                    <a:pt x="36" y="0"/>
                  </a:moveTo>
                  <a:cubicBezTo>
                    <a:pt x="31" y="2"/>
                    <a:pt x="25" y="3"/>
                    <a:pt x="20" y="5"/>
                  </a:cubicBezTo>
                  <a:cubicBezTo>
                    <a:pt x="15" y="6"/>
                    <a:pt x="10" y="7"/>
                    <a:pt x="5" y="9"/>
                  </a:cubicBezTo>
                  <a:cubicBezTo>
                    <a:pt x="2" y="45"/>
                    <a:pt x="0" y="81"/>
                    <a:pt x="1" y="115"/>
                  </a:cubicBezTo>
                  <a:cubicBezTo>
                    <a:pt x="5" y="113"/>
                    <a:pt x="10" y="111"/>
                    <a:pt x="15" y="110"/>
                  </a:cubicBezTo>
                  <a:cubicBezTo>
                    <a:pt x="25" y="107"/>
                    <a:pt x="34" y="103"/>
                    <a:pt x="43" y="99"/>
                  </a:cubicBezTo>
                  <a:cubicBezTo>
                    <a:pt x="43" y="76"/>
                    <a:pt x="43" y="53"/>
                    <a:pt x="40" y="29"/>
                  </a:cubicBezTo>
                  <a:cubicBezTo>
                    <a:pt x="39" y="20"/>
                    <a:pt x="38" y="10"/>
                    <a:pt x="36"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3" name="Freeform 30">
              <a:extLst>
                <a:ext uri="{FF2B5EF4-FFF2-40B4-BE49-F238E27FC236}">
                  <a16:creationId xmlns:a16="http://schemas.microsoft.com/office/drawing/2014/main" id="{5EA8EC4D-68FA-4FBE-B756-89735129410E}"/>
                </a:ext>
              </a:extLst>
            </p:cNvPr>
            <p:cNvSpPr>
              <a:spLocks/>
            </p:cNvSpPr>
            <p:nvPr/>
          </p:nvSpPr>
          <p:spPr bwMode="auto">
            <a:xfrm>
              <a:off x="1460501" y="5676900"/>
              <a:ext cx="249238" cy="460375"/>
            </a:xfrm>
            <a:custGeom>
              <a:avLst/>
              <a:gdLst>
                <a:gd name="T0" fmla="*/ 37 w 50"/>
                <a:gd name="T1" fmla="*/ 0 h 94"/>
                <a:gd name="T2" fmla="*/ 0 w 50"/>
                <a:gd name="T3" fmla="*/ 13 h 94"/>
                <a:gd name="T4" fmla="*/ 19 w 50"/>
                <a:gd name="T5" fmla="*/ 60 h 94"/>
                <a:gd name="T6" fmla="*/ 47 w 50"/>
                <a:gd name="T7" fmla="*/ 94 h 94"/>
                <a:gd name="T8" fmla="*/ 50 w 50"/>
                <a:gd name="T9" fmla="*/ 93 h 94"/>
                <a:gd name="T10" fmla="*/ 44 w 50"/>
                <a:gd name="T11" fmla="*/ 75 h 94"/>
                <a:gd name="T12" fmla="*/ 37 w 50"/>
                <a:gd name="T13" fmla="*/ 8 h 94"/>
                <a:gd name="T14" fmla="*/ 37 w 5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4">
                  <a:moveTo>
                    <a:pt x="37" y="0"/>
                  </a:moveTo>
                  <a:cubicBezTo>
                    <a:pt x="25" y="5"/>
                    <a:pt x="12" y="9"/>
                    <a:pt x="0" y="13"/>
                  </a:cubicBezTo>
                  <a:cubicBezTo>
                    <a:pt x="4" y="29"/>
                    <a:pt x="10" y="44"/>
                    <a:pt x="19" y="60"/>
                  </a:cubicBezTo>
                  <a:cubicBezTo>
                    <a:pt x="27" y="74"/>
                    <a:pt x="36" y="85"/>
                    <a:pt x="47" y="94"/>
                  </a:cubicBezTo>
                  <a:cubicBezTo>
                    <a:pt x="48" y="94"/>
                    <a:pt x="49" y="93"/>
                    <a:pt x="50" y="93"/>
                  </a:cubicBezTo>
                  <a:cubicBezTo>
                    <a:pt x="48" y="87"/>
                    <a:pt x="46" y="82"/>
                    <a:pt x="44" y="75"/>
                  </a:cubicBezTo>
                  <a:cubicBezTo>
                    <a:pt x="39" y="53"/>
                    <a:pt x="38" y="30"/>
                    <a:pt x="37" y="8"/>
                  </a:cubicBezTo>
                  <a:cubicBezTo>
                    <a:pt x="37" y="5"/>
                    <a:pt x="37" y="2"/>
                    <a:pt x="37"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4" name="Freeform 31">
              <a:extLst>
                <a:ext uri="{FF2B5EF4-FFF2-40B4-BE49-F238E27FC236}">
                  <a16:creationId xmlns:a16="http://schemas.microsoft.com/office/drawing/2014/main" id="{85D8FCC2-E428-4702-93AC-A7DC6482CBED}"/>
                </a:ext>
              </a:extLst>
            </p:cNvPr>
            <p:cNvSpPr>
              <a:spLocks noEditPoints="1"/>
            </p:cNvSpPr>
            <p:nvPr/>
          </p:nvSpPr>
          <p:spPr bwMode="auto">
            <a:xfrm>
              <a:off x="1385888" y="4618038"/>
              <a:ext cx="53975" cy="612775"/>
            </a:xfrm>
            <a:custGeom>
              <a:avLst/>
              <a:gdLst>
                <a:gd name="T0" fmla="*/ 10 w 11"/>
                <a:gd name="T1" fmla="*/ 1 h 125"/>
                <a:gd name="T2" fmla="*/ 10 w 11"/>
                <a:gd name="T3" fmla="*/ 2 h 125"/>
                <a:gd name="T4" fmla="*/ 0 w 11"/>
                <a:gd name="T5" fmla="*/ 125 h 125"/>
                <a:gd name="T6" fmla="*/ 0 w 11"/>
                <a:gd name="T7" fmla="*/ 125 h 125"/>
                <a:gd name="T8" fmla="*/ 0 w 11"/>
                <a:gd name="T9" fmla="*/ 125 h 125"/>
                <a:gd name="T10" fmla="*/ 0 w 11"/>
                <a:gd name="T11" fmla="*/ 125 h 125"/>
                <a:gd name="T12" fmla="*/ 0 w 11"/>
                <a:gd name="T13" fmla="*/ 125 h 125"/>
                <a:gd name="T14" fmla="*/ 0 w 11"/>
                <a:gd name="T15" fmla="*/ 125 h 125"/>
                <a:gd name="T16" fmla="*/ 10 w 11"/>
                <a:gd name="T17" fmla="*/ 2 h 125"/>
                <a:gd name="T18" fmla="*/ 10 w 11"/>
                <a:gd name="T19" fmla="*/ 2 h 125"/>
                <a:gd name="T20" fmla="*/ 10 w 11"/>
                <a:gd name="T21" fmla="*/ 1 h 125"/>
                <a:gd name="T22" fmla="*/ 11 w 11"/>
                <a:gd name="T23" fmla="*/ 0 h 125"/>
                <a:gd name="T24" fmla="*/ 11 w 11"/>
                <a:gd name="T25" fmla="*/ 0 h 125"/>
                <a:gd name="T26" fmla="*/ 11 w 11"/>
                <a:gd name="T27" fmla="*/ 0 h 125"/>
                <a:gd name="T28" fmla="*/ 11 w 11"/>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5">
                  <a:moveTo>
                    <a:pt x="10" y="1"/>
                  </a:moveTo>
                  <a:cubicBezTo>
                    <a:pt x="10" y="1"/>
                    <a:pt x="10" y="1"/>
                    <a:pt x="10" y="2"/>
                  </a:cubicBezTo>
                  <a:cubicBezTo>
                    <a:pt x="4" y="43"/>
                    <a:pt x="0" y="8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84"/>
                    <a:pt x="4" y="43"/>
                    <a:pt x="10" y="2"/>
                  </a:cubicBezTo>
                  <a:cubicBezTo>
                    <a:pt x="10" y="2"/>
                    <a:pt x="10" y="2"/>
                    <a:pt x="10" y="2"/>
                  </a:cubicBezTo>
                  <a:cubicBezTo>
                    <a:pt x="10" y="1"/>
                    <a:pt x="10" y="1"/>
                    <a:pt x="10" y="1"/>
                  </a:cubicBezTo>
                  <a:moveTo>
                    <a:pt x="11" y="0"/>
                  </a:moveTo>
                  <a:cubicBezTo>
                    <a:pt x="11" y="0"/>
                    <a:pt x="11" y="0"/>
                    <a:pt x="11" y="0"/>
                  </a:cubicBezTo>
                  <a:cubicBezTo>
                    <a:pt x="11" y="0"/>
                    <a:pt x="11" y="0"/>
                    <a:pt x="11" y="0"/>
                  </a:cubicBezTo>
                  <a:cubicBezTo>
                    <a:pt x="11" y="0"/>
                    <a:pt x="11" y="0"/>
                    <a:pt x="11"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5" name="Freeform 32">
              <a:extLst>
                <a:ext uri="{FF2B5EF4-FFF2-40B4-BE49-F238E27FC236}">
                  <a16:creationId xmlns:a16="http://schemas.microsoft.com/office/drawing/2014/main" id="{DB8ED73D-DAB8-4FD4-97EA-41E0E75A37DF}"/>
                </a:ext>
              </a:extLst>
            </p:cNvPr>
            <p:cNvSpPr>
              <a:spLocks noEditPoints="1"/>
            </p:cNvSpPr>
            <p:nvPr/>
          </p:nvSpPr>
          <p:spPr bwMode="auto">
            <a:xfrm>
              <a:off x="1385888" y="3867150"/>
              <a:ext cx="403225" cy="2397125"/>
            </a:xfrm>
            <a:custGeom>
              <a:avLst/>
              <a:gdLst>
                <a:gd name="T0" fmla="*/ 77 w 81"/>
                <a:gd name="T1" fmla="*/ 489 h 489"/>
                <a:gd name="T2" fmla="*/ 81 w 81"/>
                <a:gd name="T3" fmla="*/ 488 h 489"/>
                <a:gd name="T4" fmla="*/ 62 w 81"/>
                <a:gd name="T5" fmla="*/ 463 h 489"/>
                <a:gd name="T6" fmla="*/ 11 w 81"/>
                <a:gd name="T7" fmla="*/ 418 h 489"/>
                <a:gd name="T8" fmla="*/ 11 w 81"/>
                <a:gd name="T9" fmla="*/ 418 h 489"/>
                <a:gd name="T10" fmla="*/ 11 w 81"/>
                <a:gd name="T11" fmla="*/ 417 h 489"/>
                <a:gd name="T12" fmla="*/ 11 w 81"/>
                <a:gd name="T13" fmla="*/ 417 h 489"/>
                <a:gd name="T14" fmla="*/ 11 w 81"/>
                <a:gd name="T15" fmla="*/ 417 h 489"/>
                <a:gd name="T16" fmla="*/ 11 w 81"/>
                <a:gd name="T17" fmla="*/ 417 h 489"/>
                <a:gd name="T18" fmla="*/ 11 w 81"/>
                <a:gd name="T19" fmla="*/ 417 h 489"/>
                <a:gd name="T20" fmla="*/ 11 w 81"/>
                <a:gd name="T21" fmla="*/ 417 h 489"/>
                <a:gd name="T22" fmla="*/ 6 w 81"/>
                <a:gd name="T23" fmla="*/ 410 h 489"/>
                <a:gd name="T24" fmla="*/ 6 w 81"/>
                <a:gd name="T25" fmla="*/ 410 h 489"/>
                <a:gd name="T26" fmla="*/ 6 w 81"/>
                <a:gd name="T27" fmla="*/ 409 h 489"/>
                <a:gd name="T28" fmla="*/ 6 w 81"/>
                <a:gd name="T29" fmla="*/ 409 h 489"/>
                <a:gd name="T30" fmla="*/ 6 w 81"/>
                <a:gd name="T31" fmla="*/ 409 h 489"/>
                <a:gd name="T32" fmla="*/ 6 w 81"/>
                <a:gd name="T33" fmla="*/ 409 h 489"/>
                <a:gd name="T34" fmla="*/ 0 w 81"/>
                <a:gd name="T35" fmla="*/ 279 h 489"/>
                <a:gd name="T36" fmla="*/ 6 w 81"/>
                <a:gd name="T37" fmla="*/ 409 h 489"/>
                <a:gd name="T38" fmla="*/ 9 w 81"/>
                <a:gd name="T39" fmla="*/ 384 h 489"/>
                <a:gd name="T40" fmla="*/ 9 w 81"/>
                <a:gd name="T41" fmla="*/ 334 h 489"/>
                <a:gd name="T42" fmla="*/ 1 w 81"/>
                <a:gd name="T43" fmla="*/ 326 h 489"/>
                <a:gd name="T44" fmla="*/ 0 w 81"/>
                <a:gd name="T45" fmla="*/ 278 h 489"/>
                <a:gd name="T46" fmla="*/ 0 w 81"/>
                <a:gd name="T47" fmla="*/ 278 h 489"/>
                <a:gd name="T48" fmla="*/ 0 w 81"/>
                <a:gd name="T49" fmla="*/ 278 h 489"/>
                <a:gd name="T50" fmla="*/ 10 w 81"/>
                <a:gd name="T51" fmla="*/ 155 h 489"/>
                <a:gd name="T52" fmla="*/ 3 w 81"/>
                <a:gd name="T53" fmla="*/ 220 h 489"/>
                <a:gd name="T54" fmla="*/ 20 w 81"/>
                <a:gd name="T55" fmla="*/ 155 h 489"/>
                <a:gd name="T56" fmla="*/ 10 w 81"/>
                <a:gd name="T57" fmla="*/ 155 h 489"/>
                <a:gd name="T58" fmla="*/ 11 w 81"/>
                <a:gd name="T59" fmla="*/ 153 h 489"/>
                <a:gd name="T60" fmla="*/ 11 w 81"/>
                <a:gd name="T61" fmla="*/ 153 h 489"/>
                <a:gd name="T62" fmla="*/ 11 w 81"/>
                <a:gd name="T63" fmla="*/ 153 h 489"/>
                <a:gd name="T64" fmla="*/ 11 w 81"/>
                <a:gd name="T65" fmla="*/ 152 h 489"/>
                <a:gd name="T66" fmla="*/ 11 w 81"/>
                <a:gd name="T67" fmla="*/ 152 h 489"/>
                <a:gd name="T68" fmla="*/ 11 w 81"/>
                <a:gd name="T69" fmla="*/ 152 h 489"/>
                <a:gd name="T70" fmla="*/ 11 w 81"/>
                <a:gd name="T71" fmla="*/ 149 h 489"/>
                <a:gd name="T72" fmla="*/ 11 w 81"/>
                <a:gd name="T73" fmla="*/ 149 h 489"/>
                <a:gd name="T74" fmla="*/ 11 w 81"/>
                <a:gd name="T75" fmla="*/ 149 h 489"/>
                <a:gd name="T76" fmla="*/ 12 w 81"/>
                <a:gd name="T77" fmla="*/ 148 h 489"/>
                <a:gd name="T78" fmla="*/ 12 w 81"/>
                <a:gd name="T79" fmla="*/ 148 h 489"/>
                <a:gd name="T80" fmla="*/ 12 w 81"/>
                <a:gd name="T81" fmla="*/ 147 h 489"/>
                <a:gd name="T82" fmla="*/ 36 w 81"/>
                <a:gd name="T83" fmla="*/ 61 h 489"/>
                <a:gd name="T84" fmla="*/ 50 w 81"/>
                <a:gd name="T85"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489">
                  <a:moveTo>
                    <a:pt x="11" y="418"/>
                  </a:moveTo>
                  <a:cubicBezTo>
                    <a:pt x="32" y="450"/>
                    <a:pt x="65" y="488"/>
                    <a:pt x="77" y="489"/>
                  </a:cubicBezTo>
                  <a:cubicBezTo>
                    <a:pt x="77" y="489"/>
                    <a:pt x="77" y="489"/>
                    <a:pt x="77" y="489"/>
                  </a:cubicBezTo>
                  <a:cubicBezTo>
                    <a:pt x="78" y="489"/>
                    <a:pt x="79" y="488"/>
                    <a:pt x="81" y="488"/>
                  </a:cubicBezTo>
                  <a:cubicBezTo>
                    <a:pt x="77" y="481"/>
                    <a:pt x="73" y="476"/>
                    <a:pt x="70" y="470"/>
                  </a:cubicBezTo>
                  <a:cubicBezTo>
                    <a:pt x="67" y="468"/>
                    <a:pt x="64" y="466"/>
                    <a:pt x="62" y="463"/>
                  </a:cubicBezTo>
                  <a:cubicBezTo>
                    <a:pt x="58" y="465"/>
                    <a:pt x="54" y="467"/>
                    <a:pt x="51" y="468"/>
                  </a:cubicBezTo>
                  <a:cubicBezTo>
                    <a:pt x="38" y="454"/>
                    <a:pt x="23" y="435"/>
                    <a:pt x="11" y="418"/>
                  </a:cubicBezTo>
                  <a:moveTo>
                    <a:pt x="11" y="417"/>
                  </a:moveTo>
                  <a:cubicBezTo>
                    <a:pt x="11" y="418"/>
                    <a:pt x="11" y="418"/>
                    <a:pt x="11" y="418"/>
                  </a:cubicBezTo>
                  <a:cubicBezTo>
                    <a:pt x="11" y="418"/>
                    <a:pt x="11" y="418"/>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6" y="410"/>
                  </a:moveTo>
                  <a:cubicBezTo>
                    <a:pt x="6" y="410"/>
                    <a:pt x="6" y="410"/>
                    <a:pt x="6" y="410"/>
                  </a:cubicBezTo>
                  <a:cubicBezTo>
                    <a:pt x="6" y="410"/>
                    <a:pt x="6" y="410"/>
                    <a:pt x="6" y="410"/>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0" y="279"/>
                  </a:moveTo>
                  <a:cubicBezTo>
                    <a:pt x="0" y="280"/>
                    <a:pt x="0" y="282"/>
                    <a:pt x="0" y="284"/>
                  </a:cubicBezTo>
                  <a:cubicBezTo>
                    <a:pt x="0" y="324"/>
                    <a:pt x="3" y="405"/>
                    <a:pt x="6" y="409"/>
                  </a:cubicBezTo>
                  <a:cubicBezTo>
                    <a:pt x="5" y="408"/>
                    <a:pt x="4" y="399"/>
                    <a:pt x="3" y="386"/>
                  </a:cubicBezTo>
                  <a:cubicBezTo>
                    <a:pt x="5" y="385"/>
                    <a:pt x="7" y="385"/>
                    <a:pt x="9" y="384"/>
                  </a:cubicBezTo>
                  <a:cubicBezTo>
                    <a:pt x="11" y="384"/>
                    <a:pt x="13" y="383"/>
                    <a:pt x="15" y="382"/>
                  </a:cubicBezTo>
                  <a:cubicBezTo>
                    <a:pt x="11" y="367"/>
                    <a:pt x="9" y="352"/>
                    <a:pt x="9" y="334"/>
                  </a:cubicBezTo>
                  <a:cubicBezTo>
                    <a:pt x="9" y="331"/>
                    <a:pt x="9" y="327"/>
                    <a:pt x="9" y="324"/>
                  </a:cubicBezTo>
                  <a:cubicBezTo>
                    <a:pt x="6" y="325"/>
                    <a:pt x="3" y="325"/>
                    <a:pt x="1" y="326"/>
                  </a:cubicBezTo>
                  <a:cubicBezTo>
                    <a:pt x="0" y="308"/>
                    <a:pt x="0" y="291"/>
                    <a:pt x="0" y="279"/>
                  </a:cubicBezTo>
                  <a:moveTo>
                    <a:pt x="0" y="278"/>
                  </a:moveTo>
                  <a:cubicBezTo>
                    <a:pt x="0" y="279"/>
                    <a:pt x="0" y="279"/>
                    <a:pt x="0" y="279"/>
                  </a:cubicBezTo>
                  <a:cubicBezTo>
                    <a:pt x="0" y="279"/>
                    <a:pt x="0" y="279"/>
                    <a:pt x="0" y="278"/>
                  </a:cubicBezTo>
                  <a:moveTo>
                    <a:pt x="0" y="278"/>
                  </a:moveTo>
                  <a:cubicBezTo>
                    <a:pt x="0" y="278"/>
                    <a:pt x="0" y="278"/>
                    <a:pt x="0" y="278"/>
                  </a:cubicBezTo>
                  <a:cubicBezTo>
                    <a:pt x="0" y="278"/>
                    <a:pt x="0" y="278"/>
                    <a:pt x="0" y="278"/>
                  </a:cubicBezTo>
                  <a:moveTo>
                    <a:pt x="10" y="155"/>
                  </a:moveTo>
                  <a:cubicBezTo>
                    <a:pt x="4" y="196"/>
                    <a:pt x="0" y="237"/>
                    <a:pt x="0" y="278"/>
                  </a:cubicBezTo>
                  <a:cubicBezTo>
                    <a:pt x="0" y="259"/>
                    <a:pt x="1" y="239"/>
                    <a:pt x="3" y="220"/>
                  </a:cubicBezTo>
                  <a:cubicBezTo>
                    <a:pt x="6" y="219"/>
                    <a:pt x="9" y="218"/>
                    <a:pt x="13" y="218"/>
                  </a:cubicBezTo>
                  <a:cubicBezTo>
                    <a:pt x="15" y="197"/>
                    <a:pt x="17" y="176"/>
                    <a:pt x="20" y="155"/>
                  </a:cubicBezTo>
                  <a:cubicBezTo>
                    <a:pt x="17" y="156"/>
                    <a:pt x="13" y="157"/>
                    <a:pt x="10" y="158"/>
                  </a:cubicBezTo>
                  <a:cubicBezTo>
                    <a:pt x="10" y="157"/>
                    <a:pt x="10" y="156"/>
                    <a:pt x="10" y="155"/>
                  </a:cubicBezTo>
                  <a:moveTo>
                    <a:pt x="11" y="153"/>
                  </a:moveTo>
                  <a:cubicBezTo>
                    <a:pt x="11" y="153"/>
                    <a:pt x="11" y="153"/>
                    <a:pt x="11" y="153"/>
                  </a:cubicBezTo>
                  <a:cubicBezTo>
                    <a:pt x="11" y="153"/>
                    <a:pt x="11" y="153"/>
                    <a:pt x="11" y="153"/>
                  </a:cubicBezTo>
                  <a:cubicBezTo>
                    <a:pt x="11" y="153"/>
                    <a:pt x="11" y="153"/>
                    <a:pt x="11" y="153"/>
                  </a:cubicBezTo>
                  <a:moveTo>
                    <a:pt x="11" y="153"/>
                  </a:moveTo>
                  <a:cubicBezTo>
                    <a:pt x="11" y="153"/>
                    <a:pt x="11" y="153"/>
                    <a:pt x="11" y="153"/>
                  </a:cubicBezTo>
                  <a:cubicBezTo>
                    <a:pt x="11" y="153"/>
                    <a:pt x="11" y="153"/>
                    <a:pt x="11" y="153"/>
                  </a:cubicBezTo>
                  <a:moveTo>
                    <a:pt x="11" y="152"/>
                  </a:moveTo>
                  <a:cubicBezTo>
                    <a:pt x="11" y="152"/>
                    <a:pt x="11" y="152"/>
                    <a:pt x="11" y="152"/>
                  </a:cubicBezTo>
                  <a:cubicBezTo>
                    <a:pt x="11" y="152"/>
                    <a:pt x="11" y="152"/>
                    <a:pt x="11" y="152"/>
                  </a:cubicBezTo>
                  <a:moveTo>
                    <a:pt x="11" y="151"/>
                  </a:moveTo>
                  <a:cubicBezTo>
                    <a:pt x="11" y="151"/>
                    <a:pt x="11" y="152"/>
                    <a:pt x="11" y="152"/>
                  </a:cubicBezTo>
                  <a:cubicBezTo>
                    <a:pt x="11" y="152"/>
                    <a:pt x="11" y="151"/>
                    <a:pt x="11" y="151"/>
                  </a:cubicBezTo>
                  <a:moveTo>
                    <a:pt x="11" y="149"/>
                  </a:moveTo>
                  <a:cubicBezTo>
                    <a:pt x="11" y="149"/>
                    <a:pt x="11" y="149"/>
                    <a:pt x="11" y="149"/>
                  </a:cubicBezTo>
                  <a:cubicBezTo>
                    <a:pt x="11" y="149"/>
                    <a:pt x="11" y="149"/>
                    <a:pt x="11" y="149"/>
                  </a:cubicBezTo>
                  <a:moveTo>
                    <a:pt x="11" y="148"/>
                  </a:moveTo>
                  <a:cubicBezTo>
                    <a:pt x="11" y="148"/>
                    <a:pt x="11" y="149"/>
                    <a:pt x="11" y="149"/>
                  </a:cubicBezTo>
                  <a:cubicBezTo>
                    <a:pt x="11" y="149"/>
                    <a:pt x="11" y="148"/>
                    <a:pt x="11" y="148"/>
                  </a:cubicBezTo>
                  <a:moveTo>
                    <a:pt x="12" y="148"/>
                  </a:moveTo>
                  <a:cubicBezTo>
                    <a:pt x="11" y="148"/>
                    <a:pt x="11" y="148"/>
                    <a:pt x="11" y="148"/>
                  </a:cubicBezTo>
                  <a:cubicBezTo>
                    <a:pt x="11" y="148"/>
                    <a:pt x="11" y="148"/>
                    <a:pt x="12" y="148"/>
                  </a:cubicBezTo>
                  <a:moveTo>
                    <a:pt x="50" y="0"/>
                  </a:moveTo>
                  <a:cubicBezTo>
                    <a:pt x="33" y="48"/>
                    <a:pt x="20" y="98"/>
                    <a:pt x="12" y="147"/>
                  </a:cubicBezTo>
                  <a:cubicBezTo>
                    <a:pt x="16" y="119"/>
                    <a:pt x="23" y="91"/>
                    <a:pt x="30" y="63"/>
                  </a:cubicBezTo>
                  <a:cubicBezTo>
                    <a:pt x="32" y="62"/>
                    <a:pt x="34" y="62"/>
                    <a:pt x="36" y="61"/>
                  </a:cubicBezTo>
                  <a:cubicBezTo>
                    <a:pt x="38" y="50"/>
                    <a:pt x="41" y="39"/>
                    <a:pt x="43" y="28"/>
                  </a:cubicBezTo>
                  <a:cubicBezTo>
                    <a:pt x="45" y="19"/>
                    <a:pt x="47" y="9"/>
                    <a:pt x="50" y="1"/>
                  </a:cubicBezTo>
                  <a:cubicBezTo>
                    <a:pt x="50" y="0"/>
                    <a:pt x="50" y="0"/>
                    <a:pt x="50"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6" name="Freeform 33">
              <a:extLst>
                <a:ext uri="{FF2B5EF4-FFF2-40B4-BE49-F238E27FC236}">
                  <a16:creationId xmlns:a16="http://schemas.microsoft.com/office/drawing/2014/main" id="{3771C81D-6AB0-459A-AD96-679CD04E22A5}"/>
                </a:ext>
              </a:extLst>
            </p:cNvPr>
            <p:cNvSpPr>
              <a:spLocks/>
            </p:cNvSpPr>
            <p:nvPr/>
          </p:nvSpPr>
          <p:spPr bwMode="auto">
            <a:xfrm>
              <a:off x="1435101" y="4167188"/>
              <a:ext cx="130175" cy="474663"/>
            </a:xfrm>
            <a:custGeom>
              <a:avLst/>
              <a:gdLst>
                <a:gd name="T0" fmla="*/ 26 w 26"/>
                <a:gd name="T1" fmla="*/ 0 h 97"/>
                <a:gd name="T2" fmla="*/ 20 w 26"/>
                <a:gd name="T3" fmla="*/ 2 h 97"/>
                <a:gd name="T4" fmla="*/ 2 w 26"/>
                <a:gd name="T5" fmla="*/ 86 h 97"/>
                <a:gd name="T6" fmla="*/ 2 w 26"/>
                <a:gd name="T7" fmla="*/ 87 h 97"/>
                <a:gd name="T8" fmla="*/ 1 w 26"/>
                <a:gd name="T9" fmla="*/ 87 h 97"/>
                <a:gd name="T10" fmla="*/ 1 w 26"/>
                <a:gd name="T11" fmla="*/ 87 h 97"/>
                <a:gd name="T12" fmla="*/ 1 w 26"/>
                <a:gd name="T13" fmla="*/ 88 h 97"/>
                <a:gd name="T14" fmla="*/ 1 w 26"/>
                <a:gd name="T15" fmla="*/ 88 h 97"/>
                <a:gd name="T16" fmla="*/ 1 w 26"/>
                <a:gd name="T17" fmla="*/ 88 h 97"/>
                <a:gd name="T18" fmla="*/ 1 w 26"/>
                <a:gd name="T19" fmla="*/ 90 h 97"/>
                <a:gd name="T20" fmla="*/ 1 w 26"/>
                <a:gd name="T21" fmla="*/ 91 h 97"/>
                <a:gd name="T22" fmla="*/ 1 w 26"/>
                <a:gd name="T23" fmla="*/ 91 h 97"/>
                <a:gd name="T24" fmla="*/ 1 w 26"/>
                <a:gd name="T25" fmla="*/ 91 h 97"/>
                <a:gd name="T26" fmla="*/ 1 w 26"/>
                <a:gd name="T27" fmla="*/ 92 h 97"/>
                <a:gd name="T28" fmla="*/ 1 w 26"/>
                <a:gd name="T29" fmla="*/ 92 h 97"/>
                <a:gd name="T30" fmla="*/ 1 w 26"/>
                <a:gd name="T31" fmla="*/ 92 h 97"/>
                <a:gd name="T32" fmla="*/ 1 w 26"/>
                <a:gd name="T33" fmla="*/ 92 h 97"/>
                <a:gd name="T34" fmla="*/ 1 w 26"/>
                <a:gd name="T35" fmla="*/ 92 h 97"/>
                <a:gd name="T36" fmla="*/ 0 w 26"/>
                <a:gd name="T37" fmla="*/ 93 h 97"/>
                <a:gd name="T38" fmla="*/ 0 w 26"/>
                <a:gd name="T39" fmla="*/ 94 h 97"/>
                <a:gd name="T40" fmla="*/ 0 w 26"/>
                <a:gd name="T41" fmla="*/ 94 h 97"/>
                <a:gd name="T42" fmla="*/ 0 w 26"/>
                <a:gd name="T43" fmla="*/ 97 h 97"/>
                <a:gd name="T44" fmla="*/ 10 w 26"/>
                <a:gd name="T45" fmla="*/ 94 h 97"/>
                <a:gd name="T46" fmla="*/ 26 w 26"/>
                <a:gd name="T4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97">
                  <a:moveTo>
                    <a:pt x="26" y="0"/>
                  </a:moveTo>
                  <a:cubicBezTo>
                    <a:pt x="24" y="1"/>
                    <a:pt x="22" y="1"/>
                    <a:pt x="20" y="2"/>
                  </a:cubicBezTo>
                  <a:cubicBezTo>
                    <a:pt x="13" y="30"/>
                    <a:pt x="6" y="58"/>
                    <a:pt x="2" y="86"/>
                  </a:cubicBezTo>
                  <a:cubicBezTo>
                    <a:pt x="2" y="86"/>
                    <a:pt x="2" y="86"/>
                    <a:pt x="2"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90"/>
                    <a:pt x="1" y="90"/>
                  </a:cubicBezTo>
                  <a:cubicBezTo>
                    <a:pt x="1" y="90"/>
                    <a:pt x="1" y="91"/>
                    <a:pt x="1" y="91"/>
                  </a:cubicBezTo>
                  <a:cubicBezTo>
                    <a:pt x="1" y="91"/>
                    <a:pt x="1" y="91"/>
                    <a:pt x="1" y="91"/>
                  </a:cubicBezTo>
                  <a:cubicBezTo>
                    <a:pt x="1" y="91"/>
                    <a:pt x="1" y="91"/>
                    <a:pt x="1" y="91"/>
                  </a:cubicBezTo>
                  <a:cubicBezTo>
                    <a:pt x="1" y="91"/>
                    <a:pt x="1" y="92"/>
                    <a:pt x="1" y="92"/>
                  </a:cubicBezTo>
                  <a:cubicBezTo>
                    <a:pt x="1" y="92"/>
                    <a:pt x="1" y="92"/>
                    <a:pt x="1" y="92"/>
                  </a:cubicBezTo>
                  <a:cubicBezTo>
                    <a:pt x="1" y="92"/>
                    <a:pt x="1" y="92"/>
                    <a:pt x="1" y="92"/>
                  </a:cubicBezTo>
                  <a:cubicBezTo>
                    <a:pt x="1" y="92"/>
                    <a:pt x="1" y="92"/>
                    <a:pt x="1" y="92"/>
                  </a:cubicBezTo>
                  <a:cubicBezTo>
                    <a:pt x="1" y="92"/>
                    <a:pt x="1" y="92"/>
                    <a:pt x="1" y="92"/>
                  </a:cubicBezTo>
                  <a:cubicBezTo>
                    <a:pt x="0" y="93"/>
                    <a:pt x="0" y="93"/>
                    <a:pt x="0" y="93"/>
                  </a:cubicBezTo>
                  <a:cubicBezTo>
                    <a:pt x="0" y="93"/>
                    <a:pt x="0" y="93"/>
                    <a:pt x="0" y="94"/>
                  </a:cubicBezTo>
                  <a:cubicBezTo>
                    <a:pt x="0" y="94"/>
                    <a:pt x="0" y="94"/>
                    <a:pt x="0" y="94"/>
                  </a:cubicBezTo>
                  <a:cubicBezTo>
                    <a:pt x="0" y="95"/>
                    <a:pt x="0" y="96"/>
                    <a:pt x="0" y="97"/>
                  </a:cubicBezTo>
                  <a:cubicBezTo>
                    <a:pt x="3" y="96"/>
                    <a:pt x="7" y="95"/>
                    <a:pt x="10" y="94"/>
                  </a:cubicBezTo>
                  <a:cubicBezTo>
                    <a:pt x="14" y="62"/>
                    <a:pt x="20" y="30"/>
                    <a:pt x="26"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7" name="Freeform 34">
              <a:extLst>
                <a:ext uri="{FF2B5EF4-FFF2-40B4-BE49-F238E27FC236}">
                  <a16:creationId xmlns:a16="http://schemas.microsoft.com/office/drawing/2014/main" id="{D15F5DF0-B4E1-4097-B2D9-8DFBC0534155}"/>
                </a:ext>
              </a:extLst>
            </p:cNvPr>
            <p:cNvSpPr>
              <a:spLocks/>
            </p:cNvSpPr>
            <p:nvPr/>
          </p:nvSpPr>
          <p:spPr bwMode="auto">
            <a:xfrm>
              <a:off x="1385888" y="4935538"/>
              <a:ext cx="65088" cy="530225"/>
            </a:xfrm>
            <a:custGeom>
              <a:avLst/>
              <a:gdLst>
                <a:gd name="T0" fmla="*/ 13 w 13"/>
                <a:gd name="T1" fmla="*/ 0 h 108"/>
                <a:gd name="T2" fmla="*/ 3 w 13"/>
                <a:gd name="T3" fmla="*/ 2 h 108"/>
                <a:gd name="T4" fmla="*/ 0 w 13"/>
                <a:gd name="T5" fmla="*/ 60 h 108"/>
                <a:gd name="T6" fmla="*/ 0 w 13"/>
                <a:gd name="T7" fmla="*/ 60 h 108"/>
                <a:gd name="T8" fmla="*/ 0 w 13"/>
                <a:gd name="T9" fmla="*/ 60 h 108"/>
                <a:gd name="T10" fmla="*/ 0 w 13"/>
                <a:gd name="T11" fmla="*/ 60 h 108"/>
                <a:gd name="T12" fmla="*/ 0 w 13"/>
                <a:gd name="T13" fmla="*/ 60 h 108"/>
                <a:gd name="T14" fmla="*/ 0 w 13"/>
                <a:gd name="T15" fmla="*/ 60 h 108"/>
                <a:gd name="T16" fmla="*/ 0 w 13"/>
                <a:gd name="T17" fmla="*/ 60 h 108"/>
                <a:gd name="T18" fmla="*/ 0 w 13"/>
                <a:gd name="T19" fmla="*/ 61 h 108"/>
                <a:gd name="T20" fmla="*/ 0 w 13"/>
                <a:gd name="T21" fmla="*/ 61 h 108"/>
                <a:gd name="T22" fmla="*/ 0 w 13"/>
                <a:gd name="T23" fmla="*/ 61 h 108"/>
                <a:gd name="T24" fmla="*/ 0 w 13"/>
                <a:gd name="T25" fmla="*/ 61 h 108"/>
                <a:gd name="T26" fmla="*/ 1 w 13"/>
                <a:gd name="T27" fmla="*/ 108 h 108"/>
                <a:gd name="T28" fmla="*/ 9 w 13"/>
                <a:gd name="T29" fmla="*/ 106 h 108"/>
                <a:gd name="T30" fmla="*/ 13 w 13"/>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8">
                  <a:moveTo>
                    <a:pt x="13" y="0"/>
                  </a:moveTo>
                  <a:cubicBezTo>
                    <a:pt x="9" y="0"/>
                    <a:pt x="6" y="1"/>
                    <a:pt x="3" y="2"/>
                  </a:cubicBezTo>
                  <a:cubicBezTo>
                    <a:pt x="1" y="21"/>
                    <a:pt x="0" y="41"/>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73"/>
                    <a:pt x="0" y="90"/>
                    <a:pt x="1" y="108"/>
                  </a:cubicBezTo>
                  <a:cubicBezTo>
                    <a:pt x="3" y="107"/>
                    <a:pt x="6" y="107"/>
                    <a:pt x="9" y="106"/>
                  </a:cubicBezTo>
                  <a:cubicBezTo>
                    <a:pt x="8" y="72"/>
                    <a:pt x="10" y="36"/>
                    <a:pt x="13"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8" name="Freeform 35">
              <a:extLst>
                <a:ext uri="{FF2B5EF4-FFF2-40B4-BE49-F238E27FC236}">
                  <a16:creationId xmlns:a16="http://schemas.microsoft.com/office/drawing/2014/main" id="{5638A3E9-A15C-46B1-A7CE-B5F7CCC6F0E5}"/>
                </a:ext>
              </a:extLst>
            </p:cNvPr>
            <p:cNvSpPr>
              <a:spLocks/>
            </p:cNvSpPr>
            <p:nvPr/>
          </p:nvSpPr>
          <p:spPr bwMode="auto">
            <a:xfrm>
              <a:off x="1400176" y="5740400"/>
              <a:ext cx="295275" cy="420688"/>
            </a:xfrm>
            <a:custGeom>
              <a:avLst/>
              <a:gdLst>
                <a:gd name="T0" fmla="*/ 12 w 59"/>
                <a:gd name="T1" fmla="*/ 0 h 86"/>
                <a:gd name="T2" fmla="*/ 6 w 59"/>
                <a:gd name="T3" fmla="*/ 2 h 86"/>
                <a:gd name="T4" fmla="*/ 0 w 59"/>
                <a:gd name="T5" fmla="*/ 4 h 86"/>
                <a:gd name="T6" fmla="*/ 3 w 59"/>
                <a:gd name="T7" fmla="*/ 27 h 86"/>
                <a:gd name="T8" fmla="*/ 3 w 59"/>
                <a:gd name="T9" fmla="*/ 27 h 86"/>
                <a:gd name="T10" fmla="*/ 3 w 59"/>
                <a:gd name="T11" fmla="*/ 27 h 86"/>
                <a:gd name="T12" fmla="*/ 3 w 59"/>
                <a:gd name="T13" fmla="*/ 27 h 86"/>
                <a:gd name="T14" fmla="*/ 3 w 59"/>
                <a:gd name="T15" fmla="*/ 27 h 86"/>
                <a:gd name="T16" fmla="*/ 3 w 59"/>
                <a:gd name="T17" fmla="*/ 27 h 86"/>
                <a:gd name="T18" fmla="*/ 3 w 59"/>
                <a:gd name="T19" fmla="*/ 27 h 86"/>
                <a:gd name="T20" fmla="*/ 3 w 59"/>
                <a:gd name="T21" fmla="*/ 27 h 86"/>
                <a:gd name="T22" fmla="*/ 3 w 59"/>
                <a:gd name="T23" fmla="*/ 28 h 86"/>
                <a:gd name="T24" fmla="*/ 3 w 59"/>
                <a:gd name="T25" fmla="*/ 28 h 86"/>
                <a:gd name="T26" fmla="*/ 8 w 59"/>
                <a:gd name="T27" fmla="*/ 35 h 86"/>
                <a:gd name="T28" fmla="*/ 8 w 59"/>
                <a:gd name="T29" fmla="*/ 35 h 86"/>
                <a:gd name="T30" fmla="*/ 8 w 59"/>
                <a:gd name="T31" fmla="*/ 35 h 86"/>
                <a:gd name="T32" fmla="*/ 8 w 59"/>
                <a:gd name="T33" fmla="*/ 35 h 86"/>
                <a:gd name="T34" fmla="*/ 8 w 59"/>
                <a:gd name="T35" fmla="*/ 35 h 86"/>
                <a:gd name="T36" fmla="*/ 8 w 59"/>
                <a:gd name="T37" fmla="*/ 35 h 86"/>
                <a:gd name="T38" fmla="*/ 8 w 59"/>
                <a:gd name="T39" fmla="*/ 35 h 86"/>
                <a:gd name="T40" fmla="*/ 8 w 59"/>
                <a:gd name="T41" fmla="*/ 35 h 86"/>
                <a:gd name="T42" fmla="*/ 8 w 59"/>
                <a:gd name="T43" fmla="*/ 35 h 86"/>
                <a:gd name="T44" fmla="*/ 8 w 59"/>
                <a:gd name="T45" fmla="*/ 36 h 86"/>
                <a:gd name="T46" fmla="*/ 8 w 59"/>
                <a:gd name="T47" fmla="*/ 36 h 86"/>
                <a:gd name="T48" fmla="*/ 48 w 59"/>
                <a:gd name="T49" fmla="*/ 86 h 86"/>
                <a:gd name="T50" fmla="*/ 59 w 59"/>
                <a:gd name="T51" fmla="*/ 81 h 86"/>
                <a:gd name="T52" fmla="*/ 31 w 59"/>
                <a:gd name="T53" fmla="*/ 47 h 86"/>
                <a:gd name="T54" fmla="*/ 12 w 59"/>
                <a:gd name="T5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86">
                  <a:moveTo>
                    <a:pt x="12" y="0"/>
                  </a:moveTo>
                  <a:cubicBezTo>
                    <a:pt x="10" y="1"/>
                    <a:pt x="8" y="2"/>
                    <a:pt x="6" y="2"/>
                  </a:cubicBezTo>
                  <a:cubicBezTo>
                    <a:pt x="4" y="3"/>
                    <a:pt x="2" y="3"/>
                    <a:pt x="0" y="4"/>
                  </a:cubicBezTo>
                  <a:cubicBezTo>
                    <a:pt x="1" y="17"/>
                    <a:pt x="2" y="26"/>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8"/>
                    <a:pt x="3" y="28"/>
                  </a:cubicBezTo>
                  <a:cubicBezTo>
                    <a:pt x="3" y="28"/>
                    <a:pt x="3" y="28"/>
                    <a:pt x="3" y="28"/>
                  </a:cubicBezTo>
                  <a:cubicBezTo>
                    <a:pt x="5" y="30"/>
                    <a:pt x="6" y="32"/>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20" y="53"/>
                    <a:pt x="35" y="72"/>
                    <a:pt x="48" y="86"/>
                  </a:cubicBezTo>
                  <a:cubicBezTo>
                    <a:pt x="51" y="85"/>
                    <a:pt x="55" y="83"/>
                    <a:pt x="59" y="81"/>
                  </a:cubicBezTo>
                  <a:cubicBezTo>
                    <a:pt x="48" y="72"/>
                    <a:pt x="39" y="61"/>
                    <a:pt x="31" y="47"/>
                  </a:cubicBezTo>
                  <a:cubicBezTo>
                    <a:pt x="22" y="31"/>
                    <a:pt x="16" y="16"/>
                    <a:pt x="12"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9" name="Freeform 36">
              <a:extLst>
                <a:ext uri="{FF2B5EF4-FFF2-40B4-BE49-F238E27FC236}">
                  <a16:creationId xmlns:a16="http://schemas.microsoft.com/office/drawing/2014/main" id="{112B2D1A-2F30-45AD-B064-43D6D8666714}"/>
                </a:ext>
              </a:extLst>
            </p:cNvPr>
            <p:cNvSpPr>
              <a:spLocks noEditPoints="1"/>
            </p:cNvSpPr>
            <p:nvPr/>
          </p:nvSpPr>
          <p:spPr bwMode="auto">
            <a:xfrm>
              <a:off x="1495426" y="3162300"/>
              <a:ext cx="219075" cy="465138"/>
            </a:xfrm>
            <a:custGeom>
              <a:avLst/>
              <a:gdLst>
                <a:gd name="T0" fmla="*/ 1 w 44"/>
                <a:gd name="T1" fmla="*/ 1 h 95"/>
                <a:gd name="T2" fmla="*/ 1 w 44"/>
                <a:gd name="T3" fmla="*/ 1 h 95"/>
                <a:gd name="T4" fmla="*/ 44 w 44"/>
                <a:gd name="T5" fmla="*/ 95 h 95"/>
                <a:gd name="T6" fmla="*/ 44 w 44"/>
                <a:gd name="T7" fmla="*/ 95 h 95"/>
                <a:gd name="T8" fmla="*/ 1 w 44"/>
                <a:gd name="T9" fmla="*/ 1 h 95"/>
                <a:gd name="T10" fmla="*/ 1 w 44"/>
                <a:gd name="T11" fmla="*/ 1 h 95"/>
                <a:gd name="T12" fmla="*/ 1 w 44"/>
                <a:gd name="T13" fmla="*/ 1 h 95"/>
                <a:gd name="T14" fmla="*/ 1 w 44"/>
                <a:gd name="T15" fmla="*/ 1 h 95"/>
                <a:gd name="T16" fmla="*/ 1 w 44"/>
                <a:gd name="T17" fmla="*/ 1 h 95"/>
                <a:gd name="T18" fmla="*/ 1 w 44"/>
                <a:gd name="T19" fmla="*/ 1 h 95"/>
                <a:gd name="T20" fmla="*/ 1 w 44"/>
                <a:gd name="T21" fmla="*/ 1 h 95"/>
                <a:gd name="T22" fmla="*/ 1 w 44"/>
                <a:gd name="T23" fmla="*/ 1 h 95"/>
                <a:gd name="T24" fmla="*/ 1 w 44"/>
                <a:gd name="T25" fmla="*/ 1 h 95"/>
                <a:gd name="T26" fmla="*/ 1 w 44"/>
                <a:gd name="T27" fmla="*/ 1 h 95"/>
                <a:gd name="T28" fmla="*/ 1 w 44"/>
                <a:gd name="T29" fmla="*/ 1 h 95"/>
                <a:gd name="T30" fmla="*/ 1 w 44"/>
                <a:gd name="T31" fmla="*/ 1 h 95"/>
                <a:gd name="T32" fmla="*/ 1 w 44"/>
                <a:gd name="T33" fmla="*/ 1 h 95"/>
                <a:gd name="T34" fmla="*/ 1 w 44"/>
                <a:gd name="T35" fmla="*/ 1 h 95"/>
                <a:gd name="T36" fmla="*/ 1 w 44"/>
                <a:gd name="T37" fmla="*/ 1 h 95"/>
                <a:gd name="T38" fmla="*/ 1 w 44"/>
                <a:gd name="T39" fmla="*/ 1 h 95"/>
                <a:gd name="T40" fmla="*/ 1 w 44"/>
                <a:gd name="T41" fmla="*/ 1 h 95"/>
                <a:gd name="T42" fmla="*/ 1 w 44"/>
                <a:gd name="T43" fmla="*/ 1 h 95"/>
                <a:gd name="T44" fmla="*/ 1 w 44"/>
                <a:gd name="T45" fmla="*/ 1 h 95"/>
                <a:gd name="T46" fmla="*/ 1 w 44"/>
                <a:gd name="T47" fmla="*/ 1 h 95"/>
                <a:gd name="T48" fmla="*/ 1 w 44"/>
                <a:gd name="T49" fmla="*/ 0 h 95"/>
                <a:gd name="T50" fmla="*/ 1 w 44"/>
                <a:gd name="T51" fmla="*/ 0 h 95"/>
                <a:gd name="T52" fmla="*/ 1 w 44"/>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5">
                  <a:moveTo>
                    <a:pt x="1" y="1"/>
                  </a:moveTo>
                  <a:cubicBezTo>
                    <a:pt x="1" y="1"/>
                    <a:pt x="1" y="1"/>
                    <a:pt x="1" y="1"/>
                  </a:cubicBezTo>
                  <a:cubicBezTo>
                    <a:pt x="0" y="35"/>
                    <a:pt x="30" y="74"/>
                    <a:pt x="44" y="95"/>
                  </a:cubicBezTo>
                  <a:cubicBezTo>
                    <a:pt x="44" y="95"/>
                    <a:pt x="44" y="95"/>
                    <a:pt x="44" y="95"/>
                  </a:cubicBezTo>
                  <a:cubicBezTo>
                    <a:pt x="30" y="74"/>
                    <a:pt x="0" y="35"/>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0" name="Freeform 37">
              <a:extLst>
                <a:ext uri="{FF2B5EF4-FFF2-40B4-BE49-F238E27FC236}">
                  <a16:creationId xmlns:a16="http://schemas.microsoft.com/office/drawing/2014/main" id="{D735E22C-FB3E-4F13-B708-1212A4299C58}"/>
                </a:ext>
              </a:extLst>
            </p:cNvPr>
            <p:cNvSpPr>
              <a:spLocks noEditPoints="1"/>
            </p:cNvSpPr>
            <p:nvPr/>
          </p:nvSpPr>
          <p:spPr bwMode="auto">
            <a:xfrm>
              <a:off x="1495426" y="3132138"/>
              <a:ext cx="623888" cy="495300"/>
            </a:xfrm>
            <a:custGeom>
              <a:avLst/>
              <a:gdLst>
                <a:gd name="T0" fmla="*/ 79 w 125"/>
                <a:gd name="T1" fmla="*/ 90 h 101"/>
                <a:gd name="T2" fmla="*/ 79 w 125"/>
                <a:gd name="T3" fmla="*/ 90 h 101"/>
                <a:gd name="T4" fmla="*/ 76 w 125"/>
                <a:gd name="T5" fmla="*/ 88 h 101"/>
                <a:gd name="T6" fmla="*/ 79 w 125"/>
                <a:gd name="T7" fmla="*/ 85 h 101"/>
                <a:gd name="T8" fmla="*/ 80 w 125"/>
                <a:gd name="T9" fmla="*/ 85 h 101"/>
                <a:gd name="T10" fmla="*/ 83 w 125"/>
                <a:gd name="T11" fmla="*/ 86 h 101"/>
                <a:gd name="T12" fmla="*/ 81 w 125"/>
                <a:gd name="T13" fmla="*/ 89 h 101"/>
                <a:gd name="T14" fmla="*/ 79 w 125"/>
                <a:gd name="T15" fmla="*/ 90 h 101"/>
                <a:gd name="T16" fmla="*/ 51 w 125"/>
                <a:gd name="T17" fmla="*/ 91 h 101"/>
                <a:gd name="T18" fmla="*/ 51 w 125"/>
                <a:gd name="T19" fmla="*/ 89 h 101"/>
                <a:gd name="T20" fmla="*/ 58 w 125"/>
                <a:gd name="T21" fmla="*/ 85 h 101"/>
                <a:gd name="T22" fmla="*/ 64 w 125"/>
                <a:gd name="T23" fmla="*/ 84 h 101"/>
                <a:gd name="T24" fmla="*/ 66 w 125"/>
                <a:gd name="T25" fmla="*/ 85 h 101"/>
                <a:gd name="T26" fmla="*/ 64 w 125"/>
                <a:gd name="T27" fmla="*/ 89 h 101"/>
                <a:gd name="T28" fmla="*/ 57 w 125"/>
                <a:gd name="T29" fmla="*/ 89 h 101"/>
                <a:gd name="T30" fmla="*/ 51 w 125"/>
                <a:gd name="T31" fmla="*/ 91 h 101"/>
                <a:gd name="T32" fmla="*/ 51 w 125"/>
                <a:gd name="T33" fmla="*/ 91 h 101"/>
                <a:gd name="T34" fmla="*/ 11 w 125"/>
                <a:gd name="T35" fmla="*/ 0 h 101"/>
                <a:gd name="T36" fmla="*/ 1 w 125"/>
                <a:gd name="T37" fmla="*/ 6 h 101"/>
                <a:gd name="T38" fmla="*/ 1 w 125"/>
                <a:gd name="T39" fmla="*/ 6 h 101"/>
                <a:gd name="T40" fmla="*/ 1 w 125"/>
                <a:gd name="T41" fmla="*/ 7 h 101"/>
                <a:gd name="T42" fmla="*/ 1 w 125"/>
                <a:gd name="T43" fmla="*/ 7 h 101"/>
                <a:gd name="T44" fmla="*/ 1 w 125"/>
                <a:gd name="T45" fmla="*/ 7 h 101"/>
                <a:gd name="T46" fmla="*/ 1 w 125"/>
                <a:gd name="T47" fmla="*/ 7 h 101"/>
                <a:gd name="T48" fmla="*/ 1 w 125"/>
                <a:gd name="T49" fmla="*/ 7 h 101"/>
                <a:gd name="T50" fmla="*/ 1 w 125"/>
                <a:gd name="T51" fmla="*/ 7 h 101"/>
                <a:gd name="T52" fmla="*/ 1 w 125"/>
                <a:gd name="T53" fmla="*/ 7 h 101"/>
                <a:gd name="T54" fmla="*/ 1 w 125"/>
                <a:gd name="T55" fmla="*/ 7 h 101"/>
                <a:gd name="T56" fmla="*/ 1 w 125"/>
                <a:gd name="T57" fmla="*/ 7 h 101"/>
                <a:gd name="T58" fmla="*/ 1 w 125"/>
                <a:gd name="T59" fmla="*/ 7 h 101"/>
                <a:gd name="T60" fmla="*/ 1 w 125"/>
                <a:gd name="T61" fmla="*/ 7 h 101"/>
                <a:gd name="T62" fmla="*/ 1 w 125"/>
                <a:gd name="T63" fmla="*/ 7 h 101"/>
                <a:gd name="T64" fmla="*/ 1 w 125"/>
                <a:gd name="T65" fmla="*/ 7 h 101"/>
                <a:gd name="T66" fmla="*/ 1 w 125"/>
                <a:gd name="T67" fmla="*/ 7 h 101"/>
                <a:gd name="T68" fmla="*/ 44 w 125"/>
                <a:gd name="T69" fmla="*/ 101 h 101"/>
                <a:gd name="T70" fmla="*/ 45 w 125"/>
                <a:gd name="T71" fmla="*/ 101 h 101"/>
                <a:gd name="T72" fmla="*/ 51 w 125"/>
                <a:gd name="T73" fmla="*/ 99 h 101"/>
                <a:gd name="T74" fmla="*/ 53 w 125"/>
                <a:gd name="T75" fmla="*/ 94 h 101"/>
                <a:gd name="T76" fmla="*/ 55 w 125"/>
                <a:gd name="T77" fmla="*/ 93 h 101"/>
                <a:gd name="T78" fmla="*/ 55 w 125"/>
                <a:gd name="T79" fmla="*/ 94 h 101"/>
                <a:gd name="T80" fmla="*/ 54 w 125"/>
                <a:gd name="T81" fmla="*/ 99 h 101"/>
                <a:gd name="T82" fmla="*/ 73 w 125"/>
                <a:gd name="T83" fmla="*/ 95 h 101"/>
                <a:gd name="T84" fmla="*/ 74 w 125"/>
                <a:gd name="T85" fmla="*/ 95 h 101"/>
                <a:gd name="T86" fmla="*/ 90 w 125"/>
                <a:gd name="T87" fmla="*/ 98 h 101"/>
                <a:gd name="T88" fmla="*/ 125 w 125"/>
                <a:gd name="T89" fmla="*/ 48 h 101"/>
                <a:gd name="T90" fmla="*/ 84 w 125"/>
                <a:gd name="T91" fmla="*/ 74 h 101"/>
                <a:gd name="T92" fmla="*/ 72 w 125"/>
                <a:gd name="T93" fmla="*/ 75 h 101"/>
                <a:gd name="T94" fmla="*/ 16 w 125"/>
                <a:gd name="T95" fmla="*/ 17 h 101"/>
                <a:gd name="T96" fmla="*/ 11 w 125"/>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01">
                  <a:moveTo>
                    <a:pt x="79" y="90"/>
                  </a:moveTo>
                  <a:cubicBezTo>
                    <a:pt x="79" y="90"/>
                    <a:pt x="79" y="90"/>
                    <a:pt x="79" y="90"/>
                  </a:cubicBezTo>
                  <a:cubicBezTo>
                    <a:pt x="77" y="90"/>
                    <a:pt x="76" y="89"/>
                    <a:pt x="76" y="88"/>
                  </a:cubicBezTo>
                  <a:cubicBezTo>
                    <a:pt x="77" y="86"/>
                    <a:pt x="78" y="85"/>
                    <a:pt x="79" y="85"/>
                  </a:cubicBezTo>
                  <a:cubicBezTo>
                    <a:pt x="79" y="85"/>
                    <a:pt x="80" y="85"/>
                    <a:pt x="80" y="85"/>
                  </a:cubicBezTo>
                  <a:cubicBezTo>
                    <a:pt x="81" y="85"/>
                    <a:pt x="82" y="85"/>
                    <a:pt x="83" y="86"/>
                  </a:cubicBezTo>
                  <a:cubicBezTo>
                    <a:pt x="83" y="87"/>
                    <a:pt x="82" y="88"/>
                    <a:pt x="81" y="89"/>
                  </a:cubicBezTo>
                  <a:cubicBezTo>
                    <a:pt x="81" y="89"/>
                    <a:pt x="80" y="90"/>
                    <a:pt x="79" y="90"/>
                  </a:cubicBezTo>
                  <a:moveTo>
                    <a:pt x="51" y="91"/>
                  </a:moveTo>
                  <a:cubicBezTo>
                    <a:pt x="50" y="91"/>
                    <a:pt x="50" y="89"/>
                    <a:pt x="51" y="89"/>
                  </a:cubicBezTo>
                  <a:cubicBezTo>
                    <a:pt x="53" y="87"/>
                    <a:pt x="55" y="86"/>
                    <a:pt x="58" y="85"/>
                  </a:cubicBezTo>
                  <a:cubicBezTo>
                    <a:pt x="60" y="85"/>
                    <a:pt x="62" y="84"/>
                    <a:pt x="64" y="84"/>
                  </a:cubicBezTo>
                  <a:cubicBezTo>
                    <a:pt x="65" y="84"/>
                    <a:pt x="65" y="85"/>
                    <a:pt x="66" y="85"/>
                  </a:cubicBezTo>
                  <a:cubicBezTo>
                    <a:pt x="68" y="86"/>
                    <a:pt x="66" y="88"/>
                    <a:pt x="64" y="89"/>
                  </a:cubicBezTo>
                  <a:cubicBezTo>
                    <a:pt x="62" y="89"/>
                    <a:pt x="60" y="89"/>
                    <a:pt x="57" y="89"/>
                  </a:cubicBezTo>
                  <a:cubicBezTo>
                    <a:pt x="55" y="89"/>
                    <a:pt x="53" y="90"/>
                    <a:pt x="51" y="91"/>
                  </a:cubicBezTo>
                  <a:cubicBezTo>
                    <a:pt x="51" y="91"/>
                    <a:pt x="51" y="91"/>
                    <a:pt x="51" y="91"/>
                  </a:cubicBezTo>
                  <a:moveTo>
                    <a:pt x="11" y="0"/>
                  </a:moveTo>
                  <a:cubicBezTo>
                    <a:pt x="6" y="1"/>
                    <a:pt x="2" y="3"/>
                    <a:pt x="1" y="6"/>
                  </a:cubicBezTo>
                  <a:cubicBezTo>
                    <a:pt x="1" y="6"/>
                    <a:pt x="1" y="6"/>
                    <a:pt x="1" y="6"/>
                  </a:cubicBezTo>
                  <a:cubicBezTo>
                    <a:pt x="1" y="6"/>
                    <a:pt x="1" y="6"/>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41"/>
                    <a:pt x="30" y="80"/>
                    <a:pt x="44" y="101"/>
                  </a:cubicBezTo>
                  <a:cubicBezTo>
                    <a:pt x="45" y="101"/>
                    <a:pt x="45" y="101"/>
                    <a:pt x="45" y="101"/>
                  </a:cubicBezTo>
                  <a:cubicBezTo>
                    <a:pt x="47" y="100"/>
                    <a:pt x="49" y="100"/>
                    <a:pt x="51" y="99"/>
                  </a:cubicBezTo>
                  <a:cubicBezTo>
                    <a:pt x="51" y="97"/>
                    <a:pt x="52" y="96"/>
                    <a:pt x="53" y="94"/>
                  </a:cubicBezTo>
                  <a:cubicBezTo>
                    <a:pt x="53" y="93"/>
                    <a:pt x="54" y="93"/>
                    <a:pt x="55" y="93"/>
                  </a:cubicBezTo>
                  <a:cubicBezTo>
                    <a:pt x="55" y="93"/>
                    <a:pt x="55" y="93"/>
                    <a:pt x="55" y="94"/>
                  </a:cubicBezTo>
                  <a:cubicBezTo>
                    <a:pt x="55" y="95"/>
                    <a:pt x="54" y="97"/>
                    <a:pt x="54" y="99"/>
                  </a:cubicBezTo>
                  <a:cubicBezTo>
                    <a:pt x="60" y="97"/>
                    <a:pt x="67" y="95"/>
                    <a:pt x="73" y="95"/>
                  </a:cubicBezTo>
                  <a:cubicBezTo>
                    <a:pt x="74" y="95"/>
                    <a:pt x="74" y="95"/>
                    <a:pt x="74" y="95"/>
                  </a:cubicBezTo>
                  <a:cubicBezTo>
                    <a:pt x="79" y="95"/>
                    <a:pt x="85" y="96"/>
                    <a:pt x="90" y="98"/>
                  </a:cubicBezTo>
                  <a:cubicBezTo>
                    <a:pt x="102" y="81"/>
                    <a:pt x="115" y="64"/>
                    <a:pt x="125" y="48"/>
                  </a:cubicBezTo>
                  <a:cubicBezTo>
                    <a:pt x="115" y="60"/>
                    <a:pt x="102" y="70"/>
                    <a:pt x="84" y="74"/>
                  </a:cubicBezTo>
                  <a:cubicBezTo>
                    <a:pt x="79" y="74"/>
                    <a:pt x="76" y="75"/>
                    <a:pt x="72" y="75"/>
                  </a:cubicBezTo>
                  <a:cubicBezTo>
                    <a:pt x="40" y="75"/>
                    <a:pt x="25" y="46"/>
                    <a:pt x="16" y="17"/>
                  </a:cubicBezTo>
                  <a:cubicBezTo>
                    <a:pt x="15" y="14"/>
                    <a:pt x="14" y="6"/>
                    <a:pt x="1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1" name="Freeform 38">
              <a:extLst>
                <a:ext uri="{FF2B5EF4-FFF2-40B4-BE49-F238E27FC236}">
                  <a16:creationId xmlns:a16="http://schemas.microsoft.com/office/drawing/2014/main" id="{2D57E1BC-5EEC-4F1B-AEDE-A436974875CE}"/>
                </a:ext>
              </a:extLst>
            </p:cNvPr>
            <p:cNvSpPr>
              <a:spLocks/>
            </p:cNvSpPr>
            <p:nvPr/>
          </p:nvSpPr>
          <p:spPr bwMode="auto">
            <a:xfrm>
              <a:off x="1749426" y="3587750"/>
              <a:ext cx="20638" cy="30163"/>
            </a:xfrm>
            <a:custGeom>
              <a:avLst/>
              <a:gdLst>
                <a:gd name="T0" fmla="*/ 4 w 4"/>
                <a:gd name="T1" fmla="*/ 0 h 6"/>
                <a:gd name="T2" fmla="*/ 2 w 4"/>
                <a:gd name="T3" fmla="*/ 1 h 6"/>
                <a:gd name="T4" fmla="*/ 0 w 4"/>
                <a:gd name="T5" fmla="*/ 6 h 6"/>
                <a:gd name="T6" fmla="*/ 3 w 4"/>
                <a:gd name="T7" fmla="*/ 6 h 6"/>
                <a:gd name="T8" fmla="*/ 4 w 4"/>
                <a:gd name="T9" fmla="*/ 1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3" y="0"/>
                    <a:pt x="2" y="0"/>
                    <a:pt x="2" y="1"/>
                  </a:cubicBezTo>
                  <a:cubicBezTo>
                    <a:pt x="1" y="3"/>
                    <a:pt x="0" y="4"/>
                    <a:pt x="0" y="6"/>
                  </a:cubicBezTo>
                  <a:cubicBezTo>
                    <a:pt x="1" y="6"/>
                    <a:pt x="2" y="6"/>
                    <a:pt x="3" y="6"/>
                  </a:cubicBezTo>
                  <a:cubicBezTo>
                    <a:pt x="3" y="4"/>
                    <a:pt x="4" y="2"/>
                    <a:pt x="4" y="1"/>
                  </a:cubicBezTo>
                  <a:cubicBezTo>
                    <a:pt x="4" y="0"/>
                    <a:pt x="4" y="0"/>
                    <a:pt x="4" y="0"/>
                  </a:cubicBezTo>
                </a:path>
              </a:pathLst>
            </a:custGeom>
            <a:solidFill>
              <a:srgbClr val="35B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2" name="Freeform 39">
              <a:extLst>
                <a:ext uri="{FF2B5EF4-FFF2-40B4-BE49-F238E27FC236}">
                  <a16:creationId xmlns:a16="http://schemas.microsoft.com/office/drawing/2014/main" id="{47EA0D70-621C-4187-984F-ABB8F6395899}"/>
                </a:ext>
              </a:extLst>
            </p:cNvPr>
            <p:cNvSpPr>
              <a:spLocks/>
            </p:cNvSpPr>
            <p:nvPr/>
          </p:nvSpPr>
          <p:spPr bwMode="auto">
            <a:xfrm>
              <a:off x="1744663" y="3544888"/>
              <a:ext cx="90488" cy="33338"/>
            </a:xfrm>
            <a:custGeom>
              <a:avLst/>
              <a:gdLst>
                <a:gd name="T0" fmla="*/ 14 w 18"/>
                <a:gd name="T1" fmla="*/ 0 h 7"/>
                <a:gd name="T2" fmla="*/ 8 w 18"/>
                <a:gd name="T3" fmla="*/ 1 h 7"/>
                <a:gd name="T4" fmla="*/ 1 w 18"/>
                <a:gd name="T5" fmla="*/ 5 h 7"/>
                <a:gd name="T6" fmla="*/ 1 w 18"/>
                <a:gd name="T7" fmla="*/ 7 h 7"/>
                <a:gd name="T8" fmla="*/ 1 w 18"/>
                <a:gd name="T9" fmla="*/ 7 h 7"/>
                <a:gd name="T10" fmla="*/ 7 w 18"/>
                <a:gd name="T11" fmla="*/ 5 h 7"/>
                <a:gd name="T12" fmla="*/ 14 w 18"/>
                <a:gd name="T13" fmla="*/ 5 h 7"/>
                <a:gd name="T14" fmla="*/ 16 w 18"/>
                <a:gd name="T15" fmla="*/ 1 h 7"/>
                <a:gd name="T16" fmla="*/ 14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4" y="0"/>
                  </a:moveTo>
                  <a:cubicBezTo>
                    <a:pt x="12" y="0"/>
                    <a:pt x="10" y="1"/>
                    <a:pt x="8" y="1"/>
                  </a:cubicBezTo>
                  <a:cubicBezTo>
                    <a:pt x="5" y="2"/>
                    <a:pt x="3" y="3"/>
                    <a:pt x="1" y="5"/>
                  </a:cubicBezTo>
                  <a:cubicBezTo>
                    <a:pt x="0" y="5"/>
                    <a:pt x="0" y="7"/>
                    <a:pt x="1" y="7"/>
                  </a:cubicBezTo>
                  <a:cubicBezTo>
                    <a:pt x="1" y="7"/>
                    <a:pt x="1" y="7"/>
                    <a:pt x="1" y="7"/>
                  </a:cubicBezTo>
                  <a:cubicBezTo>
                    <a:pt x="3" y="6"/>
                    <a:pt x="5" y="5"/>
                    <a:pt x="7" y="5"/>
                  </a:cubicBezTo>
                  <a:cubicBezTo>
                    <a:pt x="10" y="5"/>
                    <a:pt x="12" y="5"/>
                    <a:pt x="14" y="5"/>
                  </a:cubicBezTo>
                  <a:cubicBezTo>
                    <a:pt x="16" y="4"/>
                    <a:pt x="18" y="2"/>
                    <a:pt x="16" y="1"/>
                  </a:cubicBezTo>
                  <a:cubicBezTo>
                    <a:pt x="15" y="1"/>
                    <a:pt x="15" y="0"/>
                    <a:pt x="1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3" name="Freeform 40">
              <a:extLst>
                <a:ext uri="{FF2B5EF4-FFF2-40B4-BE49-F238E27FC236}">
                  <a16:creationId xmlns:a16="http://schemas.microsoft.com/office/drawing/2014/main" id="{4806C204-6257-4D4A-AC5C-E0E902B28568}"/>
                </a:ext>
              </a:extLst>
            </p:cNvPr>
            <p:cNvSpPr>
              <a:spLocks/>
            </p:cNvSpPr>
            <p:nvPr/>
          </p:nvSpPr>
          <p:spPr bwMode="auto">
            <a:xfrm>
              <a:off x="1874838" y="3549650"/>
              <a:ext cx="34925" cy="23813"/>
            </a:xfrm>
            <a:custGeom>
              <a:avLst/>
              <a:gdLst>
                <a:gd name="T0" fmla="*/ 4 w 7"/>
                <a:gd name="T1" fmla="*/ 0 h 5"/>
                <a:gd name="T2" fmla="*/ 3 w 7"/>
                <a:gd name="T3" fmla="*/ 0 h 5"/>
                <a:gd name="T4" fmla="*/ 0 w 7"/>
                <a:gd name="T5" fmla="*/ 3 h 5"/>
                <a:gd name="T6" fmla="*/ 3 w 7"/>
                <a:gd name="T7" fmla="*/ 5 h 5"/>
                <a:gd name="T8" fmla="*/ 3 w 7"/>
                <a:gd name="T9" fmla="*/ 5 h 5"/>
                <a:gd name="T10" fmla="*/ 5 w 7"/>
                <a:gd name="T11" fmla="*/ 4 h 5"/>
                <a:gd name="T12" fmla="*/ 7 w 7"/>
                <a:gd name="T13" fmla="*/ 1 h 5"/>
                <a:gd name="T14" fmla="*/ 4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0"/>
                  </a:moveTo>
                  <a:cubicBezTo>
                    <a:pt x="4" y="0"/>
                    <a:pt x="3" y="0"/>
                    <a:pt x="3" y="0"/>
                  </a:cubicBezTo>
                  <a:cubicBezTo>
                    <a:pt x="2" y="0"/>
                    <a:pt x="1" y="1"/>
                    <a:pt x="0" y="3"/>
                  </a:cubicBezTo>
                  <a:cubicBezTo>
                    <a:pt x="0" y="4"/>
                    <a:pt x="1" y="5"/>
                    <a:pt x="3" y="5"/>
                  </a:cubicBezTo>
                  <a:cubicBezTo>
                    <a:pt x="3" y="5"/>
                    <a:pt x="3" y="5"/>
                    <a:pt x="3" y="5"/>
                  </a:cubicBezTo>
                  <a:cubicBezTo>
                    <a:pt x="4" y="5"/>
                    <a:pt x="5" y="4"/>
                    <a:pt x="5" y="4"/>
                  </a:cubicBezTo>
                  <a:cubicBezTo>
                    <a:pt x="6" y="3"/>
                    <a:pt x="7" y="2"/>
                    <a:pt x="7" y="1"/>
                  </a:cubicBezTo>
                  <a:cubicBezTo>
                    <a:pt x="6" y="0"/>
                    <a:pt x="5" y="0"/>
                    <a:pt x="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4" name="Freeform 41">
              <a:extLst>
                <a:ext uri="{FF2B5EF4-FFF2-40B4-BE49-F238E27FC236}">
                  <a16:creationId xmlns:a16="http://schemas.microsoft.com/office/drawing/2014/main" id="{09F29229-39C6-4ADF-8E09-88F5E96F1657}"/>
                </a:ext>
              </a:extLst>
            </p:cNvPr>
            <p:cNvSpPr>
              <a:spLocks/>
            </p:cNvSpPr>
            <p:nvPr/>
          </p:nvSpPr>
          <p:spPr bwMode="auto">
            <a:xfrm>
              <a:off x="1619251" y="3195638"/>
              <a:ext cx="76200" cy="176213"/>
            </a:xfrm>
            <a:custGeom>
              <a:avLst/>
              <a:gdLst>
                <a:gd name="T0" fmla="*/ 1 w 15"/>
                <a:gd name="T1" fmla="*/ 0 h 36"/>
                <a:gd name="T2" fmla="*/ 0 w 15"/>
                <a:gd name="T3" fmla="*/ 2 h 36"/>
                <a:gd name="T4" fmla="*/ 5 w 15"/>
                <a:gd name="T5" fmla="*/ 21 h 36"/>
                <a:gd name="T6" fmla="*/ 13 w 15"/>
                <a:gd name="T7" fmla="*/ 36 h 36"/>
                <a:gd name="T8" fmla="*/ 13 w 15"/>
                <a:gd name="T9" fmla="*/ 36 h 36"/>
                <a:gd name="T10" fmla="*/ 14 w 15"/>
                <a:gd name="T11" fmla="*/ 35 h 36"/>
                <a:gd name="T12" fmla="*/ 7 w 15"/>
                <a:gd name="T13" fmla="*/ 16 h 36"/>
                <a:gd name="T14" fmla="*/ 2 w 15"/>
                <a:gd name="T15" fmla="*/ 0 h 36"/>
                <a:gd name="T16" fmla="*/ 1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1" y="0"/>
                  </a:moveTo>
                  <a:cubicBezTo>
                    <a:pt x="1" y="0"/>
                    <a:pt x="0" y="1"/>
                    <a:pt x="0" y="2"/>
                  </a:cubicBezTo>
                  <a:cubicBezTo>
                    <a:pt x="1" y="8"/>
                    <a:pt x="3" y="15"/>
                    <a:pt x="5" y="21"/>
                  </a:cubicBezTo>
                  <a:cubicBezTo>
                    <a:pt x="7" y="26"/>
                    <a:pt x="8" y="33"/>
                    <a:pt x="13" y="36"/>
                  </a:cubicBezTo>
                  <a:cubicBezTo>
                    <a:pt x="13" y="36"/>
                    <a:pt x="13" y="36"/>
                    <a:pt x="13" y="36"/>
                  </a:cubicBezTo>
                  <a:cubicBezTo>
                    <a:pt x="14" y="36"/>
                    <a:pt x="15" y="35"/>
                    <a:pt x="14" y="35"/>
                  </a:cubicBezTo>
                  <a:cubicBezTo>
                    <a:pt x="14" y="29"/>
                    <a:pt x="9" y="22"/>
                    <a:pt x="7" y="16"/>
                  </a:cubicBezTo>
                  <a:cubicBezTo>
                    <a:pt x="6" y="11"/>
                    <a:pt x="5" y="5"/>
                    <a:pt x="2" y="0"/>
                  </a:cubicBezTo>
                  <a:cubicBezTo>
                    <a:pt x="2" y="0"/>
                    <a:pt x="1" y="0"/>
                    <a:pt x="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5" name="Freeform 42">
              <a:extLst>
                <a:ext uri="{FF2B5EF4-FFF2-40B4-BE49-F238E27FC236}">
                  <a16:creationId xmlns:a16="http://schemas.microsoft.com/office/drawing/2014/main" id="{86315336-C172-4094-9359-C5BAC302F738}"/>
                </a:ext>
              </a:extLst>
            </p:cNvPr>
            <p:cNvSpPr>
              <a:spLocks/>
            </p:cNvSpPr>
            <p:nvPr/>
          </p:nvSpPr>
          <p:spPr bwMode="auto">
            <a:xfrm>
              <a:off x="1695451" y="3387725"/>
              <a:ext cx="39688" cy="33338"/>
            </a:xfrm>
            <a:custGeom>
              <a:avLst/>
              <a:gdLst>
                <a:gd name="T0" fmla="*/ 2 w 8"/>
                <a:gd name="T1" fmla="*/ 0 h 7"/>
                <a:gd name="T2" fmla="*/ 0 w 8"/>
                <a:gd name="T3" fmla="*/ 2 h 7"/>
                <a:gd name="T4" fmla="*/ 3 w 8"/>
                <a:gd name="T5" fmla="*/ 5 h 7"/>
                <a:gd name="T6" fmla="*/ 6 w 8"/>
                <a:gd name="T7" fmla="*/ 7 h 7"/>
                <a:gd name="T8" fmla="*/ 7 w 8"/>
                <a:gd name="T9" fmla="*/ 7 h 7"/>
                <a:gd name="T10" fmla="*/ 8 w 8"/>
                <a:gd name="T11" fmla="*/ 6 h 7"/>
                <a:gd name="T12" fmla="*/ 2 w 8"/>
                <a:gd name="T13" fmla="*/ 0 h 7"/>
                <a:gd name="T14" fmla="*/ 2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2" y="0"/>
                  </a:moveTo>
                  <a:cubicBezTo>
                    <a:pt x="1" y="0"/>
                    <a:pt x="0" y="1"/>
                    <a:pt x="0" y="2"/>
                  </a:cubicBezTo>
                  <a:cubicBezTo>
                    <a:pt x="1" y="3"/>
                    <a:pt x="2" y="4"/>
                    <a:pt x="3" y="5"/>
                  </a:cubicBezTo>
                  <a:cubicBezTo>
                    <a:pt x="4" y="6"/>
                    <a:pt x="5" y="7"/>
                    <a:pt x="6" y="7"/>
                  </a:cubicBezTo>
                  <a:cubicBezTo>
                    <a:pt x="7" y="7"/>
                    <a:pt x="7" y="7"/>
                    <a:pt x="7" y="7"/>
                  </a:cubicBezTo>
                  <a:cubicBezTo>
                    <a:pt x="7" y="7"/>
                    <a:pt x="8" y="6"/>
                    <a:pt x="8" y="6"/>
                  </a:cubicBezTo>
                  <a:cubicBezTo>
                    <a:pt x="7" y="3"/>
                    <a:pt x="5" y="1"/>
                    <a:pt x="2" y="0"/>
                  </a:cubicBezTo>
                  <a:cubicBezTo>
                    <a:pt x="2" y="0"/>
                    <a:pt x="2" y="0"/>
                    <a:pt x="2"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grpSp>
    </p:spTree>
    <p:extLst>
      <p:ext uri="{BB962C8B-B14F-4D97-AF65-F5344CB8AC3E}">
        <p14:creationId xmlns:p14="http://schemas.microsoft.com/office/powerpoint/2010/main" val="3149333513"/>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0"/>
            <a:ext cx="13456118" cy="7569066"/>
          </a:xfrm>
          <a:prstGeom prst="rect">
            <a:avLst/>
          </a:prstGeom>
        </p:spPr>
      </p:pic>
      <p:sp>
        <p:nvSpPr>
          <p:cNvPr id="19" name="等腰三角形 18">
            <a:extLst>
              <a:ext uri="{FF2B5EF4-FFF2-40B4-BE49-F238E27FC236}">
                <a16:creationId xmlns:a16="http://schemas.microsoft.com/office/drawing/2014/main" id="{A98B737D-69A9-4CE6-84C7-18D0B09B6175}"/>
              </a:ext>
            </a:extLst>
          </p:cNvPr>
          <p:cNvSpPr/>
          <p:nvPr/>
        </p:nvSpPr>
        <p:spPr>
          <a:xfrm rot="5400000">
            <a:off x="6905170" y="3119656"/>
            <a:ext cx="416784" cy="34724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20" name="矩形: 圆角 19">
            <a:extLst>
              <a:ext uri="{FF2B5EF4-FFF2-40B4-BE49-F238E27FC236}">
                <a16:creationId xmlns:a16="http://schemas.microsoft.com/office/drawing/2014/main" id="{DFD023CE-83BD-429C-AE3F-3EF36BD4F4A5}"/>
              </a:ext>
            </a:extLst>
          </p:cNvPr>
          <p:cNvSpPr/>
          <p:nvPr/>
        </p:nvSpPr>
        <p:spPr>
          <a:xfrm>
            <a:off x="1101316" y="1030147"/>
            <a:ext cx="8957084" cy="4055609"/>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grpSp>
        <p:nvGrpSpPr>
          <p:cNvPr id="66" name="组合 65">
            <a:extLst>
              <a:ext uri="{FF2B5EF4-FFF2-40B4-BE49-F238E27FC236}">
                <a16:creationId xmlns:a16="http://schemas.microsoft.com/office/drawing/2014/main" id="{A10A8379-A822-42A1-831E-354E53365405}"/>
              </a:ext>
            </a:extLst>
          </p:cNvPr>
          <p:cNvGrpSpPr/>
          <p:nvPr/>
        </p:nvGrpSpPr>
        <p:grpSpPr>
          <a:xfrm>
            <a:off x="2181439" y="4180010"/>
            <a:ext cx="589349" cy="1905290"/>
            <a:chOff x="1385888" y="3068638"/>
            <a:chExt cx="941388" cy="3289300"/>
          </a:xfrm>
        </p:grpSpPr>
        <p:sp>
          <p:nvSpPr>
            <p:cNvPr id="67" name="AutoShape 3">
              <a:extLst>
                <a:ext uri="{FF2B5EF4-FFF2-40B4-BE49-F238E27FC236}">
                  <a16:creationId xmlns:a16="http://schemas.microsoft.com/office/drawing/2014/main" id="{B4A48FE3-EAC3-4750-A1A9-7CB179A90418}"/>
                </a:ext>
              </a:extLst>
            </p:cNvPr>
            <p:cNvSpPr>
              <a:spLocks noChangeAspect="1" noChangeArrowheads="1" noTextEdit="1"/>
            </p:cNvSpPr>
            <p:nvPr/>
          </p:nvSpPr>
          <p:spPr bwMode="auto">
            <a:xfrm>
              <a:off x="1385888" y="3117850"/>
              <a:ext cx="9271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68" name="Freeform 5">
              <a:extLst>
                <a:ext uri="{FF2B5EF4-FFF2-40B4-BE49-F238E27FC236}">
                  <a16:creationId xmlns:a16="http://schemas.microsoft.com/office/drawing/2014/main" id="{A78D8C62-15EE-4BE3-93EE-32A526270ED9}"/>
                </a:ext>
              </a:extLst>
            </p:cNvPr>
            <p:cNvSpPr>
              <a:spLocks noEditPoints="1"/>
            </p:cNvSpPr>
            <p:nvPr/>
          </p:nvSpPr>
          <p:spPr bwMode="auto">
            <a:xfrm>
              <a:off x="1800226" y="3455988"/>
              <a:ext cx="527050" cy="2901950"/>
            </a:xfrm>
            <a:custGeom>
              <a:avLst/>
              <a:gdLst>
                <a:gd name="T0" fmla="*/ 39 w 106"/>
                <a:gd name="T1" fmla="*/ 73 h 592"/>
                <a:gd name="T2" fmla="*/ 53 w 106"/>
                <a:gd name="T3" fmla="*/ 121 h 592"/>
                <a:gd name="T4" fmla="*/ 53 w 106"/>
                <a:gd name="T5" fmla="*/ 121 h 592"/>
                <a:gd name="T6" fmla="*/ 53 w 106"/>
                <a:gd name="T7" fmla="*/ 121 h 592"/>
                <a:gd name="T8" fmla="*/ 64 w 106"/>
                <a:gd name="T9" fmla="*/ 165 h 592"/>
                <a:gd name="T10" fmla="*/ 64 w 106"/>
                <a:gd name="T11" fmla="*/ 165 h 592"/>
                <a:gd name="T12" fmla="*/ 65 w 106"/>
                <a:gd name="T13" fmla="*/ 166 h 592"/>
                <a:gd name="T14" fmla="*/ 77 w 106"/>
                <a:gd name="T15" fmla="*/ 243 h 592"/>
                <a:gd name="T16" fmla="*/ 84 w 106"/>
                <a:gd name="T17" fmla="*/ 357 h 592"/>
                <a:gd name="T18" fmla="*/ 83 w 106"/>
                <a:gd name="T19" fmla="*/ 377 h 592"/>
                <a:gd name="T20" fmla="*/ 83 w 106"/>
                <a:gd name="T21" fmla="*/ 379 h 592"/>
                <a:gd name="T22" fmla="*/ 83 w 106"/>
                <a:gd name="T23" fmla="*/ 379 h 592"/>
                <a:gd name="T24" fmla="*/ 83 w 106"/>
                <a:gd name="T25" fmla="*/ 379 h 592"/>
                <a:gd name="T26" fmla="*/ 83 w 106"/>
                <a:gd name="T27" fmla="*/ 379 h 592"/>
                <a:gd name="T28" fmla="*/ 79 w 106"/>
                <a:gd name="T29" fmla="*/ 457 h 592"/>
                <a:gd name="T30" fmla="*/ 70 w 106"/>
                <a:gd name="T31" fmla="*/ 495 h 592"/>
                <a:gd name="T32" fmla="*/ 70 w 106"/>
                <a:gd name="T33" fmla="*/ 496 h 592"/>
                <a:gd name="T34" fmla="*/ 0 w 106"/>
                <a:gd name="T35" fmla="*/ 571 h 592"/>
                <a:gd name="T36" fmla="*/ 28 w 106"/>
                <a:gd name="T37" fmla="*/ 592 h 592"/>
                <a:gd name="T38" fmla="*/ 28 w 106"/>
                <a:gd name="T39" fmla="*/ 592 h 592"/>
                <a:gd name="T40" fmla="*/ 96 w 106"/>
                <a:gd name="T41" fmla="*/ 511 h 592"/>
                <a:gd name="T42" fmla="*/ 97 w 106"/>
                <a:gd name="T43" fmla="*/ 510 h 592"/>
                <a:gd name="T44" fmla="*/ 103 w 106"/>
                <a:gd name="T45" fmla="*/ 392 h 592"/>
                <a:gd name="T46" fmla="*/ 91 w 106"/>
                <a:gd name="T47" fmla="*/ 258 h 592"/>
                <a:gd name="T48" fmla="*/ 62 w 106"/>
                <a:gd name="T49" fmla="*/ 138 h 592"/>
                <a:gd name="T50" fmla="*/ 39 w 106"/>
                <a:gd name="T51" fmla="*/ 73 h 592"/>
                <a:gd name="T52" fmla="*/ 52 w 106"/>
                <a:gd name="T53" fmla="*/ 0 h 592"/>
                <a:gd name="T54" fmla="*/ 25 w 106"/>
                <a:gd name="T55" fmla="*/ 37 h 592"/>
                <a:gd name="T56" fmla="*/ 27 w 106"/>
                <a:gd name="T57" fmla="*/ 42 h 592"/>
                <a:gd name="T58" fmla="*/ 52 w 106"/>
                <a:gd name="T5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592">
                  <a:moveTo>
                    <a:pt x="39" y="73"/>
                  </a:moveTo>
                  <a:cubicBezTo>
                    <a:pt x="45" y="90"/>
                    <a:pt x="49" y="107"/>
                    <a:pt x="53" y="121"/>
                  </a:cubicBezTo>
                  <a:cubicBezTo>
                    <a:pt x="53" y="121"/>
                    <a:pt x="53" y="121"/>
                    <a:pt x="53" y="121"/>
                  </a:cubicBezTo>
                  <a:cubicBezTo>
                    <a:pt x="53" y="121"/>
                    <a:pt x="53" y="121"/>
                    <a:pt x="53" y="121"/>
                  </a:cubicBezTo>
                  <a:cubicBezTo>
                    <a:pt x="57" y="136"/>
                    <a:pt x="61" y="150"/>
                    <a:pt x="64" y="165"/>
                  </a:cubicBezTo>
                  <a:cubicBezTo>
                    <a:pt x="64" y="165"/>
                    <a:pt x="64" y="165"/>
                    <a:pt x="64" y="165"/>
                  </a:cubicBezTo>
                  <a:cubicBezTo>
                    <a:pt x="64" y="165"/>
                    <a:pt x="64" y="165"/>
                    <a:pt x="65" y="166"/>
                  </a:cubicBezTo>
                  <a:cubicBezTo>
                    <a:pt x="70" y="191"/>
                    <a:pt x="74" y="217"/>
                    <a:pt x="77" y="243"/>
                  </a:cubicBezTo>
                  <a:cubicBezTo>
                    <a:pt x="82" y="281"/>
                    <a:pt x="84" y="319"/>
                    <a:pt x="84" y="357"/>
                  </a:cubicBezTo>
                  <a:cubicBezTo>
                    <a:pt x="84" y="364"/>
                    <a:pt x="84" y="371"/>
                    <a:pt x="83" y="377"/>
                  </a:cubicBezTo>
                  <a:cubicBezTo>
                    <a:pt x="83" y="378"/>
                    <a:pt x="83" y="378"/>
                    <a:pt x="83" y="379"/>
                  </a:cubicBezTo>
                  <a:cubicBezTo>
                    <a:pt x="83" y="379"/>
                    <a:pt x="83" y="379"/>
                    <a:pt x="83" y="379"/>
                  </a:cubicBezTo>
                  <a:cubicBezTo>
                    <a:pt x="83" y="379"/>
                    <a:pt x="83" y="379"/>
                    <a:pt x="83" y="379"/>
                  </a:cubicBezTo>
                  <a:cubicBezTo>
                    <a:pt x="83" y="379"/>
                    <a:pt x="83" y="379"/>
                    <a:pt x="83" y="379"/>
                  </a:cubicBezTo>
                  <a:cubicBezTo>
                    <a:pt x="83" y="401"/>
                    <a:pt x="82" y="432"/>
                    <a:pt x="79" y="457"/>
                  </a:cubicBezTo>
                  <a:cubicBezTo>
                    <a:pt x="78" y="474"/>
                    <a:pt x="75" y="488"/>
                    <a:pt x="70" y="495"/>
                  </a:cubicBezTo>
                  <a:cubicBezTo>
                    <a:pt x="70" y="495"/>
                    <a:pt x="70" y="496"/>
                    <a:pt x="70" y="496"/>
                  </a:cubicBezTo>
                  <a:cubicBezTo>
                    <a:pt x="55" y="518"/>
                    <a:pt x="18" y="561"/>
                    <a:pt x="0" y="571"/>
                  </a:cubicBezTo>
                  <a:cubicBezTo>
                    <a:pt x="12" y="583"/>
                    <a:pt x="23" y="592"/>
                    <a:pt x="28" y="592"/>
                  </a:cubicBezTo>
                  <a:cubicBezTo>
                    <a:pt x="28" y="592"/>
                    <a:pt x="28" y="592"/>
                    <a:pt x="28" y="592"/>
                  </a:cubicBezTo>
                  <a:cubicBezTo>
                    <a:pt x="41" y="591"/>
                    <a:pt x="82" y="537"/>
                    <a:pt x="96" y="511"/>
                  </a:cubicBezTo>
                  <a:cubicBezTo>
                    <a:pt x="96" y="511"/>
                    <a:pt x="97" y="511"/>
                    <a:pt x="97" y="510"/>
                  </a:cubicBezTo>
                  <a:cubicBezTo>
                    <a:pt x="106" y="493"/>
                    <a:pt x="105" y="429"/>
                    <a:pt x="103" y="392"/>
                  </a:cubicBezTo>
                  <a:cubicBezTo>
                    <a:pt x="102" y="347"/>
                    <a:pt x="98" y="302"/>
                    <a:pt x="91" y="258"/>
                  </a:cubicBezTo>
                  <a:cubicBezTo>
                    <a:pt x="84" y="217"/>
                    <a:pt x="75" y="177"/>
                    <a:pt x="62" y="138"/>
                  </a:cubicBezTo>
                  <a:cubicBezTo>
                    <a:pt x="56" y="119"/>
                    <a:pt x="48" y="95"/>
                    <a:pt x="39" y="73"/>
                  </a:cubicBezTo>
                  <a:moveTo>
                    <a:pt x="52" y="0"/>
                  </a:moveTo>
                  <a:cubicBezTo>
                    <a:pt x="44" y="12"/>
                    <a:pt x="34" y="25"/>
                    <a:pt x="25" y="37"/>
                  </a:cubicBezTo>
                  <a:cubicBezTo>
                    <a:pt x="26" y="38"/>
                    <a:pt x="26" y="40"/>
                    <a:pt x="27" y="42"/>
                  </a:cubicBezTo>
                  <a:cubicBezTo>
                    <a:pt x="36" y="28"/>
                    <a:pt x="46" y="13"/>
                    <a:pt x="52"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69" name="Freeform 6">
              <a:extLst>
                <a:ext uri="{FF2B5EF4-FFF2-40B4-BE49-F238E27FC236}">
                  <a16:creationId xmlns:a16="http://schemas.microsoft.com/office/drawing/2014/main" id="{55C9CF21-C39E-4303-AE05-AB5A3B4FF2FD}"/>
                </a:ext>
              </a:extLst>
            </p:cNvPr>
            <p:cNvSpPr>
              <a:spLocks/>
            </p:cNvSpPr>
            <p:nvPr/>
          </p:nvSpPr>
          <p:spPr bwMode="auto">
            <a:xfrm>
              <a:off x="1385888" y="3509963"/>
              <a:ext cx="831850" cy="2754313"/>
            </a:xfrm>
            <a:custGeom>
              <a:avLst/>
              <a:gdLst>
                <a:gd name="T0" fmla="*/ 166 w 167"/>
                <a:gd name="T1" fmla="*/ 366 h 562"/>
                <a:gd name="T2" fmla="*/ 160 w 167"/>
                <a:gd name="T3" fmla="*/ 232 h 562"/>
                <a:gd name="T4" fmla="*/ 136 w 167"/>
                <a:gd name="T5" fmla="*/ 110 h 562"/>
                <a:gd name="T6" fmla="*/ 94 w 167"/>
                <a:gd name="T7" fmla="*/ 1 h 562"/>
                <a:gd name="T8" fmla="*/ 91 w 167"/>
                <a:gd name="T9" fmla="*/ 3 h 562"/>
                <a:gd name="T10" fmla="*/ 94 w 167"/>
                <a:gd name="T11" fmla="*/ 11 h 562"/>
                <a:gd name="T12" fmla="*/ 85 w 167"/>
                <a:gd name="T13" fmla="*/ 9 h 562"/>
                <a:gd name="T14" fmla="*/ 78 w 167"/>
                <a:gd name="T15" fmla="*/ 13 h 562"/>
                <a:gd name="T16" fmla="*/ 78 w 167"/>
                <a:gd name="T17" fmla="*/ 13 h 562"/>
                <a:gd name="T18" fmla="*/ 78 w 167"/>
                <a:gd name="T19" fmla="*/ 13 h 562"/>
                <a:gd name="T20" fmla="*/ 79 w 167"/>
                <a:gd name="T21" fmla="*/ 4 h 562"/>
                <a:gd name="T22" fmla="*/ 77 w 167"/>
                <a:gd name="T23" fmla="*/ 4 h 562"/>
                <a:gd name="T24" fmla="*/ 10 w 167"/>
                <a:gd name="T25" fmla="*/ 228 h 562"/>
                <a:gd name="T26" fmla="*/ 0 w 167"/>
                <a:gd name="T27" fmla="*/ 351 h 562"/>
                <a:gd name="T28" fmla="*/ 6 w 167"/>
                <a:gd name="T29" fmla="*/ 482 h 562"/>
                <a:gd name="T30" fmla="*/ 77 w 167"/>
                <a:gd name="T31" fmla="*/ 562 h 562"/>
                <a:gd name="T32" fmla="*/ 153 w 167"/>
                <a:gd name="T33" fmla="*/ 485 h 562"/>
                <a:gd name="T34" fmla="*/ 153 w 167"/>
                <a:gd name="T35" fmla="*/ 484 h 562"/>
                <a:gd name="T36" fmla="*/ 166 w 167"/>
                <a:gd name="T37"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562">
                  <a:moveTo>
                    <a:pt x="166" y="366"/>
                  </a:moveTo>
                  <a:cubicBezTo>
                    <a:pt x="167" y="321"/>
                    <a:pt x="165" y="276"/>
                    <a:pt x="160" y="232"/>
                  </a:cubicBezTo>
                  <a:cubicBezTo>
                    <a:pt x="156" y="191"/>
                    <a:pt x="148" y="150"/>
                    <a:pt x="136" y="110"/>
                  </a:cubicBezTo>
                  <a:cubicBezTo>
                    <a:pt x="127" y="76"/>
                    <a:pt x="114" y="30"/>
                    <a:pt x="94" y="1"/>
                  </a:cubicBezTo>
                  <a:cubicBezTo>
                    <a:pt x="93" y="0"/>
                    <a:pt x="91" y="2"/>
                    <a:pt x="91" y="3"/>
                  </a:cubicBezTo>
                  <a:cubicBezTo>
                    <a:pt x="92" y="6"/>
                    <a:pt x="93" y="8"/>
                    <a:pt x="94" y="11"/>
                  </a:cubicBezTo>
                  <a:cubicBezTo>
                    <a:pt x="91" y="11"/>
                    <a:pt x="88" y="10"/>
                    <a:pt x="85" y="9"/>
                  </a:cubicBezTo>
                  <a:cubicBezTo>
                    <a:pt x="82" y="8"/>
                    <a:pt x="79" y="11"/>
                    <a:pt x="78" y="13"/>
                  </a:cubicBezTo>
                  <a:cubicBezTo>
                    <a:pt x="77" y="14"/>
                    <a:pt x="78" y="14"/>
                    <a:pt x="78" y="13"/>
                  </a:cubicBezTo>
                  <a:cubicBezTo>
                    <a:pt x="78" y="13"/>
                    <a:pt x="79" y="12"/>
                    <a:pt x="78" y="13"/>
                  </a:cubicBezTo>
                  <a:cubicBezTo>
                    <a:pt x="79" y="8"/>
                    <a:pt x="77" y="9"/>
                    <a:pt x="79" y="4"/>
                  </a:cubicBezTo>
                  <a:cubicBezTo>
                    <a:pt x="79" y="3"/>
                    <a:pt x="78" y="3"/>
                    <a:pt x="77" y="4"/>
                  </a:cubicBezTo>
                  <a:cubicBezTo>
                    <a:pt x="45" y="74"/>
                    <a:pt x="23" y="151"/>
                    <a:pt x="10" y="228"/>
                  </a:cubicBezTo>
                  <a:cubicBezTo>
                    <a:pt x="4" y="269"/>
                    <a:pt x="0" y="310"/>
                    <a:pt x="0" y="351"/>
                  </a:cubicBezTo>
                  <a:cubicBezTo>
                    <a:pt x="0" y="389"/>
                    <a:pt x="3" y="478"/>
                    <a:pt x="6" y="482"/>
                  </a:cubicBezTo>
                  <a:cubicBezTo>
                    <a:pt x="26" y="515"/>
                    <a:pt x="64" y="561"/>
                    <a:pt x="77" y="562"/>
                  </a:cubicBezTo>
                  <a:cubicBezTo>
                    <a:pt x="91" y="562"/>
                    <a:pt x="136" y="509"/>
                    <a:pt x="153" y="485"/>
                  </a:cubicBezTo>
                  <a:cubicBezTo>
                    <a:pt x="153" y="485"/>
                    <a:pt x="153" y="484"/>
                    <a:pt x="153" y="484"/>
                  </a:cubicBezTo>
                  <a:cubicBezTo>
                    <a:pt x="164" y="467"/>
                    <a:pt x="166" y="403"/>
                    <a:pt x="166" y="366"/>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0" name="Freeform 7">
              <a:extLst>
                <a:ext uri="{FF2B5EF4-FFF2-40B4-BE49-F238E27FC236}">
                  <a16:creationId xmlns:a16="http://schemas.microsoft.com/office/drawing/2014/main" id="{A39E0C99-0F64-4FCA-9A4A-6C4E222C15DE}"/>
                </a:ext>
              </a:extLst>
            </p:cNvPr>
            <p:cNvSpPr>
              <a:spLocks/>
            </p:cNvSpPr>
            <p:nvPr/>
          </p:nvSpPr>
          <p:spPr bwMode="auto">
            <a:xfrm>
              <a:off x="1435101" y="3862388"/>
              <a:ext cx="663575" cy="779463"/>
            </a:xfrm>
            <a:custGeom>
              <a:avLst/>
              <a:gdLst>
                <a:gd name="T0" fmla="*/ 78 w 133"/>
                <a:gd name="T1" fmla="*/ 121 h 159"/>
                <a:gd name="T2" fmla="*/ 133 w 133"/>
                <a:gd name="T3" fmla="*/ 64 h 159"/>
                <a:gd name="T4" fmla="*/ 126 w 133"/>
                <a:gd name="T5" fmla="*/ 38 h 159"/>
                <a:gd name="T6" fmla="*/ 115 w 133"/>
                <a:gd name="T7" fmla="*/ 0 h 159"/>
                <a:gd name="T8" fmla="*/ 53 w 133"/>
                <a:gd name="T9" fmla="*/ 51 h 159"/>
                <a:gd name="T10" fmla="*/ 20 w 133"/>
                <a:gd name="T11" fmla="*/ 64 h 159"/>
                <a:gd name="T12" fmla="*/ 0 w 133"/>
                <a:gd name="T13" fmla="*/ 156 h 159"/>
                <a:gd name="T14" fmla="*/ 0 w 133"/>
                <a:gd name="T15" fmla="*/ 159 h 159"/>
                <a:gd name="T16" fmla="*/ 19 w 133"/>
                <a:gd name="T17" fmla="*/ 153 h 159"/>
                <a:gd name="T18" fmla="*/ 78 w 133"/>
                <a:gd name="T19"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9">
                  <a:moveTo>
                    <a:pt x="78" y="121"/>
                  </a:moveTo>
                  <a:cubicBezTo>
                    <a:pt x="99" y="106"/>
                    <a:pt x="119" y="86"/>
                    <a:pt x="133" y="64"/>
                  </a:cubicBezTo>
                  <a:cubicBezTo>
                    <a:pt x="131" y="55"/>
                    <a:pt x="129" y="47"/>
                    <a:pt x="126" y="38"/>
                  </a:cubicBezTo>
                  <a:cubicBezTo>
                    <a:pt x="123" y="27"/>
                    <a:pt x="119" y="14"/>
                    <a:pt x="115" y="0"/>
                  </a:cubicBezTo>
                  <a:cubicBezTo>
                    <a:pt x="99" y="22"/>
                    <a:pt x="76" y="39"/>
                    <a:pt x="53" y="51"/>
                  </a:cubicBezTo>
                  <a:cubicBezTo>
                    <a:pt x="42" y="57"/>
                    <a:pt x="31" y="60"/>
                    <a:pt x="20" y="64"/>
                  </a:cubicBezTo>
                  <a:cubicBezTo>
                    <a:pt x="12" y="94"/>
                    <a:pt x="5" y="125"/>
                    <a:pt x="0" y="156"/>
                  </a:cubicBezTo>
                  <a:cubicBezTo>
                    <a:pt x="0" y="157"/>
                    <a:pt x="0" y="158"/>
                    <a:pt x="0" y="159"/>
                  </a:cubicBezTo>
                  <a:cubicBezTo>
                    <a:pt x="6" y="157"/>
                    <a:pt x="12" y="155"/>
                    <a:pt x="19" y="153"/>
                  </a:cubicBezTo>
                  <a:cubicBezTo>
                    <a:pt x="40" y="146"/>
                    <a:pt x="60" y="135"/>
                    <a:pt x="78" y="121"/>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1" name="Freeform 8">
              <a:extLst>
                <a:ext uri="{FF2B5EF4-FFF2-40B4-BE49-F238E27FC236}">
                  <a16:creationId xmlns:a16="http://schemas.microsoft.com/office/drawing/2014/main" id="{8852B61D-C6A1-4C6B-8E01-9671F7CF3E71}"/>
                </a:ext>
              </a:extLst>
            </p:cNvPr>
            <p:cNvSpPr>
              <a:spLocks/>
            </p:cNvSpPr>
            <p:nvPr/>
          </p:nvSpPr>
          <p:spPr bwMode="auto">
            <a:xfrm>
              <a:off x="1385888" y="4495800"/>
              <a:ext cx="827088" cy="969963"/>
            </a:xfrm>
            <a:custGeom>
              <a:avLst/>
              <a:gdLst>
                <a:gd name="T0" fmla="*/ 95 w 166"/>
                <a:gd name="T1" fmla="*/ 160 h 198"/>
                <a:gd name="T2" fmla="*/ 166 w 166"/>
                <a:gd name="T3" fmla="*/ 100 h 198"/>
                <a:gd name="T4" fmla="*/ 160 w 166"/>
                <a:gd name="T5" fmla="*/ 31 h 198"/>
                <a:gd name="T6" fmla="*/ 156 w 166"/>
                <a:gd name="T7" fmla="*/ 0 h 198"/>
                <a:gd name="T8" fmla="*/ 83 w 166"/>
                <a:gd name="T9" fmla="*/ 65 h 198"/>
                <a:gd name="T10" fmla="*/ 28 w 166"/>
                <a:gd name="T11" fmla="*/ 86 h 198"/>
                <a:gd name="T12" fmla="*/ 3 w 166"/>
                <a:gd name="T13" fmla="*/ 92 h 198"/>
                <a:gd name="T14" fmla="*/ 0 w 166"/>
                <a:gd name="T15" fmla="*/ 150 h 198"/>
                <a:gd name="T16" fmla="*/ 1 w 166"/>
                <a:gd name="T17" fmla="*/ 198 h 198"/>
                <a:gd name="T18" fmla="*/ 23 w 166"/>
                <a:gd name="T19" fmla="*/ 191 h 198"/>
                <a:gd name="T20" fmla="*/ 95 w 166"/>
                <a:gd name="T21" fmla="*/ 1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98">
                  <a:moveTo>
                    <a:pt x="95" y="160"/>
                  </a:moveTo>
                  <a:cubicBezTo>
                    <a:pt x="122" y="146"/>
                    <a:pt x="150" y="126"/>
                    <a:pt x="166" y="100"/>
                  </a:cubicBezTo>
                  <a:cubicBezTo>
                    <a:pt x="165" y="77"/>
                    <a:pt x="163" y="54"/>
                    <a:pt x="160" y="31"/>
                  </a:cubicBezTo>
                  <a:cubicBezTo>
                    <a:pt x="159" y="21"/>
                    <a:pt x="158" y="11"/>
                    <a:pt x="156" y="0"/>
                  </a:cubicBezTo>
                  <a:cubicBezTo>
                    <a:pt x="136" y="27"/>
                    <a:pt x="114" y="49"/>
                    <a:pt x="83" y="65"/>
                  </a:cubicBezTo>
                  <a:cubicBezTo>
                    <a:pt x="65" y="74"/>
                    <a:pt x="47" y="81"/>
                    <a:pt x="28" y="86"/>
                  </a:cubicBezTo>
                  <a:cubicBezTo>
                    <a:pt x="19" y="88"/>
                    <a:pt x="11" y="90"/>
                    <a:pt x="3" y="92"/>
                  </a:cubicBezTo>
                  <a:cubicBezTo>
                    <a:pt x="1" y="111"/>
                    <a:pt x="0" y="131"/>
                    <a:pt x="0" y="150"/>
                  </a:cubicBezTo>
                  <a:cubicBezTo>
                    <a:pt x="0" y="163"/>
                    <a:pt x="0" y="180"/>
                    <a:pt x="1" y="198"/>
                  </a:cubicBezTo>
                  <a:cubicBezTo>
                    <a:pt x="8" y="196"/>
                    <a:pt x="16" y="193"/>
                    <a:pt x="23" y="191"/>
                  </a:cubicBezTo>
                  <a:cubicBezTo>
                    <a:pt x="48" y="183"/>
                    <a:pt x="72" y="173"/>
                    <a:pt x="95" y="160"/>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2" name="Freeform 9">
              <a:extLst>
                <a:ext uri="{FF2B5EF4-FFF2-40B4-BE49-F238E27FC236}">
                  <a16:creationId xmlns:a16="http://schemas.microsoft.com/office/drawing/2014/main" id="{A7825B18-DA8E-4C3D-8F0E-77EBA0F1301C}"/>
                </a:ext>
              </a:extLst>
            </p:cNvPr>
            <p:cNvSpPr>
              <a:spLocks/>
            </p:cNvSpPr>
            <p:nvPr/>
          </p:nvSpPr>
          <p:spPr bwMode="auto">
            <a:xfrm>
              <a:off x="1400176" y="5313363"/>
              <a:ext cx="812800" cy="847725"/>
            </a:xfrm>
            <a:custGeom>
              <a:avLst/>
              <a:gdLst>
                <a:gd name="T0" fmla="*/ 156 w 163"/>
                <a:gd name="T1" fmla="*/ 102 h 173"/>
                <a:gd name="T2" fmla="*/ 163 w 163"/>
                <a:gd name="T3" fmla="*/ 0 h 173"/>
                <a:gd name="T4" fmla="*/ 75 w 163"/>
                <a:gd name="T5" fmla="*/ 62 h 173"/>
                <a:gd name="T6" fmla="*/ 6 w 163"/>
                <a:gd name="T7" fmla="*/ 89 h 173"/>
                <a:gd name="T8" fmla="*/ 0 w 163"/>
                <a:gd name="T9" fmla="*/ 91 h 173"/>
                <a:gd name="T10" fmla="*/ 3 w 163"/>
                <a:gd name="T11" fmla="*/ 114 h 173"/>
                <a:gd name="T12" fmla="*/ 48 w 163"/>
                <a:gd name="T13" fmla="*/ 173 h 173"/>
                <a:gd name="T14" fmla="*/ 98 w 163"/>
                <a:gd name="T15" fmla="*/ 148 h 173"/>
                <a:gd name="T16" fmla="*/ 156 w 163"/>
                <a:gd name="T17" fmla="*/ 10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3">
                  <a:moveTo>
                    <a:pt x="156" y="102"/>
                  </a:moveTo>
                  <a:cubicBezTo>
                    <a:pt x="162" y="76"/>
                    <a:pt x="163" y="30"/>
                    <a:pt x="163" y="0"/>
                  </a:cubicBezTo>
                  <a:cubicBezTo>
                    <a:pt x="142" y="28"/>
                    <a:pt x="105" y="46"/>
                    <a:pt x="75" y="62"/>
                  </a:cubicBezTo>
                  <a:cubicBezTo>
                    <a:pt x="53" y="73"/>
                    <a:pt x="29" y="82"/>
                    <a:pt x="6" y="89"/>
                  </a:cubicBezTo>
                  <a:cubicBezTo>
                    <a:pt x="4" y="90"/>
                    <a:pt x="2" y="90"/>
                    <a:pt x="0" y="91"/>
                  </a:cubicBezTo>
                  <a:cubicBezTo>
                    <a:pt x="1" y="104"/>
                    <a:pt x="2" y="113"/>
                    <a:pt x="3" y="114"/>
                  </a:cubicBezTo>
                  <a:cubicBezTo>
                    <a:pt x="14" y="133"/>
                    <a:pt x="32" y="157"/>
                    <a:pt x="48" y="173"/>
                  </a:cubicBezTo>
                  <a:cubicBezTo>
                    <a:pt x="65" y="166"/>
                    <a:pt x="82" y="157"/>
                    <a:pt x="98" y="148"/>
                  </a:cubicBezTo>
                  <a:cubicBezTo>
                    <a:pt x="118" y="136"/>
                    <a:pt x="139" y="121"/>
                    <a:pt x="156" y="102"/>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3" name="Freeform 10">
              <a:extLst>
                <a:ext uri="{FF2B5EF4-FFF2-40B4-BE49-F238E27FC236}">
                  <a16:creationId xmlns:a16="http://schemas.microsoft.com/office/drawing/2014/main" id="{8967A332-3C92-43B0-8219-E3873FFBF8AD}"/>
                </a:ext>
              </a:extLst>
            </p:cNvPr>
            <p:cNvSpPr>
              <a:spLocks/>
            </p:cNvSpPr>
            <p:nvPr/>
          </p:nvSpPr>
          <p:spPr bwMode="auto">
            <a:xfrm>
              <a:off x="1749426" y="3641725"/>
              <a:ext cx="125413" cy="187325"/>
            </a:xfrm>
            <a:custGeom>
              <a:avLst/>
              <a:gdLst>
                <a:gd name="T0" fmla="*/ 5 w 25"/>
                <a:gd name="T1" fmla="*/ 0 h 38"/>
                <a:gd name="T2" fmla="*/ 1 w 25"/>
                <a:gd name="T3" fmla="*/ 16 h 38"/>
                <a:gd name="T4" fmla="*/ 10 w 25"/>
                <a:gd name="T5" fmla="*/ 38 h 38"/>
                <a:gd name="T6" fmla="*/ 12 w 25"/>
                <a:gd name="T7" fmla="*/ 38 h 38"/>
                <a:gd name="T8" fmla="*/ 24 w 25"/>
                <a:gd name="T9" fmla="*/ 18 h 38"/>
                <a:gd name="T10" fmla="*/ 24 w 25"/>
                <a:gd name="T11" fmla="*/ 1 h 38"/>
                <a:gd name="T12" fmla="*/ 24 w 25"/>
                <a:gd name="T13" fmla="*/ 0 h 38"/>
                <a:gd name="T14" fmla="*/ 5 w 25"/>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5" y="0"/>
                  </a:moveTo>
                  <a:cubicBezTo>
                    <a:pt x="3" y="5"/>
                    <a:pt x="2" y="10"/>
                    <a:pt x="1" y="16"/>
                  </a:cubicBezTo>
                  <a:cubicBezTo>
                    <a:pt x="0" y="22"/>
                    <a:pt x="1" y="38"/>
                    <a:pt x="10" y="38"/>
                  </a:cubicBezTo>
                  <a:cubicBezTo>
                    <a:pt x="11" y="38"/>
                    <a:pt x="11" y="38"/>
                    <a:pt x="12" y="38"/>
                  </a:cubicBezTo>
                  <a:cubicBezTo>
                    <a:pt x="21" y="36"/>
                    <a:pt x="23" y="25"/>
                    <a:pt x="24" y="18"/>
                  </a:cubicBezTo>
                  <a:cubicBezTo>
                    <a:pt x="25" y="12"/>
                    <a:pt x="25" y="7"/>
                    <a:pt x="24" y="1"/>
                  </a:cubicBezTo>
                  <a:cubicBezTo>
                    <a:pt x="24" y="1"/>
                    <a:pt x="24" y="1"/>
                    <a:pt x="24" y="0"/>
                  </a:cubicBezTo>
                  <a:cubicBezTo>
                    <a:pt x="18" y="0"/>
                    <a:pt x="12" y="0"/>
                    <a:pt x="5" y="0"/>
                  </a:cubicBezTo>
                </a:path>
              </a:pathLst>
            </a:custGeom>
            <a:solidFill>
              <a:srgbClr val="337ED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4" name="Freeform 11">
              <a:extLst>
                <a:ext uri="{FF2B5EF4-FFF2-40B4-BE49-F238E27FC236}">
                  <a16:creationId xmlns:a16="http://schemas.microsoft.com/office/drawing/2014/main" id="{E3B10358-98B8-4728-A615-A2B979046969}"/>
                </a:ext>
              </a:extLst>
            </p:cNvPr>
            <p:cNvSpPr>
              <a:spLocks/>
            </p:cNvSpPr>
            <p:nvPr/>
          </p:nvSpPr>
          <p:spPr bwMode="auto">
            <a:xfrm>
              <a:off x="1600201" y="3848100"/>
              <a:ext cx="39688" cy="157163"/>
            </a:xfrm>
            <a:custGeom>
              <a:avLst/>
              <a:gdLst>
                <a:gd name="T0" fmla="*/ 8 w 8"/>
                <a:gd name="T1" fmla="*/ 0 h 32"/>
                <a:gd name="T2" fmla="*/ 7 w 8"/>
                <a:gd name="T3" fmla="*/ 4 h 32"/>
                <a:gd name="T4" fmla="*/ 7 w 8"/>
                <a:gd name="T5" fmla="*/ 5 h 32"/>
                <a:gd name="T6" fmla="*/ 0 w 8"/>
                <a:gd name="T7" fmla="*/ 32 h 32"/>
                <a:gd name="T8" fmla="*/ 8 w 8"/>
                <a:gd name="T9" fmla="*/ 0 h 32"/>
              </a:gdLst>
              <a:ahLst/>
              <a:cxnLst>
                <a:cxn ang="0">
                  <a:pos x="T0" y="T1"/>
                </a:cxn>
                <a:cxn ang="0">
                  <a:pos x="T2" y="T3"/>
                </a:cxn>
                <a:cxn ang="0">
                  <a:pos x="T4" y="T5"/>
                </a:cxn>
                <a:cxn ang="0">
                  <a:pos x="T6" y="T7"/>
                </a:cxn>
                <a:cxn ang="0">
                  <a:pos x="T8" y="T9"/>
                </a:cxn>
              </a:cxnLst>
              <a:rect l="0" t="0" r="r" b="b"/>
              <a:pathLst>
                <a:path w="8" h="32">
                  <a:moveTo>
                    <a:pt x="8" y="0"/>
                  </a:moveTo>
                  <a:cubicBezTo>
                    <a:pt x="8" y="1"/>
                    <a:pt x="7" y="3"/>
                    <a:pt x="7" y="4"/>
                  </a:cubicBezTo>
                  <a:cubicBezTo>
                    <a:pt x="7" y="4"/>
                    <a:pt x="7" y="4"/>
                    <a:pt x="7" y="5"/>
                  </a:cubicBezTo>
                  <a:cubicBezTo>
                    <a:pt x="4" y="13"/>
                    <a:pt x="2" y="23"/>
                    <a:pt x="0" y="32"/>
                  </a:cubicBezTo>
                  <a:cubicBezTo>
                    <a:pt x="3" y="21"/>
                    <a:pt x="5" y="10"/>
                    <a:pt x="8"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5" name="Freeform 12">
              <a:extLst>
                <a:ext uri="{FF2B5EF4-FFF2-40B4-BE49-F238E27FC236}">
                  <a16:creationId xmlns:a16="http://schemas.microsoft.com/office/drawing/2014/main" id="{0784F795-08FA-4911-A604-9FAF098BB549}"/>
                </a:ext>
              </a:extLst>
            </p:cNvPr>
            <p:cNvSpPr>
              <a:spLocks noEditPoints="1"/>
            </p:cNvSpPr>
            <p:nvPr/>
          </p:nvSpPr>
          <p:spPr bwMode="auto">
            <a:xfrm>
              <a:off x="2119313" y="4264025"/>
              <a:ext cx="98425" cy="941388"/>
            </a:xfrm>
            <a:custGeom>
              <a:avLst/>
              <a:gdLst>
                <a:gd name="T0" fmla="*/ 1 w 20"/>
                <a:gd name="T1" fmla="*/ 1 h 192"/>
                <a:gd name="T2" fmla="*/ 13 w 20"/>
                <a:gd name="T3" fmla="*/ 78 h 192"/>
                <a:gd name="T4" fmla="*/ 13 w 20"/>
                <a:gd name="T5" fmla="*/ 78 h 192"/>
                <a:gd name="T6" fmla="*/ 13 w 20"/>
                <a:gd name="T7" fmla="*/ 78 h 192"/>
                <a:gd name="T8" fmla="*/ 20 w 20"/>
                <a:gd name="T9" fmla="*/ 192 h 192"/>
                <a:gd name="T10" fmla="*/ 13 w 20"/>
                <a:gd name="T11" fmla="*/ 78 h 192"/>
                <a:gd name="T12" fmla="*/ 1 w 20"/>
                <a:gd name="T13" fmla="*/ 1 h 192"/>
                <a:gd name="T14" fmla="*/ 0 w 20"/>
                <a:gd name="T15" fmla="*/ 0 h 192"/>
                <a:gd name="T16" fmla="*/ 0 w 20"/>
                <a:gd name="T17" fmla="*/ 0 h 192"/>
                <a:gd name="T18" fmla="*/ 0 w 20"/>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2">
                  <a:moveTo>
                    <a:pt x="1" y="1"/>
                  </a:moveTo>
                  <a:cubicBezTo>
                    <a:pt x="6" y="26"/>
                    <a:pt x="10" y="52"/>
                    <a:pt x="13" y="78"/>
                  </a:cubicBezTo>
                  <a:cubicBezTo>
                    <a:pt x="13" y="78"/>
                    <a:pt x="13" y="78"/>
                    <a:pt x="13" y="78"/>
                  </a:cubicBezTo>
                  <a:cubicBezTo>
                    <a:pt x="13" y="78"/>
                    <a:pt x="13" y="78"/>
                    <a:pt x="13" y="78"/>
                  </a:cubicBezTo>
                  <a:cubicBezTo>
                    <a:pt x="18" y="116"/>
                    <a:pt x="20" y="154"/>
                    <a:pt x="20" y="192"/>
                  </a:cubicBezTo>
                  <a:cubicBezTo>
                    <a:pt x="20" y="154"/>
                    <a:pt x="18" y="116"/>
                    <a:pt x="13" y="78"/>
                  </a:cubicBezTo>
                  <a:cubicBezTo>
                    <a:pt x="10" y="52"/>
                    <a:pt x="6" y="26"/>
                    <a:pt x="1" y="1"/>
                  </a:cubicBezTo>
                  <a:moveTo>
                    <a:pt x="0" y="0"/>
                  </a:moveTo>
                  <a:cubicBezTo>
                    <a:pt x="0" y="0"/>
                    <a:pt x="0" y="0"/>
                    <a:pt x="0" y="0"/>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6" name="Freeform 13">
              <a:extLst>
                <a:ext uri="{FF2B5EF4-FFF2-40B4-BE49-F238E27FC236}">
                  <a16:creationId xmlns:a16="http://schemas.microsoft.com/office/drawing/2014/main" id="{A4861A52-93DF-4E3C-9371-CE4567168BAA}"/>
                </a:ext>
              </a:extLst>
            </p:cNvPr>
            <p:cNvSpPr>
              <a:spLocks noEditPoints="1"/>
            </p:cNvSpPr>
            <p:nvPr/>
          </p:nvSpPr>
          <p:spPr bwMode="auto">
            <a:xfrm>
              <a:off x="1439863" y="4083050"/>
              <a:ext cx="777875" cy="2181225"/>
            </a:xfrm>
            <a:custGeom>
              <a:avLst/>
              <a:gdLst>
                <a:gd name="T0" fmla="*/ 151 w 156"/>
                <a:gd name="T1" fmla="*/ 329 h 445"/>
                <a:gd name="T2" fmla="*/ 148 w 156"/>
                <a:gd name="T3" fmla="*/ 353 h 445"/>
                <a:gd name="T4" fmla="*/ 107 w 156"/>
                <a:gd name="T5" fmla="*/ 388 h 445"/>
                <a:gd name="T6" fmla="*/ 68 w 156"/>
                <a:gd name="T7" fmla="*/ 432 h 445"/>
                <a:gd name="T8" fmla="*/ 59 w 156"/>
                <a:gd name="T9" fmla="*/ 426 h 445"/>
                <a:gd name="T10" fmla="*/ 70 w 156"/>
                <a:gd name="T11" fmla="*/ 444 h 445"/>
                <a:gd name="T12" fmla="*/ 66 w 156"/>
                <a:gd name="T13" fmla="*/ 445 h 445"/>
                <a:gd name="T14" fmla="*/ 66 w 156"/>
                <a:gd name="T15" fmla="*/ 445 h 445"/>
                <a:gd name="T16" fmla="*/ 0 w 156"/>
                <a:gd name="T17" fmla="*/ 374 h 445"/>
                <a:gd name="T18" fmla="*/ 0 w 156"/>
                <a:gd name="T19" fmla="*/ 374 h 445"/>
                <a:gd name="T20" fmla="*/ 66 w 156"/>
                <a:gd name="T21" fmla="*/ 445 h 445"/>
                <a:gd name="T22" fmla="*/ 66 w 156"/>
                <a:gd name="T23" fmla="*/ 445 h 445"/>
                <a:gd name="T24" fmla="*/ 142 w 156"/>
                <a:gd name="T25" fmla="*/ 368 h 445"/>
                <a:gd name="T26" fmla="*/ 142 w 156"/>
                <a:gd name="T27" fmla="*/ 367 h 445"/>
                <a:gd name="T28" fmla="*/ 151 w 156"/>
                <a:gd name="T29" fmla="*/ 329 h 445"/>
                <a:gd name="T30" fmla="*/ 149 w 156"/>
                <a:gd name="T31" fmla="*/ 115 h 445"/>
                <a:gd name="T32" fmla="*/ 155 w 156"/>
                <a:gd name="T33" fmla="*/ 184 h 445"/>
                <a:gd name="T34" fmla="*/ 145 w 156"/>
                <a:gd name="T35" fmla="*/ 197 h 445"/>
                <a:gd name="T36" fmla="*/ 145 w 156"/>
                <a:gd name="T37" fmla="*/ 200 h 445"/>
                <a:gd name="T38" fmla="*/ 146 w 156"/>
                <a:gd name="T39" fmla="*/ 251 h 445"/>
                <a:gd name="T40" fmla="*/ 145 w 156"/>
                <a:gd name="T41" fmla="*/ 262 h 445"/>
                <a:gd name="T42" fmla="*/ 155 w 156"/>
                <a:gd name="T43" fmla="*/ 251 h 445"/>
                <a:gd name="T44" fmla="*/ 155 w 156"/>
                <a:gd name="T45" fmla="*/ 249 h 445"/>
                <a:gd name="T46" fmla="*/ 156 w 156"/>
                <a:gd name="T47" fmla="*/ 229 h 445"/>
                <a:gd name="T48" fmla="*/ 149 w 156"/>
                <a:gd name="T49" fmla="*/ 115 h 445"/>
                <a:gd name="T50" fmla="*/ 127 w 156"/>
                <a:gd name="T51" fmla="*/ 0 h 445"/>
                <a:gd name="T52" fmla="*/ 132 w 156"/>
                <a:gd name="T53" fmla="*/ 19 h 445"/>
                <a:gd name="T54" fmla="*/ 132 w 156"/>
                <a:gd name="T55" fmla="*/ 20 h 445"/>
                <a:gd name="T56" fmla="*/ 141 w 156"/>
                <a:gd name="T57" fmla="*/ 90 h 445"/>
                <a:gd name="T58" fmla="*/ 145 w 156"/>
                <a:gd name="T59" fmla="*/ 84 h 445"/>
                <a:gd name="T60" fmla="*/ 149 w 156"/>
                <a:gd name="T61" fmla="*/ 115 h 445"/>
                <a:gd name="T62" fmla="*/ 137 w 156"/>
                <a:gd name="T63" fmla="*/ 38 h 445"/>
                <a:gd name="T64" fmla="*/ 136 w 156"/>
                <a:gd name="T65" fmla="*/ 37 h 445"/>
                <a:gd name="T66" fmla="*/ 136 w 156"/>
                <a:gd name="T67" fmla="*/ 37 h 445"/>
                <a:gd name="T68" fmla="*/ 127 w 156"/>
                <a:gd name="T6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445">
                  <a:moveTo>
                    <a:pt x="151" y="329"/>
                  </a:moveTo>
                  <a:cubicBezTo>
                    <a:pt x="150" y="338"/>
                    <a:pt x="149" y="346"/>
                    <a:pt x="148" y="353"/>
                  </a:cubicBezTo>
                  <a:cubicBezTo>
                    <a:pt x="136" y="366"/>
                    <a:pt x="122" y="378"/>
                    <a:pt x="107" y="388"/>
                  </a:cubicBezTo>
                  <a:cubicBezTo>
                    <a:pt x="97" y="404"/>
                    <a:pt x="84" y="418"/>
                    <a:pt x="68" y="432"/>
                  </a:cubicBezTo>
                  <a:cubicBezTo>
                    <a:pt x="65" y="430"/>
                    <a:pt x="62" y="428"/>
                    <a:pt x="59" y="426"/>
                  </a:cubicBezTo>
                  <a:cubicBezTo>
                    <a:pt x="62" y="432"/>
                    <a:pt x="66" y="437"/>
                    <a:pt x="70" y="444"/>
                  </a:cubicBezTo>
                  <a:cubicBezTo>
                    <a:pt x="68" y="444"/>
                    <a:pt x="67" y="445"/>
                    <a:pt x="66" y="445"/>
                  </a:cubicBezTo>
                  <a:cubicBezTo>
                    <a:pt x="66" y="445"/>
                    <a:pt x="66" y="445"/>
                    <a:pt x="66" y="445"/>
                  </a:cubicBezTo>
                  <a:cubicBezTo>
                    <a:pt x="54" y="444"/>
                    <a:pt x="21" y="406"/>
                    <a:pt x="0" y="374"/>
                  </a:cubicBezTo>
                  <a:cubicBezTo>
                    <a:pt x="0" y="374"/>
                    <a:pt x="0" y="374"/>
                    <a:pt x="0" y="374"/>
                  </a:cubicBezTo>
                  <a:cubicBezTo>
                    <a:pt x="21" y="406"/>
                    <a:pt x="54" y="444"/>
                    <a:pt x="66" y="445"/>
                  </a:cubicBezTo>
                  <a:cubicBezTo>
                    <a:pt x="66" y="445"/>
                    <a:pt x="66" y="445"/>
                    <a:pt x="66" y="445"/>
                  </a:cubicBezTo>
                  <a:cubicBezTo>
                    <a:pt x="80" y="445"/>
                    <a:pt x="125" y="392"/>
                    <a:pt x="142" y="368"/>
                  </a:cubicBezTo>
                  <a:cubicBezTo>
                    <a:pt x="142" y="368"/>
                    <a:pt x="142" y="367"/>
                    <a:pt x="142" y="367"/>
                  </a:cubicBezTo>
                  <a:cubicBezTo>
                    <a:pt x="147" y="360"/>
                    <a:pt x="150" y="346"/>
                    <a:pt x="151" y="329"/>
                  </a:cubicBezTo>
                  <a:moveTo>
                    <a:pt x="149" y="115"/>
                  </a:moveTo>
                  <a:cubicBezTo>
                    <a:pt x="152" y="138"/>
                    <a:pt x="154" y="161"/>
                    <a:pt x="155" y="184"/>
                  </a:cubicBezTo>
                  <a:cubicBezTo>
                    <a:pt x="152" y="188"/>
                    <a:pt x="149" y="193"/>
                    <a:pt x="145" y="197"/>
                  </a:cubicBezTo>
                  <a:cubicBezTo>
                    <a:pt x="145" y="198"/>
                    <a:pt x="145" y="199"/>
                    <a:pt x="145" y="200"/>
                  </a:cubicBezTo>
                  <a:cubicBezTo>
                    <a:pt x="145" y="217"/>
                    <a:pt x="146" y="234"/>
                    <a:pt x="146" y="251"/>
                  </a:cubicBezTo>
                  <a:cubicBezTo>
                    <a:pt x="146" y="255"/>
                    <a:pt x="146" y="259"/>
                    <a:pt x="145" y="262"/>
                  </a:cubicBezTo>
                  <a:cubicBezTo>
                    <a:pt x="149" y="259"/>
                    <a:pt x="152" y="255"/>
                    <a:pt x="155" y="251"/>
                  </a:cubicBezTo>
                  <a:cubicBezTo>
                    <a:pt x="155" y="250"/>
                    <a:pt x="155" y="250"/>
                    <a:pt x="155" y="249"/>
                  </a:cubicBezTo>
                  <a:cubicBezTo>
                    <a:pt x="156" y="243"/>
                    <a:pt x="156" y="236"/>
                    <a:pt x="156" y="229"/>
                  </a:cubicBezTo>
                  <a:cubicBezTo>
                    <a:pt x="156" y="191"/>
                    <a:pt x="154" y="153"/>
                    <a:pt x="149" y="115"/>
                  </a:cubicBezTo>
                  <a:moveTo>
                    <a:pt x="127" y="0"/>
                  </a:moveTo>
                  <a:cubicBezTo>
                    <a:pt x="129" y="6"/>
                    <a:pt x="131" y="13"/>
                    <a:pt x="132" y="19"/>
                  </a:cubicBezTo>
                  <a:cubicBezTo>
                    <a:pt x="132" y="19"/>
                    <a:pt x="132" y="20"/>
                    <a:pt x="132" y="20"/>
                  </a:cubicBezTo>
                  <a:cubicBezTo>
                    <a:pt x="136" y="42"/>
                    <a:pt x="139" y="66"/>
                    <a:pt x="141" y="90"/>
                  </a:cubicBezTo>
                  <a:cubicBezTo>
                    <a:pt x="142" y="88"/>
                    <a:pt x="144" y="86"/>
                    <a:pt x="145" y="84"/>
                  </a:cubicBezTo>
                  <a:cubicBezTo>
                    <a:pt x="147" y="95"/>
                    <a:pt x="148" y="105"/>
                    <a:pt x="149" y="115"/>
                  </a:cubicBezTo>
                  <a:cubicBezTo>
                    <a:pt x="146" y="89"/>
                    <a:pt x="142" y="63"/>
                    <a:pt x="137" y="38"/>
                  </a:cubicBezTo>
                  <a:cubicBezTo>
                    <a:pt x="136" y="37"/>
                    <a:pt x="136" y="37"/>
                    <a:pt x="136" y="37"/>
                  </a:cubicBezTo>
                  <a:cubicBezTo>
                    <a:pt x="136" y="37"/>
                    <a:pt x="136" y="37"/>
                    <a:pt x="136" y="37"/>
                  </a:cubicBezTo>
                  <a:cubicBezTo>
                    <a:pt x="134" y="24"/>
                    <a:pt x="131" y="12"/>
                    <a:pt x="127"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7" name="Freeform 14">
              <a:extLst>
                <a:ext uri="{FF2B5EF4-FFF2-40B4-BE49-F238E27FC236}">
                  <a16:creationId xmlns:a16="http://schemas.microsoft.com/office/drawing/2014/main" id="{1E23948E-A0C3-402C-B09B-1434F1CA244C}"/>
                </a:ext>
              </a:extLst>
            </p:cNvPr>
            <p:cNvSpPr>
              <a:spLocks/>
            </p:cNvSpPr>
            <p:nvPr/>
          </p:nvSpPr>
          <p:spPr bwMode="auto">
            <a:xfrm>
              <a:off x="2063751" y="4054475"/>
              <a:ext cx="34925" cy="127000"/>
            </a:xfrm>
            <a:custGeom>
              <a:avLst/>
              <a:gdLst>
                <a:gd name="T0" fmla="*/ 0 w 7"/>
                <a:gd name="T1" fmla="*/ 0 h 26"/>
                <a:gd name="T2" fmla="*/ 7 w 7"/>
                <a:gd name="T3" fmla="*/ 26 h 26"/>
                <a:gd name="T4" fmla="*/ 7 w 7"/>
                <a:gd name="T5" fmla="*/ 25 h 26"/>
                <a:gd name="T6" fmla="*/ 2 w 7"/>
                <a:gd name="T7" fmla="*/ 6 h 26"/>
                <a:gd name="T8" fmla="*/ 0 w 7"/>
                <a:gd name="T9" fmla="*/ 0 h 26"/>
              </a:gdLst>
              <a:ahLst/>
              <a:cxnLst>
                <a:cxn ang="0">
                  <a:pos x="T0" y="T1"/>
                </a:cxn>
                <a:cxn ang="0">
                  <a:pos x="T2" y="T3"/>
                </a:cxn>
                <a:cxn ang="0">
                  <a:pos x="T4" y="T5"/>
                </a:cxn>
                <a:cxn ang="0">
                  <a:pos x="T6" y="T7"/>
                </a:cxn>
                <a:cxn ang="0">
                  <a:pos x="T8" y="T9"/>
                </a:cxn>
              </a:cxnLst>
              <a:rect l="0" t="0" r="r" b="b"/>
              <a:pathLst>
                <a:path w="7" h="26">
                  <a:moveTo>
                    <a:pt x="0" y="0"/>
                  </a:moveTo>
                  <a:cubicBezTo>
                    <a:pt x="3" y="8"/>
                    <a:pt x="5" y="17"/>
                    <a:pt x="7" y="26"/>
                  </a:cubicBezTo>
                  <a:cubicBezTo>
                    <a:pt x="7" y="26"/>
                    <a:pt x="7" y="25"/>
                    <a:pt x="7" y="25"/>
                  </a:cubicBezTo>
                  <a:cubicBezTo>
                    <a:pt x="6" y="19"/>
                    <a:pt x="4" y="12"/>
                    <a:pt x="2" y="6"/>
                  </a:cubicBezTo>
                  <a:cubicBezTo>
                    <a:pt x="2" y="4"/>
                    <a:pt x="1" y="2"/>
                    <a:pt x="0"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8" name="Freeform 15">
              <a:extLst>
                <a:ext uri="{FF2B5EF4-FFF2-40B4-BE49-F238E27FC236}">
                  <a16:creationId xmlns:a16="http://schemas.microsoft.com/office/drawing/2014/main" id="{10683236-797E-4209-B149-574AD23C06E5}"/>
                </a:ext>
              </a:extLst>
            </p:cNvPr>
            <p:cNvSpPr>
              <a:spLocks/>
            </p:cNvSpPr>
            <p:nvPr/>
          </p:nvSpPr>
          <p:spPr bwMode="auto">
            <a:xfrm>
              <a:off x="2143126" y="4495800"/>
              <a:ext cx="69850" cy="554038"/>
            </a:xfrm>
            <a:custGeom>
              <a:avLst/>
              <a:gdLst>
                <a:gd name="T0" fmla="*/ 4 w 14"/>
                <a:gd name="T1" fmla="*/ 0 h 113"/>
                <a:gd name="T2" fmla="*/ 0 w 14"/>
                <a:gd name="T3" fmla="*/ 6 h 113"/>
                <a:gd name="T4" fmla="*/ 4 w 14"/>
                <a:gd name="T5" fmla="*/ 113 h 113"/>
                <a:gd name="T6" fmla="*/ 14 w 14"/>
                <a:gd name="T7" fmla="*/ 100 h 113"/>
                <a:gd name="T8" fmla="*/ 8 w 14"/>
                <a:gd name="T9" fmla="*/ 31 h 113"/>
                <a:gd name="T10" fmla="*/ 8 w 14"/>
                <a:gd name="T11" fmla="*/ 31 h 113"/>
                <a:gd name="T12" fmla="*/ 8 w 14"/>
                <a:gd name="T13" fmla="*/ 31 h 113"/>
                <a:gd name="T14" fmla="*/ 4 w 1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3">
                  <a:moveTo>
                    <a:pt x="4" y="0"/>
                  </a:moveTo>
                  <a:cubicBezTo>
                    <a:pt x="3" y="2"/>
                    <a:pt x="1" y="4"/>
                    <a:pt x="0" y="6"/>
                  </a:cubicBezTo>
                  <a:cubicBezTo>
                    <a:pt x="2" y="44"/>
                    <a:pt x="3" y="82"/>
                    <a:pt x="4" y="113"/>
                  </a:cubicBezTo>
                  <a:cubicBezTo>
                    <a:pt x="8" y="109"/>
                    <a:pt x="11" y="104"/>
                    <a:pt x="14" y="100"/>
                  </a:cubicBezTo>
                  <a:cubicBezTo>
                    <a:pt x="13" y="77"/>
                    <a:pt x="11" y="54"/>
                    <a:pt x="8" y="31"/>
                  </a:cubicBezTo>
                  <a:cubicBezTo>
                    <a:pt x="8" y="31"/>
                    <a:pt x="8" y="31"/>
                    <a:pt x="8" y="31"/>
                  </a:cubicBezTo>
                  <a:cubicBezTo>
                    <a:pt x="8" y="31"/>
                    <a:pt x="8" y="31"/>
                    <a:pt x="8" y="31"/>
                  </a:cubicBezTo>
                  <a:cubicBezTo>
                    <a:pt x="7" y="21"/>
                    <a:pt x="6" y="11"/>
                    <a:pt x="4"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9" name="Freeform 16">
              <a:extLst>
                <a:ext uri="{FF2B5EF4-FFF2-40B4-BE49-F238E27FC236}">
                  <a16:creationId xmlns:a16="http://schemas.microsoft.com/office/drawing/2014/main" id="{4ADB8FC3-8F6D-442C-9409-675B53E7804C}"/>
                </a:ext>
              </a:extLst>
            </p:cNvPr>
            <p:cNvSpPr>
              <a:spLocks/>
            </p:cNvSpPr>
            <p:nvPr/>
          </p:nvSpPr>
          <p:spPr bwMode="auto">
            <a:xfrm>
              <a:off x="1973263" y="5313363"/>
              <a:ext cx="239713" cy="671513"/>
            </a:xfrm>
            <a:custGeom>
              <a:avLst/>
              <a:gdLst>
                <a:gd name="T0" fmla="*/ 48 w 48"/>
                <a:gd name="T1" fmla="*/ 0 h 137"/>
                <a:gd name="T2" fmla="*/ 38 w 48"/>
                <a:gd name="T3" fmla="*/ 11 h 137"/>
                <a:gd name="T4" fmla="*/ 0 w 48"/>
                <a:gd name="T5" fmla="*/ 137 h 137"/>
                <a:gd name="T6" fmla="*/ 41 w 48"/>
                <a:gd name="T7" fmla="*/ 102 h 137"/>
                <a:gd name="T8" fmla="*/ 44 w 48"/>
                <a:gd name="T9" fmla="*/ 78 h 137"/>
                <a:gd name="T10" fmla="*/ 48 w 48"/>
                <a:gd name="T11" fmla="*/ 0 h 137"/>
              </a:gdLst>
              <a:ahLst/>
              <a:cxnLst>
                <a:cxn ang="0">
                  <a:pos x="T0" y="T1"/>
                </a:cxn>
                <a:cxn ang="0">
                  <a:pos x="T2" y="T3"/>
                </a:cxn>
                <a:cxn ang="0">
                  <a:pos x="T4" y="T5"/>
                </a:cxn>
                <a:cxn ang="0">
                  <a:pos x="T6" y="T7"/>
                </a:cxn>
                <a:cxn ang="0">
                  <a:pos x="T8" y="T9"/>
                </a:cxn>
                <a:cxn ang="0">
                  <a:pos x="T10" y="T11"/>
                </a:cxn>
              </a:cxnLst>
              <a:rect l="0" t="0" r="r" b="b"/>
              <a:pathLst>
                <a:path w="48" h="137">
                  <a:moveTo>
                    <a:pt x="48" y="0"/>
                  </a:moveTo>
                  <a:cubicBezTo>
                    <a:pt x="45" y="4"/>
                    <a:pt x="42" y="8"/>
                    <a:pt x="38" y="11"/>
                  </a:cubicBezTo>
                  <a:cubicBezTo>
                    <a:pt x="37" y="60"/>
                    <a:pt x="26" y="101"/>
                    <a:pt x="0" y="137"/>
                  </a:cubicBezTo>
                  <a:cubicBezTo>
                    <a:pt x="15" y="127"/>
                    <a:pt x="29" y="115"/>
                    <a:pt x="41" y="102"/>
                  </a:cubicBezTo>
                  <a:cubicBezTo>
                    <a:pt x="42" y="95"/>
                    <a:pt x="43" y="87"/>
                    <a:pt x="44" y="78"/>
                  </a:cubicBezTo>
                  <a:cubicBezTo>
                    <a:pt x="47" y="53"/>
                    <a:pt x="48" y="22"/>
                    <a:pt x="48"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0" name="Freeform 17">
              <a:extLst>
                <a:ext uri="{FF2B5EF4-FFF2-40B4-BE49-F238E27FC236}">
                  <a16:creationId xmlns:a16="http://schemas.microsoft.com/office/drawing/2014/main" id="{DDB4706D-8180-486D-9AB4-7B78476E5B32}"/>
                </a:ext>
              </a:extLst>
            </p:cNvPr>
            <p:cNvSpPr>
              <a:spLocks/>
            </p:cNvSpPr>
            <p:nvPr/>
          </p:nvSpPr>
          <p:spPr bwMode="auto">
            <a:xfrm>
              <a:off x="1495426" y="3068638"/>
              <a:ext cx="698500" cy="577850"/>
            </a:xfrm>
            <a:custGeom>
              <a:avLst/>
              <a:gdLst>
                <a:gd name="T0" fmla="*/ 1 w 140"/>
                <a:gd name="T1" fmla="*/ 20 h 118"/>
                <a:gd name="T2" fmla="*/ 46 w 140"/>
                <a:gd name="T3" fmla="*/ 116 h 118"/>
                <a:gd name="T4" fmla="*/ 84 w 140"/>
                <a:gd name="T5" fmla="*/ 118 h 118"/>
                <a:gd name="T6" fmla="*/ 139 w 140"/>
                <a:gd name="T7" fmla="*/ 27 h 118"/>
                <a:gd name="T8" fmla="*/ 1 w 140"/>
                <a:gd name="T9" fmla="*/ 20 h 118"/>
              </a:gdLst>
              <a:ahLst/>
              <a:cxnLst>
                <a:cxn ang="0">
                  <a:pos x="T0" y="T1"/>
                </a:cxn>
                <a:cxn ang="0">
                  <a:pos x="T2" y="T3"/>
                </a:cxn>
                <a:cxn ang="0">
                  <a:pos x="T4" y="T5"/>
                </a:cxn>
                <a:cxn ang="0">
                  <a:pos x="T6" y="T7"/>
                </a:cxn>
                <a:cxn ang="0">
                  <a:pos x="T8" y="T9"/>
                </a:cxn>
              </a:cxnLst>
              <a:rect l="0" t="0" r="r" b="b"/>
              <a:pathLst>
                <a:path w="140" h="118">
                  <a:moveTo>
                    <a:pt x="1" y="20"/>
                  </a:moveTo>
                  <a:cubicBezTo>
                    <a:pt x="0" y="56"/>
                    <a:pt x="33" y="97"/>
                    <a:pt x="46" y="116"/>
                  </a:cubicBezTo>
                  <a:cubicBezTo>
                    <a:pt x="60" y="117"/>
                    <a:pt x="75" y="116"/>
                    <a:pt x="84" y="118"/>
                  </a:cubicBezTo>
                  <a:cubicBezTo>
                    <a:pt x="109" y="87"/>
                    <a:pt x="138" y="46"/>
                    <a:pt x="139" y="27"/>
                  </a:cubicBezTo>
                  <a:cubicBezTo>
                    <a:pt x="140" y="10"/>
                    <a:pt x="2" y="0"/>
                    <a:pt x="1" y="2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1" name="Freeform 18">
              <a:extLst>
                <a:ext uri="{FF2B5EF4-FFF2-40B4-BE49-F238E27FC236}">
                  <a16:creationId xmlns:a16="http://schemas.microsoft.com/office/drawing/2014/main" id="{2E5F89C7-23AE-472E-8E6B-34C9D437AB0D}"/>
                </a:ext>
              </a:extLst>
            </p:cNvPr>
            <p:cNvSpPr>
              <a:spLocks/>
            </p:cNvSpPr>
            <p:nvPr/>
          </p:nvSpPr>
          <p:spPr bwMode="auto">
            <a:xfrm>
              <a:off x="1635126" y="3641725"/>
              <a:ext cx="119063" cy="500063"/>
            </a:xfrm>
            <a:custGeom>
              <a:avLst/>
              <a:gdLst>
                <a:gd name="T0" fmla="*/ 21 w 24"/>
                <a:gd name="T1" fmla="*/ 0 h 102"/>
                <a:gd name="T2" fmla="*/ 0 w 24"/>
                <a:gd name="T3" fmla="*/ 102 h 102"/>
                <a:gd name="T4" fmla="*/ 7 w 24"/>
                <a:gd name="T5" fmla="*/ 99 h 102"/>
                <a:gd name="T6" fmla="*/ 24 w 24"/>
                <a:gd name="T7" fmla="*/ 0 h 102"/>
                <a:gd name="T8" fmla="*/ 21 w 24"/>
                <a:gd name="T9" fmla="*/ 0 h 102"/>
              </a:gdLst>
              <a:ahLst/>
              <a:cxnLst>
                <a:cxn ang="0">
                  <a:pos x="T0" y="T1"/>
                </a:cxn>
                <a:cxn ang="0">
                  <a:pos x="T2" y="T3"/>
                </a:cxn>
                <a:cxn ang="0">
                  <a:pos x="T4" y="T5"/>
                </a:cxn>
                <a:cxn ang="0">
                  <a:pos x="T6" y="T7"/>
                </a:cxn>
                <a:cxn ang="0">
                  <a:pos x="T8" y="T9"/>
                </a:cxn>
              </a:cxnLst>
              <a:rect l="0" t="0" r="r" b="b"/>
              <a:pathLst>
                <a:path w="24" h="102">
                  <a:moveTo>
                    <a:pt x="21" y="0"/>
                  </a:moveTo>
                  <a:cubicBezTo>
                    <a:pt x="8" y="31"/>
                    <a:pt x="0" y="68"/>
                    <a:pt x="0" y="102"/>
                  </a:cubicBezTo>
                  <a:cubicBezTo>
                    <a:pt x="3" y="101"/>
                    <a:pt x="5" y="100"/>
                    <a:pt x="7" y="99"/>
                  </a:cubicBezTo>
                  <a:cubicBezTo>
                    <a:pt x="12" y="66"/>
                    <a:pt x="15" y="32"/>
                    <a:pt x="24" y="0"/>
                  </a:cubicBezTo>
                  <a:cubicBezTo>
                    <a:pt x="23" y="0"/>
                    <a:pt x="22" y="0"/>
                    <a:pt x="21"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2" name="Freeform 19">
              <a:extLst>
                <a:ext uri="{FF2B5EF4-FFF2-40B4-BE49-F238E27FC236}">
                  <a16:creationId xmlns:a16="http://schemas.microsoft.com/office/drawing/2014/main" id="{93057A1D-86C6-4F22-9C59-0BF5D725F14B}"/>
                </a:ext>
              </a:extLst>
            </p:cNvPr>
            <p:cNvSpPr>
              <a:spLocks/>
            </p:cNvSpPr>
            <p:nvPr/>
          </p:nvSpPr>
          <p:spPr bwMode="auto">
            <a:xfrm>
              <a:off x="1635126" y="4127500"/>
              <a:ext cx="34925" cy="98425"/>
            </a:xfrm>
            <a:custGeom>
              <a:avLst/>
              <a:gdLst>
                <a:gd name="T0" fmla="*/ 7 w 7"/>
                <a:gd name="T1" fmla="*/ 0 h 20"/>
                <a:gd name="T2" fmla="*/ 0 w 7"/>
                <a:gd name="T3" fmla="*/ 3 h 20"/>
                <a:gd name="T4" fmla="*/ 1 w 7"/>
                <a:gd name="T5" fmla="*/ 19 h 20"/>
                <a:gd name="T6" fmla="*/ 2 w 7"/>
                <a:gd name="T7" fmla="*/ 20 h 20"/>
                <a:gd name="T8" fmla="*/ 4 w 7"/>
                <a:gd name="T9" fmla="*/ 19 h 20"/>
                <a:gd name="T10" fmla="*/ 7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7" y="0"/>
                  </a:moveTo>
                  <a:cubicBezTo>
                    <a:pt x="5" y="1"/>
                    <a:pt x="3" y="2"/>
                    <a:pt x="0" y="3"/>
                  </a:cubicBezTo>
                  <a:cubicBezTo>
                    <a:pt x="0" y="9"/>
                    <a:pt x="1" y="14"/>
                    <a:pt x="1" y="19"/>
                  </a:cubicBezTo>
                  <a:cubicBezTo>
                    <a:pt x="1" y="20"/>
                    <a:pt x="2" y="20"/>
                    <a:pt x="2" y="20"/>
                  </a:cubicBezTo>
                  <a:cubicBezTo>
                    <a:pt x="3" y="20"/>
                    <a:pt x="3" y="19"/>
                    <a:pt x="4" y="19"/>
                  </a:cubicBezTo>
                  <a:cubicBezTo>
                    <a:pt x="5" y="13"/>
                    <a:pt x="6" y="6"/>
                    <a:pt x="7"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3" name="Freeform 20">
              <a:extLst>
                <a:ext uri="{FF2B5EF4-FFF2-40B4-BE49-F238E27FC236}">
                  <a16:creationId xmlns:a16="http://schemas.microsoft.com/office/drawing/2014/main" id="{4B182884-F6AA-40DA-8738-C11A03FE8E29}"/>
                </a:ext>
              </a:extLst>
            </p:cNvPr>
            <p:cNvSpPr>
              <a:spLocks/>
            </p:cNvSpPr>
            <p:nvPr/>
          </p:nvSpPr>
          <p:spPr bwMode="auto">
            <a:xfrm>
              <a:off x="1739901" y="3617913"/>
              <a:ext cx="25400" cy="23813"/>
            </a:xfrm>
            <a:custGeom>
              <a:avLst/>
              <a:gdLst>
                <a:gd name="T0" fmla="*/ 5 w 5"/>
                <a:gd name="T1" fmla="*/ 0 h 5"/>
                <a:gd name="T2" fmla="*/ 2 w 5"/>
                <a:gd name="T3" fmla="*/ 0 h 5"/>
                <a:gd name="T4" fmla="*/ 0 w 5"/>
                <a:gd name="T5" fmla="*/ 5 h 5"/>
                <a:gd name="T6" fmla="*/ 3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3" y="0"/>
                    <a:pt x="2" y="0"/>
                  </a:cubicBezTo>
                  <a:cubicBezTo>
                    <a:pt x="1" y="2"/>
                    <a:pt x="0" y="3"/>
                    <a:pt x="0" y="5"/>
                  </a:cubicBezTo>
                  <a:cubicBezTo>
                    <a:pt x="1" y="5"/>
                    <a:pt x="2" y="5"/>
                    <a:pt x="3" y="5"/>
                  </a:cubicBezTo>
                  <a:cubicBezTo>
                    <a:pt x="4" y="3"/>
                    <a:pt x="4" y="1"/>
                    <a:pt x="5"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4" name="Freeform 21">
              <a:extLst>
                <a:ext uri="{FF2B5EF4-FFF2-40B4-BE49-F238E27FC236}">
                  <a16:creationId xmlns:a16="http://schemas.microsoft.com/office/drawing/2014/main" id="{E935203A-4657-4801-9E7D-CD7DFC7AF8DF}"/>
                </a:ext>
              </a:extLst>
            </p:cNvPr>
            <p:cNvSpPr>
              <a:spLocks/>
            </p:cNvSpPr>
            <p:nvPr/>
          </p:nvSpPr>
          <p:spPr bwMode="auto">
            <a:xfrm>
              <a:off x="1889126" y="3646488"/>
              <a:ext cx="84138" cy="284163"/>
            </a:xfrm>
            <a:custGeom>
              <a:avLst/>
              <a:gdLst>
                <a:gd name="T0" fmla="*/ 0 w 17"/>
                <a:gd name="T1" fmla="*/ 0 h 58"/>
                <a:gd name="T2" fmla="*/ 10 w 17"/>
                <a:gd name="T3" fmla="*/ 41 h 58"/>
                <a:gd name="T4" fmla="*/ 12 w 17"/>
                <a:gd name="T5" fmla="*/ 58 h 58"/>
                <a:gd name="T6" fmla="*/ 17 w 17"/>
                <a:gd name="T7" fmla="*/ 53 h 58"/>
                <a:gd name="T8" fmla="*/ 16 w 17"/>
                <a:gd name="T9" fmla="*/ 43 h 58"/>
                <a:gd name="T10" fmla="*/ 5 w 17"/>
                <a:gd name="T11" fmla="*/ 0 h 58"/>
                <a:gd name="T12" fmla="*/ 5 w 17"/>
                <a:gd name="T13" fmla="*/ 0 h 58"/>
                <a:gd name="T14" fmla="*/ 0 w 17"/>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8">
                  <a:moveTo>
                    <a:pt x="0" y="0"/>
                  </a:moveTo>
                  <a:cubicBezTo>
                    <a:pt x="4" y="13"/>
                    <a:pt x="8" y="27"/>
                    <a:pt x="10" y="41"/>
                  </a:cubicBezTo>
                  <a:cubicBezTo>
                    <a:pt x="11" y="46"/>
                    <a:pt x="12" y="52"/>
                    <a:pt x="12" y="58"/>
                  </a:cubicBezTo>
                  <a:cubicBezTo>
                    <a:pt x="14" y="56"/>
                    <a:pt x="16" y="55"/>
                    <a:pt x="17" y="53"/>
                  </a:cubicBezTo>
                  <a:cubicBezTo>
                    <a:pt x="17" y="50"/>
                    <a:pt x="16" y="47"/>
                    <a:pt x="16" y="43"/>
                  </a:cubicBezTo>
                  <a:cubicBezTo>
                    <a:pt x="13" y="30"/>
                    <a:pt x="11" y="13"/>
                    <a:pt x="5" y="0"/>
                  </a:cubicBezTo>
                  <a:cubicBezTo>
                    <a:pt x="5" y="0"/>
                    <a:pt x="5" y="0"/>
                    <a:pt x="5" y="0"/>
                  </a:cubicBezTo>
                  <a:cubicBezTo>
                    <a:pt x="3" y="0"/>
                    <a:pt x="2" y="0"/>
                    <a:pt x="0"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5" name="Freeform 22">
              <a:extLst>
                <a:ext uri="{FF2B5EF4-FFF2-40B4-BE49-F238E27FC236}">
                  <a16:creationId xmlns:a16="http://schemas.microsoft.com/office/drawing/2014/main" id="{00EF174A-1EA9-4033-96FD-20F2480E37FC}"/>
                </a:ext>
              </a:extLst>
            </p:cNvPr>
            <p:cNvSpPr>
              <a:spLocks/>
            </p:cNvSpPr>
            <p:nvPr/>
          </p:nvSpPr>
          <p:spPr bwMode="auto">
            <a:xfrm>
              <a:off x="1949451" y="3906838"/>
              <a:ext cx="44450" cy="211138"/>
            </a:xfrm>
            <a:custGeom>
              <a:avLst/>
              <a:gdLst>
                <a:gd name="T0" fmla="*/ 5 w 9"/>
                <a:gd name="T1" fmla="*/ 0 h 43"/>
                <a:gd name="T2" fmla="*/ 0 w 9"/>
                <a:gd name="T3" fmla="*/ 5 h 43"/>
                <a:gd name="T4" fmla="*/ 5 w 9"/>
                <a:gd name="T5" fmla="*/ 43 h 43"/>
                <a:gd name="T6" fmla="*/ 5 w 9"/>
                <a:gd name="T7" fmla="*/ 43 h 43"/>
                <a:gd name="T8" fmla="*/ 7 w 9"/>
                <a:gd name="T9" fmla="*/ 41 h 43"/>
                <a:gd name="T10" fmla="*/ 5 w 9"/>
                <a:gd name="T11" fmla="*/ 0 h 43"/>
              </a:gdLst>
              <a:ahLst/>
              <a:cxnLst>
                <a:cxn ang="0">
                  <a:pos x="T0" y="T1"/>
                </a:cxn>
                <a:cxn ang="0">
                  <a:pos x="T2" y="T3"/>
                </a:cxn>
                <a:cxn ang="0">
                  <a:pos x="T4" y="T5"/>
                </a:cxn>
                <a:cxn ang="0">
                  <a:pos x="T6" y="T7"/>
                </a:cxn>
                <a:cxn ang="0">
                  <a:pos x="T8" y="T9"/>
                </a:cxn>
                <a:cxn ang="0">
                  <a:pos x="T10" y="T11"/>
                </a:cxn>
              </a:cxnLst>
              <a:rect l="0" t="0" r="r" b="b"/>
              <a:pathLst>
                <a:path w="9" h="43">
                  <a:moveTo>
                    <a:pt x="5" y="0"/>
                  </a:moveTo>
                  <a:cubicBezTo>
                    <a:pt x="4" y="2"/>
                    <a:pt x="2" y="3"/>
                    <a:pt x="0" y="5"/>
                  </a:cubicBezTo>
                  <a:cubicBezTo>
                    <a:pt x="1" y="18"/>
                    <a:pt x="2" y="30"/>
                    <a:pt x="5" y="43"/>
                  </a:cubicBezTo>
                  <a:cubicBezTo>
                    <a:pt x="5" y="43"/>
                    <a:pt x="5" y="43"/>
                    <a:pt x="5" y="43"/>
                  </a:cubicBezTo>
                  <a:cubicBezTo>
                    <a:pt x="6" y="43"/>
                    <a:pt x="7" y="42"/>
                    <a:pt x="7" y="41"/>
                  </a:cubicBezTo>
                  <a:cubicBezTo>
                    <a:pt x="9" y="28"/>
                    <a:pt x="7" y="14"/>
                    <a:pt x="5"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6" name="Freeform 23">
              <a:extLst>
                <a:ext uri="{FF2B5EF4-FFF2-40B4-BE49-F238E27FC236}">
                  <a16:creationId xmlns:a16="http://schemas.microsoft.com/office/drawing/2014/main" id="{ACEC8DA5-9F70-47FE-A7E8-AE05F370833C}"/>
                </a:ext>
              </a:extLst>
            </p:cNvPr>
            <p:cNvSpPr>
              <a:spLocks/>
            </p:cNvSpPr>
            <p:nvPr/>
          </p:nvSpPr>
          <p:spPr bwMode="auto">
            <a:xfrm>
              <a:off x="1884363" y="3598863"/>
              <a:ext cx="30163" cy="47625"/>
            </a:xfrm>
            <a:custGeom>
              <a:avLst/>
              <a:gdLst>
                <a:gd name="T0" fmla="*/ 1 w 6"/>
                <a:gd name="T1" fmla="*/ 0 h 10"/>
                <a:gd name="T2" fmla="*/ 0 w 6"/>
                <a:gd name="T3" fmla="*/ 1 h 10"/>
                <a:gd name="T4" fmla="*/ 1 w 6"/>
                <a:gd name="T5" fmla="*/ 10 h 10"/>
                <a:gd name="T6" fmla="*/ 6 w 6"/>
                <a:gd name="T7" fmla="*/ 10 h 10"/>
                <a:gd name="T8" fmla="*/ 6 w 6"/>
                <a:gd name="T9" fmla="*/ 10 h 10"/>
                <a:gd name="T10" fmla="*/ 1 w 6"/>
                <a:gd name="T11" fmla="*/ 0 h 10"/>
                <a:gd name="T12" fmla="*/ 1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0"/>
                  </a:moveTo>
                  <a:cubicBezTo>
                    <a:pt x="0" y="0"/>
                    <a:pt x="0" y="1"/>
                    <a:pt x="0" y="1"/>
                  </a:cubicBezTo>
                  <a:cubicBezTo>
                    <a:pt x="0" y="4"/>
                    <a:pt x="1" y="7"/>
                    <a:pt x="1" y="10"/>
                  </a:cubicBezTo>
                  <a:cubicBezTo>
                    <a:pt x="3" y="10"/>
                    <a:pt x="4" y="10"/>
                    <a:pt x="6" y="10"/>
                  </a:cubicBezTo>
                  <a:cubicBezTo>
                    <a:pt x="6" y="10"/>
                    <a:pt x="6" y="10"/>
                    <a:pt x="6" y="10"/>
                  </a:cubicBezTo>
                  <a:cubicBezTo>
                    <a:pt x="5" y="7"/>
                    <a:pt x="3" y="3"/>
                    <a:pt x="1" y="0"/>
                  </a:cubicBezTo>
                  <a:cubicBezTo>
                    <a:pt x="1" y="0"/>
                    <a:pt x="1" y="0"/>
                    <a:pt x="1"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7" name="Freeform 24">
              <a:extLst>
                <a:ext uri="{FF2B5EF4-FFF2-40B4-BE49-F238E27FC236}">
                  <a16:creationId xmlns:a16="http://schemas.microsoft.com/office/drawing/2014/main" id="{F7A4D9C7-FBC7-43C9-A348-980FE566FA57}"/>
                </a:ext>
              </a:extLst>
            </p:cNvPr>
            <p:cNvSpPr>
              <a:spLocks noEditPoints="1"/>
            </p:cNvSpPr>
            <p:nvPr/>
          </p:nvSpPr>
          <p:spPr bwMode="auto">
            <a:xfrm>
              <a:off x="1385888" y="4554538"/>
              <a:ext cx="65088" cy="676275"/>
            </a:xfrm>
            <a:custGeom>
              <a:avLst/>
              <a:gdLst>
                <a:gd name="T0" fmla="*/ 10 w 13"/>
                <a:gd name="T1" fmla="*/ 14 h 138"/>
                <a:gd name="T2" fmla="*/ 10 w 13"/>
                <a:gd name="T3" fmla="*/ 15 h 138"/>
                <a:gd name="T4" fmla="*/ 0 w 13"/>
                <a:gd name="T5" fmla="*/ 138 h 138"/>
                <a:gd name="T6" fmla="*/ 0 w 13"/>
                <a:gd name="T7" fmla="*/ 138 h 138"/>
                <a:gd name="T8" fmla="*/ 0 w 13"/>
                <a:gd name="T9" fmla="*/ 138 h 138"/>
                <a:gd name="T10" fmla="*/ 0 w 13"/>
                <a:gd name="T11" fmla="*/ 138 h 138"/>
                <a:gd name="T12" fmla="*/ 10 w 13"/>
                <a:gd name="T13" fmla="*/ 15 h 138"/>
                <a:gd name="T14" fmla="*/ 10 w 13"/>
                <a:gd name="T15" fmla="*/ 14 h 138"/>
                <a:gd name="T16" fmla="*/ 10 w 13"/>
                <a:gd name="T17" fmla="*/ 14 h 138"/>
                <a:gd name="T18" fmla="*/ 10 w 13"/>
                <a:gd name="T19" fmla="*/ 14 h 138"/>
                <a:gd name="T20" fmla="*/ 10 w 13"/>
                <a:gd name="T21" fmla="*/ 14 h 138"/>
                <a:gd name="T22" fmla="*/ 10 w 13"/>
                <a:gd name="T23" fmla="*/ 14 h 138"/>
                <a:gd name="T24" fmla="*/ 10 w 13"/>
                <a:gd name="T25" fmla="*/ 14 h 138"/>
                <a:gd name="T26" fmla="*/ 11 w 13"/>
                <a:gd name="T27" fmla="*/ 12 h 138"/>
                <a:gd name="T28" fmla="*/ 10 w 13"/>
                <a:gd name="T29" fmla="*/ 14 h 138"/>
                <a:gd name="T30" fmla="*/ 11 w 13"/>
                <a:gd name="T31" fmla="*/ 13 h 138"/>
                <a:gd name="T32" fmla="*/ 11 w 13"/>
                <a:gd name="T33" fmla="*/ 13 h 138"/>
                <a:gd name="T34" fmla="*/ 11 w 13"/>
                <a:gd name="T35" fmla="*/ 13 h 138"/>
                <a:gd name="T36" fmla="*/ 11 w 13"/>
                <a:gd name="T37" fmla="*/ 13 h 138"/>
                <a:gd name="T38" fmla="*/ 11 w 13"/>
                <a:gd name="T39" fmla="*/ 12 h 138"/>
                <a:gd name="T40" fmla="*/ 11 w 13"/>
                <a:gd name="T41" fmla="*/ 12 h 138"/>
                <a:gd name="T42" fmla="*/ 11 w 13"/>
                <a:gd name="T43" fmla="*/ 10 h 138"/>
                <a:gd name="T44" fmla="*/ 11 w 13"/>
                <a:gd name="T45" fmla="*/ 12 h 138"/>
                <a:gd name="T46" fmla="*/ 11 w 13"/>
                <a:gd name="T47" fmla="*/ 10 h 138"/>
                <a:gd name="T48" fmla="*/ 11 w 13"/>
                <a:gd name="T49" fmla="*/ 8 h 138"/>
                <a:gd name="T50" fmla="*/ 11 w 13"/>
                <a:gd name="T51" fmla="*/ 10 h 138"/>
                <a:gd name="T52" fmla="*/ 11 w 13"/>
                <a:gd name="T53" fmla="*/ 8 h 138"/>
                <a:gd name="T54" fmla="*/ 12 w 13"/>
                <a:gd name="T55" fmla="*/ 8 h 138"/>
                <a:gd name="T56" fmla="*/ 11 w 13"/>
                <a:gd name="T57" fmla="*/ 8 h 138"/>
                <a:gd name="T58" fmla="*/ 12 w 13"/>
                <a:gd name="T59" fmla="*/ 8 h 138"/>
                <a:gd name="T60" fmla="*/ 12 w 13"/>
                <a:gd name="T61" fmla="*/ 7 h 138"/>
                <a:gd name="T62" fmla="*/ 12 w 13"/>
                <a:gd name="T63" fmla="*/ 7 h 138"/>
                <a:gd name="T64" fmla="*/ 12 w 13"/>
                <a:gd name="T65" fmla="*/ 7 h 138"/>
                <a:gd name="T66" fmla="*/ 12 w 13"/>
                <a:gd name="T67" fmla="*/ 6 h 138"/>
                <a:gd name="T68" fmla="*/ 12 w 13"/>
                <a:gd name="T69" fmla="*/ 7 h 138"/>
                <a:gd name="T70" fmla="*/ 12 w 13"/>
                <a:gd name="T71" fmla="*/ 6 h 138"/>
                <a:gd name="T72" fmla="*/ 12 w 13"/>
                <a:gd name="T73" fmla="*/ 5 h 138"/>
                <a:gd name="T74" fmla="*/ 12 w 13"/>
                <a:gd name="T75" fmla="*/ 6 h 138"/>
                <a:gd name="T76" fmla="*/ 12 w 13"/>
                <a:gd name="T77" fmla="*/ 5 h 138"/>
                <a:gd name="T78" fmla="*/ 12 w 13"/>
                <a:gd name="T79" fmla="*/ 4 h 138"/>
                <a:gd name="T80" fmla="*/ 12 w 13"/>
                <a:gd name="T81" fmla="*/ 5 h 138"/>
                <a:gd name="T82" fmla="*/ 12 w 13"/>
                <a:gd name="T83" fmla="*/ 4 h 138"/>
                <a:gd name="T84" fmla="*/ 12 w 13"/>
                <a:gd name="T85" fmla="*/ 3 h 138"/>
                <a:gd name="T86" fmla="*/ 12 w 13"/>
                <a:gd name="T87" fmla="*/ 4 h 138"/>
                <a:gd name="T88" fmla="*/ 12 w 13"/>
                <a:gd name="T89" fmla="*/ 3 h 138"/>
                <a:gd name="T90" fmla="*/ 12 w 13"/>
                <a:gd name="T91" fmla="*/ 2 h 138"/>
                <a:gd name="T92" fmla="*/ 12 w 13"/>
                <a:gd name="T93" fmla="*/ 3 h 138"/>
                <a:gd name="T94" fmla="*/ 12 w 13"/>
                <a:gd name="T95" fmla="*/ 2 h 138"/>
                <a:gd name="T96" fmla="*/ 13 w 13"/>
                <a:gd name="T97" fmla="*/ 2 h 138"/>
                <a:gd name="T98" fmla="*/ 12 w 13"/>
                <a:gd name="T99" fmla="*/ 2 h 138"/>
                <a:gd name="T100" fmla="*/ 13 w 13"/>
                <a:gd name="T101" fmla="*/ 2 h 138"/>
                <a:gd name="T102" fmla="*/ 13 w 13"/>
                <a:gd name="T103" fmla="*/ 1 h 138"/>
                <a:gd name="T104" fmla="*/ 13 w 13"/>
                <a:gd name="T105" fmla="*/ 1 h 138"/>
                <a:gd name="T106" fmla="*/ 13 w 13"/>
                <a:gd name="T107" fmla="*/ 1 h 138"/>
                <a:gd name="T108" fmla="*/ 13 w 13"/>
                <a:gd name="T109" fmla="*/ 0 h 138"/>
                <a:gd name="T110" fmla="*/ 13 w 13"/>
                <a:gd name="T111" fmla="*/ 0 h 138"/>
                <a:gd name="T112" fmla="*/ 13 w 13"/>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 h="138">
                  <a:moveTo>
                    <a:pt x="10" y="14"/>
                  </a:moveTo>
                  <a:cubicBezTo>
                    <a:pt x="10" y="14"/>
                    <a:pt x="10" y="14"/>
                    <a:pt x="10" y="15"/>
                  </a:cubicBezTo>
                  <a:cubicBezTo>
                    <a:pt x="4" y="56"/>
                    <a:pt x="0" y="97"/>
                    <a:pt x="0" y="138"/>
                  </a:cubicBezTo>
                  <a:cubicBezTo>
                    <a:pt x="0" y="138"/>
                    <a:pt x="0" y="138"/>
                    <a:pt x="0" y="138"/>
                  </a:cubicBezTo>
                  <a:cubicBezTo>
                    <a:pt x="0" y="138"/>
                    <a:pt x="0" y="138"/>
                    <a:pt x="0" y="138"/>
                  </a:cubicBezTo>
                  <a:cubicBezTo>
                    <a:pt x="0" y="138"/>
                    <a:pt x="0" y="138"/>
                    <a:pt x="0" y="138"/>
                  </a:cubicBezTo>
                  <a:cubicBezTo>
                    <a:pt x="0" y="97"/>
                    <a:pt x="4" y="56"/>
                    <a:pt x="10" y="15"/>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moveTo>
                    <a:pt x="11" y="12"/>
                  </a:moveTo>
                  <a:cubicBezTo>
                    <a:pt x="11" y="13"/>
                    <a:pt x="11" y="13"/>
                    <a:pt x="10" y="14"/>
                  </a:cubicBezTo>
                  <a:cubicBezTo>
                    <a:pt x="11" y="14"/>
                    <a:pt x="11" y="14"/>
                    <a:pt x="11" y="13"/>
                  </a:cubicBezTo>
                  <a:cubicBezTo>
                    <a:pt x="11" y="13"/>
                    <a:pt x="11" y="13"/>
                    <a:pt x="11" y="13"/>
                  </a:cubicBezTo>
                  <a:cubicBezTo>
                    <a:pt x="11" y="13"/>
                    <a:pt x="11" y="13"/>
                    <a:pt x="11" y="13"/>
                  </a:cubicBezTo>
                  <a:cubicBezTo>
                    <a:pt x="11" y="13"/>
                    <a:pt x="11" y="13"/>
                    <a:pt x="11" y="13"/>
                  </a:cubicBezTo>
                  <a:cubicBezTo>
                    <a:pt x="11" y="13"/>
                    <a:pt x="11" y="12"/>
                    <a:pt x="11" y="12"/>
                  </a:cubicBezTo>
                  <a:cubicBezTo>
                    <a:pt x="11" y="12"/>
                    <a:pt x="11" y="12"/>
                    <a:pt x="11" y="12"/>
                  </a:cubicBezTo>
                  <a:moveTo>
                    <a:pt x="11" y="10"/>
                  </a:moveTo>
                  <a:cubicBezTo>
                    <a:pt x="11" y="11"/>
                    <a:pt x="11" y="11"/>
                    <a:pt x="11" y="12"/>
                  </a:cubicBezTo>
                  <a:cubicBezTo>
                    <a:pt x="11" y="11"/>
                    <a:pt x="11" y="11"/>
                    <a:pt x="11" y="10"/>
                  </a:cubicBezTo>
                  <a:moveTo>
                    <a:pt x="11" y="8"/>
                  </a:moveTo>
                  <a:cubicBezTo>
                    <a:pt x="11" y="9"/>
                    <a:pt x="11" y="10"/>
                    <a:pt x="11" y="10"/>
                  </a:cubicBezTo>
                  <a:cubicBezTo>
                    <a:pt x="11" y="10"/>
                    <a:pt x="11" y="9"/>
                    <a:pt x="11" y="8"/>
                  </a:cubicBezTo>
                  <a:moveTo>
                    <a:pt x="12" y="8"/>
                  </a:moveTo>
                  <a:cubicBezTo>
                    <a:pt x="11" y="8"/>
                    <a:pt x="11" y="8"/>
                    <a:pt x="11" y="8"/>
                  </a:cubicBezTo>
                  <a:cubicBezTo>
                    <a:pt x="11" y="8"/>
                    <a:pt x="11" y="8"/>
                    <a:pt x="12" y="8"/>
                  </a:cubicBezTo>
                  <a:moveTo>
                    <a:pt x="12" y="7"/>
                  </a:moveTo>
                  <a:cubicBezTo>
                    <a:pt x="12" y="7"/>
                    <a:pt x="12" y="7"/>
                    <a:pt x="12" y="7"/>
                  </a:cubicBezTo>
                  <a:cubicBezTo>
                    <a:pt x="12" y="7"/>
                    <a:pt x="12" y="7"/>
                    <a:pt x="12" y="7"/>
                  </a:cubicBezTo>
                  <a:moveTo>
                    <a:pt x="12" y="6"/>
                  </a:moveTo>
                  <a:cubicBezTo>
                    <a:pt x="12" y="6"/>
                    <a:pt x="12" y="6"/>
                    <a:pt x="12" y="7"/>
                  </a:cubicBezTo>
                  <a:cubicBezTo>
                    <a:pt x="12" y="6"/>
                    <a:pt x="12" y="6"/>
                    <a:pt x="12" y="6"/>
                  </a:cubicBezTo>
                  <a:moveTo>
                    <a:pt x="12" y="5"/>
                  </a:moveTo>
                  <a:cubicBezTo>
                    <a:pt x="12" y="5"/>
                    <a:pt x="12" y="5"/>
                    <a:pt x="12" y="6"/>
                  </a:cubicBezTo>
                  <a:cubicBezTo>
                    <a:pt x="12" y="5"/>
                    <a:pt x="12" y="5"/>
                    <a:pt x="12" y="5"/>
                  </a:cubicBezTo>
                  <a:moveTo>
                    <a:pt x="12" y="4"/>
                  </a:moveTo>
                  <a:cubicBezTo>
                    <a:pt x="12" y="4"/>
                    <a:pt x="12" y="4"/>
                    <a:pt x="12" y="5"/>
                  </a:cubicBezTo>
                  <a:cubicBezTo>
                    <a:pt x="12" y="4"/>
                    <a:pt x="12" y="4"/>
                    <a:pt x="12" y="4"/>
                  </a:cubicBezTo>
                  <a:moveTo>
                    <a:pt x="12" y="3"/>
                  </a:moveTo>
                  <a:cubicBezTo>
                    <a:pt x="12" y="3"/>
                    <a:pt x="12" y="4"/>
                    <a:pt x="12" y="4"/>
                  </a:cubicBezTo>
                  <a:cubicBezTo>
                    <a:pt x="12" y="4"/>
                    <a:pt x="12" y="3"/>
                    <a:pt x="12" y="3"/>
                  </a:cubicBezTo>
                  <a:moveTo>
                    <a:pt x="12" y="2"/>
                  </a:moveTo>
                  <a:cubicBezTo>
                    <a:pt x="12" y="2"/>
                    <a:pt x="12" y="3"/>
                    <a:pt x="12" y="3"/>
                  </a:cubicBezTo>
                  <a:cubicBezTo>
                    <a:pt x="12" y="3"/>
                    <a:pt x="12" y="2"/>
                    <a:pt x="12" y="2"/>
                  </a:cubicBezTo>
                  <a:moveTo>
                    <a:pt x="13" y="2"/>
                  </a:moveTo>
                  <a:cubicBezTo>
                    <a:pt x="13" y="2"/>
                    <a:pt x="12" y="2"/>
                    <a:pt x="12" y="2"/>
                  </a:cubicBezTo>
                  <a:cubicBezTo>
                    <a:pt x="12" y="2"/>
                    <a:pt x="13" y="2"/>
                    <a:pt x="13" y="2"/>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8" name="Freeform 25">
              <a:extLst>
                <a:ext uri="{FF2B5EF4-FFF2-40B4-BE49-F238E27FC236}">
                  <a16:creationId xmlns:a16="http://schemas.microsoft.com/office/drawing/2014/main" id="{AF5816B1-C229-4ED1-8F03-2383CF86275E}"/>
                </a:ext>
              </a:extLst>
            </p:cNvPr>
            <p:cNvSpPr>
              <a:spLocks noEditPoints="1"/>
            </p:cNvSpPr>
            <p:nvPr/>
          </p:nvSpPr>
          <p:spPr bwMode="auto">
            <a:xfrm>
              <a:off x="1435101" y="3867150"/>
              <a:ext cx="200025" cy="755650"/>
            </a:xfrm>
            <a:custGeom>
              <a:avLst/>
              <a:gdLst>
                <a:gd name="T0" fmla="*/ 1 w 40"/>
                <a:gd name="T1" fmla="*/ 153 h 154"/>
                <a:gd name="T2" fmla="*/ 0 w 40"/>
                <a:gd name="T3" fmla="*/ 154 h 154"/>
                <a:gd name="T4" fmla="*/ 0 w 40"/>
                <a:gd name="T5" fmla="*/ 154 h 154"/>
                <a:gd name="T6" fmla="*/ 0 w 40"/>
                <a:gd name="T7" fmla="*/ 154 h 154"/>
                <a:gd name="T8" fmla="*/ 1 w 40"/>
                <a:gd name="T9" fmla="*/ 153 h 154"/>
                <a:gd name="T10" fmla="*/ 1 w 40"/>
                <a:gd name="T11" fmla="*/ 153 h 154"/>
                <a:gd name="T12" fmla="*/ 1 w 40"/>
                <a:gd name="T13" fmla="*/ 153 h 154"/>
                <a:gd name="T14" fmla="*/ 1 w 40"/>
                <a:gd name="T15" fmla="*/ 153 h 154"/>
                <a:gd name="T16" fmla="*/ 1 w 40"/>
                <a:gd name="T17" fmla="*/ 153 h 154"/>
                <a:gd name="T18" fmla="*/ 1 w 40"/>
                <a:gd name="T19" fmla="*/ 153 h 154"/>
                <a:gd name="T20" fmla="*/ 1 w 40"/>
                <a:gd name="T21" fmla="*/ 153 h 154"/>
                <a:gd name="T22" fmla="*/ 40 w 40"/>
                <a:gd name="T23" fmla="*/ 0 h 154"/>
                <a:gd name="T24" fmla="*/ 3 w 40"/>
                <a:gd name="T25" fmla="*/ 140 h 154"/>
                <a:gd name="T26" fmla="*/ 3 w 40"/>
                <a:gd name="T27" fmla="*/ 140 h 154"/>
                <a:gd name="T28" fmla="*/ 3 w 40"/>
                <a:gd name="T29" fmla="*/ 141 h 154"/>
                <a:gd name="T30" fmla="*/ 3 w 40"/>
                <a:gd name="T31" fmla="*/ 141 h 154"/>
                <a:gd name="T32" fmla="*/ 3 w 40"/>
                <a:gd name="T33" fmla="*/ 142 h 154"/>
                <a:gd name="T34" fmla="*/ 2 w 40"/>
                <a:gd name="T35" fmla="*/ 142 h 154"/>
                <a:gd name="T36" fmla="*/ 2 w 40"/>
                <a:gd name="T37" fmla="*/ 142 h 154"/>
                <a:gd name="T38" fmla="*/ 2 w 40"/>
                <a:gd name="T39" fmla="*/ 143 h 154"/>
                <a:gd name="T40" fmla="*/ 2 w 40"/>
                <a:gd name="T41" fmla="*/ 143 h 154"/>
                <a:gd name="T42" fmla="*/ 2 w 40"/>
                <a:gd name="T43" fmla="*/ 144 h 154"/>
                <a:gd name="T44" fmla="*/ 2 w 40"/>
                <a:gd name="T45" fmla="*/ 144 h 154"/>
                <a:gd name="T46" fmla="*/ 2 w 40"/>
                <a:gd name="T47" fmla="*/ 145 h 154"/>
                <a:gd name="T48" fmla="*/ 2 w 40"/>
                <a:gd name="T49" fmla="*/ 145 h 154"/>
                <a:gd name="T50" fmla="*/ 2 w 40"/>
                <a:gd name="T51" fmla="*/ 146 h 154"/>
                <a:gd name="T52" fmla="*/ 2 w 40"/>
                <a:gd name="T53" fmla="*/ 146 h 154"/>
                <a:gd name="T54" fmla="*/ 2 w 40"/>
                <a:gd name="T55" fmla="*/ 147 h 154"/>
                <a:gd name="T56" fmla="*/ 2 w 40"/>
                <a:gd name="T57" fmla="*/ 147 h 154"/>
                <a:gd name="T58" fmla="*/ 2 w 40"/>
                <a:gd name="T59" fmla="*/ 147 h 154"/>
                <a:gd name="T60" fmla="*/ 2 w 40"/>
                <a:gd name="T61" fmla="*/ 148 h 154"/>
                <a:gd name="T62" fmla="*/ 1 w 40"/>
                <a:gd name="T63" fmla="*/ 148 h 154"/>
                <a:gd name="T64" fmla="*/ 1 w 40"/>
                <a:gd name="T65" fmla="*/ 148 h 154"/>
                <a:gd name="T66" fmla="*/ 1 w 40"/>
                <a:gd name="T67" fmla="*/ 150 h 154"/>
                <a:gd name="T68" fmla="*/ 1 w 40"/>
                <a:gd name="T69" fmla="*/ 150 h 154"/>
                <a:gd name="T70" fmla="*/ 1 w 40"/>
                <a:gd name="T71" fmla="*/ 152 h 154"/>
                <a:gd name="T72" fmla="*/ 1 w 40"/>
                <a:gd name="T73" fmla="*/ 152 h 154"/>
                <a:gd name="T74" fmla="*/ 1 w 40"/>
                <a:gd name="T75" fmla="*/ 152 h 154"/>
                <a:gd name="T76" fmla="*/ 1 w 40"/>
                <a:gd name="T77" fmla="*/ 152 h 154"/>
                <a:gd name="T78" fmla="*/ 1 w 40"/>
                <a:gd name="T79" fmla="*/ 152 h 154"/>
                <a:gd name="T80" fmla="*/ 1 w 40"/>
                <a:gd name="T81" fmla="*/ 152 h 154"/>
                <a:gd name="T82" fmla="*/ 1 w 40"/>
                <a:gd name="T83" fmla="*/ 151 h 154"/>
                <a:gd name="T84" fmla="*/ 1 w 40"/>
                <a:gd name="T85" fmla="*/ 149 h 154"/>
                <a:gd name="T86" fmla="*/ 1 w 40"/>
                <a:gd name="T87" fmla="*/ 149 h 154"/>
                <a:gd name="T88" fmla="*/ 1 w 40"/>
                <a:gd name="T89" fmla="*/ 149 h 154"/>
                <a:gd name="T90" fmla="*/ 1 w 40"/>
                <a:gd name="T91" fmla="*/ 148 h 154"/>
                <a:gd name="T92" fmla="*/ 1 w 40"/>
                <a:gd name="T93" fmla="*/ 148 h 154"/>
                <a:gd name="T94" fmla="*/ 2 w 40"/>
                <a:gd name="T95" fmla="*/ 148 h 154"/>
                <a:gd name="T96" fmla="*/ 2 w 40"/>
                <a:gd name="T97" fmla="*/ 147 h 154"/>
                <a:gd name="T98" fmla="*/ 40 w 40"/>
                <a:gd name="T99" fmla="*/ 0 h 154"/>
                <a:gd name="T100" fmla="*/ 40 w 40"/>
                <a:gd name="T10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154">
                  <a:moveTo>
                    <a:pt x="1" y="153"/>
                  </a:moveTo>
                  <a:cubicBezTo>
                    <a:pt x="1" y="154"/>
                    <a:pt x="1" y="154"/>
                    <a:pt x="0" y="154"/>
                  </a:cubicBezTo>
                  <a:cubicBezTo>
                    <a:pt x="0" y="154"/>
                    <a:pt x="0" y="154"/>
                    <a:pt x="0" y="154"/>
                  </a:cubicBezTo>
                  <a:cubicBezTo>
                    <a:pt x="0" y="154"/>
                    <a:pt x="0" y="154"/>
                    <a:pt x="0" y="154"/>
                  </a:cubicBezTo>
                  <a:cubicBezTo>
                    <a:pt x="0" y="154"/>
                    <a:pt x="1" y="154"/>
                    <a:pt x="1" y="153"/>
                  </a:cubicBezTo>
                  <a:cubicBezTo>
                    <a:pt x="1" y="153"/>
                    <a:pt x="1" y="153"/>
                    <a:pt x="1" y="153"/>
                  </a:cubicBezTo>
                  <a:moveTo>
                    <a:pt x="1" y="153"/>
                  </a:moveTo>
                  <a:cubicBezTo>
                    <a:pt x="1" y="153"/>
                    <a:pt x="1" y="153"/>
                    <a:pt x="1" y="153"/>
                  </a:cubicBezTo>
                  <a:cubicBezTo>
                    <a:pt x="1" y="153"/>
                    <a:pt x="1" y="153"/>
                    <a:pt x="1" y="153"/>
                  </a:cubicBezTo>
                  <a:cubicBezTo>
                    <a:pt x="1" y="153"/>
                    <a:pt x="1" y="153"/>
                    <a:pt x="1" y="153"/>
                  </a:cubicBezTo>
                  <a:cubicBezTo>
                    <a:pt x="1" y="153"/>
                    <a:pt x="1" y="153"/>
                    <a:pt x="1" y="153"/>
                  </a:cubicBezTo>
                  <a:moveTo>
                    <a:pt x="40" y="0"/>
                  </a:moveTo>
                  <a:cubicBezTo>
                    <a:pt x="24" y="46"/>
                    <a:pt x="11" y="93"/>
                    <a:pt x="3" y="140"/>
                  </a:cubicBezTo>
                  <a:cubicBezTo>
                    <a:pt x="3" y="140"/>
                    <a:pt x="3" y="140"/>
                    <a:pt x="3" y="140"/>
                  </a:cubicBezTo>
                  <a:cubicBezTo>
                    <a:pt x="3" y="140"/>
                    <a:pt x="3" y="140"/>
                    <a:pt x="3" y="141"/>
                  </a:cubicBezTo>
                  <a:cubicBezTo>
                    <a:pt x="3" y="141"/>
                    <a:pt x="3" y="141"/>
                    <a:pt x="3" y="141"/>
                  </a:cubicBezTo>
                  <a:cubicBezTo>
                    <a:pt x="3" y="141"/>
                    <a:pt x="3" y="141"/>
                    <a:pt x="3" y="142"/>
                  </a:cubicBezTo>
                  <a:cubicBezTo>
                    <a:pt x="3" y="142"/>
                    <a:pt x="2" y="142"/>
                    <a:pt x="2" y="142"/>
                  </a:cubicBezTo>
                  <a:cubicBezTo>
                    <a:pt x="2" y="142"/>
                    <a:pt x="2" y="142"/>
                    <a:pt x="2" y="142"/>
                  </a:cubicBezTo>
                  <a:cubicBezTo>
                    <a:pt x="2" y="142"/>
                    <a:pt x="2" y="143"/>
                    <a:pt x="2" y="143"/>
                  </a:cubicBezTo>
                  <a:cubicBezTo>
                    <a:pt x="2" y="143"/>
                    <a:pt x="2" y="143"/>
                    <a:pt x="2" y="143"/>
                  </a:cubicBezTo>
                  <a:cubicBezTo>
                    <a:pt x="2" y="143"/>
                    <a:pt x="2" y="144"/>
                    <a:pt x="2" y="144"/>
                  </a:cubicBezTo>
                  <a:cubicBezTo>
                    <a:pt x="2" y="144"/>
                    <a:pt x="2" y="144"/>
                    <a:pt x="2" y="144"/>
                  </a:cubicBezTo>
                  <a:cubicBezTo>
                    <a:pt x="2" y="144"/>
                    <a:pt x="2" y="144"/>
                    <a:pt x="2" y="145"/>
                  </a:cubicBezTo>
                  <a:cubicBezTo>
                    <a:pt x="2" y="145"/>
                    <a:pt x="2" y="145"/>
                    <a:pt x="2" y="145"/>
                  </a:cubicBezTo>
                  <a:cubicBezTo>
                    <a:pt x="2" y="145"/>
                    <a:pt x="2" y="145"/>
                    <a:pt x="2" y="146"/>
                  </a:cubicBezTo>
                  <a:cubicBezTo>
                    <a:pt x="2" y="146"/>
                    <a:pt x="2" y="146"/>
                    <a:pt x="2" y="146"/>
                  </a:cubicBezTo>
                  <a:cubicBezTo>
                    <a:pt x="2" y="146"/>
                    <a:pt x="2" y="146"/>
                    <a:pt x="2" y="147"/>
                  </a:cubicBezTo>
                  <a:cubicBezTo>
                    <a:pt x="2" y="147"/>
                    <a:pt x="2" y="147"/>
                    <a:pt x="2" y="147"/>
                  </a:cubicBezTo>
                  <a:cubicBezTo>
                    <a:pt x="2" y="147"/>
                    <a:pt x="2" y="147"/>
                    <a:pt x="2" y="147"/>
                  </a:cubicBezTo>
                  <a:cubicBezTo>
                    <a:pt x="2" y="147"/>
                    <a:pt x="2" y="147"/>
                    <a:pt x="2" y="148"/>
                  </a:cubicBezTo>
                  <a:cubicBezTo>
                    <a:pt x="1" y="148"/>
                    <a:pt x="1" y="148"/>
                    <a:pt x="1" y="148"/>
                  </a:cubicBezTo>
                  <a:cubicBezTo>
                    <a:pt x="1" y="148"/>
                    <a:pt x="1" y="148"/>
                    <a:pt x="1" y="148"/>
                  </a:cubicBezTo>
                  <a:cubicBezTo>
                    <a:pt x="1" y="149"/>
                    <a:pt x="1" y="150"/>
                    <a:pt x="1" y="150"/>
                  </a:cubicBezTo>
                  <a:cubicBezTo>
                    <a:pt x="1" y="150"/>
                    <a:pt x="1" y="150"/>
                    <a:pt x="1" y="150"/>
                  </a:cubicBezTo>
                  <a:cubicBezTo>
                    <a:pt x="1" y="151"/>
                    <a:pt x="1" y="151"/>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1"/>
                    <a:pt x="1" y="151"/>
                  </a:cubicBezTo>
                  <a:cubicBezTo>
                    <a:pt x="1" y="151"/>
                    <a:pt x="1" y="150"/>
                    <a:pt x="1" y="149"/>
                  </a:cubicBezTo>
                  <a:cubicBezTo>
                    <a:pt x="1" y="149"/>
                    <a:pt x="1" y="149"/>
                    <a:pt x="1" y="149"/>
                  </a:cubicBezTo>
                  <a:cubicBezTo>
                    <a:pt x="1" y="149"/>
                    <a:pt x="1" y="149"/>
                    <a:pt x="1" y="149"/>
                  </a:cubicBezTo>
                  <a:cubicBezTo>
                    <a:pt x="1" y="149"/>
                    <a:pt x="1" y="148"/>
                    <a:pt x="1" y="148"/>
                  </a:cubicBezTo>
                  <a:cubicBezTo>
                    <a:pt x="1" y="148"/>
                    <a:pt x="1" y="148"/>
                    <a:pt x="1" y="148"/>
                  </a:cubicBezTo>
                  <a:cubicBezTo>
                    <a:pt x="1" y="148"/>
                    <a:pt x="1" y="148"/>
                    <a:pt x="2" y="148"/>
                  </a:cubicBezTo>
                  <a:cubicBezTo>
                    <a:pt x="2" y="147"/>
                    <a:pt x="2" y="147"/>
                    <a:pt x="2" y="147"/>
                  </a:cubicBezTo>
                  <a:cubicBezTo>
                    <a:pt x="10" y="98"/>
                    <a:pt x="23" y="48"/>
                    <a:pt x="40" y="0"/>
                  </a:cubicBezTo>
                  <a:cubicBezTo>
                    <a:pt x="40" y="0"/>
                    <a:pt x="40" y="0"/>
                    <a:pt x="40"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9" name="Freeform 26">
              <a:extLst>
                <a:ext uri="{FF2B5EF4-FFF2-40B4-BE49-F238E27FC236}">
                  <a16:creationId xmlns:a16="http://schemas.microsoft.com/office/drawing/2014/main" id="{709AF4A3-2C53-45C5-A8EE-2B5C8CD22029}"/>
                </a:ext>
              </a:extLst>
            </p:cNvPr>
            <p:cNvSpPr>
              <a:spLocks noEditPoints="1"/>
            </p:cNvSpPr>
            <p:nvPr/>
          </p:nvSpPr>
          <p:spPr bwMode="auto">
            <a:xfrm>
              <a:off x="1435101" y="4587875"/>
              <a:ext cx="11113" cy="34925"/>
            </a:xfrm>
            <a:custGeom>
              <a:avLst/>
              <a:gdLst>
                <a:gd name="T0" fmla="*/ 1 w 2"/>
                <a:gd name="T1" fmla="*/ 6 h 7"/>
                <a:gd name="T2" fmla="*/ 0 w 2"/>
                <a:gd name="T3" fmla="*/ 7 h 7"/>
                <a:gd name="T4" fmla="*/ 0 w 2"/>
                <a:gd name="T5" fmla="*/ 7 h 7"/>
                <a:gd name="T6" fmla="*/ 0 w 2"/>
                <a:gd name="T7" fmla="*/ 7 h 7"/>
                <a:gd name="T8" fmla="*/ 0 w 2"/>
                <a:gd name="T9" fmla="*/ 7 h 7"/>
                <a:gd name="T10" fmla="*/ 1 w 2"/>
                <a:gd name="T11" fmla="*/ 6 h 7"/>
                <a:gd name="T12" fmla="*/ 1 w 2"/>
                <a:gd name="T13" fmla="*/ 6 h 7"/>
                <a:gd name="T14" fmla="*/ 1 w 2"/>
                <a:gd name="T15" fmla="*/ 6 h 7"/>
                <a:gd name="T16" fmla="*/ 1 w 2"/>
                <a:gd name="T17" fmla="*/ 6 h 7"/>
                <a:gd name="T18" fmla="*/ 1 w 2"/>
                <a:gd name="T19" fmla="*/ 6 h 7"/>
                <a:gd name="T20" fmla="*/ 1 w 2"/>
                <a:gd name="T21" fmla="*/ 5 h 7"/>
                <a:gd name="T22" fmla="*/ 1 w 2"/>
                <a:gd name="T23" fmla="*/ 5 h 7"/>
                <a:gd name="T24" fmla="*/ 1 w 2"/>
                <a:gd name="T25" fmla="*/ 6 h 7"/>
                <a:gd name="T26" fmla="*/ 1 w 2"/>
                <a:gd name="T27" fmla="*/ 6 h 7"/>
                <a:gd name="T28" fmla="*/ 1 w 2"/>
                <a:gd name="T29" fmla="*/ 5 h 7"/>
                <a:gd name="T30" fmla="*/ 1 w 2"/>
                <a:gd name="T31" fmla="*/ 5 h 7"/>
                <a:gd name="T32" fmla="*/ 1 w 2"/>
                <a:gd name="T33" fmla="*/ 5 h 7"/>
                <a:gd name="T34" fmla="*/ 1 w 2"/>
                <a:gd name="T35" fmla="*/ 5 h 7"/>
                <a:gd name="T36" fmla="*/ 1 w 2"/>
                <a:gd name="T37" fmla="*/ 2 h 7"/>
                <a:gd name="T38" fmla="*/ 1 w 2"/>
                <a:gd name="T39" fmla="*/ 4 h 7"/>
                <a:gd name="T40" fmla="*/ 1 w 2"/>
                <a:gd name="T41" fmla="*/ 2 h 7"/>
                <a:gd name="T42" fmla="*/ 1 w 2"/>
                <a:gd name="T43" fmla="*/ 2 h 7"/>
                <a:gd name="T44" fmla="*/ 1 w 2"/>
                <a:gd name="T45" fmla="*/ 2 h 7"/>
                <a:gd name="T46" fmla="*/ 1 w 2"/>
                <a:gd name="T47" fmla="*/ 2 h 7"/>
                <a:gd name="T48" fmla="*/ 1 w 2"/>
                <a:gd name="T49" fmla="*/ 1 h 7"/>
                <a:gd name="T50" fmla="*/ 1 w 2"/>
                <a:gd name="T51" fmla="*/ 1 h 7"/>
                <a:gd name="T52" fmla="*/ 1 w 2"/>
                <a:gd name="T53" fmla="*/ 1 h 7"/>
                <a:gd name="T54" fmla="*/ 2 w 2"/>
                <a:gd name="T55" fmla="*/ 0 h 7"/>
                <a:gd name="T56" fmla="*/ 2 w 2"/>
                <a:gd name="T57" fmla="*/ 1 h 7"/>
                <a:gd name="T58" fmla="*/ 2 w 2"/>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 h="7">
                  <a:moveTo>
                    <a:pt x="1" y="6"/>
                  </a:moveTo>
                  <a:cubicBezTo>
                    <a:pt x="1" y="7"/>
                    <a:pt x="0" y="7"/>
                    <a:pt x="0" y="7"/>
                  </a:cubicBezTo>
                  <a:cubicBezTo>
                    <a:pt x="0" y="7"/>
                    <a:pt x="0" y="7"/>
                    <a:pt x="0" y="7"/>
                  </a:cubicBezTo>
                  <a:cubicBezTo>
                    <a:pt x="0" y="7"/>
                    <a:pt x="0" y="7"/>
                    <a:pt x="0" y="7"/>
                  </a:cubicBezTo>
                  <a:cubicBezTo>
                    <a:pt x="0" y="7"/>
                    <a:pt x="0" y="7"/>
                    <a:pt x="0" y="7"/>
                  </a:cubicBezTo>
                  <a:cubicBezTo>
                    <a:pt x="0" y="7"/>
                    <a:pt x="0" y="7"/>
                    <a:pt x="1" y="6"/>
                  </a:cubicBezTo>
                  <a:moveTo>
                    <a:pt x="1" y="6"/>
                  </a:moveTo>
                  <a:cubicBezTo>
                    <a:pt x="1" y="6"/>
                    <a:pt x="1" y="6"/>
                    <a:pt x="1" y="6"/>
                  </a:cubicBezTo>
                  <a:cubicBezTo>
                    <a:pt x="1" y="6"/>
                    <a:pt x="1" y="6"/>
                    <a:pt x="1" y="6"/>
                  </a:cubicBezTo>
                  <a:cubicBezTo>
                    <a:pt x="1" y="6"/>
                    <a:pt x="1" y="6"/>
                    <a:pt x="1" y="6"/>
                  </a:cubicBezTo>
                  <a:moveTo>
                    <a:pt x="1" y="5"/>
                  </a:moveTo>
                  <a:cubicBezTo>
                    <a:pt x="1" y="5"/>
                    <a:pt x="1" y="5"/>
                    <a:pt x="1" y="5"/>
                  </a:cubicBezTo>
                  <a:cubicBezTo>
                    <a:pt x="1" y="5"/>
                    <a:pt x="1" y="6"/>
                    <a:pt x="1" y="6"/>
                  </a:cubicBezTo>
                  <a:cubicBezTo>
                    <a:pt x="1" y="6"/>
                    <a:pt x="1" y="6"/>
                    <a:pt x="1" y="6"/>
                  </a:cubicBezTo>
                  <a:cubicBezTo>
                    <a:pt x="1" y="6"/>
                    <a:pt x="1" y="5"/>
                    <a:pt x="1" y="5"/>
                  </a:cubicBezTo>
                  <a:moveTo>
                    <a:pt x="1" y="5"/>
                  </a:moveTo>
                  <a:cubicBezTo>
                    <a:pt x="1" y="5"/>
                    <a:pt x="1" y="5"/>
                    <a:pt x="1" y="5"/>
                  </a:cubicBezTo>
                  <a:cubicBezTo>
                    <a:pt x="1" y="5"/>
                    <a:pt x="1" y="5"/>
                    <a:pt x="1" y="5"/>
                  </a:cubicBezTo>
                  <a:moveTo>
                    <a:pt x="1" y="2"/>
                  </a:moveTo>
                  <a:cubicBezTo>
                    <a:pt x="1" y="3"/>
                    <a:pt x="1" y="4"/>
                    <a:pt x="1" y="4"/>
                  </a:cubicBezTo>
                  <a:cubicBezTo>
                    <a:pt x="1" y="4"/>
                    <a:pt x="1" y="3"/>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2" y="0"/>
                  </a:moveTo>
                  <a:cubicBezTo>
                    <a:pt x="2" y="0"/>
                    <a:pt x="2" y="0"/>
                    <a:pt x="2" y="1"/>
                  </a:cubicBezTo>
                  <a:cubicBezTo>
                    <a:pt x="2" y="0"/>
                    <a:pt x="2" y="0"/>
                    <a:pt x="2"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0" name="Freeform 27">
              <a:extLst>
                <a:ext uri="{FF2B5EF4-FFF2-40B4-BE49-F238E27FC236}">
                  <a16:creationId xmlns:a16="http://schemas.microsoft.com/office/drawing/2014/main" id="{37F1F0E6-6125-47D0-A9F0-EA038EB3F632}"/>
                </a:ext>
              </a:extLst>
            </p:cNvPr>
            <p:cNvSpPr>
              <a:spLocks noEditPoints="1"/>
            </p:cNvSpPr>
            <p:nvPr/>
          </p:nvSpPr>
          <p:spPr bwMode="auto">
            <a:xfrm>
              <a:off x="1430338" y="4005263"/>
              <a:ext cx="304800" cy="2166938"/>
            </a:xfrm>
            <a:custGeom>
              <a:avLst/>
              <a:gdLst>
                <a:gd name="T0" fmla="*/ 56 w 61"/>
                <a:gd name="T1" fmla="*/ 434 h 442"/>
                <a:gd name="T2" fmla="*/ 53 w 61"/>
                <a:gd name="T3" fmla="*/ 435 h 442"/>
                <a:gd name="T4" fmla="*/ 61 w 61"/>
                <a:gd name="T5" fmla="*/ 442 h 442"/>
                <a:gd name="T6" fmla="*/ 56 w 61"/>
                <a:gd name="T7" fmla="*/ 434 h 442"/>
                <a:gd name="T8" fmla="*/ 42 w 61"/>
                <a:gd name="T9" fmla="*/ 280 h 442"/>
                <a:gd name="T10" fmla="*/ 14 w 61"/>
                <a:gd name="T11" fmla="*/ 291 h 442"/>
                <a:gd name="T12" fmla="*/ 0 w 61"/>
                <a:gd name="T13" fmla="*/ 296 h 442"/>
                <a:gd name="T14" fmla="*/ 0 w 61"/>
                <a:gd name="T15" fmla="*/ 306 h 442"/>
                <a:gd name="T16" fmla="*/ 6 w 61"/>
                <a:gd name="T17" fmla="*/ 354 h 442"/>
                <a:gd name="T18" fmla="*/ 43 w 61"/>
                <a:gd name="T19" fmla="*/ 341 h 442"/>
                <a:gd name="T20" fmla="*/ 42 w 61"/>
                <a:gd name="T21" fmla="*/ 280 h 442"/>
                <a:gd name="T22" fmla="*/ 30 w 61"/>
                <a:gd name="T23" fmla="*/ 121 h 442"/>
                <a:gd name="T24" fmla="*/ 20 w 61"/>
                <a:gd name="T25" fmla="*/ 124 h 442"/>
                <a:gd name="T26" fmla="*/ 11 w 61"/>
                <a:gd name="T27" fmla="*/ 127 h 442"/>
                <a:gd name="T28" fmla="*/ 4 w 61"/>
                <a:gd name="T29" fmla="*/ 190 h 442"/>
                <a:gd name="T30" fmla="*/ 19 w 61"/>
                <a:gd name="T31" fmla="*/ 186 h 442"/>
                <a:gd name="T32" fmla="*/ 35 w 61"/>
                <a:gd name="T33" fmla="*/ 181 h 442"/>
                <a:gd name="T34" fmla="*/ 30 w 61"/>
                <a:gd name="T35" fmla="*/ 121 h 442"/>
                <a:gd name="T36" fmla="*/ 34 w 61"/>
                <a:gd name="T37" fmla="*/ 0 h 442"/>
                <a:gd name="T38" fmla="*/ 27 w 61"/>
                <a:gd name="T39" fmla="*/ 33 h 442"/>
                <a:gd name="T40" fmla="*/ 30 w 61"/>
                <a:gd name="T41" fmla="*/ 32 h 442"/>
                <a:gd name="T42" fmla="*/ 31 w 61"/>
                <a:gd name="T43" fmla="*/ 26 h 442"/>
                <a:gd name="T44" fmla="*/ 34 w 61"/>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42">
                  <a:moveTo>
                    <a:pt x="56" y="434"/>
                  </a:moveTo>
                  <a:cubicBezTo>
                    <a:pt x="55" y="434"/>
                    <a:pt x="54" y="435"/>
                    <a:pt x="53" y="435"/>
                  </a:cubicBezTo>
                  <a:cubicBezTo>
                    <a:pt x="55" y="438"/>
                    <a:pt x="58" y="440"/>
                    <a:pt x="61" y="442"/>
                  </a:cubicBezTo>
                  <a:cubicBezTo>
                    <a:pt x="59" y="439"/>
                    <a:pt x="58" y="437"/>
                    <a:pt x="56" y="434"/>
                  </a:cubicBezTo>
                  <a:moveTo>
                    <a:pt x="42" y="280"/>
                  </a:moveTo>
                  <a:cubicBezTo>
                    <a:pt x="33" y="284"/>
                    <a:pt x="24" y="288"/>
                    <a:pt x="14" y="291"/>
                  </a:cubicBezTo>
                  <a:cubicBezTo>
                    <a:pt x="9" y="292"/>
                    <a:pt x="4" y="294"/>
                    <a:pt x="0" y="296"/>
                  </a:cubicBezTo>
                  <a:cubicBezTo>
                    <a:pt x="0" y="299"/>
                    <a:pt x="0" y="303"/>
                    <a:pt x="0" y="306"/>
                  </a:cubicBezTo>
                  <a:cubicBezTo>
                    <a:pt x="0" y="324"/>
                    <a:pt x="2" y="339"/>
                    <a:pt x="6" y="354"/>
                  </a:cubicBezTo>
                  <a:cubicBezTo>
                    <a:pt x="18" y="350"/>
                    <a:pt x="31" y="346"/>
                    <a:pt x="43" y="341"/>
                  </a:cubicBezTo>
                  <a:cubicBezTo>
                    <a:pt x="42" y="321"/>
                    <a:pt x="42" y="301"/>
                    <a:pt x="42" y="280"/>
                  </a:cubicBezTo>
                  <a:moveTo>
                    <a:pt x="30" y="121"/>
                  </a:moveTo>
                  <a:cubicBezTo>
                    <a:pt x="26" y="122"/>
                    <a:pt x="23" y="123"/>
                    <a:pt x="20" y="124"/>
                  </a:cubicBezTo>
                  <a:cubicBezTo>
                    <a:pt x="17" y="125"/>
                    <a:pt x="14" y="126"/>
                    <a:pt x="11" y="127"/>
                  </a:cubicBezTo>
                  <a:cubicBezTo>
                    <a:pt x="8" y="148"/>
                    <a:pt x="6" y="169"/>
                    <a:pt x="4" y="190"/>
                  </a:cubicBezTo>
                  <a:cubicBezTo>
                    <a:pt x="9" y="188"/>
                    <a:pt x="14" y="187"/>
                    <a:pt x="19" y="186"/>
                  </a:cubicBezTo>
                  <a:cubicBezTo>
                    <a:pt x="24" y="184"/>
                    <a:pt x="30" y="183"/>
                    <a:pt x="35" y="181"/>
                  </a:cubicBezTo>
                  <a:cubicBezTo>
                    <a:pt x="33" y="161"/>
                    <a:pt x="31" y="141"/>
                    <a:pt x="30" y="121"/>
                  </a:cubicBezTo>
                  <a:moveTo>
                    <a:pt x="34" y="0"/>
                  </a:moveTo>
                  <a:cubicBezTo>
                    <a:pt x="32" y="11"/>
                    <a:pt x="29" y="22"/>
                    <a:pt x="27" y="33"/>
                  </a:cubicBezTo>
                  <a:cubicBezTo>
                    <a:pt x="28" y="33"/>
                    <a:pt x="29" y="32"/>
                    <a:pt x="30" y="32"/>
                  </a:cubicBezTo>
                  <a:cubicBezTo>
                    <a:pt x="30" y="30"/>
                    <a:pt x="31" y="28"/>
                    <a:pt x="31" y="26"/>
                  </a:cubicBezTo>
                  <a:cubicBezTo>
                    <a:pt x="32" y="17"/>
                    <a:pt x="33" y="9"/>
                    <a:pt x="3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1" name="Freeform 28">
              <a:extLst>
                <a:ext uri="{FF2B5EF4-FFF2-40B4-BE49-F238E27FC236}">
                  <a16:creationId xmlns:a16="http://schemas.microsoft.com/office/drawing/2014/main" id="{EB4DA254-8CE5-41C0-AD0A-EBF7346D66A9}"/>
                </a:ext>
              </a:extLst>
            </p:cNvPr>
            <p:cNvSpPr>
              <a:spLocks/>
            </p:cNvSpPr>
            <p:nvPr/>
          </p:nvSpPr>
          <p:spPr bwMode="auto">
            <a:xfrm>
              <a:off x="1485901" y="4162425"/>
              <a:ext cx="93663" cy="465138"/>
            </a:xfrm>
            <a:custGeom>
              <a:avLst/>
              <a:gdLst>
                <a:gd name="T0" fmla="*/ 19 w 19"/>
                <a:gd name="T1" fmla="*/ 0 h 95"/>
                <a:gd name="T2" fmla="*/ 16 w 19"/>
                <a:gd name="T3" fmla="*/ 1 h 95"/>
                <a:gd name="T4" fmla="*/ 0 w 19"/>
                <a:gd name="T5" fmla="*/ 95 h 95"/>
                <a:gd name="T6" fmla="*/ 9 w 19"/>
                <a:gd name="T7" fmla="*/ 92 h 95"/>
                <a:gd name="T8" fmla="*/ 19 w 19"/>
                <a:gd name="T9" fmla="*/ 89 h 95"/>
                <a:gd name="T10" fmla="*/ 17 w 19"/>
                <a:gd name="T11" fmla="*/ 55 h 95"/>
                <a:gd name="T12" fmla="*/ 19 w 19"/>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9" h="95">
                  <a:moveTo>
                    <a:pt x="19" y="0"/>
                  </a:moveTo>
                  <a:cubicBezTo>
                    <a:pt x="18" y="0"/>
                    <a:pt x="17" y="1"/>
                    <a:pt x="16" y="1"/>
                  </a:cubicBezTo>
                  <a:cubicBezTo>
                    <a:pt x="10" y="31"/>
                    <a:pt x="4" y="63"/>
                    <a:pt x="0" y="95"/>
                  </a:cubicBezTo>
                  <a:cubicBezTo>
                    <a:pt x="3" y="94"/>
                    <a:pt x="6" y="93"/>
                    <a:pt x="9" y="92"/>
                  </a:cubicBezTo>
                  <a:cubicBezTo>
                    <a:pt x="12" y="91"/>
                    <a:pt x="15" y="90"/>
                    <a:pt x="19" y="89"/>
                  </a:cubicBezTo>
                  <a:cubicBezTo>
                    <a:pt x="18" y="77"/>
                    <a:pt x="18" y="66"/>
                    <a:pt x="17" y="55"/>
                  </a:cubicBezTo>
                  <a:cubicBezTo>
                    <a:pt x="17" y="37"/>
                    <a:pt x="17" y="18"/>
                    <a:pt x="19"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2" name="Freeform 29">
              <a:extLst>
                <a:ext uri="{FF2B5EF4-FFF2-40B4-BE49-F238E27FC236}">
                  <a16:creationId xmlns:a16="http://schemas.microsoft.com/office/drawing/2014/main" id="{47933694-73D9-40D5-8357-887EB8208197}"/>
                </a:ext>
              </a:extLst>
            </p:cNvPr>
            <p:cNvSpPr>
              <a:spLocks/>
            </p:cNvSpPr>
            <p:nvPr/>
          </p:nvSpPr>
          <p:spPr bwMode="auto">
            <a:xfrm>
              <a:off x="1425576" y="4892675"/>
              <a:ext cx="214313" cy="563563"/>
            </a:xfrm>
            <a:custGeom>
              <a:avLst/>
              <a:gdLst>
                <a:gd name="T0" fmla="*/ 36 w 43"/>
                <a:gd name="T1" fmla="*/ 0 h 115"/>
                <a:gd name="T2" fmla="*/ 20 w 43"/>
                <a:gd name="T3" fmla="*/ 5 h 115"/>
                <a:gd name="T4" fmla="*/ 5 w 43"/>
                <a:gd name="T5" fmla="*/ 9 h 115"/>
                <a:gd name="T6" fmla="*/ 1 w 43"/>
                <a:gd name="T7" fmla="*/ 115 h 115"/>
                <a:gd name="T8" fmla="*/ 15 w 43"/>
                <a:gd name="T9" fmla="*/ 110 h 115"/>
                <a:gd name="T10" fmla="*/ 43 w 43"/>
                <a:gd name="T11" fmla="*/ 99 h 115"/>
                <a:gd name="T12" fmla="*/ 40 w 43"/>
                <a:gd name="T13" fmla="*/ 29 h 115"/>
                <a:gd name="T14" fmla="*/ 36 w 4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5">
                  <a:moveTo>
                    <a:pt x="36" y="0"/>
                  </a:moveTo>
                  <a:cubicBezTo>
                    <a:pt x="31" y="2"/>
                    <a:pt x="25" y="3"/>
                    <a:pt x="20" y="5"/>
                  </a:cubicBezTo>
                  <a:cubicBezTo>
                    <a:pt x="15" y="6"/>
                    <a:pt x="10" y="7"/>
                    <a:pt x="5" y="9"/>
                  </a:cubicBezTo>
                  <a:cubicBezTo>
                    <a:pt x="2" y="45"/>
                    <a:pt x="0" y="81"/>
                    <a:pt x="1" y="115"/>
                  </a:cubicBezTo>
                  <a:cubicBezTo>
                    <a:pt x="5" y="113"/>
                    <a:pt x="10" y="111"/>
                    <a:pt x="15" y="110"/>
                  </a:cubicBezTo>
                  <a:cubicBezTo>
                    <a:pt x="25" y="107"/>
                    <a:pt x="34" y="103"/>
                    <a:pt x="43" y="99"/>
                  </a:cubicBezTo>
                  <a:cubicBezTo>
                    <a:pt x="43" y="76"/>
                    <a:pt x="43" y="53"/>
                    <a:pt x="40" y="29"/>
                  </a:cubicBezTo>
                  <a:cubicBezTo>
                    <a:pt x="39" y="20"/>
                    <a:pt x="38" y="10"/>
                    <a:pt x="36"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3" name="Freeform 30">
              <a:extLst>
                <a:ext uri="{FF2B5EF4-FFF2-40B4-BE49-F238E27FC236}">
                  <a16:creationId xmlns:a16="http://schemas.microsoft.com/office/drawing/2014/main" id="{5EA8EC4D-68FA-4FBE-B756-89735129410E}"/>
                </a:ext>
              </a:extLst>
            </p:cNvPr>
            <p:cNvSpPr>
              <a:spLocks/>
            </p:cNvSpPr>
            <p:nvPr/>
          </p:nvSpPr>
          <p:spPr bwMode="auto">
            <a:xfrm>
              <a:off x="1460501" y="5676900"/>
              <a:ext cx="249238" cy="460375"/>
            </a:xfrm>
            <a:custGeom>
              <a:avLst/>
              <a:gdLst>
                <a:gd name="T0" fmla="*/ 37 w 50"/>
                <a:gd name="T1" fmla="*/ 0 h 94"/>
                <a:gd name="T2" fmla="*/ 0 w 50"/>
                <a:gd name="T3" fmla="*/ 13 h 94"/>
                <a:gd name="T4" fmla="*/ 19 w 50"/>
                <a:gd name="T5" fmla="*/ 60 h 94"/>
                <a:gd name="T6" fmla="*/ 47 w 50"/>
                <a:gd name="T7" fmla="*/ 94 h 94"/>
                <a:gd name="T8" fmla="*/ 50 w 50"/>
                <a:gd name="T9" fmla="*/ 93 h 94"/>
                <a:gd name="T10" fmla="*/ 44 w 50"/>
                <a:gd name="T11" fmla="*/ 75 h 94"/>
                <a:gd name="T12" fmla="*/ 37 w 50"/>
                <a:gd name="T13" fmla="*/ 8 h 94"/>
                <a:gd name="T14" fmla="*/ 37 w 5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4">
                  <a:moveTo>
                    <a:pt x="37" y="0"/>
                  </a:moveTo>
                  <a:cubicBezTo>
                    <a:pt x="25" y="5"/>
                    <a:pt x="12" y="9"/>
                    <a:pt x="0" y="13"/>
                  </a:cubicBezTo>
                  <a:cubicBezTo>
                    <a:pt x="4" y="29"/>
                    <a:pt x="10" y="44"/>
                    <a:pt x="19" y="60"/>
                  </a:cubicBezTo>
                  <a:cubicBezTo>
                    <a:pt x="27" y="74"/>
                    <a:pt x="36" y="85"/>
                    <a:pt x="47" y="94"/>
                  </a:cubicBezTo>
                  <a:cubicBezTo>
                    <a:pt x="48" y="94"/>
                    <a:pt x="49" y="93"/>
                    <a:pt x="50" y="93"/>
                  </a:cubicBezTo>
                  <a:cubicBezTo>
                    <a:pt x="48" y="87"/>
                    <a:pt x="46" y="82"/>
                    <a:pt x="44" y="75"/>
                  </a:cubicBezTo>
                  <a:cubicBezTo>
                    <a:pt x="39" y="53"/>
                    <a:pt x="38" y="30"/>
                    <a:pt x="37" y="8"/>
                  </a:cubicBezTo>
                  <a:cubicBezTo>
                    <a:pt x="37" y="5"/>
                    <a:pt x="37" y="2"/>
                    <a:pt x="37"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4" name="Freeform 31">
              <a:extLst>
                <a:ext uri="{FF2B5EF4-FFF2-40B4-BE49-F238E27FC236}">
                  <a16:creationId xmlns:a16="http://schemas.microsoft.com/office/drawing/2014/main" id="{85D8FCC2-E428-4702-93AC-A7DC6482CBED}"/>
                </a:ext>
              </a:extLst>
            </p:cNvPr>
            <p:cNvSpPr>
              <a:spLocks noEditPoints="1"/>
            </p:cNvSpPr>
            <p:nvPr/>
          </p:nvSpPr>
          <p:spPr bwMode="auto">
            <a:xfrm>
              <a:off x="1385888" y="4618038"/>
              <a:ext cx="53975" cy="612775"/>
            </a:xfrm>
            <a:custGeom>
              <a:avLst/>
              <a:gdLst>
                <a:gd name="T0" fmla="*/ 10 w 11"/>
                <a:gd name="T1" fmla="*/ 1 h 125"/>
                <a:gd name="T2" fmla="*/ 10 w 11"/>
                <a:gd name="T3" fmla="*/ 2 h 125"/>
                <a:gd name="T4" fmla="*/ 0 w 11"/>
                <a:gd name="T5" fmla="*/ 125 h 125"/>
                <a:gd name="T6" fmla="*/ 0 w 11"/>
                <a:gd name="T7" fmla="*/ 125 h 125"/>
                <a:gd name="T8" fmla="*/ 0 w 11"/>
                <a:gd name="T9" fmla="*/ 125 h 125"/>
                <a:gd name="T10" fmla="*/ 0 w 11"/>
                <a:gd name="T11" fmla="*/ 125 h 125"/>
                <a:gd name="T12" fmla="*/ 0 w 11"/>
                <a:gd name="T13" fmla="*/ 125 h 125"/>
                <a:gd name="T14" fmla="*/ 0 w 11"/>
                <a:gd name="T15" fmla="*/ 125 h 125"/>
                <a:gd name="T16" fmla="*/ 10 w 11"/>
                <a:gd name="T17" fmla="*/ 2 h 125"/>
                <a:gd name="T18" fmla="*/ 10 w 11"/>
                <a:gd name="T19" fmla="*/ 2 h 125"/>
                <a:gd name="T20" fmla="*/ 10 w 11"/>
                <a:gd name="T21" fmla="*/ 1 h 125"/>
                <a:gd name="T22" fmla="*/ 11 w 11"/>
                <a:gd name="T23" fmla="*/ 0 h 125"/>
                <a:gd name="T24" fmla="*/ 11 w 11"/>
                <a:gd name="T25" fmla="*/ 0 h 125"/>
                <a:gd name="T26" fmla="*/ 11 w 11"/>
                <a:gd name="T27" fmla="*/ 0 h 125"/>
                <a:gd name="T28" fmla="*/ 11 w 11"/>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5">
                  <a:moveTo>
                    <a:pt x="10" y="1"/>
                  </a:moveTo>
                  <a:cubicBezTo>
                    <a:pt x="10" y="1"/>
                    <a:pt x="10" y="1"/>
                    <a:pt x="10" y="2"/>
                  </a:cubicBezTo>
                  <a:cubicBezTo>
                    <a:pt x="4" y="43"/>
                    <a:pt x="0" y="8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84"/>
                    <a:pt x="4" y="43"/>
                    <a:pt x="10" y="2"/>
                  </a:cubicBezTo>
                  <a:cubicBezTo>
                    <a:pt x="10" y="2"/>
                    <a:pt x="10" y="2"/>
                    <a:pt x="10" y="2"/>
                  </a:cubicBezTo>
                  <a:cubicBezTo>
                    <a:pt x="10" y="1"/>
                    <a:pt x="10" y="1"/>
                    <a:pt x="10" y="1"/>
                  </a:cubicBezTo>
                  <a:moveTo>
                    <a:pt x="11" y="0"/>
                  </a:moveTo>
                  <a:cubicBezTo>
                    <a:pt x="11" y="0"/>
                    <a:pt x="11" y="0"/>
                    <a:pt x="11" y="0"/>
                  </a:cubicBezTo>
                  <a:cubicBezTo>
                    <a:pt x="11" y="0"/>
                    <a:pt x="11" y="0"/>
                    <a:pt x="11" y="0"/>
                  </a:cubicBezTo>
                  <a:cubicBezTo>
                    <a:pt x="11" y="0"/>
                    <a:pt x="11" y="0"/>
                    <a:pt x="11"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5" name="Freeform 32">
              <a:extLst>
                <a:ext uri="{FF2B5EF4-FFF2-40B4-BE49-F238E27FC236}">
                  <a16:creationId xmlns:a16="http://schemas.microsoft.com/office/drawing/2014/main" id="{DB8ED73D-DAB8-4FD4-97EA-41E0E75A37DF}"/>
                </a:ext>
              </a:extLst>
            </p:cNvPr>
            <p:cNvSpPr>
              <a:spLocks noEditPoints="1"/>
            </p:cNvSpPr>
            <p:nvPr/>
          </p:nvSpPr>
          <p:spPr bwMode="auto">
            <a:xfrm>
              <a:off x="1385888" y="3867150"/>
              <a:ext cx="403225" cy="2397125"/>
            </a:xfrm>
            <a:custGeom>
              <a:avLst/>
              <a:gdLst>
                <a:gd name="T0" fmla="*/ 77 w 81"/>
                <a:gd name="T1" fmla="*/ 489 h 489"/>
                <a:gd name="T2" fmla="*/ 81 w 81"/>
                <a:gd name="T3" fmla="*/ 488 h 489"/>
                <a:gd name="T4" fmla="*/ 62 w 81"/>
                <a:gd name="T5" fmla="*/ 463 h 489"/>
                <a:gd name="T6" fmla="*/ 11 w 81"/>
                <a:gd name="T7" fmla="*/ 418 h 489"/>
                <a:gd name="T8" fmla="*/ 11 w 81"/>
                <a:gd name="T9" fmla="*/ 418 h 489"/>
                <a:gd name="T10" fmla="*/ 11 w 81"/>
                <a:gd name="T11" fmla="*/ 417 h 489"/>
                <a:gd name="T12" fmla="*/ 11 w 81"/>
                <a:gd name="T13" fmla="*/ 417 h 489"/>
                <a:gd name="T14" fmla="*/ 11 w 81"/>
                <a:gd name="T15" fmla="*/ 417 h 489"/>
                <a:gd name="T16" fmla="*/ 11 w 81"/>
                <a:gd name="T17" fmla="*/ 417 h 489"/>
                <a:gd name="T18" fmla="*/ 11 w 81"/>
                <a:gd name="T19" fmla="*/ 417 h 489"/>
                <a:gd name="T20" fmla="*/ 11 w 81"/>
                <a:gd name="T21" fmla="*/ 417 h 489"/>
                <a:gd name="T22" fmla="*/ 6 w 81"/>
                <a:gd name="T23" fmla="*/ 410 h 489"/>
                <a:gd name="T24" fmla="*/ 6 w 81"/>
                <a:gd name="T25" fmla="*/ 410 h 489"/>
                <a:gd name="T26" fmla="*/ 6 w 81"/>
                <a:gd name="T27" fmla="*/ 409 h 489"/>
                <a:gd name="T28" fmla="*/ 6 w 81"/>
                <a:gd name="T29" fmla="*/ 409 h 489"/>
                <a:gd name="T30" fmla="*/ 6 w 81"/>
                <a:gd name="T31" fmla="*/ 409 h 489"/>
                <a:gd name="T32" fmla="*/ 6 w 81"/>
                <a:gd name="T33" fmla="*/ 409 h 489"/>
                <a:gd name="T34" fmla="*/ 0 w 81"/>
                <a:gd name="T35" fmla="*/ 279 h 489"/>
                <a:gd name="T36" fmla="*/ 6 w 81"/>
                <a:gd name="T37" fmla="*/ 409 h 489"/>
                <a:gd name="T38" fmla="*/ 9 w 81"/>
                <a:gd name="T39" fmla="*/ 384 h 489"/>
                <a:gd name="T40" fmla="*/ 9 w 81"/>
                <a:gd name="T41" fmla="*/ 334 h 489"/>
                <a:gd name="T42" fmla="*/ 1 w 81"/>
                <a:gd name="T43" fmla="*/ 326 h 489"/>
                <a:gd name="T44" fmla="*/ 0 w 81"/>
                <a:gd name="T45" fmla="*/ 278 h 489"/>
                <a:gd name="T46" fmla="*/ 0 w 81"/>
                <a:gd name="T47" fmla="*/ 278 h 489"/>
                <a:gd name="T48" fmla="*/ 0 w 81"/>
                <a:gd name="T49" fmla="*/ 278 h 489"/>
                <a:gd name="T50" fmla="*/ 10 w 81"/>
                <a:gd name="T51" fmla="*/ 155 h 489"/>
                <a:gd name="T52" fmla="*/ 3 w 81"/>
                <a:gd name="T53" fmla="*/ 220 h 489"/>
                <a:gd name="T54" fmla="*/ 20 w 81"/>
                <a:gd name="T55" fmla="*/ 155 h 489"/>
                <a:gd name="T56" fmla="*/ 10 w 81"/>
                <a:gd name="T57" fmla="*/ 155 h 489"/>
                <a:gd name="T58" fmla="*/ 11 w 81"/>
                <a:gd name="T59" fmla="*/ 153 h 489"/>
                <a:gd name="T60" fmla="*/ 11 w 81"/>
                <a:gd name="T61" fmla="*/ 153 h 489"/>
                <a:gd name="T62" fmla="*/ 11 w 81"/>
                <a:gd name="T63" fmla="*/ 153 h 489"/>
                <a:gd name="T64" fmla="*/ 11 w 81"/>
                <a:gd name="T65" fmla="*/ 152 h 489"/>
                <a:gd name="T66" fmla="*/ 11 w 81"/>
                <a:gd name="T67" fmla="*/ 152 h 489"/>
                <a:gd name="T68" fmla="*/ 11 w 81"/>
                <a:gd name="T69" fmla="*/ 152 h 489"/>
                <a:gd name="T70" fmla="*/ 11 w 81"/>
                <a:gd name="T71" fmla="*/ 149 h 489"/>
                <a:gd name="T72" fmla="*/ 11 w 81"/>
                <a:gd name="T73" fmla="*/ 149 h 489"/>
                <a:gd name="T74" fmla="*/ 11 w 81"/>
                <a:gd name="T75" fmla="*/ 149 h 489"/>
                <a:gd name="T76" fmla="*/ 12 w 81"/>
                <a:gd name="T77" fmla="*/ 148 h 489"/>
                <a:gd name="T78" fmla="*/ 12 w 81"/>
                <a:gd name="T79" fmla="*/ 148 h 489"/>
                <a:gd name="T80" fmla="*/ 12 w 81"/>
                <a:gd name="T81" fmla="*/ 147 h 489"/>
                <a:gd name="T82" fmla="*/ 36 w 81"/>
                <a:gd name="T83" fmla="*/ 61 h 489"/>
                <a:gd name="T84" fmla="*/ 50 w 81"/>
                <a:gd name="T85"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489">
                  <a:moveTo>
                    <a:pt x="11" y="418"/>
                  </a:moveTo>
                  <a:cubicBezTo>
                    <a:pt x="32" y="450"/>
                    <a:pt x="65" y="488"/>
                    <a:pt x="77" y="489"/>
                  </a:cubicBezTo>
                  <a:cubicBezTo>
                    <a:pt x="77" y="489"/>
                    <a:pt x="77" y="489"/>
                    <a:pt x="77" y="489"/>
                  </a:cubicBezTo>
                  <a:cubicBezTo>
                    <a:pt x="78" y="489"/>
                    <a:pt x="79" y="488"/>
                    <a:pt x="81" y="488"/>
                  </a:cubicBezTo>
                  <a:cubicBezTo>
                    <a:pt x="77" y="481"/>
                    <a:pt x="73" y="476"/>
                    <a:pt x="70" y="470"/>
                  </a:cubicBezTo>
                  <a:cubicBezTo>
                    <a:pt x="67" y="468"/>
                    <a:pt x="64" y="466"/>
                    <a:pt x="62" y="463"/>
                  </a:cubicBezTo>
                  <a:cubicBezTo>
                    <a:pt x="58" y="465"/>
                    <a:pt x="54" y="467"/>
                    <a:pt x="51" y="468"/>
                  </a:cubicBezTo>
                  <a:cubicBezTo>
                    <a:pt x="38" y="454"/>
                    <a:pt x="23" y="435"/>
                    <a:pt x="11" y="418"/>
                  </a:cubicBezTo>
                  <a:moveTo>
                    <a:pt x="11" y="417"/>
                  </a:moveTo>
                  <a:cubicBezTo>
                    <a:pt x="11" y="418"/>
                    <a:pt x="11" y="418"/>
                    <a:pt x="11" y="418"/>
                  </a:cubicBezTo>
                  <a:cubicBezTo>
                    <a:pt x="11" y="418"/>
                    <a:pt x="11" y="418"/>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6" y="410"/>
                  </a:moveTo>
                  <a:cubicBezTo>
                    <a:pt x="6" y="410"/>
                    <a:pt x="6" y="410"/>
                    <a:pt x="6" y="410"/>
                  </a:cubicBezTo>
                  <a:cubicBezTo>
                    <a:pt x="6" y="410"/>
                    <a:pt x="6" y="410"/>
                    <a:pt x="6" y="410"/>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0" y="279"/>
                  </a:moveTo>
                  <a:cubicBezTo>
                    <a:pt x="0" y="280"/>
                    <a:pt x="0" y="282"/>
                    <a:pt x="0" y="284"/>
                  </a:cubicBezTo>
                  <a:cubicBezTo>
                    <a:pt x="0" y="324"/>
                    <a:pt x="3" y="405"/>
                    <a:pt x="6" y="409"/>
                  </a:cubicBezTo>
                  <a:cubicBezTo>
                    <a:pt x="5" y="408"/>
                    <a:pt x="4" y="399"/>
                    <a:pt x="3" y="386"/>
                  </a:cubicBezTo>
                  <a:cubicBezTo>
                    <a:pt x="5" y="385"/>
                    <a:pt x="7" y="385"/>
                    <a:pt x="9" y="384"/>
                  </a:cubicBezTo>
                  <a:cubicBezTo>
                    <a:pt x="11" y="384"/>
                    <a:pt x="13" y="383"/>
                    <a:pt x="15" y="382"/>
                  </a:cubicBezTo>
                  <a:cubicBezTo>
                    <a:pt x="11" y="367"/>
                    <a:pt x="9" y="352"/>
                    <a:pt x="9" y="334"/>
                  </a:cubicBezTo>
                  <a:cubicBezTo>
                    <a:pt x="9" y="331"/>
                    <a:pt x="9" y="327"/>
                    <a:pt x="9" y="324"/>
                  </a:cubicBezTo>
                  <a:cubicBezTo>
                    <a:pt x="6" y="325"/>
                    <a:pt x="3" y="325"/>
                    <a:pt x="1" y="326"/>
                  </a:cubicBezTo>
                  <a:cubicBezTo>
                    <a:pt x="0" y="308"/>
                    <a:pt x="0" y="291"/>
                    <a:pt x="0" y="279"/>
                  </a:cubicBezTo>
                  <a:moveTo>
                    <a:pt x="0" y="278"/>
                  </a:moveTo>
                  <a:cubicBezTo>
                    <a:pt x="0" y="279"/>
                    <a:pt x="0" y="279"/>
                    <a:pt x="0" y="279"/>
                  </a:cubicBezTo>
                  <a:cubicBezTo>
                    <a:pt x="0" y="279"/>
                    <a:pt x="0" y="279"/>
                    <a:pt x="0" y="278"/>
                  </a:cubicBezTo>
                  <a:moveTo>
                    <a:pt x="0" y="278"/>
                  </a:moveTo>
                  <a:cubicBezTo>
                    <a:pt x="0" y="278"/>
                    <a:pt x="0" y="278"/>
                    <a:pt x="0" y="278"/>
                  </a:cubicBezTo>
                  <a:cubicBezTo>
                    <a:pt x="0" y="278"/>
                    <a:pt x="0" y="278"/>
                    <a:pt x="0" y="278"/>
                  </a:cubicBezTo>
                  <a:moveTo>
                    <a:pt x="10" y="155"/>
                  </a:moveTo>
                  <a:cubicBezTo>
                    <a:pt x="4" y="196"/>
                    <a:pt x="0" y="237"/>
                    <a:pt x="0" y="278"/>
                  </a:cubicBezTo>
                  <a:cubicBezTo>
                    <a:pt x="0" y="259"/>
                    <a:pt x="1" y="239"/>
                    <a:pt x="3" y="220"/>
                  </a:cubicBezTo>
                  <a:cubicBezTo>
                    <a:pt x="6" y="219"/>
                    <a:pt x="9" y="218"/>
                    <a:pt x="13" y="218"/>
                  </a:cubicBezTo>
                  <a:cubicBezTo>
                    <a:pt x="15" y="197"/>
                    <a:pt x="17" y="176"/>
                    <a:pt x="20" y="155"/>
                  </a:cubicBezTo>
                  <a:cubicBezTo>
                    <a:pt x="17" y="156"/>
                    <a:pt x="13" y="157"/>
                    <a:pt x="10" y="158"/>
                  </a:cubicBezTo>
                  <a:cubicBezTo>
                    <a:pt x="10" y="157"/>
                    <a:pt x="10" y="156"/>
                    <a:pt x="10" y="155"/>
                  </a:cubicBezTo>
                  <a:moveTo>
                    <a:pt x="11" y="153"/>
                  </a:moveTo>
                  <a:cubicBezTo>
                    <a:pt x="11" y="153"/>
                    <a:pt x="11" y="153"/>
                    <a:pt x="11" y="153"/>
                  </a:cubicBezTo>
                  <a:cubicBezTo>
                    <a:pt x="11" y="153"/>
                    <a:pt x="11" y="153"/>
                    <a:pt x="11" y="153"/>
                  </a:cubicBezTo>
                  <a:cubicBezTo>
                    <a:pt x="11" y="153"/>
                    <a:pt x="11" y="153"/>
                    <a:pt x="11" y="153"/>
                  </a:cubicBezTo>
                  <a:moveTo>
                    <a:pt x="11" y="153"/>
                  </a:moveTo>
                  <a:cubicBezTo>
                    <a:pt x="11" y="153"/>
                    <a:pt x="11" y="153"/>
                    <a:pt x="11" y="153"/>
                  </a:cubicBezTo>
                  <a:cubicBezTo>
                    <a:pt x="11" y="153"/>
                    <a:pt x="11" y="153"/>
                    <a:pt x="11" y="153"/>
                  </a:cubicBezTo>
                  <a:moveTo>
                    <a:pt x="11" y="152"/>
                  </a:moveTo>
                  <a:cubicBezTo>
                    <a:pt x="11" y="152"/>
                    <a:pt x="11" y="152"/>
                    <a:pt x="11" y="152"/>
                  </a:cubicBezTo>
                  <a:cubicBezTo>
                    <a:pt x="11" y="152"/>
                    <a:pt x="11" y="152"/>
                    <a:pt x="11" y="152"/>
                  </a:cubicBezTo>
                  <a:moveTo>
                    <a:pt x="11" y="151"/>
                  </a:moveTo>
                  <a:cubicBezTo>
                    <a:pt x="11" y="151"/>
                    <a:pt x="11" y="152"/>
                    <a:pt x="11" y="152"/>
                  </a:cubicBezTo>
                  <a:cubicBezTo>
                    <a:pt x="11" y="152"/>
                    <a:pt x="11" y="151"/>
                    <a:pt x="11" y="151"/>
                  </a:cubicBezTo>
                  <a:moveTo>
                    <a:pt x="11" y="149"/>
                  </a:moveTo>
                  <a:cubicBezTo>
                    <a:pt x="11" y="149"/>
                    <a:pt x="11" y="149"/>
                    <a:pt x="11" y="149"/>
                  </a:cubicBezTo>
                  <a:cubicBezTo>
                    <a:pt x="11" y="149"/>
                    <a:pt x="11" y="149"/>
                    <a:pt x="11" y="149"/>
                  </a:cubicBezTo>
                  <a:moveTo>
                    <a:pt x="11" y="148"/>
                  </a:moveTo>
                  <a:cubicBezTo>
                    <a:pt x="11" y="148"/>
                    <a:pt x="11" y="149"/>
                    <a:pt x="11" y="149"/>
                  </a:cubicBezTo>
                  <a:cubicBezTo>
                    <a:pt x="11" y="149"/>
                    <a:pt x="11" y="148"/>
                    <a:pt x="11" y="148"/>
                  </a:cubicBezTo>
                  <a:moveTo>
                    <a:pt x="12" y="148"/>
                  </a:moveTo>
                  <a:cubicBezTo>
                    <a:pt x="11" y="148"/>
                    <a:pt x="11" y="148"/>
                    <a:pt x="11" y="148"/>
                  </a:cubicBezTo>
                  <a:cubicBezTo>
                    <a:pt x="11" y="148"/>
                    <a:pt x="11" y="148"/>
                    <a:pt x="12" y="148"/>
                  </a:cubicBezTo>
                  <a:moveTo>
                    <a:pt x="50" y="0"/>
                  </a:moveTo>
                  <a:cubicBezTo>
                    <a:pt x="33" y="48"/>
                    <a:pt x="20" y="98"/>
                    <a:pt x="12" y="147"/>
                  </a:cubicBezTo>
                  <a:cubicBezTo>
                    <a:pt x="16" y="119"/>
                    <a:pt x="23" y="91"/>
                    <a:pt x="30" y="63"/>
                  </a:cubicBezTo>
                  <a:cubicBezTo>
                    <a:pt x="32" y="62"/>
                    <a:pt x="34" y="62"/>
                    <a:pt x="36" y="61"/>
                  </a:cubicBezTo>
                  <a:cubicBezTo>
                    <a:pt x="38" y="50"/>
                    <a:pt x="41" y="39"/>
                    <a:pt x="43" y="28"/>
                  </a:cubicBezTo>
                  <a:cubicBezTo>
                    <a:pt x="45" y="19"/>
                    <a:pt x="47" y="9"/>
                    <a:pt x="50" y="1"/>
                  </a:cubicBezTo>
                  <a:cubicBezTo>
                    <a:pt x="50" y="0"/>
                    <a:pt x="50" y="0"/>
                    <a:pt x="50"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6" name="Freeform 33">
              <a:extLst>
                <a:ext uri="{FF2B5EF4-FFF2-40B4-BE49-F238E27FC236}">
                  <a16:creationId xmlns:a16="http://schemas.microsoft.com/office/drawing/2014/main" id="{3771C81D-6AB0-459A-AD96-679CD04E22A5}"/>
                </a:ext>
              </a:extLst>
            </p:cNvPr>
            <p:cNvSpPr>
              <a:spLocks/>
            </p:cNvSpPr>
            <p:nvPr/>
          </p:nvSpPr>
          <p:spPr bwMode="auto">
            <a:xfrm>
              <a:off x="1435101" y="4167188"/>
              <a:ext cx="130175" cy="474663"/>
            </a:xfrm>
            <a:custGeom>
              <a:avLst/>
              <a:gdLst>
                <a:gd name="T0" fmla="*/ 26 w 26"/>
                <a:gd name="T1" fmla="*/ 0 h 97"/>
                <a:gd name="T2" fmla="*/ 20 w 26"/>
                <a:gd name="T3" fmla="*/ 2 h 97"/>
                <a:gd name="T4" fmla="*/ 2 w 26"/>
                <a:gd name="T5" fmla="*/ 86 h 97"/>
                <a:gd name="T6" fmla="*/ 2 w 26"/>
                <a:gd name="T7" fmla="*/ 87 h 97"/>
                <a:gd name="T8" fmla="*/ 1 w 26"/>
                <a:gd name="T9" fmla="*/ 87 h 97"/>
                <a:gd name="T10" fmla="*/ 1 w 26"/>
                <a:gd name="T11" fmla="*/ 87 h 97"/>
                <a:gd name="T12" fmla="*/ 1 w 26"/>
                <a:gd name="T13" fmla="*/ 88 h 97"/>
                <a:gd name="T14" fmla="*/ 1 w 26"/>
                <a:gd name="T15" fmla="*/ 88 h 97"/>
                <a:gd name="T16" fmla="*/ 1 w 26"/>
                <a:gd name="T17" fmla="*/ 88 h 97"/>
                <a:gd name="T18" fmla="*/ 1 w 26"/>
                <a:gd name="T19" fmla="*/ 90 h 97"/>
                <a:gd name="T20" fmla="*/ 1 w 26"/>
                <a:gd name="T21" fmla="*/ 91 h 97"/>
                <a:gd name="T22" fmla="*/ 1 w 26"/>
                <a:gd name="T23" fmla="*/ 91 h 97"/>
                <a:gd name="T24" fmla="*/ 1 w 26"/>
                <a:gd name="T25" fmla="*/ 91 h 97"/>
                <a:gd name="T26" fmla="*/ 1 w 26"/>
                <a:gd name="T27" fmla="*/ 92 h 97"/>
                <a:gd name="T28" fmla="*/ 1 w 26"/>
                <a:gd name="T29" fmla="*/ 92 h 97"/>
                <a:gd name="T30" fmla="*/ 1 w 26"/>
                <a:gd name="T31" fmla="*/ 92 h 97"/>
                <a:gd name="T32" fmla="*/ 1 w 26"/>
                <a:gd name="T33" fmla="*/ 92 h 97"/>
                <a:gd name="T34" fmla="*/ 1 w 26"/>
                <a:gd name="T35" fmla="*/ 92 h 97"/>
                <a:gd name="T36" fmla="*/ 0 w 26"/>
                <a:gd name="T37" fmla="*/ 93 h 97"/>
                <a:gd name="T38" fmla="*/ 0 w 26"/>
                <a:gd name="T39" fmla="*/ 94 h 97"/>
                <a:gd name="T40" fmla="*/ 0 w 26"/>
                <a:gd name="T41" fmla="*/ 94 h 97"/>
                <a:gd name="T42" fmla="*/ 0 w 26"/>
                <a:gd name="T43" fmla="*/ 97 h 97"/>
                <a:gd name="T44" fmla="*/ 10 w 26"/>
                <a:gd name="T45" fmla="*/ 94 h 97"/>
                <a:gd name="T46" fmla="*/ 26 w 26"/>
                <a:gd name="T4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97">
                  <a:moveTo>
                    <a:pt x="26" y="0"/>
                  </a:moveTo>
                  <a:cubicBezTo>
                    <a:pt x="24" y="1"/>
                    <a:pt x="22" y="1"/>
                    <a:pt x="20" y="2"/>
                  </a:cubicBezTo>
                  <a:cubicBezTo>
                    <a:pt x="13" y="30"/>
                    <a:pt x="6" y="58"/>
                    <a:pt x="2" y="86"/>
                  </a:cubicBezTo>
                  <a:cubicBezTo>
                    <a:pt x="2" y="86"/>
                    <a:pt x="2" y="86"/>
                    <a:pt x="2"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90"/>
                    <a:pt x="1" y="90"/>
                  </a:cubicBezTo>
                  <a:cubicBezTo>
                    <a:pt x="1" y="90"/>
                    <a:pt x="1" y="91"/>
                    <a:pt x="1" y="91"/>
                  </a:cubicBezTo>
                  <a:cubicBezTo>
                    <a:pt x="1" y="91"/>
                    <a:pt x="1" y="91"/>
                    <a:pt x="1" y="91"/>
                  </a:cubicBezTo>
                  <a:cubicBezTo>
                    <a:pt x="1" y="91"/>
                    <a:pt x="1" y="91"/>
                    <a:pt x="1" y="91"/>
                  </a:cubicBezTo>
                  <a:cubicBezTo>
                    <a:pt x="1" y="91"/>
                    <a:pt x="1" y="92"/>
                    <a:pt x="1" y="92"/>
                  </a:cubicBezTo>
                  <a:cubicBezTo>
                    <a:pt x="1" y="92"/>
                    <a:pt x="1" y="92"/>
                    <a:pt x="1" y="92"/>
                  </a:cubicBezTo>
                  <a:cubicBezTo>
                    <a:pt x="1" y="92"/>
                    <a:pt x="1" y="92"/>
                    <a:pt x="1" y="92"/>
                  </a:cubicBezTo>
                  <a:cubicBezTo>
                    <a:pt x="1" y="92"/>
                    <a:pt x="1" y="92"/>
                    <a:pt x="1" y="92"/>
                  </a:cubicBezTo>
                  <a:cubicBezTo>
                    <a:pt x="1" y="92"/>
                    <a:pt x="1" y="92"/>
                    <a:pt x="1" y="92"/>
                  </a:cubicBezTo>
                  <a:cubicBezTo>
                    <a:pt x="0" y="93"/>
                    <a:pt x="0" y="93"/>
                    <a:pt x="0" y="93"/>
                  </a:cubicBezTo>
                  <a:cubicBezTo>
                    <a:pt x="0" y="93"/>
                    <a:pt x="0" y="93"/>
                    <a:pt x="0" y="94"/>
                  </a:cubicBezTo>
                  <a:cubicBezTo>
                    <a:pt x="0" y="94"/>
                    <a:pt x="0" y="94"/>
                    <a:pt x="0" y="94"/>
                  </a:cubicBezTo>
                  <a:cubicBezTo>
                    <a:pt x="0" y="95"/>
                    <a:pt x="0" y="96"/>
                    <a:pt x="0" y="97"/>
                  </a:cubicBezTo>
                  <a:cubicBezTo>
                    <a:pt x="3" y="96"/>
                    <a:pt x="7" y="95"/>
                    <a:pt x="10" y="94"/>
                  </a:cubicBezTo>
                  <a:cubicBezTo>
                    <a:pt x="14" y="62"/>
                    <a:pt x="20" y="30"/>
                    <a:pt x="26"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7" name="Freeform 34">
              <a:extLst>
                <a:ext uri="{FF2B5EF4-FFF2-40B4-BE49-F238E27FC236}">
                  <a16:creationId xmlns:a16="http://schemas.microsoft.com/office/drawing/2014/main" id="{D15F5DF0-B4E1-4097-B2D9-8DFBC0534155}"/>
                </a:ext>
              </a:extLst>
            </p:cNvPr>
            <p:cNvSpPr>
              <a:spLocks/>
            </p:cNvSpPr>
            <p:nvPr/>
          </p:nvSpPr>
          <p:spPr bwMode="auto">
            <a:xfrm>
              <a:off x="1385888" y="4935538"/>
              <a:ext cx="65088" cy="530225"/>
            </a:xfrm>
            <a:custGeom>
              <a:avLst/>
              <a:gdLst>
                <a:gd name="T0" fmla="*/ 13 w 13"/>
                <a:gd name="T1" fmla="*/ 0 h 108"/>
                <a:gd name="T2" fmla="*/ 3 w 13"/>
                <a:gd name="T3" fmla="*/ 2 h 108"/>
                <a:gd name="T4" fmla="*/ 0 w 13"/>
                <a:gd name="T5" fmla="*/ 60 h 108"/>
                <a:gd name="T6" fmla="*/ 0 w 13"/>
                <a:gd name="T7" fmla="*/ 60 h 108"/>
                <a:gd name="T8" fmla="*/ 0 w 13"/>
                <a:gd name="T9" fmla="*/ 60 h 108"/>
                <a:gd name="T10" fmla="*/ 0 w 13"/>
                <a:gd name="T11" fmla="*/ 60 h 108"/>
                <a:gd name="T12" fmla="*/ 0 w 13"/>
                <a:gd name="T13" fmla="*/ 60 h 108"/>
                <a:gd name="T14" fmla="*/ 0 w 13"/>
                <a:gd name="T15" fmla="*/ 60 h 108"/>
                <a:gd name="T16" fmla="*/ 0 w 13"/>
                <a:gd name="T17" fmla="*/ 60 h 108"/>
                <a:gd name="T18" fmla="*/ 0 w 13"/>
                <a:gd name="T19" fmla="*/ 61 h 108"/>
                <a:gd name="T20" fmla="*/ 0 w 13"/>
                <a:gd name="T21" fmla="*/ 61 h 108"/>
                <a:gd name="T22" fmla="*/ 0 w 13"/>
                <a:gd name="T23" fmla="*/ 61 h 108"/>
                <a:gd name="T24" fmla="*/ 0 w 13"/>
                <a:gd name="T25" fmla="*/ 61 h 108"/>
                <a:gd name="T26" fmla="*/ 1 w 13"/>
                <a:gd name="T27" fmla="*/ 108 h 108"/>
                <a:gd name="T28" fmla="*/ 9 w 13"/>
                <a:gd name="T29" fmla="*/ 106 h 108"/>
                <a:gd name="T30" fmla="*/ 13 w 13"/>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8">
                  <a:moveTo>
                    <a:pt x="13" y="0"/>
                  </a:moveTo>
                  <a:cubicBezTo>
                    <a:pt x="9" y="0"/>
                    <a:pt x="6" y="1"/>
                    <a:pt x="3" y="2"/>
                  </a:cubicBezTo>
                  <a:cubicBezTo>
                    <a:pt x="1" y="21"/>
                    <a:pt x="0" y="41"/>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73"/>
                    <a:pt x="0" y="90"/>
                    <a:pt x="1" y="108"/>
                  </a:cubicBezTo>
                  <a:cubicBezTo>
                    <a:pt x="3" y="107"/>
                    <a:pt x="6" y="107"/>
                    <a:pt x="9" y="106"/>
                  </a:cubicBezTo>
                  <a:cubicBezTo>
                    <a:pt x="8" y="72"/>
                    <a:pt x="10" y="36"/>
                    <a:pt x="13"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8" name="Freeform 35">
              <a:extLst>
                <a:ext uri="{FF2B5EF4-FFF2-40B4-BE49-F238E27FC236}">
                  <a16:creationId xmlns:a16="http://schemas.microsoft.com/office/drawing/2014/main" id="{5638A3E9-A15C-46B1-A7CE-B5F7CCC6F0E5}"/>
                </a:ext>
              </a:extLst>
            </p:cNvPr>
            <p:cNvSpPr>
              <a:spLocks/>
            </p:cNvSpPr>
            <p:nvPr/>
          </p:nvSpPr>
          <p:spPr bwMode="auto">
            <a:xfrm>
              <a:off x="1400176" y="5740400"/>
              <a:ext cx="295275" cy="420688"/>
            </a:xfrm>
            <a:custGeom>
              <a:avLst/>
              <a:gdLst>
                <a:gd name="T0" fmla="*/ 12 w 59"/>
                <a:gd name="T1" fmla="*/ 0 h 86"/>
                <a:gd name="T2" fmla="*/ 6 w 59"/>
                <a:gd name="T3" fmla="*/ 2 h 86"/>
                <a:gd name="T4" fmla="*/ 0 w 59"/>
                <a:gd name="T5" fmla="*/ 4 h 86"/>
                <a:gd name="T6" fmla="*/ 3 w 59"/>
                <a:gd name="T7" fmla="*/ 27 h 86"/>
                <a:gd name="T8" fmla="*/ 3 w 59"/>
                <a:gd name="T9" fmla="*/ 27 h 86"/>
                <a:gd name="T10" fmla="*/ 3 w 59"/>
                <a:gd name="T11" fmla="*/ 27 h 86"/>
                <a:gd name="T12" fmla="*/ 3 w 59"/>
                <a:gd name="T13" fmla="*/ 27 h 86"/>
                <a:gd name="T14" fmla="*/ 3 w 59"/>
                <a:gd name="T15" fmla="*/ 27 h 86"/>
                <a:gd name="T16" fmla="*/ 3 w 59"/>
                <a:gd name="T17" fmla="*/ 27 h 86"/>
                <a:gd name="T18" fmla="*/ 3 w 59"/>
                <a:gd name="T19" fmla="*/ 27 h 86"/>
                <a:gd name="T20" fmla="*/ 3 w 59"/>
                <a:gd name="T21" fmla="*/ 27 h 86"/>
                <a:gd name="T22" fmla="*/ 3 w 59"/>
                <a:gd name="T23" fmla="*/ 28 h 86"/>
                <a:gd name="T24" fmla="*/ 3 w 59"/>
                <a:gd name="T25" fmla="*/ 28 h 86"/>
                <a:gd name="T26" fmla="*/ 8 w 59"/>
                <a:gd name="T27" fmla="*/ 35 h 86"/>
                <a:gd name="T28" fmla="*/ 8 w 59"/>
                <a:gd name="T29" fmla="*/ 35 h 86"/>
                <a:gd name="T30" fmla="*/ 8 w 59"/>
                <a:gd name="T31" fmla="*/ 35 h 86"/>
                <a:gd name="T32" fmla="*/ 8 w 59"/>
                <a:gd name="T33" fmla="*/ 35 h 86"/>
                <a:gd name="T34" fmla="*/ 8 w 59"/>
                <a:gd name="T35" fmla="*/ 35 h 86"/>
                <a:gd name="T36" fmla="*/ 8 w 59"/>
                <a:gd name="T37" fmla="*/ 35 h 86"/>
                <a:gd name="T38" fmla="*/ 8 w 59"/>
                <a:gd name="T39" fmla="*/ 35 h 86"/>
                <a:gd name="T40" fmla="*/ 8 w 59"/>
                <a:gd name="T41" fmla="*/ 35 h 86"/>
                <a:gd name="T42" fmla="*/ 8 w 59"/>
                <a:gd name="T43" fmla="*/ 35 h 86"/>
                <a:gd name="T44" fmla="*/ 8 w 59"/>
                <a:gd name="T45" fmla="*/ 36 h 86"/>
                <a:gd name="T46" fmla="*/ 8 w 59"/>
                <a:gd name="T47" fmla="*/ 36 h 86"/>
                <a:gd name="T48" fmla="*/ 48 w 59"/>
                <a:gd name="T49" fmla="*/ 86 h 86"/>
                <a:gd name="T50" fmla="*/ 59 w 59"/>
                <a:gd name="T51" fmla="*/ 81 h 86"/>
                <a:gd name="T52" fmla="*/ 31 w 59"/>
                <a:gd name="T53" fmla="*/ 47 h 86"/>
                <a:gd name="T54" fmla="*/ 12 w 59"/>
                <a:gd name="T5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86">
                  <a:moveTo>
                    <a:pt x="12" y="0"/>
                  </a:moveTo>
                  <a:cubicBezTo>
                    <a:pt x="10" y="1"/>
                    <a:pt x="8" y="2"/>
                    <a:pt x="6" y="2"/>
                  </a:cubicBezTo>
                  <a:cubicBezTo>
                    <a:pt x="4" y="3"/>
                    <a:pt x="2" y="3"/>
                    <a:pt x="0" y="4"/>
                  </a:cubicBezTo>
                  <a:cubicBezTo>
                    <a:pt x="1" y="17"/>
                    <a:pt x="2" y="26"/>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8"/>
                    <a:pt x="3" y="28"/>
                  </a:cubicBezTo>
                  <a:cubicBezTo>
                    <a:pt x="3" y="28"/>
                    <a:pt x="3" y="28"/>
                    <a:pt x="3" y="28"/>
                  </a:cubicBezTo>
                  <a:cubicBezTo>
                    <a:pt x="5" y="30"/>
                    <a:pt x="6" y="32"/>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20" y="53"/>
                    <a:pt x="35" y="72"/>
                    <a:pt x="48" y="86"/>
                  </a:cubicBezTo>
                  <a:cubicBezTo>
                    <a:pt x="51" y="85"/>
                    <a:pt x="55" y="83"/>
                    <a:pt x="59" y="81"/>
                  </a:cubicBezTo>
                  <a:cubicBezTo>
                    <a:pt x="48" y="72"/>
                    <a:pt x="39" y="61"/>
                    <a:pt x="31" y="47"/>
                  </a:cubicBezTo>
                  <a:cubicBezTo>
                    <a:pt x="22" y="31"/>
                    <a:pt x="16" y="16"/>
                    <a:pt x="12"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9" name="Freeform 36">
              <a:extLst>
                <a:ext uri="{FF2B5EF4-FFF2-40B4-BE49-F238E27FC236}">
                  <a16:creationId xmlns:a16="http://schemas.microsoft.com/office/drawing/2014/main" id="{112B2D1A-2F30-45AD-B064-43D6D8666714}"/>
                </a:ext>
              </a:extLst>
            </p:cNvPr>
            <p:cNvSpPr>
              <a:spLocks noEditPoints="1"/>
            </p:cNvSpPr>
            <p:nvPr/>
          </p:nvSpPr>
          <p:spPr bwMode="auto">
            <a:xfrm>
              <a:off x="1495426" y="3162300"/>
              <a:ext cx="219075" cy="465138"/>
            </a:xfrm>
            <a:custGeom>
              <a:avLst/>
              <a:gdLst>
                <a:gd name="T0" fmla="*/ 1 w 44"/>
                <a:gd name="T1" fmla="*/ 1 h 95"/>
                <a:gd name="T2" fmla="*/ 1 w 44"/>
                <a:gd name="T3" fmla="*/ 1 h 95"/>
                <a:gd name="T4" fmla="*/ 44 w 44"/>
                <a:gd name="T5" fmla="*/ 95 h 95"/>
                <a:gd name="T6" fmla="*/ 44 w 44"/>
                <a:gd name="T7" fmla="*/ 95 h 95"/>
                <a:gd name="T8" fmla="*/ 1 w 44"/>
                <a:gd name="T9" fmla="*/ 1 h 95"/>
                <a:gd name="T10" fmla="*/ 1 w 44"/>
                <a:gd name="T11" fmla="*/ 1 h 95"/>
                <a:gd name="T12" fmla="*/ 1 w 44"/>
                <a:gd name="T13" fmla="*/ 1 h 95"/>
                <a:gd name="T14" fmla="*/ 1 w 44"/>
                <a:gd name="T15" fmla="*/ 1 h 95"/>
                <a:gd name="T16" fmla="*/ 1 w 44"/>
                <a:gd name="T17" fmla="*/ 1 h 95"/>
                <a:gd name="T18" fmla="*/ 1 w 44"/>
                <a:gd name="T19" fmla="*/ 1 h 95"/>
                <a:gd name="T20" fmla="*/ 1 w 44"/>
                <a:gd name="T21" fmla="*/ 1 h 95"/>
                <a:gd name="T22" fmla="*/ 1 w 44"/>
                <a:gd name="T23" fmla="*/ 1 h 95"/>
                <a:gd name="T24" fmla="*/ 1 w 44"/>
                <a:gd name="T25" fmla="*/ 1 h 95"/>
                <a:gd name="T26" fmla="*/ 1 w 44"/>
                <a:gd name="T27" fmla="*/ 1 h 95"/>
                <a:gd name="T28" fmla="*/ 1 w 44"/>
                <a:gd name="T29" fmla="*/ 1 h 95"/>
                <a:gd name="T30" fmla="*/ 1 w 44"/>
                <a:gd name="T31" fmla="*/ 1 h 95"/>
                <a:gd name="T32" fmla="*/ 1 w 44"/>
                <a:gd name="T33" fmla="*/ 1 h 95"/>
                <a:gd name="T34" fmla="*/ 1 w 44"/>
                <a:gd name="T35" fmla="*/ 1 h 95"/>
                <a:gd name="T36" fmla="*/ 1 w 44"/>
                <a:gd name="T37" fmla="*/ 1 h 95"/>
                <a:gd name="T38" fmla="*/ 1 w 44"/>
                <a:gd name="T39" fmla="*/ 1 h 95"/>
                <a:gd name="T40" fmla="*/ 1 w 44"/>
                <a:gd name="T41" fmla="*/ 1 h 95"/>
                <a:gd name="T42" fmla="*/ 1 w 44"/>
                <a:gd name="T43" fmla="*/ 1 h 95"/>
                <a:gd name="T44" fmla="*/ 1 w 44"/>
                <a:gd name="T45" fmla="*/ 1 h 95"/>
                <a:gd name="T46" fmla="*/ 1 w 44"/>
                <a:gd name="T47" fmla="*/ 1 h 95"/>
                <a:gd name="T48" fmla="*/ 1 w 44"/>
                <a:gd name="T49" fmla="*/ 0 h 95"/>
                <a:gd name="T50" fmla="*/ 1 w 44"/>
                <a:gd name="T51" fmla="*/ 0 h 95"/>
                <a:gd name="T52" fmla="*/ 1 w 44"/>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5">
                  <a:moveTo>
                    <a:pt x="1" y="1"/>
                  </a:moveTo>
                  <a:cubicBezTo>
                    <a:pt x="1" y="1"/>
                    <a:pt x="1" y="1"/>
                    <a:pt x="1" y="1"/>
                  </a:cubicBezTo>
                  <a:cubicBezTo>
                    <a:pt x="0" y="35"/>
                    <a:pt x="30" y="74"/>
                    <a:pt x="44" y="95"/>
                  </a:cubicBezTo>
                  <a:cubicBezTo>
                    <a:pt x="44" y="95"/>
                    <a:pt x="44" y="95"/>
                    <a:pt x="44" y="95"/>
                  </a:cubicBezTo>
                  <a:cubicBezTo>
                    <a:pt x="30" y="74"/>
                    <a:pt x="0" y="35"/>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0" name="Freeform 37">
              <a:extLst>
                <a:ext uri="{FF2B5EF4-FFF2-40B4-BE49-F238E27FC236}">
                  <a16:creationId xmlns:a16="http://schemas.microsoft.com/office/drawing/2014/main" id="{D735E22C-FB3E-4F13-B708-1212A4299C58}"/>
                </a:ext>
              </a:extLst>
            </p:cNvPr>
            <p:cNvSpPr>
              <a:spLocks noEditPoints="1"/>
            </p:cNvSpPr>
            <p:nvPr/>
          </p:nvSpPr>
          <p:spPr bwMode="auto">
            <a:xfrm>
              <a:off x="1495426" y="3132138"/>
              <a:ext cx="623888" cy="495300"/>
            </a:xfrm>
            <a:custGeom>
              <a:avLst/>
              <a:gdLst>
                <a:gd name="T0" fmla="*/ 79 w 125"/>
                <a:gd name="T1" fmla="*/ 90 h 101"/>
                <a:gd name="T2" fmla="*/ 79 w 125"/>
                <a:gd name="T3" fmla="*/ 90 h 101"/>
                <a:gd name="T4" fmla="*/ 76 w 125"/>
                <a:gd name="T5" fmla="*/ 88 h 101"/>
                <a:gd name="T6" fmla="*/ 79 w 125"/>
                <a:gd name="T7" fmla="*/ 85 h 101"/>
                <a:gd name="T8" fmla="*/ 80 w 125"/>
                <a:gd name="T9" fmla="*/ 85 h 101"/>
                <a:gd name="T10" fmla="*/ 83 w 125"/>
                <a:gd name="T11" fmla="*/ 86 h 101"/>
                <a:gd name="T12" fmla="*/ 81 w 125"/>
                <a:gd name="T13" fmla="*/ 89 h 101"/>
                <a:gd name="T14" fmla="*/ 79 w 125"/>
                <a:gd name="T15" fmla="*/ 90 h 101"/>
                <a:gd name="T16" fmla="*/ 51 w 125"/>
                <a:gd name="T17" fmla="*/ 91 h 101"/>
                <a:gd name="T18" fmla="*/ 51 w 125"/>
                <a:gd name="T19" fmla="*/ 89 h 101"/>
                <a:gd name="T20" fmla="*/ 58 w 125"/>
                <a:gd name="T21" fmla="*/ 85 h 101"/>
                <a:gd name="T22" fmla="*/ 64 w 125"/>
                <a:gd name="T23" fmla="*/ 84 h 101"/>
                <a:gd name="T24" fmla="*/ 66 w 125"/>
                <a:gd name="T25" fmla="*/ 85 h 101"/>
                <a:gd name="T26" fmla="*/ 64 w 125"/>
                <a:gd name="T27" fmla="*/ 89 h 101"/>
                <a:gd name="T28" fmla="*/ 57 w 125"/>
                <a:gd name="T29" fmla="*/ 89 h 101"/>
                <a:gd name="T30" fmla="*/ 51 w 125"/>
                <a:gd name="T31" fmla="*/ 91 h 101"/>
                <a:gd name="T32" fmla="*/ 51 w 125"/>
                <a:gd name="T33" fmla="*/ 91 h 101"/>
                <a:gd name="T34" fmla="*/ 11 w 125"/>
                <a:gd name="T35" fmla="*/ 0 h 101"/>
                <a:gd name="T36" fmla="*/ 1 w 125"/>
                <a:gd name="T37" fmla="*/ 6 h 101"/>
                <a:gd name="T38" fmla="*/ 1 w 125"/>
                <a:gd name="T39" fmla="*/ 6 h 101"/>
                <a:gd name="T40" fmla="*/ 1 w 125"/>
                <a:gd name="T41" fmla="*/ 7 h 101"/>
                <a:gd name="T42" fmla="*/ 1 w 125"/>
                <a:gd name="T43" fmla="*/ 7 h 101"/>
                <a:gd name="T44" fmla="*/ 1 w 125"/>
                <a:gd name="T45" fmla="*/ 7 h 101"/>
                <a:gd name="T46" fmla="*/ 1 w 125"/>
                <a:gd name="T47" fmla="*/ 7 h 101"/>
                <a:gd name="T48" fmla="*/ 1 w 125"/>
                <a:gd name="T49" fmla="*/ 7 h 101"/>
                <a:gd name="T50" fmla="*/ 1 w 125"/>
                <a:gd name="T51" fmla="*/ 7 h 101"/>
                <a:gd name="T52" fmla="*/ 1 w 125"/>
                <a:gd name="T53" fmla="*/ 7 h 101"/>
                <a:gd name="T54" fmla="*/ 1 w 125"/>
                <a:gd name="T55" fmla="*/ 7 h 101"/>
                <a:gd name="T56" fmla="*/ 1 w 125"/>
                <a:gd name="T57" fmla="*/ 7 h 101"/>
                <a:gd name="T58" fmla="*/ 1 w 125"/>
                <a:gd name="T59" fmla="*/ 7 h 101"/>
                <a:gd name="T60" fmla="*/ 1 w 125"/>
                <a:gd name="T61" fmla="*/ 7 h 101"/>
                <a:gd name="T62" fmla="*/ 1 w 125"/>
                <a:gd name="T63" fmla="*/ 7 h 101"/>
                <a:gd name="T64" fmla="*/ 1 w 125"/>
                <a:gd name="T65" fmla="*/ 7 h 101"/>
                <a:gd name="T66" fmla="*/ 1 w 125"/>
                <a:gd name="T67" fmla="*/ 7 h 101"/>
                <a:gd name="T68" fmla="*/ 44 w 125"/>
                <a:gd name="T69" fmla="*/ 101 h 101"/>
                <a:gd name="T70" fmla="*/ 45 w 125"/>
                <a:gd name="T71" fmla="*/ 101 h 101"/>
                <a:gd name="T72" fmla="*/ 51 w 125"/>
                <a:gd name="T73" fmla="*/ 99 h 101"/>
                <a:gd name="T74" fmla="*/ 53 w 125"/>
                <a:gd name="T75" fmla="*/ 94 h 101"/>
                <a:gd name="T76" fmla="*/ 55 w 125"/>
                <a:gd name="T77" fmla="*/ 93 h 101"/>
                <a:gd name="T78" fmla="*/ 55 w 125"/>
                <a:gd name="T79" fmla="*/ 94 h 101"/>
                <a:gd name="T80" fmla="*/ 54 w 125"/>
                <a:gd name="T81" fmla="*/ 99 h 101"/>
                <a:gd name="T82" fmla="*/ 73 w 125"/>
                <a:gd name="T83" fmla="*/ 95 h 101"/>
                <a:gd name="T84" fmla="*/ 74 w 125"/>
                <a:gd name="T85" fmla="*/ 95 h 101"/>
                <a:gd name="T86" fmla="*/ 90 w 125"/>
                <a:gd name="T87" fmla="*/ 98 h 101"/>
                <a:gd name="T88" fmla="*/ 125 w 125"/>
                <a:gd name="T89" fmla="*/ 48 h 101"/>
                <a:gd name="T90" fmla="*/ 84 w 125"/>
                <a:gd name="T91" fmla="*/ 74 h 101"/>
                <a:gd name="T92" fmla="*/ 72 w 125"/>
                <a:gd name="T93" fmla="*/ 75 h 101"/>
                <a:gd name="T94" fmla="*/ 16 w 125"/>
                <a:gd name="T95" fmla="*/ 17 h 101"/>
                <a:gd name="T96" fmla="*/ 11 w 125"/>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01">
                  <a:moveTo>
                    <a:pt x="79" y="90"/>
                  </a:moveTo>
                  <a:cubicBezTo>
                    <a:pt x="79" y="90"/>
                    <a:pt x="79" y="90"/>
                    <a:pt x="79" y="90"/>
                  </a:cubicBezTo>
                  <a:cubicBezTo>
                    <a:pt x="77" y="90"/>
                    <a:pt x="76" y="89"/>
                    <a:pt x="76" y="88"/>
                  </a:cubicBezTo>
                  <a:cubicBezTo>
                    <a:pt x="77" y="86"/>
                    <a:pt x="78" y="85"/>
                    <a:pt x="79" y="85"/>
                  </a:cubicBezTo>
                  <a:cubicBezTo>
                    <a:pt x="79" y="85"/>
                    <a:pt x="80" y="85"/>
                    <a:pt x="80" y="85"/>
                  </a:cubicBezTo>
                  <a:cubicBezTo>
                    <a:pt x="81" y="85"/>
                    <a:pt x="82" y="85"/>
                    <a:pt x="83" y="86"/>
                  </a:cubicBezTo>
                  <a:cubicBezTo>
                    <a:pt x="83" y="87"/>
                    <a:pt x="82" y="88"/>
                    <a:pt x="81" y="89"/>
                  </a:cubicBezTo>
                  <a:cubicBezTo>
                    <a:pt x="81" y="89"/>
                    <a:pt x="80" y="90"/>
                    <a:pt x="79" y="90"/>
                  </a:cubicBezTo>
                  <a:moveTo>
                    <a:pt x="51" y="91"/>
                  </a:moveTo>
                  <a:cubicBezTo>
                    <a:pt x="50" y="91"/>
                    <a:pt x="50" y="89"/>
                    <a:pt x="51" y="89"/>
                  </a:cubicBezTo>
                  <a:cubicBezTo>
                    <a:pt x="53" y="87"/>
                    <a:pt x="55" y="86"/>
                    <a:pt x="58" y="85"/>
                  </a:cubicBezTo>
                  <a:cubicBezTo>
                    <a:pt x="60" y="85"/>
                    <a:pt x="62" y="84"/>
                    <a:pt x="64" y="84"/>
                  </a:cubicBezTo>
                  <a:cubicBezTo>
                    <a:pt x="65" y="84"/>
                    <a:pt x="65" y="85"/>
                    <a:pt x="66" y="85"/>
                  </a:cubicBezTo>
                  <a:cubicBezTo>
                    <a:pt x="68" y="86"/>
                    <a:pt x="66" y="88"/>
                    <a:pt x="64" y="89"/>
                  </a:cubicBezTo>
                  <a:cubicBezTo>
                    <a:pt x="62" y="89"/>
                    <a:pt x="60" y="89"/>
                    <a:pt x="57" y="89"/>
                  </a:cubicBezTo>
                  <a:cubicBezTo>
                    <a:pt x="55" y="89"/>
                    <a:pt x="53" y="90"/>
                    <a:pt x="51" y="91"/>
                  </a:cubicBezTo>
                  <a:cubicBezTo>
                    <a:pt x="51" y="91"/>
                    <a:pt x="51" y="91"/>
                    <a:pt x="51" y="91"/>
                  </a:cubicBezTo>
                  <a:moveTo>
                    <a:pt x="11" y="0"/>
                  </a:moveTo>
                  <a:cubicBezTo>
                    <a:pt x="6" y="1"/>
                    <a:pt x="2" y="3"/>
                    <a:pt x="1" y="6"/>
                  </a:cubicBezTo>
                  <a:cubicBezTo>
                    <a:pt x="1" y="6"/>
                    <a:pt x="1" y="6"/>
                    <a:pt x="1" y="6"/>
                  </a:cubicBezTo>
                  <a:cubicBezTo>
                    <a:pt x="1" y="6"/>
                    <a:pt x="1" y="6"/>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41"/>
                    <a:pt x="30" y="80"/>
                    <a:pt x="44" y="101"/>
                  </a:cubicBezTo>
                  <a:cubicBezTo>
                    <a:pt x="45" y="101"/>
                    <a:pt x="45" y="101"/>
                    <a:pt x="45" y="101"/>
                  </a:cubicBezTo>
                  <a:cubicBezTo>
                    <a:pt x="47" y="100"/>
                    <a:pt x="49" y="100"/>
                    <a:pt x="51" y="99"/>
                  </a:cubicBezTo>
                  <a:cubicBezTo>
                    <a:pt x="51" y="97"/>
                    <a:pt x="52" y="96"/>
                    <a:pt x="53" y="94"/>
                  </a:cubicBezTo>
                  <a:cubicBezTo>
                    <a:pt x="53" y="93"/>
                    <a:pt x="54" y="93"/>
                    <a:pt x="55" y="93"/>
                  </a:cubicBezTo>
                  <a:cubicBezTo>
                    <a:pt x="55" y="93"/>
                    <a:pt x="55" y="93"/>
                    <a:pt x="55" y="94"/>
                  </a:cubicBezTo>
                  <a:cubicBezTo>
                    <a:pt x="55" y="95"/>
                    <a:pt x="54" y="97"/>
                    <a:pt x="54" y="99"/>
                  </a:cubicBezTo>
                  <a:cubicBezTo>
                    <a:pt x="60" y="97"/>
                    <a:pt x="67" y="95"/>
                    <a:pt x="73" y="95"/>
                  </a:cubicBezTo>
                  <a:cubicBezTo>
                    <a:pt x="74" y="95"/>
                    <a:pt x="74" y="95"/>
                    <a:pt x="74" y="95"/>
                  </a:cubicBezTo>
                  <a:cubicBezTo>
                    <a:pt x="79" y="95"/>
                    <a:pt x="85" y="96"/>
                    <a:pt x="90" y="98"/>
                  </a:cubicBezTo>
                  <a:cubicBezTo>
                    <a:pt x="102" y="81"/>
                    <a:pt x="115" y="64"/>
                    <a:pt x="125" y="48"/>
                  </a:cubicBezTo>
                  <a:cubicBezTo>
                    <a:pt x="115" y="60"/>
                    <a:pt x="102" y="70"/>
                    <a:pt x="84" y="74"/>
                  </a:cubicBezTo>
                  <a:cubicBezTo>
                    <a:pt x="79" y="74"/>
                    <a:pt x="76" y="75"/>
                    <a:pt x="72" y="75"/>
                  </a:cubicBezTo>
                  <a:cubicBezTo>
                    <a:pt x="40" y="75"/>
                    <a:pt x="25" y="46"/>
                    <a:pt x="16" y="17"/>
                  </a:cubicBezTo>
                  <a:cubicBezTo>
                    <a:pt x="15" y="14"/>
                    <a:pt x="14" y="6"/>
                    <a:pt x="1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1" name="Freeform 38">
              <a:extLst>
                <a:ext uri="{FF2B5EF4-FFF2-40B4-BE49-F238E27FC236}">
                  <a16:creationId xmlns:a16="http://schemas.microsoft.com/office/drawing/2014/main" id="{2D57E1BC-5EEC-4F1B-AEDE-A436974875CE}"/>
                </a:ext>
              </a:extLst>
            </p:cNvPr>
            <p:cNvSpPr>
              <a:spLocks/>
            </p:cNvSpPr>
            <p:nvPr/>
          </p:nvSpPr>
          <p:spPr bwMode="auto">
            <a:xfrm>
              <a:off x="1749426" y="3587750"/>
              <a:ext cx="20638" cy="30163"/>
            </a:xfrm>
            <a:custGeom>
              <a:avLst/>
              <a:gdLst>
                <a:gd name="T0" fmla="*/ 4 w 4"/>
                <a:gd name="T1" fmla="*/ 0 h 6"/>
                <a:gd name="T2" fmla="*/ 2 w 4"/>
                <a:gd name="T3" fmla="*/ 1 h 6"/>
                <a:gd name="T4" fmla="*/ 0 w 4"/>
                <a:gd name="T5" fmla="*/ 6 h 6"/>
                <a:gd name="T6" fmla="*/ 3 w 4"/>
                <a:gd name="T7" fmla="*/ 6 h 6"/>
                <a:gd name="T8" fmla="*/ 4 w 4"/>
                <a:gd name="T9" fmla="*/ 1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3" y="0"/>
                    <a:pt x="2" y="0"/>
                    <a:pt x="2" y="1"/>
                  </a:cubicBezTo>
                  <a:cubicBezTo>
                    <a:pt x="1" y="3"/>
                    <a:pt x="0" y="4"/>
                    <a:pt x="0" y="6"/>
                  </a:cubicBezTo>
                  <a:cubicBezTo>
                    <a:pt x="1" y="6"/>
                    <a:pt x="2" y="6"/>
                    <a:pt x="3" y="6"/>
                  </a:cubicBezTo>
                  <a:cubicBezTo>
                    <a:pt x="3" y="4"/>
                    <a:pt x="4" y="2"/>
                    <a:pt x="4" y="1"/>
                  </a:cubicBezTo>
                  <a:cubicBezTo>
                    <a:pt x="4" y="0"/>
                    <a:pt x="4" y="0"/>
                    <a:pt x="4" y="0"/>
                  </a:cubicBezTo>
                </a:path>
              </a:pathLst>
            </a:custGeom>
            <a:solidFill>
              <a:srgbClr val="35B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2" name="Freeform 39">
              <a:extLst>
                <a:ext uri="{FF2B5EF4-FFF2-40B4-BE49-F238E27FC236}">
                  <a16:creationId xmlns:a16="http://schemas.microsoft.com/office/drawing/2014/main" id="{47EA0D70-621C-4187-984F-ABB8F6395899}"/>
                </a:ext>
              </a:extLst>
            </p:cNvPr>
            <p:cNvSpPr>
              <a:spLocks/>
            </p:cNvSpPr>
            <p:nvPr/>
          </p:nvSpPr>
          <p:spPr bwMode="auto">
            <a:xfrm>
              <a:off x="1744663" y="3544888"/>
              <a:ext cx="90488" cy="33338"/>
            </a:xfrm>
            <a:custGeom>
              <a:avLst/>
              <a:gdLst>
                <a:gd name="T0" fmla="*/ 14 w 18"/>
                <a:gd name="T1" fmla="*/ 0 h 7"/>
                <a:gd name="T2" fmla="*/ 8 w 18"/>
                <a:gd name="T3" fmla="*/ 1 h 7"/>
                <a:gd name="T4" fmla="*/ 1 w 18"/>
                <a:gd name="T5" fmla="*/ 5 h 7"/>
                <a:gd name="T6" fmla="*/ 1 w 18"/>
                <a:gd name="T7" fmla="*/ 7 h 7"/>
                <a:gd name="T8" fmla="*/ 1 w 18"/>
                <a:gd name="T9" fmla="*/ 7 h 7"/>
                <a:gd name="T10" fmla="*/ 7 w 18"/>
                <a:gd name="T11" fmla="*/ 5 h 7"/>
                <a:gd name="T12" fmla="*/ 14 w 18"/>
                <a:gd name="T13" fmla="*/ 5 h 7"/>
                <a:gd name="T14" fmla="*/ 16 w 18"/>
                <a:gd name="T15" fmla="*/ 1 h 7"/>
                <a:gd name="T16" fmla="*/ 14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4" y="0"/>
                  </a:moveTo>
                  <a:cubicBezTo>
                    <a:pt x="12" y="0"/>
                    <a:pt x="10" y="1"/>
                    <a:pt x="8" y="1"/>
                  </a:cubicBezTo>
                  <a:cubicBezTo>
                    <a:pt x="5" y="2"/>
                    <a:pt x="3" y="3"/>
                    <a:pt x="1" y="5"/>
                  </a:cubicBezTo>
                  <a:cubicBezTo>
                    <a:pt x="0" y="5"/>
                    <a:pt x="0" y="7"/>
                    <a:pt x="1" y="7"/>
                  </a:cubicBezTo>
                  <a:cubicBezTo>
                    <a:pt x="1" y="7"/>
                    <a:pt x="1" y="7"/>
                    <a:pt x="1" y="7"/>
                  </a:cubicBezTo>
                  <a:cubicBezTo>
                    <a:pt x="3" y="6"/>
                    <a:pt x="5" y="5"/>
                    <a:pt x="7" y="5"/>
                  </a:cubicBezTo>
                  <a:cubicBezTo>
                    <a:pt x="10" y="5"/>
                    <a:pt x="12" y="5"/>
                    <a:pt x="14" y="5"/>
                  </a:cubicBezTo>
                  <a:cubicBezTo>
                    <a:pt x="16" y="4"/>
                    <a:pt x="18" y="2"/>
                    <a:pt x="16" y="1"/>
                  </a:cubicBezTo>
                  <a:cubicBezTo>
                    <a:pt x="15" y="1"/>
                    <a:pt x="15" y="0"/>
                    <a:pt x="1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3" name="Freeform 40">
              <a:extLst>
                <a:ext uri="{FF2B5EF4-FFF2-40B4-BE49-F238E27FC236}">
                  <a16:creationId xmlns:a16="http://schemas.microsoft.com/office/drawing/2014/main" id="{4806C204-6257-4D4A-AC5C-E0E902B28568}"/>
                </a:ext>
              </a:extLst>
            </p:cNvPr>
            <p:cNvSpPr>
              <a:spLocks/>
            </p:cNvSpPr>
            <p:nvPr/>
          </p:nvSpPr>
          <p:spPr bwMode="auto">
            <a:xfrm>
              <a:off x="1874838" y="3549650"/>
              <a:ext cx="34925" cy="23813"/>
            </a:xfrm>
            <a:custGeom>
              <a:avLst/>
              <a:gdLst>
                <a:gd name="T0" fmla="*/ 4 w 7"/>
                <a:gd name="T1" fmla="*/ 0 h 5"/>
                <a:gd name="T2" fmla="*/ 3 w 7"/>
                <a:gd name="T3" fmla="*/ 0 h 5"/>
                <a:gd name="T4" fmla="*/ 0 w 7"/>
                <a:gd name="T5" fmla="*/ 3 h 5"/>
                <a:gd name="T6" fmla="*/ 3 w 7"/>
                <a:gd name="T7" fmla="*/ 5 h 5"/>
                <a:gd name="T8" fmla="*/ 3 w 7"/>
                <a:gd name="T9" fmla="*/ 5 h 5"/>
                <a:gd name="T10" fmla="*/ 5 w 7"/>
                <a:gd name="T11" fmla="*/ 4 h 5"/>
                <a:gd name="T12" fmla="*/ 7 w 7"/>
                <a:gd name="T13" fmla="*/ 1 h 5"/>
                <a:gd name="T14" fmla="*/ 4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0"/>
                  </a:moveTo>
                  <a:cubicBezTo>
                    <a:pt x="4" y="0"/>
                    <a:pt x="3" y="0"/>
                    <a:pt x="3" y="0"/>
                  </a:cubicBezTo>
                  <a:cubicBezTo>
                    <a:pt x="2" y="0"/>
                    <a:pt x="1" y="1"/>
                    <a:pt x="0" y="3"/>
                  </a:cubicBezTo>
                  <a:cubicBezTo>
                    <a:pt x="0" y="4"/>
                    <a:pt x="1" y="5"/>
                    <a:pt x="3" y="5"/>
                  </a:cubicBezTo>
                  <a:cubicBezTo>
                    <a:pt x="3" y="5"/>
                    <a:pt x="3" y="5"/>
                    <a:pt x="3" y="5"/>
                  </a:cubicBezTo>
                  <a:cubicBezTo>
                    <a:pt x="4" y="5"/>
                    <a:pt x="5" y="4"/>
                    <a:pt x="5" y="4"/>
                  </a:cubicBezTo>
                  <a:cubicBezTo>
                    <a:pt x="6" y="3"/>
                    <a:pt x="7" y="2"/>
                    <a:pt x="7" y="1"/>
                  </a:cubicBezTo>
                  <a:cubicBezTo>
                    <a:pt x="6" y="0"/>
                    <a:pt x="5" y="0"/>
                    <a:pt x="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4" name="Freeform 41">
              <a:extLst>
                <a:ext uri="{FF2B5EF4-FFF2-40B4-BE49-F238E27FC236}">
                  <a16:creationId xmlns:a16="http://schemas.microsoft.com/office/drawing/2014/main" id="{09F29229-39C6-4ADF-8E09-88F5E96F1657}"/>
                </a:ext>
              </a:extLst>
            </p:cNvPr>
            <p:cNvSpPr>
              <a:spLocks/>
            </p:cNvSpPr>
            <p:nvPr/>
          </p:nvSpPr>
          <p:spPr bwMode="auto">
            <a:xfrm>
              <a:off x="1619251" y="3195638"/>
              <a:ext cx="76200" cy="176213"/>
            </a:xfrm>
            <a:custGeom>
              <a:avLst/>
              <a:gdLst>
                <a:gd name="T0" fmla="*/ 1 w 15"/>
                <a:gd name="T1" fmla="*/ 0 h 36"/>
                <a:gd name="T2" fmla="*/ 0 w 15"/>
                <a:gd name="T3" fmla="*/ 2 h 36"/>
                <a:gd name="T4" fmla="*/ 5 w 15"/>
                <a:gd name="T5" fmla="*/ 21 h 36"/>
                <a:gd name="T6" fmla="*/ 13 w 15"/>
                <a:gd name="T7" fmla="*/ 36 h 36"/>
                <a:gd name="T8" fmla="*/ 13 w 15"/>
                <a:gd name="T9" fmla="*/ 36 h 36"/>
                <a:gd name="T10" fmla="*/ 14 w 15"/>
                <a:gd name="T11" fmla="*/ 35 h 36"/>
                <a:gd name="T12" fmla="*/ 7 w 15"/>
                <a:gd name="T13" fmla="*/ 16 h 36"/>
                <a:gd name="T14" fmla="*/ 2 w 15"/>
                <a:gd name="T15" fmla="*/ 0 h 36"/>
                <a:gd name="T16" fmla="*/ 1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1" y="0"/>
                  </a:moveTo>
                  <a:cubicBezTo>
                    <a:pt x="1" y="0"/>
                    <a:pt x="0" y="1"/>
                    <a:pt x="0" y="2"/>
                  </a:cubicBezTo>
                  <a:cubicBezTo>
                    <a:pt x="1" y="8"/>
                    <a:pt x="3" y="15"/>
                    <a:pt x="5" y="21"/>
                  </a:cubicBezTo>
                  <a:cubicBezTo>
                    <a:pt x="7" y="26"/>
                    <a:pt x="8" y="33"/>
                    <a:pt x="13" y="36"/>
                  </a:cubicBezTo>
                  <a:cubicBezTo>
                    <a:pt x="13" y="36"/>
                    <a:pt x="13" y="36"/>
                    <a:pt x="13" y="36"/>
                  </a:cubicBezTo>
                  <a:cubicBezTo>
                    <a:pt x="14" y="36"/>
                    <a:pt x="15" y="35"/>
                    <a:pt x="14" y="35"/>
                  </a:cubicBezTo>
                  <a:cubicBezTo>
                    <a:pt x="14" y="29"/>
                    <a:pt x="9" y="22"/>
                    <a:pt x="7" y="16"/>
                  </a:cubicBezTo>
                  <a:cubicBezTo>
                    <a:pt x="6" y="11"/>
                    <a:pt x="5" y="5"/>
                    <a:pt x="2" y="0"/>
                  </a:cubicBezTo>
                  <a:cubicBezTo>
                    <a:pt x="2" y="0"/>
                    <a:pt x="1" y="0"/>
                    <a:pt x="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5" name="Freeform 42">
              <a:extLst>
                <a:ext uri="{FF2B5EF4-FFF2-40B4-BE49-F238E27FC236}">
                  <a16:creationId xmlns:a16="http://schemas.microsoft.com/office/drawing/2014/main" id="{86315336-C172-4094-9359-C5BAC302F738}"/>
                </a:ext>
              </a:extLst>
            </p:cNvPr>
            <p:cNvSpPr>
              <a:spLocks/>
            </p:cNvSpPr>
            <p:nvPr/>
          </p:nvSpPr>
          <p:spPr bwMode="auto">
            <a:xfrm>
              <a:off x="1695451" y="3387725"/>
              <a:ext cx="39688" cy="33338"/>
            </a:xfrm>
            <a:custGeom>
              <a:avLst/>
              <a:gdLst>
                <a:gd name="T0" fmla="*/ 2 w 8"/>
                <a:gd name="T1" fmla="*/ 0 h 7"/>
                <a:gd name="T2" fmla="*/ 0 w 8"/>
                <a:gd name="T3" fmla="*/ 2 h 7"/>
                <a:gd name="T4" fmla="*/ 3 w 8"/>
                <a:gd name="T5" fmla="*/ 5 h 7"/>
                <a:gd name="T6" fmla="*/ 6 w 8"/>
                <a:gd name="T7" fmla="*/ 7 h 7"/>
                <a:gd name="T8" fmla="*/ 7 w 8"/>
                <a:gd name="T9" fmla="*/ 7 h 7"/>
                <a:gd name="T10" fmla="*/ 8 w 8"/>
                <a:gd name="T11" fmla="*/ 6 h 7"/>
                <a:gd name="T12" fmla="*/ 2 w 8"/>
                <a:gd name="T13" fmla="*/ 0 h 7"/>
                <a:gd name="T14" fmla="*/ 2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2" y="0"/>
                  </a:moveTo>
                  <a:cubicBezTo>
                    <a:pt x="1" y="0"/>
                    <a:pt x="0" y="1"/>
                    <a:pt x="0" y="2"/>
                  </a:cubicBezTo>
                  <a:cubicBezTo>
                    <a:pt x="1" y="3"/>
                    <a:pt x="2" y="4"/>
                    <a:pt x="3" y="5"/>
                  </a:cubicBezTo>
                  <a:cubicBezTo>
                    <a:pt x="4" y="6"/>
                    <a:pt x="5" y="7"/>
                    <a:pt x="6" y="7"/>
                  </a:cubicBezTo>
                  <a:cubicBezTo>
                    <a:pt x="7" y="7"/>
                    <a:pt x="7" y="7"/>
                    <a:pt x="7" y="7"/>
                  </a:cubicBezTo>
                  <a:cubicBezTo>
                    <a:pt x="7" y="7"/>
                    <a:pt x="8" y="6"/>
                    <a:pt x="8" y="6"/>
                  </a:cubicBezTo>
                  <a:cubicBezTo>
                    <a:pt x="7" y="3"/>
                    <a:pt x="5" y="1"/>
                    <a:pt x="2" y="0"/>
                  </a:cubicBezTo>
                  <a:cubicBezTo>
                    <a:pt x="2" y="0"/>
                    <a:pt x="2" y="0"/>
                    <a:pt x="2"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grpSp>
      <p:sp>
        <p:nvSpPr>
          <p:cNvPr id="48" name="Hộp Văn bản 37">
            <a:extLst>
              <a:ext uri="{FF2B5EF4-FFF2-40B4-BE49-F238E27FC236}">
                <a16:creationId xmlns:a16="http://schemas.microsoft.com/office/drawing/2014/main" id="{45111870-D124-4362-A0B4-A99E502AF8B5}"/>
              </a:ext>
            </a:extLst>
          </p:cNvPr>
          <p:cNvSpPr txBox="1"/>
          <p:nvPr/>
        </p:nvSpPr>
        <p:spPr>
          <a:xfrm>
            <a:off x="240631" y="78636"/>
            <a:ext cx="10200095" cy="76944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Thảo</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luận</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nhận</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smtClean="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xét</a:t>
            </a:r>
            <a:r>
              <a:rPr kumimoji="0" lang="en-US" sz="4400" b="1" i="0" u="none" strike="noStrike" kern="1200" cap="none" spc="0" normalizeH="0" baseline="0" noProof="0" dirty="0" smtClean="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nội</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dung:</a:t>
            </a:r>
            <a:endParaRPr kumimoji="0" lang="vi-VN"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9" name="Hộp Văn bản 38">
            <a:extLst>
              <a:ext uri="{FF2B5EF4-FFF2-40B4-BE49-F238E27FC236}">
                <a16:creationId xmlns:a16="http://schemas.microsoft.com/office/drawing/2014/main" id="{EB90ECA7-0815-4489-B205-B1705A0A27FE}"/>
              </a:ext>
            </a:extLst>
          </p:cNvPr>
          <p:cNvSpPr txBox="1"/>
          <p:nvPr/>
        </p:nvSpPr>
        <p:spPr>
          <a:xfrm>
            <a:off x="1939377" y="1819653"/>
            <a:ext cx="8260718" cy="2499467"/>
          </a:xfrm>
          <a:prstGeom prst="rect">
            <a:avLst/>
          </a:prstGeom>
          <a:noFill/>
        </p:spPr>
        <p:txBody>
          <a:bodyPr wrap="square" rtlCol="0">
            <a:spAutoFit/>
          </a:bodyPr>
          <a:lstStyle/>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sinh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nếp</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p>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học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động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phong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trào</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4161333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1000"/>
                                        <p:tgtEl>
                                          <p:spTgt spid="49">
                                            <p:txEl>
                                              <p:pRg st="0" end="0"/>
                                            </p:txEl>
                                          </p:spTgt>
                                        </p:tgtEl>
                                      </p:cBhvr>
                                    </p:animEffect>
                                    <p:anim calcmode="lin" valueType="num">
                                      <p:cBhvr>
                                        <p:cTn id="12"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9">
                                            <p:txEl>
                                              <p:pRg st="1" end="1"/>
                                            </p:txEl>
                                          </p:spTgt>
                                        </p:tgtEl>
                                        <p:attrNameLst>
                                          <p:attrName>style.visibility</p:attrName>
                                        </p:attrNameLst>
                                      </p:cBhvr>
                                      <p:to>
                                        <p:strVal val="visible"/>
                                      </p:to>
                                    </p:set>
                                    <p:animEffect transition="in" filter="fade">
                                      <p:cBhvr>
                                        <p:cTn id="17" dur="1000"/>
                                        <p:tgtEl>
                                          <p:spTgt spid="49">
                                            <p:txEl>
                                              <p:pRg st="1" end="1"/>
                                            </p:txEl>
                                          </p:spTgt>
                                        </p:tgtEl>
                                      </p:cBhvr>
                                    </p:animEffect>
                                    <p:anim calcmode="lin" valueType="num">
                                      <p:cBhvr>
                                        <p:cTn id="18"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animEffect transition="in" filter="fade">
                                      <p:cBhvr>
                                        <p:cTn id="23" dur="1000"/>
                                        <p:tgtEl>
                                          <p:spTgt spid="49">
                                            <p:txEl>
                                              <p:pRg st="2" end="2"/>
                                            </p:txEl>
                                          </p:spTgt>
                                        </p:tgtEl>
                                      </p:cBhvr>
                                    </p:animEffect>
                                    <p:anim calcmode="lin" valueType="num">
                                      <p:cBhvr>
                                        <p:cTn id="24"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0"/>
            <a:ext cx="13456118" cy="7569066"/>
          </a:xfrm>
          <a:prstGeom prst="rect">
            <a:avLst/>
          </a:prstGeom>
        </p:spPr>
      </p:pic>
      <p:sp>
        <p:nvSpPr>
          <p:cNvPr id="19" name="等腰三角形 18">
            <a:extLst>
              <a:ext uri="{FF2B5EF4-FFF2-40B4-BE49-F238E27FC236}">
                <a16:creationId xmlns:a16="http://schemas.microsoft.com/office/drawing/2014/main" id="{A98B737D-69A9-4CE6-84C7-18D0B09B6175}"/>
              </a:ext>
            </a:extLst>
          </p:cNvPr>
          <p:cNvSpPr/>
          <p:nvPr/>
        </p:nvSpPr>
        <p:spPr>
          <a:xfrm rot="5400000">
            <a:off x="6905170" y="3119656"/>
            <a:ext cx="416784" cy="34724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20" name="矩形: 圆角 19">
            <a:extLst>
              <a:ext uri="{FF2B5EF4-FFF2-40B4-BE49-F238E27FC236}">
                <a16:creationId xmlns:a16="http://schemas.microsoft.com/office/drawing/2014/main" id="{DFD023CE-83BD-429C-AE3F-3EF36BD4F4A5}"/>
              </a:ext>
            </a:extLst>
          </p:cNvPr>
          <p:cNvSpPr/>
          <p:nvPr/>
        </p:nvSpPr>
        <p:spPr>
          <a:xfrm>
            <a:off x="1101316" y="1030147"/>
            <a:ext cx="8957084" cy="4055609"/>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grpSp>
        <p:nvGrpSpPr>
          <p:cNvPr id="66" name="组合 65">
            <a:extLst>
              <a:ext uri="{FF2B5EF4-FFF2-40B4-BE49-F238E27FC236}">
                <a16:creationId xmlns:a16="http://schemas.microsoft.com/office/drawing/2014/main" id="{A10A8379-A822-42A1-831E-354E53365405}"/>
              </a:ext>
            </a:extLst>
          </p:cNvPr>
          <p:cNvGrpSpPr/>
          <p:nvPr/>
        </p:nvGrpSpPr>
        <p:grpSpPr>
          <a:xfrm>
            <a:off x="2181439" y="4180010"/>
            <a:ext cx="589349" cy="1905290"/>
            <a:chOff x="1385888" y="3068638"/>
            <a:chExt cx="941388" cy="3289300"/>
          </a:xfrm>
        </p:grpSpPr>
        <p:sp>
          <p:nvSpPr>
            <p:cNvPr id="67" name="AutoShape 3">
              <a:extLst>
                <a:ext uri="{FF2B5EF4-FFF2-40B4-BE49-F238E27FC236}">
                  <a16:creationId xmlns:a16="http://schemas.microsoft.com/office/drawing/2014/main" id="{B4A48FE3-EAC3-4750-A1A9-7CB179A90418}"/>
                </a:ext>
              </a:extLst>
            </p:cNvPr>
            <p:cNvSpPr>
              <a:spLocks noChangeAspect="1" noChangeArrowheads="1" noTextEdit="1"/>
            </p:cNvSpPr>
            <p:nvPr/>
          </p:nvSpPr>
          <p:spPr bwMode="auto">
            <a:xfrm>
              <a:off x="1385888" y="3117850"/>
              <a:ext cx="9271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68" name="Freeform 5">
              <a:extLst>
                <a:ext uri="{FF2B5EF4-FFF2-40B4-BE49-F238E27FC236}">
                  <a16:creationId xmlns:a16="http://schemas.microsoft.com/office/drawing/2014/main" id="{A78D8C62-15EE-4BE3-93EE-32A526270ED9}"/>
                </a:ext>
              </a:extLst>
            </p:cNvPr>
            <p:cNvSpPr>
              <a:spLocks noEditPoints="1"/>
            </p:cNvSpPr>
            <p:nvPr/>
          </p:nvSpPr>
          <p:spPr bwMode="auto">
            <a:xfrm>
              <a:off x="1800226" y="3455988"/>
              <a:ext cx="527050" cy="2901950"/>
            </a:xfrm>
            <a:custGeom>
              <a:avLst/>
              <a:gdLst>
                <a:gd name="T0" fmla="*/ 39 w 106"/>
                <a:gd name="T1" fmla="*/ 73 h 592"/>
                <a:gd name="T2" fmla="*/ 53 w 106"/>
                <a:gd name="T3" fmla="*/ 121 h 592"/>
                <a:gd name="T4" fmla="*/ 53 w 106"/>
                <a:gd name="T5" fmla="*/ 121 h 592"/>
                <a:gd name="T6" fmla="*/ 53 w 106"/>
                <a:gd name="T7" fmla="*/ 121 h 592"/>
                <a:gd name="T8" fmla="*/ 64 w 106"/>
                <a:gd name="T9" fmla="*/ 165 h 592"/>
                <a:gd name="T10" fmla="*/ 64 w 106"/>
                <a:gd name="T11" fmla="*/ 165 h 592"/>
                <a:gd name="T12" fmla="*/ 65 w 106"/>
                <a:gd name="T13" fmla="*/ 166 h 592"/>
                <a:gd name="T14" fmla="*/ 77 w 106"/>
                <a:gd name="T15" fmla="*/ 243 h 592"/>
                <a:gd name="T16" fmla="*/ 84 w 106"/>
                <a:gd name="T17" fmla="*/ 357 h 592"/>
                <a:gd name="T18" fmla="*/ 83 w 106"/>
                <a:gd name="T19" fmla="*/ 377 h 592"/>
                <a:gd name="T20" fmla="*/ 83 w 106"/>
                <a:gd name="T21" fmla="*/ 379 h 592"/>
                <a:gd name="T22" fmla="*/ 83 w 106"/>
                <a:gd name="T23" fmla="*/ 379 h 592"/>
                <a:gd name="T24" fmla="*/ 83 w 106"/>
                <a:gd name="T25" fmla="*/ 379 h 592"/>
                <a:gd name="T26" fmla="*/ 83 w 106"/>
                <a:gd name="T27" fmla="*/ 379 h 592"/>
                <a:gd name="T28" fmla="*/ 79 w 106"/>
                <a:gd name="T29" fmla="*/ 457 h 592"/>
                <a:gd name="T30" fmla="*/ 70 w 106"/>
                <a:gd name="T31" fmla="*/ 495 h 592"/>
                <a:gd name="T32" fmla="*/ 70 w 106"/>
                <a:gd name="T33" fmla="*/ 496 h 592"/>
                <a:gd name="T34" fmla="*/ 0 w 106"/>
                <a:gd name="T35" fmla="*/ 571 h 592"/>
                <a:gd name="T36" fmla="*/ 28 w 106"/>
                <a:gd name="T37" fmla="*/ 592 h 592"/>
                <a:gd name="T38" fmla="*/ 28 w 106"/>
                <a:gd name="T39" fmla="*/ 592 h 592"/>
                <a:gd name="T40" fmla="*/ 96 w 106"/>
                <a:gd name="T41" fmla="*/ 511 h 592"/>
                <a:gd name="T42" fmla="*/ 97 w 106"/>
                <a:gd name="T43" fmla="*/ 510 h 592"/>
                <a:gd name="T44" fmla="*/ 103 w 106"/>
                <a:gd name="T45" fmla="*/ 392 h 592"/>
                <a:gd name="T46" fmla="*/ 91 w 106"/>
                <a:gd name="T47" fmla="*/ 258 h 592"/>
                <a:gd name="T48" fmla="*/ 62 w 106"/>
                <a:gd name="T49" fmla="*/ 138 h 592"/>
                <a:gd name="T50" fmla="*/ 39 w 106"/>
                <a:gd name="T51" fmla="*/ 73 h 592"/>
                <a:gd name="T52" fmla="*/ 52 w 106"/>
                <a:gd name="T53" fmla="*/ 0 h 592"/>
                <a:gd name="T54" fmla="*/ 25 w 106"/>
                <a:gd name="T55" fmla="*/ 37 h 592"/>
                <a:gd name="T56" fmla="*/ 27 w 106"/>
                <a:gd name="T57" fmla="*/ 42 h 592"/>
                <a:gd name="T58" fmla="*/ 52 w 106"/>
                <a:gd name="T5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592">
                  <a:moveTo>
                    <a:pt x="39" y="73"/>
                  </a:moveTo>
                  <a:cubicBezTo>
                    <a:pt x="45" y="90"/>
                    <a:pt x="49" y="107"/>
                    <a:pt x="53" y="121"/>
                  </a:cubicBezTo>
                  <a:cubicBezTo>
                    <a:pt x="53" y="121"/>
                    <a:pt x="53" y="121"/>
                    <a:pt x="53" y="121"/>
                  </a:cubicBezTo>
                  <a:cubicBezTo>
                    <a:pt x="53" y="121"/>
                    <a:pt x="53" y="121"/>
                    <a:pt x="53" y="121"/>
                  </a:cubicBezTo>
                  <a:cubicBezTo>
                    <a:pt x="57" y="136"/>
                    <a:pt x="61" y="150"/>
                    <a:pt x="64" y="165"/>
                  </a:cubicBezTo>
                  <a:cubicBezTo>
                    <a:pt x="64" y="165"/>
                    <a:pt x="64" y="165"/>
                    <a:pt x="64" y="165"/>
                  </a:cubicBezTo>
                  <a:cubicBezTo>
                    <a:pt x="64" y="165"/>
                    <a:pt x="64" y="165"/>
                    <a:pt x="65" y="166"/>
                  </a:cubicBezTo>
                  <a:cubicBezTo>
                    <a:pt x="70" y="191"/>
                    <a:pt x="74" y="217"/>
                    <a:pt x="77" y="243"/>
                  </a:cubicBezTo>
                  <a:cubicBezTo>
                    <a:pt x="82" y="281"/>
                    <a:pt x="84" y="319"/>
                    <a:pt x="84" y="357"/>
                  </a:cubicBezTo>
                  <a:cubicBezTo>
                    <a:pt x="84" y="364"/>
                    <a:pt x="84" y="371"/>
                    <a:pt x="83" y="377"/>
                  </a:cubicBezTo>
                  <a:cubicBezTo>
                    <a:pt x="83" y="378"/>
                    <a:pt x="83" y="378"/>
                    <a:pt x="83" y="379"/>
                  </a:cubicBezTo>
                  <a:cubicBezTo>
                    <a:pt x="83" y="379"/>
                    <a:pt x="83" y="379"/>
                    <a:pt x="83" y="379"/>
                  </a:cubicBezTo>
                  <a:cubicBezTo>
                    <a:pt x="83" y="379"/>
                    <a:pt x="83" y="379"/>
                    <a:pt x="83" y="379"/>
                  </a:cubicBezTo>
                  <a:cubicBezTo>
                    <a:pt x="83" y="379"/>
                    <a:pt x="83" y="379"/>
                    <a:pt x="83" y="379"/>
                  </a:cubicBezTo>
                  <a:cubicBezTo>
                    <a:pt x="83" y="401"/>
                    <a:pt x="82" y="432"/>
                    <a:pt x="79" y="457"/>
                  </a:cubicBezTo>
                  <a:cubicBezTo>
                    <a:pt x="78" y="474"/>
                    <a:pt x="75" y="488"/>
                    <a:pt x="70" y="495"/>
                  </a:cubicBezTo>
                  <a:cubicBezTo>
                    <a:pt x="70" y="495"/>
                    <a:pt x="70" y="496"/>
                    <a:pt x="70" y="496"/>
                  </a:cubicBezTo>
                  <a:cubicBezTo>
                    <a:pt x="55" y="518"/>
                    <a:pt x="18" y="561"/>
                    <a:pt x="0" y="571"/>
                  </a:cubicBezTo>
                  <a:cubicBezTo>
                    <a:pt x="12" y="583"/>
                    <a:pt x="23" y="592"/>
                    <a:pt x="28" y="592"/>
                  </a:cubicBezTo>
                  <a:cubicBezTo>
                    <a:pt x="28" y="592"/>
                    <a:pt x="28" y="592"/>
                    <a:pt x="28" y="592"/>
                  </a:cubicBezTo>
                  <a:cubicBezTo>
                    <a:pt x="41" y="591"/>
                    <a:pt x="82" y="537"/>
                    <a:pt x="96" y="511"/>
                  </a:cubicBezTo>
                  <a:cubicBezTo>
                    <a:pt x="96" y="511"/>
                    <a:pt x="97" y="511"/>
                    <a:pt x="97" y="510"/>
                  </a:cubicBezTo>
                  <a:cubicBezTo>
                    <a:pt x="106" y="493"/>
                    <a:pt x="105" y="429"/>
                    <a:pt x="103" y="392"/>
                  </a:cubicBezTo>
                  <a:cubicBezTo>
                    <a:pt x="102" y="347"/>
                    <a:pt x="98" y="302"/>
                    <a:pt x="91" y="258"/>
                  </a:cubicBezTo>
                  <a:cubicBezTo>
                    <a:pt x="84" y="217"/>
                    <a:pt x="75" y="177"/>
                    <a:pt x="62" y="138"/>
                  </a:cubicBezTo>
                  <a:cubicBezTo>
                    <a:pt x="56" y="119"/>
                    <a:pt x="48" y="95"/>
                    <a:pt x="39" y="73"/>
                  </a:cubicBezTo>
                  <a:moveTo>
                    <a:pt x="52" y="0"/>
                  </a:moveTo>
                  <a:cubicBezTo>
                    <a:pt x="44" y="12"/>
                    <a:pt x="34" y="25"/>
                    <a:pt x="25" y="37"/>
                  </a:cubicBezTo>
                  <a:cubicBezTo>
                    <a:pt x="26" y="38"/>
                    <a:pt x="26" y="40"/>
                    <a:pt x="27" y="42"/>
                  </a:cubicBezTo>
                  <a:cubicBezTo>
                    <a:pt x="36" y="28"/>
                    <a:pt x="46" y="13"/>
                    <a:pt x="52"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69" name="Freeform 6">
              <a:extLst>
                <a:ext uri="{FF2B5EF4-FFF2-40B4-BE49-F238E27FC236}">
                  <a16:creationId xmlns:a16="http://schemas.microsoft.com/office/drawing/2014/main" id="{55C9CF21-C39E-4303-AE05-AB5A3B4FF2FD}"/>
                </a:ext>
              </a:extLst>
            </p:cNvPr>
            <p:cNvSpPr>
              <a:spLocks/>
            </p:cNvSpPr>
            <p:nvPr/>
          </p:nvSpPr>
          <p:spPr bwMode="auto">
            <a:xfrm>
              <a:off x="1385888" y="3509963"/>
              <a:ext cx="831850" cy="2754313"/>
            </a:xfrm>
            <a:custGeom>
              <a:avLst/>
              <a:gdLst>
                <a:gd name="T0" fmla="*/ 166 w 167"/>
                <a:gd name="T1" fmla="*/ 366 h 562"/>
                <a:gd name="T2" fmla="*/ 160 w 167"/>
                <a:gd name="T3" fmla="*/ 232 h 562"/>
                <a:gd name="T4" fmla="*/ 136 w 167"/>
                <a:gd name="T5" fmla="*/ 110 h 562"/>
                <a:gd name="T6" fmla="*/ 94 w 167"/>
                <a:gd name="T7" fmla="*/ 1 h 562"/>
                <a:gd name="T8" fmla="*/ 91 w 167"/>
                <a:gd name="T9" fmla="*/ 3 h 562"/>
                <a:gd name="T10" fmla="*/ 94 w 167"/>
                <a:gd name="T11" fmla="*/ 11 h 562"/>
                <a:gd name="T12" fmla="*/ 85 w 167"/>
                <a:gd name="T13" fmla="*/ 9 h 562"/>
                <a:gd name="T14" fmla="*/ 78 w 167"/>
                <a:gd name="T15" fmla="*/ 13 h 562"/>
                <a:gd name="T16" fmla="*/ 78 w 167"/>
                <a:gd name="T17" fmla="*/ 13 h 562"/>
                <a:gd name="T18" fmla="*/ 78 w 167"/>
                <a:gd name="T19" fmla="*/ 13 h 562"/>
                <a:gd name="T20" fmla="*/ 79 w 167"/>
                <a:gd name="T21" fmla="*/ 4 h 562"/>
                <a:gd name="T22" fmla="*/ 77 w 167"/>
                <a:gd name="T23" fmla="*/ 4 h 562"/>
                <a:gd name="T24" fmla="*/ 10 w 167"/>
                <a:gd name="T25" fmla="*/ 228 h 562"/>
                <a:gd name="T26" fmla="*/ 0 w 167"/>
                <a:gd name="T27" fmla="*/ 351 h 562"/>
                <a:gd name="T28" fmla="*/ 6 w 167"/>
                <a:gd name="T29" fmla="*/ 482 h 562"/>
                <a:gd name="T30" fmla="*/ 77 w 167"/>
                <a:gd name="T31" fmla="*/ 562 h 562"/>
                <a:gd name="T32" fmla="*/ 153 w 167"/>
                <a:gd name="T33" fmla="*/ 485 h 562"/>
                <a:gd name="T34" fmla="*/ 153 w 167"/>
                <a:gd name="T35" fmla="*/ 484 h 562"/>
                <a:gd name="T36" fmla="*/ 166 w 167"/>
                <a:gd name="T37"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562">
                  <a:moveTo>
                    <a:pt x="166" y="366"/>
                  </a:moveTo>
                  <a:cubicBezTo>
                    <a:pt x="167" y="321"/>
                    <a:pt x="165" y="276"/>
                    <a:pt x="160" y="232"/>
                  </a:cubicBezTo>
                  <a:cubicBezTo>
                    <a:pt x="156" y="191"/>
                    <a:pt x="148" y="150"/>
                    <a:pt x="136" y="110"/>
                  </a:cubicBezTo>
                  <a:cubicBezTo>
                    <a:pt x="127" y="76"/>
                    <a:pt x="114" y="30"/>
                    <a:pt x="94" y="1"/>
                  </a:cubicBezTo>
                  <a:cubicBezTo>
                    <a:pt x="93" y="0"/>
                    <a:pt x="91" y="2"/>
                    <a:pt x="91" y="3"/>
                  </a:cubicBezTo>
                  <a:cubicBezTo>
                    <a:pt x="92" y="6"/>
                    <a:pt x="93" y="8"/>
                    <a:pt x="94" y="11"/>
                  </a:cubicBezTo>
                  <a:cubicBezTo>
                    <a:pt x="91" y="11"/>
                    <a:pt x="88" y="10"/>
                    <a:pt x="85" y="9"/>
                  </a:cubicBezTo>
                  <a:cubicBezTo>
                    <a:pt x="82" y="8"/>
                    <a:pt x="79" y="11"/>
                    <a:pt x="78" y="13"/>
                  </a:cubicBezTo>
                  <a:cubicBezTo>
                    <a:pt x="77" y="14"/>
                    <a:pt x="78" y="14"/>
                    <a:pt x="78" y="13"/>
                  </a:cubicBezTo>
                  <a:cubicBezTo>
                    <a:pt x="78" y="13"/>
                    <a:pt x="79" y="12"/>
                    <a:pt x="78" y="13"/>
                  </a:cubicBezTo>
                  <a:cubicBezTo>
                    <a:pt x="79" y="8"/>
                    <a:pt x="77" y="9"/>
                    <a:pt x="79" y="4"/>
                  </a:cubicBezTo>
                  <a:cubicBezTo>
                    <a:pt x="79" y="3"/>
                    <a:pt x="78" y="3"/>
                    <a:pt x="77" y="4"/>
                  </a:cubicBezTo>
                  <a:cubicBezTo>
                    <a:pt x="45" y="74"/>
                    <a:pt x="23" y="151"/>
                    <a:pt x="10" y="228"/>
                  </a:cubicBezTo>
                  <a:cubicBezTo>
                    <a:pt x="4" y="269"/>
                    <a:pt x="0" y="310"/>
                    <a:pt x="0" y="351"/>
                  </a:cubicBezTo>
                  <a:cubicBezTo>
                    <a:pt x="0" y="389"/>
                    <a:pt x="3" y="478"/>
                    <a:pt x="6" y="482"/>
                  </a:cubicBezTo>
                  <a:cubicBezTo>
                    <a:pt x="26" y="515"/>
                    <a:pt x="64" y="561"/>
                    <a:pt x="77" y="562"/>
                  </a:cubicBezTo>
                  <a:cubicBezTo>
                    <a:pt x="91" y="562"/>
                    <a:pt x="136" y="509"/>
                    <a:pt x="153" y="485"/>
                  </a:cubicBezTo>
                  <a:cubicBezTo>
                    <a:pt x="153" y="485"/>
                    <a:pt x="153" y="484"/>
                    <a:pt x="153" y="484"/>
                  </a:cubicBezTo>
                  <a:cubicBezTo>
                    <a:pt x="164" y="467"/>
                    <a:pt x="166" y="403"/>
                    <a:pt x="166" y="366"/>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0" name="Freeform 7">
              <a:extLst>
                <a:ext uri="{FF2B5EF4-FFF2-40B4-BE49-F238E27FC236}">
                  <a16:creationId xmlns:a16="http://schemas.microsoft.com/office/drawing/2014/main" id="{A39E0C99-0F64-4FCA-9A4A-6C4E222C15DE}"/>
                </a:ext>
              </a:extLst>
            </p:cNvPr>
            <p:cNvSpPr>
              <a:spLocks/>
            </p:cNvSpPr>
            <p:nvPr/>
          </p:nvSpPr>
          <p:spPr bwMode="auto">
            <a:xfrm>
              <a:off x="1435101" y="3862388"/>
              <a:ext cx="663575" cy="779463"/>
            </a:xfrm>
            <a:custGeom>
              <a:avLst/>
              <a:gdLst>
                <a:gd name="T0" fmla="*/ 78 w 133"/>
                <a:gd name="T1" fmla="*/ 121 h 159"/>
                <a:gd name="T2" fmla="*/ 133 w 133"/>
                <a:gd name="T3" fmla="*/ 64 h 159"/>
                <a:gd name="T4" fmla="*/ 126 w 133"/>
                <a:gd name="T5" fmla="*/ 38 h 159"/>
                <a:gd name="T6" fmla="*/ 115 w 133"/>
                <a:gd name="T7" fmla="*/ 0 h 159"/>
                <a:gd name="T8" fmla="*/ 53 w 133"/>
                <a:gd name="T9" fmla="*/ 51 h 159"/>
                <a:gd name="T10" fmla="*/ 20 w 133"/>
                <a:gd name="T11" fmla="*/ 64 h 159"/>
                <a:gd name="T12" fmla="*/ 0 w 133"/>
                <a:gd name="T13" fmla="*/ 156 h 159"/>
                <a:gd name="T14" fmla="*/ 0 w 133"/>
                <a:gd name="T15" fmla="*/ 159 h 159"/>
                <a:gd name="T16" fmla="*/ 19 w 133"/>
                <a:gd name="T17" fmla="*/ 153 h 159"/>
                <a:gd name="T18" fmla="*/ 78 w 133"/>
                <a:gd name="T19"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9">
                  <a:moveTo>
                    <a:pt x="78" y="121"/>
                  </a:moveTo>
                  <a:cubicBezTo>
                    <a:pt x="99" y="106"/>
                    <a:pt x="119" y="86"/>
                    <a:pt x="133" y="64"/>
                  </a:cubicBezTo>
                  <a:cubicBezTo>
                    <a:pt x="131" y="55"/>
                    <a:pt x="129" y="47"/>
                    <a:pt x="126" y="38"/>
                  </a:cubicBezTo>
                  <a:cubicBezTo>
                    <a:pt x="123" y="27"/>
                    <a:pt x="119" y="14"/>
                    <a:pt x="115" y="0"/>
                  </a:cubicBezTo>
                  <a:cubicBezTo>
                    <a:pt x="99" y="22"/>
                    <a:pt x="76" y="39"/>
                    <a:pt x="53" y="51"/>
                  </a:cubicBezTo>
                  <a:cubicBezTo>
                    <a:pt x="42" y="57"/>
                    <a:pt x="31" y="60"/>
                    <a:pt x="20" y="64"/>
                  </a:cubicBezTo>
                  <a:cubicBezTo>
                    <a:pt x="12" y="94"/>
                    <a:pt x="5" y="125"/>
                    <a:pt x="0" y="156"/>
                  </a:cubicBezTo>
                  <a:cubicBezTo>
                    <a:pt x="0" y="157"/>
                    <a:pt x="0" y="158"/>
                    <a:pt x="0" y="159"/>
                  </a:cubicBezTo>
                  <a:cubicBezTo>
                    <a:pt x="6" y="157"/>
                    <a:pt x="12" y="155"/>
                    <a:pt x="19" y="153"/>
                  </a:cubicBezTo>
                  <a:cubicBezTo>
                    <a:pt x="40" y="146"/>
                    <a:pt x="60" y="135"/>
                    <a:pt x="78" y="121"/>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1" name="Freeform 8">
              <a:extLst>
                <a:ext uri="{FF2B5EF4-FFF2-40B4-BE49-F238E27FC236}">
                  <a16:creationId xmlns:a16="http://schemas.microsoft.com/office/drawing/2014/main" id="{8852B61D-C6A1-4C6B-8E01-9671F7CF3E71}"/>
                </a:ext>
              </a:extLst>
            </p:cNvPr>
            <p:cNvSpPr>
              <a:spLocks/>
            </p:cNvSpPr>
            <p:nvPr/>
          </p:nvSpPr>
          <p:spPr bwMode="auto">
            <a:xfrm>
              <a:off x="1385888" y="4495800"/>
              <a:ext cx="827088" cy="969963"/>
            </a:xfrm>
            <a:custGeom>
              <a:avLst/>
              <a:gdLst>
                <a:gd name="T0" fmla="*/ 95 w 166"/>
                <a:gd name="T1" fmla="*/ 160 h 198"/>
                <a:gd name="T2" fmla="*/ 166 w 166"/>
                <a:gd name="T3" fmla="*/ 100 h 198"/>
                <a:gd name="T4" fmla="*/ 160 w 166"/>
                <a:gd name="T5" fmla="*/ 31 h 198"/>
                <a:gd name="T6" fmla="*/ 156 w 166"/>
                <a:gd name="T7" fmla="*/ 0 h 198"/>
                <a:gd name="T8" fmla="*/ 83 w 166"/>
                <a:gd name="T9" fmla="*/ 65 h 198"/>
                <a:gd name="T10" fmla="*/ 28 w 166"/>
                <a:gd name="T11" fmla="*/ 86 h 198"/>
                <a:gd name="T12" fmla="*/ 3 w 166"/>
                <a:gd name="T13" fmla="*/ 92 h 198"/>
                <a:gd name="T14" fmla="*/ 0 w 166"/>
                <a:gd name="T15" fmla="*/ 150 h 198"/>
                <a:gd name="T16" fmla="*/ 1 w 166"/>
                <a:gd name="T17" fmla="*/ 198 h 198"/>
                <a:gd name="T18" fmla="*/ 23 w 166"/>
                <a:gd name="T19" fmla="*/ 191 h 198"/>
                <a:gd name="T20" fmla="*/ 95 w 166"/>
                <a:gd name="T21" fmla="*/ 1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98">
                  <a:moveTo>
                    <a:pt x="95" y="160"/>
                  </a:moveTo>
                  <a:cubicBezTo>
                    <a:pt x="122" y="146"/>
                    <a:pt x="150" y="126"/>
                    <a:pt x="166" y="100"/>
                  </a:cubicBezTo>
                  <a:cubicBezTo>
                    <a:pt x="165" y="77"/>
                    <a:pt x="163" y="54"/>
                    <a:pt x="160" y="31"/>
                  </a:cubicBezTo>
                  <a:cubicBezTo>
                    <a:pt x="159" y="21"/>
                    <a:pt x="158" y="11"/>
                    <a:pt x="156" y="0"/>
                  </a:cubicBezTo>
                  <a:cubicBezTo>
                    <a:pt x="136" y="27"/>
                    <a:pt x="114" y="49"/>
                    <a:pt x="83" y="65"/>
                  </a:cubicBezTo>
                  <a:cubicBezTo>
                    <a:pt x="65" y="74"/>
                    <a:pt x="47" y="81"/>
                    <a:pt x="28" y="86"/>
                  </a:cubicBezTo>
                  <a:cubicBezTo>
                    <a:pt x="19" y="88"/>
                    <a:pt x="11" y="90"/>
                    <a:pt x="3" y="92"/>
                  </a:cubicBezTo>
                  <a:cubicBezTo>
                    <a:pt x="1" y="111"/>
                    <a:pt x="0" y="131"/>
                    <a:pt x="0" y="150"/>
                  </a:cubicBezTo>
                  <a:cubicBezTo>
                    <a:pt x="0" y="163"/>
                    <a:pt x="0" y="180"/>
                    <a:pt x="1" y="198"/>
                  </a:cubicBezTo>
                  <a:cubicBezTo>
                    <a:pt x="8" y="196"/>
                    <a:pt x="16" y="193"/>
                    <a:pt x="23" y="191"/>
                  </a:cubicBezTo>
                  <a:cubicBezTo>
                    <a:pt x="48" y="183"/>
                    <a:pt x="72" y="173"/>
                    <a:pt x="95" y="160"/>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2" name="Freeform 9">
              <a:extLst>
                <a:ext uri="{FF2B5EF4-FFF2-40B4-BE49-F238E27FC236}">
                  <a16:creationId xmlns:a16="http://schemas.microsoft.com/office/drawing/2014/main" id="{A7825B18-DA8E-4C3D-8F0E-77EBA0F1301C}"/>
                </a:ext>
              </a:extLst>
            </p:cNvPr>
            <p:cNvSpPr>
              <a:spLocks/>
            </p:cNvSpPr>
            <p:nvPr/>
          </p:nvSpPr>
          <p:spPr bwMode="auto">
            <a:xfrm>
              <a:off x="1400176" y="5313363"/>
              <a:ext cx="812800" cy="847725"/>
            </a:xfrm>
            <a:custGeom>
              <a:avLst/>
              <a:gdLst>
                <a:gd name="T0" fmla="*/ 156 w 163"/>
                <a:gd name="T1" fmla="*/ 102 h 173"/>
                <a:gd name="T2" fmla="*/ 163 w 163"/>
                <a:gd name="T3" fmla="*/ 0 h 173"/>
                <a:gd name="T4" fmla="*/ 75 w 163"/>
                <a:gd name="T5" fmla="*/ 62 h 173"/>
                <a:gd name="T6" fmla="*/ 6 w 163"/>
                <a:gd name="T7" fmla="*/ 89 h 173"/>
                <a:gd name="T8" fmla="*/ 0 w 163"/>
                <a:gd name="T9" fmla="*/ 91 h 173"/>
                <a:gd name="T10" fmla="*/ 3 w 163"/>
                <a:gd name="T11" fmla="*/ 114 h 173"/>
                <a:gd name="T12" fmla="*/ 48 w 163"/>
                <a:gd name="T13" fmla="*/ 173 h 173"/>
                <a:gd name="T14" fmla="*/ 98 w 163"/>
                <a:gd name="T15" fmla="*/ 148 h 173"/>
                <a:gd name="T16" fmla="*/ 156 w 163"/>
                <a:gd name="T17" fmla="*/ 10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3">
                  <a:moveTo>
                    <a:pt x="156" y="102"/>
                  </a:moveTo>
                  <a:cubicBezTo>
                    <a:pt x="162" y="76"/>
                    <a:pt x="163" y="30"/>
                    <a:pt x="163" y="0"/>
                  </a:cubicBezTo>
                  <a:cubicBezTo>
                    <a:pt x="142" y="28"/>
                    <a:pt x="105" y="46"/>
                    <a:pt x="75" y="62"/>
                  </a:cubicBezTo>
                  <a:cubicBezTo>
                    <a:pt x="53" y="73"/>
                    <a:pt x="29" y="82"/>
                    <a:pt x="6" y="89"/>
                  </a:cubicBezTo>
                  <a:cubicBezTo>
                    <a:pt x="4" y="90"/>
                    <a:pt x="2" y="90"/>
                    <a:pt x="0" y="91"/>
                  </a:cubicBezTo>
                  <a:cubicBezTo>
                    <a:pt x="1" y="104"/>
                    <a:pt x="2" y="113"/>
                    <a:pt x="3" y="114"/>
                  </a:cubicBezTo>
                  <a:cubicBezTo>
                    <a:pt x="14" y="133"/>
                    <a:pt x="32" y="157"/>
                    <a:pt x="48" y="173"/>
                  </a:cubicBezTo>
                  <a:cubicBezTo>
                    <a:pt x="65" y="166"/>
                    <a:pt x="82" y="157"/>
                    <a:pt x="98" y="148"/>
                  </a:cubicBezTo>
                  <a:cubicBezTo>
                    <a:pt x="118" y="136"/>
                    <a:pt x="139" y="121"/>
                    <a:pt x="156" y="102"/>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3" name="Freeform 10">
              <a:extLst>
                <a:ext uri="{FF2B5EF4-FFF2-40B4-BE49-F238E27FC236}">
                  <a16:creationId xmlns:a16="http://schemas.microsoft.com/office/drawing/2014/main" id="{8967A332-3C92-43B0-8219-E3873FFBF8AD}"/>
                </a:ext>
              </a:extLst>
            </p:cNvPr>
            <p:cNvSpPr>
              <a:spLocks/>
            </p:cNvSpPr>
            <p:nvPr/>
          </p:nvSpPr>
          <p:spPr bwMode="auto">
            <a:xfrm>
              <a:off x="1749426" y="3641725"/>
              <a:ext cx="125413" cy="187325"/>
            </a:xfrm>
            <a:custGeom>
              <a:avLst/>
              <a:gdLst>
                <a:gd name="T0" fmla="*/ 5 w 25"/>
                <a:gd name="T1" fmla="*/ 0 h 38"/>
                <a:gd name="T2" fmla="*/ 1 w 25"/>
                <a:gd name="T3" fmla="*/ 16 h 38"/>
                <a:gd name="T4" fmla="*/ 10 w 25"/>
                <a:gd name="T5" fmla="*/ 38 h 38"/>
                <a:gd name="T6" fmla="*/ 12 w 25"/>
                <a:gd name="T7" fmla="*/ 38 h 38"/>
                <a:gd name="T8" fmla="*/ 24 w 25"/>
                <a:gd name="T9" fmla="*/ 18 h 38"/>
                <a:gd name="T10" fmla="*/ 24 w 25"/>
                <a:gd name="T11" fmla="*/ 1 h 38"/>
                <a:gd name="T12" fmla="*/ 24 w 25"/>
                <a:gd name="T13" fmla="*/ 0 h 38"/>
                <a:gd name="T14" fmla="*/ 5 w 25"/>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5" y="0"/>
                  </a:moveTo>
                  <a:cubicBezTo>
                    <a:pt x="3" y="5"/>
                    <a:pt x="2" y="10"/>
                    <a:pt x="1" y="16"/>
                  </a:cubicBezTo>
                  <a:cubicBezTo>
                    <a:pt x="0" y="22"/>
                    <a:pt x="1" y="38"/>
                    <a:pt x="10" y="38"/>
                  </a:cubicBezTo>
                  <a:cubicBezTo>
                    <a:pt x="11" y="38"/>
                    <a:pt x="11" y="38"/>
                    <a:pt x="12" y="38"/>
                  </a:cubicBezTo>
                  <a:cubicBezTo>
                    <a:pt x="21" y="36"/>
                    <a:pt x="23" y="25"/>
                    <a:pt x="24" y="18"/>
                  </a:cubicBezTo>
                  <a:cubicBezTo>
                    <a:pt x="25" y="12"/>
                    <a:pt x="25" y="7"/>
                    <a:pt x="24" y="1"/>
                  </a:cubicBezTo>
                  <a:cubicBezTo>
                    <a:pt x="24" y="1"/>
                    <a:pt x="24" y="1"/>
                    <a:pt x="24" y="0"/>
                  </a:cubicBezTo>
                  <a:cubicBezTo>
                    <a:pt x="18" y="0"/>
                    <a:pt x="12" y="0"/>
                    <a:pt x="5" y="0"/>
                  </a:cubicBezTo>
                </a:path>
              </a:pathLst>
            </a:custGeom>
            <a:solidFill>
              <a:srgbClr val="337ED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4" name="Freeform 11">
              <a:extLst>
                <a:ext uri="{FF2B5EF4-FFF2-40B4-BE49-F238E27FC236}">
                  <a16:creationId xmlns:a16="http://schemas.microsoft.com/office/drawing/2014/main" id="{E3B10358-98B8-4728-A615-A2B979046969}"/>
                </a:ext>
              </a:extLst>
            </p:cNvPr>
            <p:cNvSpPr>
              <a:spLocks/>
            </p:cNvSpPr>
            <p:nvPr/>
          </p:nvSpPr>
          <p:spPr bwMode="auto">
            <a:xfrm>
              <a:off x="1600201" y="3848100"/>
              <a:ext cx="39688" cy="157163"/>
            </a:xfrm>
            <a:custGeom>
              <a:avLst/>
              <a:gdLst>
                <a:gd name="T0" fmla="*/ 8 w 8"/>
                <a:gd name="T1" fmla="*/ 0 h 32"/>
                <a:gd name="T2" fmla="*/ 7 w 8"/>
                <a:gd name="T3" fmla="*/ 4 h 32"/>
                <a:gd name="T4" fmla="*/ 7 w 8"/>
                <a:gd name="T5" fmla="*/ 5 h 32"/>
                <a:gd name="T6" fmla="*/ 0 w 8"/>
                <a:gd name="T7" fmla="*/ 32 h 32"/>
                <a:gd name="T8" fmla="*/ 8 w 8"/>
                <a:gd name="T9" fmla="*/ 0 h 32"/>
              </a:gdLst>
              <a:ahLst/>
              <a:cxnLst>
                <a:cxn ang="0">
                  <a:pos x="T0" y="T1"/>
                </a:cxn>
                <a:cxn ang="0">
                  <a:pos x="T2" y="T3"/>
                </a:cxn>
                <a:cxn ang="0">
                  <a:pos x="T4" y="T5"/>
                </a:cxn>
                <a:cxn ang="0">
                  <a:pos x="T6" y="T7"/>
                </a:cxn>
                <a:cxn ang="0">
                  <a:pos x="T8" y="T9"/>
                </a:cxn>
              </a:cxnLst>
              <a:rect l="0" t="0" r="r" b="b"/>
              <a:pathLst>
                <a:path w="8" h="32">
                  <a:moveTo>
                    <a:pt x="8" y="0"/>
                  </a:moveTo>
                  <a:cubicBezTo>
                    <a:pt x="8" y="1"/>
                    <a:pt x="7" y="3"/>
                    <a:pt x="7" y="4"/>
                  </a:cubicBezTo>
                  <a:cubicBezTo>
                    <a:pt x="7" y="4"/>
                    <a:pt x="7" y="4"/>
                    <a:pt x="7" y="5"/>
                  </a:cubicBezTo>
                  <a:cubicBezTo>
                    <a:pt x="4" y="13"/>
                    <a:pt x="2" y="23"/>
                    <a:pt x="0" y="32"/>
                  </a:cubicBezTo>
                  <a:cubicBezTo>
                    <a:pt x="3" y="21"/>
                    <a:pt x="5" y="10"/>
                    <a:pt x="8"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5" name="Freeform 12">
              <a:extLst>
                <a:ext uri="{FF2B5EF4-FFF2-40B4-BE49-F238E27FC236}">
                  <a16:creationId xmlns:a16="http://schemas.microsoft.com/office/drawing/2014/main" id="{0784F795-08FA-4911-A604-9FAF098BB549}"/>
                </a:ext>
              </a:extLst>
            </p:cNvPr>
            <p:cNvSpPr>
              <a:spLocks noEditPoints="1"/>
            </p:cNvSpPr>
            <p:nvPr/>
          </p:nvSpPr>
          <p:spPr bwMode="auto">
            <a:xfrm>
              <a:off x="2119313" y="4264025"/>
              <a:ext cx="98425" cy="941388"/>
            </a:xfrm>
            <a:custGeom>
              <a:avLst/>
              <a:gdLst>
                <a:gd name="T0" fmla="*/ 1 w 20"/>
                <a:gd name="T1" fmla="*/ 1 h 192"/>
                <a:gd name="T2" fmla="*/ 13 w 20"/>
                <a:gd name="T3" fmla="*/ 78 h 192"/>
                <a:gd name="T4" fmla="*/ 13 w 20"/>
                <a:gd name="T5" fmla="*/ 78 h 192"/>
                <a:gd name="T6" fmla="*/ 13 w 20"/>
                <a:gd name="T7" fmla="*/ 78 h 192"/>
                <a:gd name="T8" fmla="*/ 20 w 20"/>
                <a:gd name="T9" fmla="*/ 192 h 192"/>
                <a:gd name="T10" fmla="*/ 13 w 20"/>
                <a:gd name="T11" fmla="*/ 78 h 192"/>
                <a:gd name="T12" fmla="*/ 1 w 20"/>
                <a:gd name="T13" fmla="*/ 1 h 192"/>
                <a:gd name="T14" fmla="*/ 0 w 20"/>
                <a:gd name="T15" fmla="*/ 0 h 192"/>
                <a:gd name="T16" fmla="*/ 0 w 20"/>
                <a:gd name="T17" fmla="*/ 0 h 192"/>
                <a:gd name="T18" fmla="*/ 0 w 20"/>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2">
                  <a:moveTo>
                    <a:pt x="1" y="1"/>
                  </a:moveTo>
                  <a:cubicBezTo>
                    <a:pt x="6" y="26"/>
                    <a:pt x="10" y="52"/>
                    <a:pt x="13" y="78"/>
                  </a:cubicBezTo>
                  <a:cubicBezTo>
                    <a:pt x="13" y="78"/>
                    <a:pt x="13" y="78"/>
                    <a:pt x="13" y="78"/>
                  </a:cubicBezTo>
                  <a:cubicBezTo>
                    <a:pt x="13" y="78"/>
                    <a:pt x="13" y="78"/>
                    <a:pt x="13" y="78"/>
                  </a:cubicBezTo>
                  <a:cubicBezTo>
                    <a:pt x="18" y="116"/>
                    <a:pt x="20" y="154"/>
                    <a:pt x="20" y="192"/>
                  </a:cubicBezTo>
                  <a:cubicBezTo>
                    <a:pt x="20" y="154"/>
                    <a:pt x="18" y="116"/>
                    <a:pt x="13" y="78"/>
                  </a:cubicBezTo>
                  <a:cubicBezTo>
                    <a:pt x="10" y="52"/>
                    <a:pt x="6" y="26"/>
                    <a:pt x="1" y="1"/>
                  </a:cubicBezTo>
                  <a:moveTo>
                    <a:pt x="0" y="0"/>
                  </a:moveTo>
                  <a:cubicBezTo>
                    <a:pt x="0" y="0"/>
                    <a:pt x="0" y="0"/>
                    <a:pt x="0" y="0"/>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6" name="Freeform 13">
              <a:extLst>
                <a:ext uri="{FF2B5EF4-FFF2-40B4-BE49-F238E27FC236}">
                  <a16:creationId xmlns:a16="http://schemas.microsoft.com/office/drawing/2014/main" id="{A4861A52-93DF-4E3C-9371-CE4567168BAA}"/>
                </a:ext>
              </a:extLst>
            </p:cNvPr>
            <p:cNvSpPr>
              <a:spLocks noEditPoints="1"/>
            </p:cNvSpPr>
            <p:nvPr/>
          </p:nvSpPr>
          <p:spPr bwMode="auto">
            <a:xfrm>
              <a:off x="1439863" y="4083050"/>
              <a:ext cx="777875" cy="2181225"/>
            </a:xfrm>
            <a:custGeom>
              <a:avLst/>
              <a:gdLst>
                <a:gd name="T0" fmla="*/ 151 w 156"/>
                <a:gd name="T1" fmla="*/ 329 h 445"/>
                <a:gd name="T2" fmla="*/ 148 w 156"/>
                <a:gd name="T3" fmla="*/ 353 h 445"/>
                <a:gd name="T4" fmla="*/ 107 w 156"/>
                <a:gd name="T5" fmla="*/ 388 h 445"/>
                <a:gd name="T6" fmla="*/ 68 w 156"/>
                <a:gd name="T7" fmla="*/ 432 h 445"/>
                <a:gd name="T8" fmla="*/ 59 w 156"/>
                <a:gd name="T9" fmla="*/ 426 h 445"/>
                <a:gd name="T10" fmla="*/ 70 w 156"/>
                <a:gd name="T11" fmla="*/ 444 h 445"/>
                <a:gd name="T12" fmla="*/ 66 w 156"/>
                <a:gd name="T13" fmla="*/ 445 h 445"/>
                <a:gd name="T14" fmla="*/ 66 w 156"/>
                <a:gd name="T15" fmla="*/ 445 h 445"/>
                <a:gd name="T16" fmla="*/ 0 w 156"/>
                <a:gd name="T17" fmla="*/ 374 h 445"/>
                <a:gd name="T18" fmla="*/ 0 w 156"/>
                <a:gd name="T19" fmla="*/ 374 h 445"/>
                <a:gd name="T20" fmla="*/ 66 w 156"/>
                <a:gd name="T21" fmla="*/ 445 h 445"/>
                <a:gd name="T22" fmla="*/ 66 w 156"/>
                <a:gd name="T23" fmla="*/ 445 h 445"/>
                <a:gd name="T24" fmla="*/ 142 w 156"/>
                <a:gd name="T25" fmla="*/ 368 h 445"/>
                <a:gd name="T26" fmla="*/ 142 w 156"/>
                <a:gd name="T27" fmla="*/ 367 h 445"/>
                <a:gd name="T28" fmla="*/ 151 w 156"/>
                <a:gd name="T29" fmla="*/ 329 h 445"/>
                <a:gd name="T30" fmla="*/ 149 w 156"/>
                <a:gd name="T31" fmla="*/ 115 h 445"/>
                <a:gd name="T32" fmla="*/ 155 w 156"/>
                <a:gd name="T33" fmla="*/ 184 h 445"/>
                <a:gd name="T34" fmla="*/ 145 w 156"/>
                <a:gd name="T35" fmla="*/ 197 h 445"/>
                <a:gd name="T36" fmla="*/ 145 w 156"/>
                <a:gd name="T37" fmla="*/ 200 h 445"/>
                <a:gd name="T38" fmla="*/ 146 w 156"/>
                <a:gd name="T39" fmla="*/ 251 h 445"/>
                <a:gd name="T40" fmla="*/ 145 w 156"/>
                <a:gd name="T41" fmla="*/ 262 h 445"/>
                <a:gd name="T42" fmla="*/ 155 w 156"/>
                <a:gd name="T43" fmla="*/ 251 h 445"/>
                <a:gd name="T44" fmla="*/ 155 w 156"/>
                <a:gd name="T45" fmla="*/ 249 h 445"/>
                <a:gd name="T46" fmla="*/ 156 w 156"/>
                <a:gd name="T47" fmla="*/ 229 h 445"/>
                <a:gd name="T48" fmla="*/ 149 w 156"/>
                <a:gd name="T49" fmla="*/ 115 h 445"/>
                <a:gd name="T50" fmla="*/ 127 w 156"/>
                <a:gd name="T51" fmla="*/ 0 h 445"/>
                <a:gd name="T52" fmla="*/ 132 w 156"/>
                <a:gd name="T53" fmla="*/ 19 h 445"/>
                <a:gd name="T54" fmla="*/ 132 w 156"/>
                <a:gd name="T55" fmla="*/ 20 h 445"/>
                <a:gd name="T56" fmla="*/ 141 w 156"/>
                <a:gd name="T57" fmla="*/ 90 h 445"/>
                <a:gd name="T58" fmla="*/ 145 w 156"/>
                <a:gd name="T59" fmla="*/ 84 h 445"/>
                <a:gd name="T60" fmla="*/ 149 w 156"/>
                <a:gd name="T61" fmla="*/ 115 h 445"/>
                <a:gd name="T62" fmla="*/ 137 w 156"/>
                <a:gd name="T63" fmla="*/ 38 h 445"/>
                <a:gd name="T64" fmla="*/ 136 w 156"/>
                <a:gd name="T65" fmla="*/ 37 h 445"/>
                <a:gd name="T66" fmla="*/ 136 w 156"/>
                <a:gd name="T67" fmla="*/ 37 h 445"/>
                <a:gd name="T68" fmla="*/ 127 w 156"/>
                <a:gd name="T6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445">
                  <a:moveTo>
                    <a:pt x="151" y="329"/>
                  </a:moveTo>
                  <a:cubicBezTo>
                    <a:pt x="150" y="338"/>
                    <a:pt x="149" y="346"/>
                    <a:pt x="148" y="353"/>
                  </a:cubicBezTo>
                  <a:cubicBezTo>
                    <a:pt x="136" y="366"/>
                    <a:pt x="122" y="378"/>
                    <a:pt x="107" y="388"/>
                  </a:cubicBezTo>
                  <a:cubicBezTo>
                    <a:pt x="97" y="404"/>
                    <a:pt x="84" y="418"/>
                    <a:pt x="68" y="432"/>
                  </a:cubicBezTo>
                  <a:cubicBezTo>
                    <a:pt x="65" y="430"/>
                    <a:pt x="62" y="428"/>
                    <a:pt x="59" y="426"/>
                  </a:cubicBezTo>
                  <a:cubicBezTo>
                    <a:pt x="62" y="432"/>
                    <a:pt x="66" y="437"/>
                    <a:pt x="70" y="444"/>
                  </a:cubicBezTo>
                  <a:cubicBezTo>
                    <a:pt x="68" y="444"/>
                    <a:pt x="67" y="445"/>
                    <a:pt x="66" y="445"/>
                  </a:cubicBezTo>
                  <a:cubicBezTo>
                    <a:pt x="66" y="445"/>
                    <a:pt x="66" y="445"/>
                    <a:pt x="66" y="445"/>
                  </a:cubicBezTo>
                  <a:cubicBezTo>
                    <a:pt x="54" y="444"/>
                    <a:pt x="21" y="406"/>
                    <a:pt x="0" y="374"/>
                  </a:cubicBezTo>
                  <a:cubicBezTo>
                    <a:pt x="0" y="374"/>
                    <a:pt x="0" y="374"/>
                    <a:pt x="0" y="374"/>
                  </a:cubicBezTo>
                  <a:cubicBezTo>
                    <a:pt x="21" y="406"/>
                    <a:pt x="54" y="444"/>
                    <a:pt x="66" y="445"/>
                  </a:cubicBezTo>
                  <a:cubicBezTo>
                    <a:pt x="66" y="445"/>
                    <a:pt x="66" y="445"/>
                    <a:pt x="66" y="445"/>
                  </a:cubicBezTo>
                  <a:cubicBezTo>
                    <a:pt x="80" y="445"/>
                    <a:pt x="125" y="392"/>
                    <a:pt x="142" y="368"/>
                  </a:cubicBezTo>
                  <a:cubicBezTo>
                    <a:pt x="142" y="368"/>
                    <a:pt x="142" y="367"/>
                    <a:pt x="142" y="367"/>
                  </a:cubicBezTo>
                  <a:cubicBezTo>
                    <a:pt x="147" y="360"/>
                    <a:pt x="150" y="346"/>
                    <a:pt x="151" y="329"/>
                  </a:cubicBezTo>
                  <a:moveTo>
                    <a:pt x="149" y="115"/>
                  </a:moveTo>
                  <a:cubicBezTo>
                    <a:pt x="152" y="138"/>
                    <a:pt x="154" y="161"/>
                    <a:pt x="155" y="184"/>
                  </a:cubicBezTo>
                  <a:cubicBezTo>
                    <a:pt x="152" y="188"/>
                    <a:pt x="149" y="193"/>
                    <a:pt x="145" y="197"/>
                  </a:cubicBezTo>
                  <a:cubicBezTo>
                    <a:pt x="145" y="198"/>
                    <a:pt x="145" y="199"/>
                    <a:pt x="145" y="200"/>
                  </a:cubicBezTo>
                  <a:cubicBezTo>
                    <a:pt x="145" y="217"/>
                    <a:pt x="146" y="234"/>
                    <a:pt x="146" y="251"/>
                  </a:cubicBezTo>
                  <a:cubicBezTo>
                    <a:pt x="146" y="255"/>
                    <a:pt x="146" y="259"/>
                    <a:pt x="145" y="262"/>
                  </a:cubicBezTo>
                  <a:cubicBezTo>
                    <a:pt x="149" y="259"/>
                    <a:pt x="152" y="255"/>
                    <a:pt x="155" y="251"/>
                  </a:cubicBezTo>
                  <a:cubicBezTo>
                    <a:pt x="155" y="250"/>
                    <a:pt x="155" y="250"/>
                    <a:pt x="155" y="249"/>
                  </a:cubicBezTo>
                  <a:cubicBezTo>
                    <a:pt x="156" y="243"/>
                    <a:pt x="156" y="236"/>
                    <a:pt x="156" y="229"/>
                  </a:cubicBezTo>
                  <a:cubicBezTo>
                    <a:pt x="156" y="191"/>
                    <a:pt x="154" y="153"/>
                    <a:pt x="149" y="115"/>
                  </a:cubicBezTo>
                  <a:moveTo>
                    <a:pt x="127" y="0"/>
                  </a:moveTo>
                  <a:cubicBezTo>
                    <a:pt x="129" y="6"/>
                    <a:pt x="131" y="13"/>
                    <a:pt x="132" y="19"/>
                  </a:cubicBezTo>
                  <a:cubicBezTo>
                    <a:pt x="132" y="19"/>
                    <a:pt x="132" y="20"/>
                    <a:pt x="132" y="20"/>
                  </a:cubicBezTo>
                  <a:cubicBezTo>
                    <a:pt x="136" y="42"/>
                    <a:pt x="139" y="66"/>
                    <a:pt x="141" y="90"/>
                  </a:cubicBezTo>
                  <a:cubicBezTo>
                    <a:pt x="142" y="88"/>
                    <a:pt x="144" y="86"/>
                    <a:pt x="145" y="84"/>
                  </a:cubicBezTo>
                  <a:cubicBezTo>
                    <a:pt x="147" y="95"/>
                    <a:pt x="148" y="105"/>
                    <a:pt x="149" y="115"/>
                  </a:cubicBezTo>
                  <a:cubicBezTo>
                    <a:pt x="146" y="89"/>
                    <a:pt x="142" y="63"/>
                    <a:pt x="137" y="38"/>
                  </a:cubicBezTo>
                  <a:cubicBezTo>
                    <a:pt x="136" y="37"/>
                    <a:pt x="136" y="37"/>
                    <a:pt x="136" y="37"/>
                  </a:cubicBezTo>
                  <a:cubicBezTo>
                    <a:pt x="136" y="37"/>
                    <a:pt x="136" y="37"/>
                    <a:pt x="136" y="37"/>
                  </a:cubicBezTo>
                  <a:cubicBezTo>
                    <a:pt x="134" y="24"/>
                    <a:pt x="131" y="12"/>
                    <a:pt x="127"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7" name="Freeform 14">
              <a:extLst>
                <a:ext uri="{FF2B5EF4-FFF2-40B4-BE49-F238E27FC236}">
                  <a16:creationId xmlns:a16="http://schemas.microsoft.com/office/drawing/2014/main" id="{1E23948E-A0C3-402C-B09B-1434F1CA244C}"/>
                </a:ext>
              </a:extLst>
            </p:cNvPr>
            <p:cNvSpPr>
              <a:spLocks/>
            </p:cNvSpPr>
            <p:nvPr/>
          </p:nvSpPr>
          <p:spPr bwMode="auto">
            <a:xfrm>
              <a:off x="2063751" y="4054475"/>
              <a:ext cx="34925" cy="127000"/>
            </a:xfrm>
            <a:custGeom>
              <a:avLst/>
              <a:gdLst>
                <a:gd name="T0" fmla="*/ 0 w 7"/>
                <a:gd name="T1" fmla="*/ 0 h 26"/>
                <a:gd name="T2" fmla="*/ 7 w 7"/>
                <a:gd name="T3" fmla="*/ 26 h 26"/>
                <a:gd name="T4" fmla="*/ 7 w 7"/>
                <a:gd name="T5" fmla="*/ 25 h 26"/>
                <a:gd name="T6" fmla="*/ 2 w 7"/>
                <a:gd name="T7" fmla="*/ 6 h 26"/>
                <a:gd name="T8" fmla="*/ 0 w 7"/>
                <a:gd name="T9" fmla="*/ 0 h 26"/>
              </a:gdLst>
              <a:ahLst/>
              <a:cxnLst>
                <a:cxn ang="0">
                  <a:pos x="T0" y="T1"/>
                </a:cxn>
                <a:cxn ang="0">
                  <a:pos x="T2" y="T3"/>
                </a:cxn>
                <a:cxn ang="0">
                  <a:pos x="T4" y="T5"/>
                </a:cxn>
                <a:cxn ang="0">
                  <a:pos x="T6" y="T7"/>
                </a:cxn>
                <a:cxn ang="0">
                  <a:pos x="T8" y="T9"/>
                </a:cxn>
              </a:cxnLst>
              <a:rect l="0" t="0" r="r" b="b"/>
              <a:pathLst>
                <a:path w="7" h="26">
                  <a:moveTo>
                    <a:pt x="0" y="0"/>
                  </a:moveTo>
                  <a:cubicBezTo>
                    <a:pt x="3" y="8"/>
                    <a:pt x="5" y="17"/>
                    <a:pt x="7" y="26"/>
                  </a:cubicBezTo>
                  <a:cubicBezTo>
                    <a:pt x="7" y="26"/>
                    <a:pt x="7" y="25"/>
                    <a:pt x="7" y="25"/>
                  </a:cubicBezTo>
                  <a:cubicBezTo>
                    <a:pt x="6" y="19"/>
                    <a:pt x="4" y="12"/>
                    <a:pt x="2" y="6"/>
                  </a:cubicBezTo>
                  <a:cubicBezTo>
                    <a:pt x="2" y="4"/>
                    <a:pt x="1" y="2"/>
                    <a:pt x="0"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8" name="Freeform 15">
              <a:extLst>
                <a:ext uri="{FF2B5EF4-FFF2-40B4-BE49-F238E27FC236}">
                  <a16:creationId xmlns:a16="http://schemas.microsoft.com/office/drawing/2014/main" id="{10683236-797E-4209-B149-574AD23C06E5}"/>
                </a:ext>
              </a:extLst>
            </p:cNvPr>
            <p:cNvSpPr>
              <a:spLocks/>
            </p:cNvSpPr>
            <p:nvPr/>
          </p:nvSpPr>
          <p:spPr bwMode="auto">
            <a:xfrm>
              <a:off x="2143126" y="4495800"/>
              <a:ext cx="69850" cy="554038"/>
            </a:xfrm>
            <a:custGeom>
              <a:avLst/>
              <a:gdLst>
                <a:gd name="T0" fmla="*/ 4 w 14"/>
                <a:gd name="T1" fmla="*/ 0 h 113"/>
                <a:gd name="T2" fmla="*/ 0 w 14"/>
                <a:gd name="T3" fmla="*/ 6 h 113"/>
                <a:gd name="T4" fmla="*/ 4 w 14"/>
                <a:gd name="T5" fmla="*/ 113 h 113"/>
                <a:gd name="T6" fmla="*/ 14 w 14"/>
                <a:gd name="T7" fmla="*/ 100 h 113"/>
                <a:gd name="T8" fmla="*/ 8 w 14"/>
                <a:gd name="T9" fmla="*/ 31 h 113"/>
                <a:gd name="T10" fmla="*/ 8 w 14"/>
                <a:gd name="T11" fmla="*/ 31 h 113"/>
                <a:gd name="T12" fmla="*/ 8 w 14"/>
                <a:gd name="T13" fmla="*/ 31 h 113"/>
                <a:gd name="T14" fmla="*/ 4 w 1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3">
                  <a:moveTo>
                    <a:pt x="4" y="0"/>
                  </a:moveTo>
                  <a:cubicBezTo>
                    <a:pt x="3" y="2"/>
                    <a:pt x="1" y="4"/>
                    <a:pt x="0" y="6"/>
                  </a:cubicBezTo>
                  <a:cubicBezTo>
                    <a:pt x="2" y="44"/>
                    <a:pt x="3" y="82"/>
                    <a:pt x="4" y="113"/>
                  </a:cubicBezTo>
                  <a:cubicBezTo>
                    <a:pt x="8" y="109"/>
                    <a:pt x="11" y="104"/>
                    <a:pt x="14" y="100"/>
                  </a:cubicBezTo>
                  <a:cubicBezTo>
                    <a:pt x="13" y="77"/>
                    <a:pt x="11" y="54"/>
                    <a:pt x="8" y="31"/>
                  </a:cubicBezTo>
                  <a:cubicBezTo>
                    <a:pt x="8" y="31"/>
                    <a:pt x="8" y="31"/>
                    <a:pt x="8" y="31"/>
                  </a:cubicBezTo>
                  <a:cubicBezTo>
                    <a:pt x="8" y="31"/>
                    <a:pt x="8" y="31"/>
                    <a:pt x="8" y="31"/>
                  </a:cubicBezTo>
                  <a:cubicBezTo>
                    <a:pt x="7" y="21"/>
                    <a:pt x="6" y="11"/>
                    <a:pt x="4"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9" name="Freeform 16">
              <a:extLst>
                <a:ext uri="{FF2B5EF4-FFF2-40B4-BE49-F238E27FC236}">
                  <a16:creationId xmlns:a16="http://schemas.microsoft.com/office/drawing/2014/main" id="{4ADB8FC3-8F6D-442C-9409-675B53E7804C}"/>
                </a:ext>
              </a:extLst>
            </p:cNvPr>
            <p:cNvSpPr>
              <a:spLocks/>
            </p:cNvSpPr>
            <p:nvPr/>
          </p:nvSpPr>
          <p:spPr bwMode="auto">
            <a:xfrm>
              <a:off x="1973263" y="5313363"/>
              <a:ext cx="239713" cy="671513"/>
            </a:xfrm>
            <a:custGeom>
              <a:avLst/>
              <a:gdLst>
                <a:gd name="T0" fmla="*/ 48 w 48"/>
                <a:gd name="T1" fmla="*/ 0 h 137"/>
                <a:gd name="T2" fmla="*/ 38 w 48"/>
                <a:gd name="T3" fmla="*/ 11 h 137"/>
                <a:gd name="T4" fmla="*/ 0 w 48"/>
                <a:gd name="T5" fmla="*/ 137 h 137"/>
                <a:gd name="T6" fmla="*/ 41 w 48"/>
                <a:gd name="T7" fmla="*/ 102 h 137"/>
                <a:gd name="T8" fmla="*/ 44 w 48"/>
                <a:gd name="T9" fmla="*/ 78 h 137"/>
                <a:gd name="T10" fmla="*/ 48 w 48"/>
                <a:gd name="T11" fmla="*/ 0 h 137"/>
              </a:gdLst>
              <a:ahLst/>
              <a:cxnLst>
                <a:cxn ang="0">
                  <a:pos x="T0" y="T1"/>
                </a:cxn>
                <a:cxn ang="0">
                  <a:pos x="T2" y="T3"/>
                </a:cxn>
                <a:cxn ang="0">
                  <a:pos x="T4" y="T5"/>
                </a:cxn>
                <a:cxn ang="0">
                  <a:pos x="T6" y="T7"/>
                </a:cxn>
                <a:cxn ang="0">
                  <a:pos x="T8" y="T9"/>
                </a:cxn>
                <a:cxn ang="0">
                  <a:pos x="T10" y="T11"/>
                </a:cxn>
              </a:cxnLst>
              <a:rect l="0" t="0" r="r" b="b"/>
              <a:pathLst>
                <a:path w="48" h="137">
                  <a:moveTo>
                    <a:pt x="48" y="0"/>
                  </a:moveTo>
                  <a:cubicBezTo>
                    <a:pt x="45" y="4"/>
                    <a:pt x="42" y="8"/>
                    <a:pt x="38" y="11"/>
                  </a:cubicBezTo>
                  <a:cubicBezTo>
                    <a:pt x="37" y="60"/>
                    <a:pt x="26" y="101"/>
                    <a:pt x="0" y="137"/>
                  </a:cubicBezTo>
                  <a:cubicBezTo>
                    <a:pt x="15" y="127"/>
                    <a:pt x="29" y="115"/>
                    <a:pt x="41" y="102"/>
                  </a:cubicBezTo>
                  <a:cubicBezTo>
                    <a:pt x="42" y="95"/>
                    <a:pt x="43" y="87"/>
                    <a:pt x="44" y="78"/>
                  </a:cubicBezTo>
                  <a:cubicBezTo>
                    <a:pt x="47" y="53"/>
                    <a:pt x="48" y="22"/>
                    <a:pt x="48"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0" name="Freeform 17">
              <a:extLst>
                <a:ext uri="{FF2B5EF4-FFF2-40B4-BE49-F238E27FC236}">
                  <a16:creationId xmlns:a16="http://schemas.microsoft.com/office/drawing/2014/main" id="{DDB4706D-8180-486D-9AB4-7B78476E5B32}"/>
                </a:ext>
              </a:extLst>
            </p:cNvPr>
            <p:cNvSpPr>
              <a:spLocks/>
            </p:cNvSpPr>
            <p:nvPr/>
          </p:nvSpPr>
          <p:spPr bwMode="auto">
            <a:xfrm>
              <a:off x="1495426" y="3068638"/>
              <a:ext cx="698500" cy="577850"/>
            </a:xfrm>
            <a:custGeom>
              <a:avLst/>
              <a:gdLst>
                <a:gd name="T0" fmla="*/ 1 w 140"/>
                <a:gd name="T1" fmla="*/ 20 h 118"/>
                <a:gd name="T2" fmla="*/ 46 w 140"/>
                <a:gd name="T3" fmla="*/ 116 h 118"/>
                <a:gd name="T4" fmla="*/ 84 w 140"/>
                <a:gd name="T5" fmla="*/ 118 h 118"/>
                <a:gd name="T6" fmla="*/ 139 w 140"/>
                <a:gd name="T7" fmla="*/ 27 h 118"/>
                <a:gd name="T8" fmla="*/ 1 w 140"/>
                <a:gd name="T9" fmla="*/ 20 h 118"/>
              </a:gdLst>
              <a:ahLst/>
              <a:cxnLst>
                <a:cxn ang="0">
                  <a:pos x="T0" y="T1"/>
                </a:cxn>
                <a:cxn ang="0">
                  <a:pos x="T2" y="T3"/>
                </a:cxn>
                <a:cxn ang="0">
                  <a:pos x="T4" y="T5"/>
                </a:cxn>
                <a:cxn ang="0">
                  <a:pos x="T6" y="T7"/>
                </a:cxn>
                <a:cxn ang="0">
                  <a:pos x="T8" y="T9"/>
                </a:cxn>
              </a:cxnLst>
              <a:rect l="0" t="0" r="r" b="b"/>
              <a:pathLst>
                <a:path w="140" h="118">
                  <a:moveTo>
                    <a:pt x="1" y="20"/>
                  </a:moveTo>
                  <a:cubicBezTo>
                    <a:pt x="0" y="56"/>
                    <a:pt x="33" y="97"/>
                    <a:pt x="46" y="116"/>
                  </a:cubicBezTo>
                  <a:cubicBezTo>
                    <a:pt x="60" y="117"/>
                    <a:pt x="75" y="116"/>
                    <a:pt x="84" y="118"/>
                  </a:cubicBezTo>
                  <a:cubicBezTo>
                    <a:pt x="109" y="87"/>
                    <a:pt x="138" y="46"/>
                    <a:pt x="139" y="27"/>
                  </a:cubicBezTo>
                  <a:cubicBezTo>
                    <a:pt x="140" y="10"/>
                    <a:pt x="2" y="0"/>
                    <a:pt x="1" y="2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1" name="Freeform 18">
              <a:extLst>
                <a:ext uri="{FF2B5EF4-FFF2-40B4-BE49-F238E27FC236}">
                  <a16:creationId xmlns:a16="http://schemas.microsoft.com/office/drawing/2014/main" id="{2E5F89C7-23AE-472E-8E6B-34C9D437AB0D}"/>
                </a:ext>
              </a:extLst>
            </p:cNvPr>
            <p:cNvSpPr>
              <a:spLocks/>
            </p:cNvSpPr>
            <p:nvPr/>
          </p:nvSpPr>
          <p:spPr bwMode="auto">
            <a:xfrm>
              <a:off x="1635126" y="3641725"/>
              <a:ext cx="119063" cy="500063"/>
            </a:xfrm>
            <a:custGeom>
              <a:avLst/>
              <a:gdLst>
                <a:gd name="T0" fmla="*/ 21 w 24"/>
                <a:gd name="T1" fmla="*/ 0 h 102"/>
                <a:gd name="T2" fmla="*/ 0 w 24"/>
                <a:gd name="T3" fmla="*/ 102 h 102"/>
                <a:gd name="T4" fmla="*/ 7 w 24"/>
                <a:gd name="T5" fmla="*/ 99 h 102"/>
                <a:gd name="T6" fmla="*/ 24 w 24"/>
                <a:gd name="T7" fmla="*/ 0 h 102"/>
                <a:gd name="T8" fmla="*/ 21 w 24"/>
                <a:gd name="T9" fmla="*/ 0 h 102"/>
              </a:gdLst>
              <a:ahLst/>
              <a:cxnLst>
                <a:cxn ang="0">
                  <a:pos x="T0" y="T1"/>
                </a:cxn>
                <a:cxn ang="0">
                  <a:pos x="T2" y="T3"/>
                </a:cxn>
                <a:cxn ang="0">
                  <a:pos x="T4" y="T5"/>
                </a:cxn>
                <a:cxn ang="0">
                  <a:pos x="T6" y="T7"/>
                </a:cxn>
                <a:cxn ang="0">
                  <a:pos x="T8" y="T9"/>
                </a:cxn>
              </a:cxnLst>
              <a:rect l="0" t="0" r="r" b="b"/>
              <a:pathLst>
                <a:path w="24" h="102">
                  <a:moveTo>
                    <a:pt x="21" y="0"/>
                  </a:moveTo>
                  <a:cubicBezTo>
                    <a:pt x="8" y="31"/>
                    <a:pt x="0" y="68"/>
                    <a:pt x="0" y="102"/>
                  </a:cubicBezTo>
                  <a:cubicBezTo>
                    <a:pt x="3" y="101"/>
                    <a:pt x="5" y="100"/>
                    <a:pt x="7" y="99"/>
                  </a:cubicBezTo>
                  <a:cubicBezTo>
                    <a:pt x="12" y="66"/>
                    <a:pt x="15" y="32"/>
                    <a:pt x="24" y="0"/>
                  </a:cubicBezTo>
                  <a:cubicBezTo>
                    <a:pt x="23" y="0"/>
                    <a:pt x="22" y="0"/>
                    <a:pt x="21"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2" name="Freeform 19">
              <a:extLst>
                <a:ext uri="{FF2B5EF4-FFF2-40B4-BE49-F238E27FC236}">
                  <a16:creationId xmlns:a16="http://schemas.microsoft.com/office/drawing/2014/main" id="{93057A1D-86C6-4F22-9C59-0BF5D725F14B}"/>
                </a:ext>
              </a:extLst>
            </p:cNvPr>
            <p:cNvSpPr>
              <a:spLocks/>
            </p:cNvSpPr>
            <p:nvPr/>
          </p:nvSpPr>
          <p:spPr bwMode="auto">
            <a:xfrm>
              <a:off x="1635126" y="4127500"/>
              <a:ext cx="34925" cy="98425"/>
            </a:xfrm>
            <a:custGeom>
              <a:avLst/>
              <a:gdLst>
                <a:gd name="T0" fmla="*/ 7 w 7"/>
                <a:gd name="T1" fmla="*/ 0 h 20"/>
                <a:gd name="T2" fmla="*/ 0 w 7"/>
                <a:gd name="T3" fmla="*/ 3 h 20"/>
                <a:gd name="T4" fmla="*/ 1 w 7"/>
                <a:gd name="T5" fmla="*/ 19 h 20"/>
                <a:gd name="T6" fmla="*/ 2 w 7"/>
                <a:gd name="T7" fmla="*/ 20 h 20"/>
                <a:gd name="T8" fmla="*/ 4 w 7"/>
                <a:gd name="T9" fmla="*/ 19 h 20"/>
                <a:gd name="T10" fmla="*/ 7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7" y="0"/>
                  </a:moveTo>
                  <a:cubicBezTo>
                    <a:pt x="5" y="1"/>
                    <a:pt x="3" y="2"/>
                    <a:pt x="0" y="3"/>
                  </a:cubicBezTo>
                  <a:cubicBezTo>
                    <a:pt x="0" y="9"/>
                    <a:pt x="1" y="14"/>
                    <a:pt x="1" y="19"/>
                  </a:cubicBezTo>
                  <a:cubicBezTo>
                    <a:pt x="1" y="20"/>
                    <a:pt x="2" y="20"/>
                    <a:pt x="2" y="20"/>
                  </a:cubicBezTo>
                  <a:cubicBezTo>
                    <a:pt x="3" y="20"/>
                    <a:pt x="3" y="19"/>
                    <a:pt x="4" y="19"/>
                  </a:cubicBezTo>
                  <a:cubicBezTo>
                    <a:pt x="5" y="13"/>
                    <a:pt x="6" y="6"/>
                    <a:pt x="7"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3" name="Freeform 20">
              <a:extLst>
                <a:ext uri="{FF2B5EF4-FFF2-40B4-BE49-F238E27FC236}">
                  <a16:creationId xmlns:a16="http://schemas.microsoft.com/office/drawing/2014/main" id="{4B182884-F6AA-40DA-8738-C11A03FE8E29}"/>
                </a:ext>
              </a:extLst>
            </p:cNvPr>
            <p:cNvSpPr>
              <a:spLocks/>
            </p:cNvSpPr>
            <p:nvPr/>
          </p:nvSpPr>
          <p:spPr bwMode="auto">
            <a:xfrm>
              <a:off x="1739901" y="3617913"/>
              <a:ext cx="25400" cy="23813"/>
            </a:xfrm>
            <a:custGeom>
              <a:avLst/>
              <a:gdLst>
                <a:gd name="T0" fmla="*/ 5 w 5"/>
                <a:gd name="T1" fmla="*/ 0 h 5"/>
                <a:gd name="T2" fmla="*/ 2 w 5"/>
                <a:gd name="T3" fmla="*/ 0 h 5"/>
                <a:gd name="T4" fmla="*/ 0 w 5"/>
                <a:gd name="T5" fmla="*/ 5 h 5"/>
                <a:gd name="T6" fmla="*/ 3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3" y="0"/>
                    <a:pt x="2" y="0"/>
                  </a:cubicBezTo>
                  <a:cubicBezTo>
                    <a:pt x="1" y="2"/>
                    <a:pt x="0" y="3"/>
                    <a:pt x="0" y="5"/>
                  </a:cubicBezTo>
                  <a:cubicBezTo>
                    <a:pt x="1" y="5"/>
                    <a:pt x="2" y="5"/>
                    <a:pt x="3" y="5"/>
                  </a:cubicBezTo>
                  <a:cubicBezTo>
                    <a:pt x="4" y="3"/>
                    <a:pt x="4" y="1"/>
                    <a:pt x="5"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4" name="Freeform 21">
              <a:extLst>
                <a:ext uri="{FF2B5EF4-FFF2-40B4-BE49-F238E27FC236}">
                  <a16:creationId xmlns:a16="http://schemas.microsoft.com/office/drawing/2014/main" id="{E935203A-4657-4801-9E7D-CD7DFC7AF8DF}"/>
                </a:ext>
              </a:extLst>
            </p:cNvPr>
            <p:cNvSpPr>
              <a:spLocks/>
            </p:cNvSpPr>
            <p:nvPr/>
          </p:nvSpPr>
          <p:spPr bwMode="auto">
            <a:xfrm>
              <a:off x="1889126" y="3646488"/>
              <a:ext cx="84138" cy="284163"/>
            </a:xfrm>
            <a:custGeom>
              <a:avLst/>
              <a:gdLst>
                <a:gd name="T0" fmla="*/ 0 w 17"/>
                <a:gd name="T1" fmla="*/ 0 h 58"/>
                <a:gd name="T2" fmla="*/ 10 w 17"/>
                <a:gd name="T3" fmla="*/ 41 h 58"/>
                <a:gd name="T4" fmla="*/ 12 w 17"/>
                <a:gd name="T5" fmla="*/ 58 h 58"/>
                <a:gd name="T6" fmla="*/ 17 w 17"/>
                <a:gd name="T7" fmla="*/ 53 h 58"/>
                <a:gd name="T8" fmla="*/ 16 w 17"/>
                <a:gd name="T9" fmla="*/ 43 h 58"/>
                <a:gd name="T10" fmla="*/ 5 w 17"/>
                <a:gd name="T11" fmla="*/ 0 h 58"/>
                <a:gd name="T12" fmla="*/ 5 w 17"/>
                <a:gd name="T13" fmla="*/ 0 h 58"/>
                <a:gd name="T14" fmla="*/ 0 w 17"/>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8">
                  <a:moveTo>
                    <a:pt x="0" y="0"/>
                  </a:moveTo>
                  <a:cubicBezTo>
                    <a:pt x="4" y="13"/>
                    <a:pt x="8" y="27"/>
                    <a:pt x="10" y="41"/>
                  </a:cubicBezTo>
                  <a:cubicBezTo>
                    <a:pt x="11" y="46"/>
                    <a:pt x="12" y="52"/>
                    <a:pt x="12" y="58"/>
                  </a:cubicBezTo>
                  <a:cubicBezTo>
                    <a:pt x="14" y="56"/>
                    <a:pt x="16" y="55"/>
                    <a:pt x="17" y="53"/>
                  </a:cubicBezTo>
                  <a:cubicBezTo>
                    <a:pt x="17" y="50"/>
                    <a:pt x="16" y="47"/>
                    <a:pt x="16" y="43"/>
                  </a:cubicBezTo>
                  <a:cubicBezTo>
                    <a:pt x="13" y="30"/>
                    <a:pt x="11" y="13"/>
                    <a:pt x="5" y="0"/>
                  </a:cubicBezTo>
                  <a:cubicBezTo>
                    <a:pt x="5" y="0"/>
                    <a:pt x="5" y="0"/>
                    <a:pt x="5" y="0"/>
                  </a:cubicBezTo>
                  <a:cubicBezTo>
                    <a:pt x="3" y="0"/>
                    <a:pt x="2" y="0"/>
                    <a:pt x="0"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5" name="Freeform 22">
              <a:extLst>
                <a:ext uri="{FF2B5EF4-FFF2-40B4-BE49-F238E27FC236}">
                  <a16:creationId xmlns:a16="http://schemas.microsoft.com/office/drawing/2014/main" id="{00EF174A-1EA9-4033-96FD-20F2480E37FC}"/>
                </a:ext>
              </a:extLst>
            </p:cNvPr>
            <p:cNvSpPr>
              <a:spLocks/>
            </p:cNvSpPr>
            <p:nvPr/>
          </p:nvSpPr>
          <p:spPr bwMode="auto">
            <a:xfrm>
              <a:off x="1949451" y="3906838"/>
              <a:ext cx="44450" cy="211138"/>
            </a:xfrm>
            <a:custGeom>
              <a:avLst/>
              <a:gdLst>
                <a:gd name="T0" fmla="*/ 5 w 9"/>
                <a:gd name="T1" fmla="*/ 0 h 43"/>
                <a:gd name="T2" fmla="*/ 0 w 9"/>
                <a:gd name="T3" fmla="*/ 5 h 43"/>
                <a:gd name="T4" fmla="*/ 5 w 9"/>
                <a:gd name="T5" fmla="*/ 43 h 43"/>
                <a:gd name="T6" fmla="*/ 5 w 9"/>
                <a:gd name="T7" fmla="*/ 43 h 43"/>
                <a:gd name="T8" fmla="*/ 7 w 9"/>
                <a:gd name="T9" fmla="*/ 41 h 43"/>
                <a:gd name="T10" fmla="*/ 5 w 9"/>
                <a:gd name="T11" fmla="*/ 0 h 43"/>
              </a:gdLst>
              <a:ahLst/>
              <a:cxnLst>
                <a:cxn ang="0">
                  <a:pos x="T0" y="T1"/>
                </a:cxn>
                <a:cxn ang="0">
                  <a:pos x="T2" y="T3"/>
                </a:cxn>
                <a:cxn ang="0">
                  <a:pos x="T4" y="T5"/>
                </a:cxn>
                <a:cxn ang="0">
                  <a:pos x="T6" y="T7"/>
                </a:cxn>
                <a:cxn ang="0">
                  <a:pos x="T8" y="T9"/>
                </a:cxn>
                <a:cxn ang="0">
                  <a:pos x="T10" y="T11"/>
                </a:cxn>
              </a:cxnLst>
              <a:rect l="0" t="0" r="r" b="b"/>
              <a:pathLst>
                <a:path w="9" h="43">
                  <a:moveTo>
                    <a:pt x="5" y="0"/>
                  </a:moveTo>
                  <a:cubicBezTo>
                    <a:pt x="4" y="2"/>
                    <a:pt x="2" y="3"/>
                    <a:pt x="0" y="5"/>
                  </a:cubicBezTo>
                  <a:cubicBezTo>
                    <a:pt x="1" y="18"/>
                    <a:pt x="2" y="30"/>
                    <a:pt x="5" y="43"/>
                  </a:cubicBezTo>
                  <a:cubicBezTo>
                    <a:pt x="5" y="43"/>
                    <a:pt x="5" y="43"/>
                    <a:pt x="5" y="43"/>
                  </a:cubicBezTo>
                  <a:cubicBezTo>
                    <a:pt x="6" y="43"/>
                    <a:pt x="7" y="42"/>
                    <a:pt x="7" y="41"/>
                  </a:cubicBezTo>
                  <a:cubicBezTo>
                    <a:pt x="9" y="28"/>
                    <a:pt x="7" y="14"/>
                    <a:pt x="5"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6" name="Freeform 23">
              <a:extLst>
                <a:ext uri="{FF2B5EF4-FFF2-40B4-BE49-F238E27FC236}">
                  <a16:creationId xmlns:a16="http://schemas.microsoft.com/office/drawing/2014/main" id="{ACEC8DA5-9F70-47FE-A7E8-AE05F370833C}"/>
                </a:ext>
              </a:extLst>
            </p:cNvPr>
            <p:cNvSpPr>
              <a:spLocks/>
            </p:cNvSpPr>
            <p:nvPr/>
          </p:nvSpPr>
          <p:spPr bwMode="auto">
            <a:xfrm>
              <a:off x="1884363" y="3598863"/>
              <a:ext cx="30163" cy="47625"/>
            </a:xfrm>
            <a:custGeom>
              <a:avLst/>
              <a:gdLst>
                <a:gd name="T0" fmla="*/ 1 w 6"/>
                <a:gd name="T1" fmla="*/ 0 h 10"/>
                <a:gd name="T2" fmla="*/ 0 w 6"/>
                <a:gd name="T3" fmla="*/ 1 h 10"/>
                <a:gd name="T4" fmla="*/ 1 w 6"/>
                <a:gd name="T5" fmla="*/ 10 h 10"/>
                <a:gd name="T6" fmla="*/ 6 w 6"/>
                <a:gd name="T7" fmla="*/ 10 h 10"/>
                <a:gd name="T8" fmla="*/ 6 w 6"/>
                <a:gd name="T9" fmla="*/ 10 h 10"/>
                <a:gd name="T10" fmla="*/ 1 w 6"/>
                <a:gd name="T11" fmla="*/ 0 h 10"/>
                <a:gd name="T12" fmla="*/ 1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0"/>
                  </a:moveTo>
                  <a:cubicBezTo>
                    <a:pt x="0" y="0"/>
                    <a:pt x="0" y="1"/>
                    <a:pt x="0" y="1"/>
                  </a:cubicBezTo>
                  <a:cubicBezTo>
                    <a:pt x="0" y="4"/>
                    <a:pt x="1" y="7"/>
                    <a:pt x="1" y="10"/>
                  </a:cubicBezTo>
                  <a:cubicBezTo>
                    <a:pt x="3" y="10"/>
                    <a:pt x="4" y="10"/>
                    <a:pt x="6" y="10"/>
                  </a:cubicBezTo>
                  <a:cubicBezTo>
                    <a:pt x="6" y="10"/>
                    <a:pt x="6" y="10"/>
                    <a:pt x="6" y="10"/>
                  </a:cubicBezTo>
                  <a:cubicBezTo>
                    <a:pt x="5" y="7"/>
                    <a:pt x="3" y="3"/>
                    <a:pt x="1" y="0"/>
                  </a:cubicBezTo>
                  <a:cubicBezTo>
                    <a:pt x="1" y="0"/>
                    <a:pt x="1" y="0"/>
                    <a:pt x="1"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7" name="Freeform 24">
              <a:extLst>
                <a:ext uri="{FF2B5EF4-FFF2-40B4-BE49-F238E27FC236}">
                  <a16:creationId xmlns:a16="http://schemas.microsoft.com/office/drawing/2014/main" id="{F7A4D9C7-FBC7-43C9-A348-980FE566FA57}"/>
                </a:ext>
              </a:extLst>
            </p:cNvPr>
            <p:cNvSpPr>
              <a:spLocks noEditPoints="1"/>
            </p:cNvSpPr>
            <p:nvPr/>
          </p:nvSpPr>
          <p:spPr bwMode="auto">
            <a:xfrm>
              <a:off x="1385888" y="4554538"/>
              <a:ext cx="65088" cy="676275"/>
            </a:xfrm>
            <a:custGeom>
              <a:avLst/>
              <a:gdLst>
                <a:gd name="T0" fmla="*/ 10 w 13"/>
                <a:gd name="T1" fmla="*/ 14 h 138"/>
                <a:gd name="T2" fmla="*/ 10 w 13"/>
                <a:gd name="T3" fmla="*/ 15 h 138"/>
                <a:gd name="T4" fmla="*/ 0 w 13"/>
                <a:gd name="T5" fmla="*/ 138 h 138"/>
                <a:gd name="T6" fmla="*/ 0 w 13"/>
                <a:gd name="T7" fmla="*/ 138 h 138"/>
                <a:gd name="T8" fmla="*/ 0 w 13"/>
                <a:gd name="T9" fmla="*/ 138 h 138"/>
                <a:gd name="T10" fmla="*/ 0 w 13"/>
                <a:gd name="T11" fmla="*/ 138 h 138"/>
                <a:gd name="T12" fmla="*/ 10 w 13"/>
                <a:gd name="T13" fmla="*/ 15 h 138"/>
                <a:gd name="T14" fmla="*/ 10 w 13"/>
                <a:gd name="T15" fmla="*/ 14 h 138"/>
                <a:gd name="T16" fmla="*/ 10 w 13"/>
                <a:gd name="T17" fmla="*/ 14 h 138"/>
                <a:gd name="T18" fmla="*/ 10 w 13"/>
                <a:gd name="T19" fmla="*/ 14 h 138"/>
                <a:gd name="T20" fmla="*/ 10 w 13"/>
                <a:gd name="T21" fmla="*/ 14 h 138"/>
                <a:gd name="T22" fmla="*/ 10 w 13"/>
                <a:gd name="T23" fmla="*/ 14 h 138"/>
                <a:gd name="T24" fmla="*/ 10 w 13"/>
                <a:gd name="T25" fmla="*/ 14 h 138"/>
                <a:gd name="T26" fmla="*/ 11 w 13"/>
                <a:gd name="T27" fmla="*/ 12 h 138"/>
                <a:gd name="T28" fmla="*/ 10 w 13"/>
                <a:gd name="T29" fmla="*/ 14 h 138"/>
                <a:gd name="T30" fmla="*/ 11 w 13"/>
                <a:gd name="T31" fmla="*/ 13 h 138"/>
                <a:gd name="T32" fmla="*/ 11 w 13"/>
                <a:gd name="T33" fmla="*/ 13 h 138"/>
                <a:gd name="T34" fmla="*/ 11 w 13"/>
                <a:gd name="T35" fmla="*/ 13 h 138"/>
                <a:gd name="T36" fmla="*/ 11 w 13"/>
                <a:gd name="T37" fmla="*/ 13 h 138"/>
                <a:gd name="T38" fmla="*/ 11 w 13"/>
                <a:gd name="T39" fmla="*/ 12 h 138"/>
                <a:gd name="T40" fmla="*/ 11 w 13"/>
                <a:gd name="T41" fmla="*/ 12 h 138"/>
                <a:gd name="T42" fmla="*/ 11 w 13"/>
                <a:gd name="T43" fmla="*/ 10 h 138"/>
                <a:gd name="T44" fmla="*/ 11 w 13"/>
                <a:gd name="T45" fmla="*/ 12 h 138"/>
                <a:gd name="T46" fmla="*/ 11 w 13"/>
                <a:gd name="T47" fmla="*/ 10 h 138"/>
                <a:gd name="T48" fmla="*/ 11 w 13"/>
                <a:gd name="T49" fmla="*/ 8 h 138"/>
                <a:gd name="T50" fmla="*/ 11 w 13"/>
                <a:gd name="T51" fmla="*/ 10 h 138"/>
                <a:gd name="T52" fmla="*/ 11 w 13"/>
                <a:gd name="T53" fmla="*/ 8 h 138"/>
                <a:gd name="T54" fmla="*/ 12 w 13"/>
                <a:gd name="T55" fmla="*/ 8 h 138"/>
                <a:gd name="T56" fmla="*/ 11 w 13"/>
                <a:gd name="T57" fmla="*/ 8 h 138"/>
                <a:gd name="T58" fmla="*/ 12 w 13"/>
                <a:gd name="T59" fmla="*/ 8 h 138"/>
                <a:gd name="T60" fmla="*/ 12 w 13"/>
                <a:gd name="T61" fmla="*/ 7 h 138"/>
                <a:gd name="T62" fmla="*/ 12 w 13"/>
                <a:gd name="T63" fmla="*/ 7 h 138"/>
                <a:gd name="T64" fmla="*/ 12 w 13"/>
                <a:gd name="T65" fmla="*/ 7 h 138"/>
                <a:gd name="T66" fmla="*/ 12 w 13"/>
                <a:gd name="T67" fmla="*/ 6 h 138"/>
                <a:gd name="T68" fmla="*/ 12 w 13"/>
                <a:gd name="T69" fmla="*/ 7 h 138"/>
                <a:gd name="T70" fmla="*/ 12 w 13"/>
                <a:gd name="T71" fmla="*/ 6 h 138"/>
                <a:gd name="T72" fmla="*/ 12 w 13"/>
                <a:gd name="T73" fmla="*/ 5 h 138"/>
                <a:gd name="T74" fmla="*/ 12 w 13"/>
                <a:gd name="T75" fmla="*/ 6 h 138"/>
                <a:gd name="T76" fmla="*/ 12 w 13"/>
                <a:gd name="T77" fmla="*/ 5 h 138"/>
                <a:gd name="T78" fmla="*/ 12 w 13"/>
                <a:gd name="T79" fmla="*/ 4 h 138"/>
                <a:gd name="T80" fmla="*/ 12 w 13"/>
                <a:gd name="T81" fmla="*/ 5 h 138"/>
                <a:gd name="T82" fmla="*/ 12 w 13"/>
                <a:gd name="T83" fmla="*/ 4 h 138"/>
                <a:gd name="T84" fmla="*/ 12 w 13"/>
                <a:gd name="T85" fmla="*/ 3 h 138"/>
                <a:gd name="T86" fmla="*/ 12 w 13"/>
                <a:gd name="T87" fmla="*/ 4 h 138"/>
                <a:gd name="T88" fmla="*/ 12 w 13"/>
                <a:gd name="T89" fmla="*/ 3 h 138"/>
                <a:gd name="T90" fmla="*/ 12 w 13"/>
                <a:gd name="T91" fmla="*/ 2 h 138"/>
                <a:gd name="T92" fmla="*/ 12 w 13"/>
                <a:gd name="T93" fmla="*/ 3 h 138"/>
                <a:gd name="T94" fmla="*/ 12 w 13"/>
                <a:gd name="T95" fmla="*/ 2 h 138"/>
                <a:gd name="T96" fmla="*/ 13 w 13"/>
                <a:gd name="T97" fmla="*/ 2 h 138"/>
                <a:gd name="T98" fmla="*/ 12 w 13"/>
                <a:gd name="T99" fmla="*/ 2 h 138"/>
                <a:gd name="T100" fmla="*/ 13 w 13"/>
                <a:gd name="T101" fmla="*/ 2 h 138"/>
                <a:gd name="T102" fmla="*/ 13 w 13"/>
                <a:gd name="T103" fmla="*/ 1 h 138"/>
                <a:gd name="T104" fmla="*/ 13 w 13"/>
                <a:gd name="T105" fmla="*/ 1 h 138"/>
                <a:gd name="T106" fmla="*/ 13 w 13"/>
                <a:gd name="T107" fmla="*/ 1 h 138"/>
                <a:gd name="T108" fmla="*/ 13 w 13"/>
                <a:gd name="T109" fmla="*/ 0 h 138"/>
                <a:gd name="T110" fmla="*/ 13 w 13"/>
                <a:gd name="T111" fmla="*/ 0 h 138"/>
                <a:gd name="T112" fmla="*/ 13 w 13"/>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 h="138">
                  <a:moveTo>
                    <a:pt x="10" y="14"/>
                  </a:moveTo>
                  <a:cubicBezTo>
                    <a:pt x="10" y="14"/>
                    <a:pt x="10" y="14"/>
                    <a:pt x="10" y="15"/>
                  </a:cubicBezTo>
                  <a:cubicBezTo>
                    <a:pt x="4" y="56"/>
                    <a:pt x="0" y="97"/>
                    <a:pt x="0" y="138"/>
                  </a:cubicBezTo>
                  <a:cubicBezTo>
                    <a:pt x="0" y="138"/>
                    <a:pt x="0" y="138"/>
                    <a:pt x="0" y="138"/>
                  </a:cubicBezTo>
                  <a:cubicBezTo>
                    <a:pt x="0" y="138"/>
                    <a:pt x="0" y="138"/>
                    <a:pt x="0" y="138"/>
                  </a:cubicBezTo>
                  <a:cubicBezTo>
                    <a:pt x="0" y="138"/>
                    <a:pt x="0" y="138"/>
                    <a:pt x="0" y="138"/>
                  </a:cubicBezTo>
                  <a:cubicBezTo>
                    <a:pt x="0" y="97"/>
                    <a:pt x="4" y="56"/>
                    <a:pt x="10" y="15"/>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moveTo>
                    <a:pt x="11" y="12"/>
                  </a:moveTo>
                  <a:cubicBezTo>
                    <a:pt x="11" y="13"/>
                    <a:pt x="11" y="13"/>
                    <a:pt x="10" y="14"/>
                  </a:cubicBezTo>
                  <a:cubicBezTo>
                    <a:pt x="11" y="14"/>
                    <a:pt x="11" y="14"/>
                    <a:pt x="11" y="13"/>
                  </a:cubicBezTo>
                  <a:cubicBezTo>
                    <a:pt x="11" y="13"/>
                    <a:pt x="11" y="13"/>
                    <a:pt x="11" y="13"/>
                  </a:cubicBezTo>
                  <a:cubicBezTo>
                    <a:pt x="11" y="13"/>
                    <a:pt x="11" y="13"/>
                    <a:pt x="11" y="13"/>
                  </a:cubicBezTo>
                  <a:cubicBezTo>
                    <a:pt x="11" y="13"/>
                    <a:pt x="11" y="13"/>
                    <a:pt x="11" y="13"/>
                  </a:cubicBezTo>
                  <a:cubicBezTo>
                    <a:pt x="11" y="13"/>
                    <a:pt x="11" y="12"/>
                    <a:pt x="11" y="12"/>
                  </a:cubicBezTo>
                  <a:cubicBezTo>
                    <a:pt x="11" y="12"/>
                    <a:pt x="11" y="12"/>
                    <a:pt x="11" y="12"/>
                  </a:cubicBezTo>
                  <a:moveTo>
                    <a:pt x="11" y="10"/>
                  </a:moveTo>
                  <a:cubicBezTo>
                    <a:pt x="11" y="11"/>
                    <a:pt x="11" y="11"/>
                    <a:pt x="11" y="12"/>
                  </a:cubicBezTo>
                  <a:cubicBezTo>
                    <a:pt x="11" y="11"/>
                    <a:pt x="11" y="11"/>
                    <a:pt x="11" y="10"/>
                  </a:cubicBezTo>
                  <a:moveTo>
                    <a:pt x="11" y="8"/>
                  </a:moveTo>
                  <a:cubicBezTo>
                    <a:pt x="11" y="9"/>
                    <a:pt x="11" y="10"/>
                    <a:pt x="11" y="10"/>
                  </a:cubicBezTo>
                  <a:cubicBezTo>
                    <a:pt x="11" y="10"/>
                    <a:pt x="11" y="9"/>
                    <a:pt x="11" y="8"/>
                  </a:cubicBezTo>
                  <a:moveTo>
                    <a:pt x="12" y="8"/>
                  </a:moveTo>
                  <a:cubicBezTo>
                    <a:pt x="11" y="8"/>
                    <a:pt x="11" y="8"/>
                    <a:pt x="11" y="8"/>
                  </a:cubicBezTo>
                  <a:cubicBezTo>
                    <a:pt x="11" y="8"/>
                    <a:pt x="11" y="8"/>
                    <a:pt x="12" y="8"/>
                  </a:cubicBezTo>
                  <a:moveTo>
                    <a:pt x="12" y="7"/>
                  </a:moveTo>
                  <a:cubicBezTo>
                    <a:pt x="12" y="7"/>
                    <a:pt x="12" y="7"/>
                    <a:pt x="12" y="7"/>
                  </a:cubicBezTo>
                  <a:cubicBezTo>
                    <a:pt x="12" y="7"/>
                    <a:pt x="12" y="7"/>
                    <a:pt x="12" y="7"/>
                  </a:cubicBezTo>
                  <a:moveTo>
                    <a:pt x="12" y="6"/>
                  </a:moveTo>
                  <a:cubicBezTo>
                    <a:pt x="12" y="6"/>
                    <a:pt x="12" y="6"/>
                    <a:pt x="12" y="7"/>
                  </a:cubicBezTo>
                  <a:cubicBezTo>
                    <a:pt x="12" y="6"/>
                    <a:pt x="12" y="6"/>
                    <a:pt x="12" y="6"/>
                  </a:cubicBezTo>
                  <a:moveTo>
                    <a:pt x="12" y="5"/>
                  </a:moveTo>
                  <a:cubicBezTo>
                    <a:pt x="12" y="5"/>
                    <a:pt x="12" y="5"/>
                    <a:pt x="12" y="6"/>
                  </a:cubicBezTo>
                  <a:cubicBezTo>
                    <a:pt x="12" y="5"/>
                    <a:pt x="12" y="5"/>
                    <a:pt x="12" y="5"/>
                  </a:cubicBezTo>
                  <a:moveTo>
                    <a:pt x="12" y="4"/>
                  </a:moveTo>
                  <a:cubicBezTo>
                    <a:pt x="12" y="4"/>
                    <a:pt x="12" y="4"/>
                    <a:pt x="12" y="5"/>
                  </a:cubicBezTo>
                  <a:cubicBezTo>
                    <a:pt x="12" y="4"/>
                    <a:pt x="12" y="4"/>
                    <a:pt x="12" y="4"/>
                  </a:cubicBezTo>
                  <a:moveTo>
                    <a:pt x="12" y="3"/>
                  </a:moveTo>
                  <a:cubicBezTo>
                    <a:pt x="12" y="3"/>
                    <a:pt x="12" y="4"/>
                    <a:pt x="12" y="4"/>
                  </a:cubicBezTo>
                  <a:cubicBezTo>
                    <a:pt x="12" y="4"/>
                    <a:pt x="12" y="3"/>
                    <a:pt x="12" y="3"/>
                  </a:cubicBezTo>
                  <a:moveTo>
                    <a:pt x="12" y="2"/>
                  </a:moveTo>
                  <a:cubicBezTo>
                    <a:pt x="12" y="2"/>
                    <a:pt x="12" y="3"/>
                    <a:pt x="12" y="3"/>
                  </a:cubicBezTo>
                  <a:cubicBezTo>
                    <a:pt x="12" y="3"/>
                    <a:pt x="12" y="2"/>
                    <a:pt x="12" y="2"/>
                  </a:cubicBezTo>
                  <a:moveTo>
                    <a:pt x="13" y="2"/>
                  </a:moveTo>
                  <a:cubicBezTo>
                    <a:pt x="13" y="2"/>
                    <a:pt x="12" y="2"/>
                    <a:pt x="12" y="2"/>
                  </a:cubicBezTo>
                  <a:cubicBezTo>
                    <a:pt x="12" y="2"/>
                    <a:pt x="13" y="2"/>
                    <a:pt x="13" y="2"/>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8" name="Freeform 25">
              <a:extLst>
                <a:ext uri="{FF2B5EF4-FFF2-40B4-BE49-F238E27FC236}">
                  <a16:creationId xmlns:a16="http://schemas.microsoft.com/office/drawing/2014/main" id="{AF5816B1-C229-4ED1-8F03-2383CF86275E}"/>
                </a:ext>
              </a:extLst>
            </p:cNvPr>
            <p:cNvSpPr>
              <a:spLocks noEditPoints="1"/>
            </p:cNvSpPr>
            <p:nvPr/>
          </p:nvSpPr>
          <p:spPr bwMode="auto">
            <a:xfrm>
              <a:off x="1435101" y="3867150"/>
              <a:ext cx="200025" cy="755650"/>
            </a:xfrm>
            <a:custGeom>
              <a:avLst/>
              <a:gdLst>
                <a:gd name="T0" fmla="*/ 1 w 40"/>
                <a:gd name="T1" fmla="*/ 153 h 154"/>
                <a:gd name="T2" fmla="*/ 0 w 40"/>
                <a:gd name="T3" fmla="*/ 154 h 154"/>
                <a:gd name="T4" fmla="*/ 0 w 40"/>
                <a:gd name="T5" fmla="*/ 154 h 154"/>
                <a:gd name="T6" fmla="*/ 0 w 40"/>
                <a:gd name="T7" fmla="*/ 154 h 154"/>
                <a:gd name="T8" fmla="*/ 1 w 40"/>
                <a:gd name="T9" fmla="*/ 153 h 154"/>
                <a:gd name="T10" fmla="*/ 1 w 40"/>
                <a:gd name="T11" fmla="*/ 153 h 154"/>
                <a:gd name="T12" fmla="*/ 1 w 40"/>
                <a:gd name="T13" fmla="*/ 153 h 154"/>
                <a:gd name="T14" fmla="*/ 1 w 40"/>
                <a:gd name="T15" fmla="*/ 153 h 154"/>
                <a:gd name="T16" fmla="*/ 1 w 40"/>
                <a:gd name="T17" fmla="*/ 153 h 154"/>
                <a:gd name="T18" fmla="*/ 1 w 40"/>
                <a:gd name="T19" fmla="*/ 153 h 154"/>
                <a:gd name="T20" fmla="*/ 1 w 40"/>
                <a:gd name="T21" fmla="*/ 153 h 154"/>
                <a:gd name="T22" fmla="*/ 40 w 40"/>
                <a:gd name="T23" fmla="*/ 0 h 154"/>
                <a:gd name="T24" fmla="*/ 3 w 40"/>
                <a:gd name="T25" fmla="*/ 140 h 154"/>
                <a:gd name="T26" fmla="*/ 3 w 40"/>
                <a:gd name="T27" fmla="*/ 140 h 154"/>
                <a:gd name="T28" fmla="*/ 3 w 40"/>
                <a:gd name="T29" fmla="*/ 141 h 154"/>
                <a:gd name="T30" fmla="*/ 3 w 40"/>
                <a:gd name="T31" fmla="*/ 141 h 154"/>
                <a:gd name="T32" fmla="*/ 3 w 40"/>
                <a:gd name="T33" fmla="*/ 142 h 154"/>
                <a:gd name="T34" fmla="*/ 2 w 40"/>
                <a:gd name="T35" fmla="*/ 142 h 154"/>
                <a:gd name="T36" fmla="*/ 2 w 40"/>
                <a:gd name="T37" fmla="*/ 142 h 154"/>
                <a:gd name="T38" fmla="*/ 2 w 40"/>
                <a:gd name="T39" fmla="*/ 143 h 154"/>
                <a:gd name="T40" fmla="*/ 2 w 40"/>
                <a:gd name="T41" fmla="*/ 143 h 154"/>
                <a:gd name="T42" fmla="*/ 2 w 40"/>
                <a:gd name="T43" fmla="*/ 144 h 154"/>
                <a:gd name="T44" fmla="*/ 2 w 40"/>
                <a:gd name="T45" fmla="*/ 144 h 154"/>
                <a:gd name="T46" fmla="*/ 2 w 40"/>
                <a:gd name="T47" fmla="*/ 145 h 154"/>
                <a:gd name="T48" fmla="*/ 2 w 40"/>
                <a:gd name="T49" fmla="*/ 145 h 154"/>
                <a:gd name="T50" fmla="*/ 2 w 40"/>
                <a:gd name="T51" fmla="*/ 146 h 154"/>
                <a:gd name="T52" fmla="*/ 2 w 40"/>
                <a:gd name="T53" fmla="*/ 146 h 154"/>
                <a:gd name="T54" fmla="*/ 2 w 40"/>
                <a:gd name="T55" fmla="*/ 147 h 154"/>
                <a:gd name="T56" fmla="*/ 2 w 40"/>
                <a:gd name="T57" fmla="*/ 147 h 154"/>
                <a:gd name="T58" fmla="*/ 2 w 40"/>
                <a:gd name="T59" fmla="*/ 147 h 154"/>
                <a:gd name="T60" fmla="*/ 2 w 40"/>
                <a:gd name="T61" fmla="*/ 148 h 154"/>
                <a:gd name="T62" fmla="*/ 1 w 40"/>
                <a:gd name="T63" fmla="*/ 148 h 154"/>
                <a:gd name="T64" fmla="*/ 1 w 40"/>
                <a:gd name="T65" fmla="*/ 148 h 154"/>
                <a:gd name="T66" fmla="*/ 1 w 40"/>
                <a:gd name="T67" fmla="*/ 150 h 154"/>
                <a:gd name="T68" fmla="*/ 1 w 40"/>
                <a:gd name="T69" fmla="*/ 150 h 154"/>
                <a:gd name="T70" fmla="*/ 1 w 40"/>
                <a:gd name="T71" fmla="*/ 152 h 154"/>
                <a:gd name="T72" fmla="*/ 1 w 40"/>
                <a:gd name="T73" fmla="*/ 152 h 154"/>
                <a:gd name="T74" fmla="*/ 1 w 40"/>
                <a:gd name="T75" fmla="*/ 152 h 154"/>
                <a:gd name="T76" fmla="*/ 1 w 40"/>
                <a:gd name="T77" fmla="*/ 152 h 154"/>
                <a:gd name="T78" fmla="*/ 1 w 40"/>
                <a:gd name="T79" fmla="*/ 152 h 154"/>
                <a:gd name="T80" fmla="*/ 1 w 40"/>
                <a:gd name="T81" fmla="*/ 152 h 154"/>
                <a:gd name="T82" fmla="*/ 1 w 40"/>
                <a:gd name="T83" fmla="*/ 151 h 154"/>
                <a:gd name="T84" fmla="*/ 1 w 40"/>
                <a:gd name="T85" fmla="*/ 149 h 154"/>
                <a:gd name="T86" fmla="*/ 1 w 40"/>
                <a:gd name="T87" fmla="*/ 149 h 154"/>
                <a:gd name="T88" fmla="*/ 1 w 40"/>
                <a:gd name="T89" fmla="*/ 149 h 154"/>
                <a:gd name="T90" fmla="*/ 1 w 40"/>
                <a:gd name="T91" fmla="*/ 148 h 154"/>
                <a:gd name="T92" fmla="*/ 1 w 40"/>
                <a:gd name="T93" fmla="*/ 148 h 154"/>
                <a:gd name="T94" fmla="*/ 2 w 40"/>
                <a:gd name="T95" fmla="*/ 148 h 154"/>
                <a:gd name="T96" fmla="*/ 2 w 40"/>
                <a:gd name="T97" fmla="*/ 147 h 154"/>
                <a:gd name="T98" fmla="*/ 40 w 40"/>
                <a:gd name="T99" fmla="*/ 0 h 154"/>
                <a:gd name="T100" fmla="*/ 40 w 40"/>
                <a:gd name="T10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154">
                  <a:moveTo>
                    <a:pt x="1" y="153"/>
                  </a:moveTo>
                  <a:cubicBezTo>
                    <a:pt x="1" y="154"/>
                    <a:pt x="1" y="154"/>
                    <a:pt x="0" y="154"/>
                  </a:cubicBezTo>
                  <a:cubicBezTo>
                    <a:pt x="0" y="154"/>
                    <a:pt x="0" y="154"/>
                    <a:pt x="0" y="154"/>
                  </a:cubicBezTo>
                  <a:cubicBezTo>
                    <a:pt x="0" y="154"/>
                    <a:pt x="0" y="154"/>
                    <a:pt x="0" y="154"/>
                  </a:cubicBezTo>
                  <a:cubicBezTo>
                    <a:pt x="0" y="154"/>
                    <a:pt x="1" y="154"/>
                    <a:pt x="1" y="153"/>
                  </a:cubicBezTo>
                  <a:cubicBezTo>
                    <a:pt x="1" y="153"/>
                    <a:pt x="1" y="153"/>
                    <a:pt x="1" y="153"/>
                  </a:cubicBezTo>
                  <a:moveTo>
                    <a:pt x="1" y="153"/>
                  </a:moveTo>
                  <a:cubicBezTo>
                    <a:pt x="1" y="153"/>
                    <a:pt x="1" y="153"/>
                    <a:pt x="1" y="153"/>
                  </a:cubicBezTo>
                  <a:cubicBezTo>
                    <a:pt x="1" y="153"/>
                    <a:pt x="1" y="153"/>
                    <a:pt x="1" y="153"/>
                  </a:cubicBezTo>
                  <a:cubicBezTo>
                    <a:pt x="1" y="153"/>
                    <a:pt x="1" y="153"/>
                    <a:pt x="1" y="153"/>
                  </a:cubicBezTo>
                  <a:cubicBezTo>
                    <a:pt x="1" y="153"/>
                    <a:pt x="1" y="153"/>
                    <a:pt x="1" y="153"/>
                  </a:cubicBezTo>
                  <a:moveTo>
                    <a:pt x="40" y="0"/>
                  </a:moveTo>
                  <a:cubicBezTo>
                    <a:pt x="24" y="46"/>
                    <a:pt x="11" y="93"/>
                    <a:pt x="3" y="140"/>
                  </a:cubicBezTo>
                  <a:cubicBezTo>
                    <a:pt x="3" y="140"/>
                    <a:pt x="3" y="140"/>
                    <a:pt x="3" y="140"/>
                  </a:cubicBezTo>
                  <a:cubicBezTo>
                    <a:pt x="3" y="140"/>
                    <a:pt x="3" y="140"/>
                    <a:pt x="3" y="141"/>
                  </a:cubicBezTo>
                  <a:cubicBezTo>
                    <a:pt x="3" y="141"/>
                    <a:pt x="3" y="141"/>
                    <a:pt x="3" y="141"/>
                  </a:cubicBezTo>
                  <a:cubicBezTo>
                    <a:pt x="3" y="141"/>
                    <a:pt x="3" y="141"/>
                    <a:pt x="3" y="142"/>
                  </a:cubicBezTo>
                  <a:cubicBezTo>
                    <a:pt x="3" y="142"/>
                    <a:pt x="2" y="142"/>
                    <a:pt x="2" y="142"/>
                  </a:cubicBezTo>
                  <a:cubicBezTo>
                    <a:pt x="2" y="142"/>
                    <a:pt x="2" y="142"/>
                    <a:pt x="2" y="142"/>
                  </a:cubicBezTo>
                  <a:cubicBezTo>
                    <a:pt x="2" y="142"/>
                    <a:pt x="2" y="143"/>
                    <a:pt x="2" y="143"/>
                  </a:cubicBezTo>
                  <a:cubicBezTo>
                    <a:pt x="2" y="143"/>
                    <a:pt x="2" y="143"/>
                    <a:pt x="2" y="143"/>
                  </a:cubicBezTo>
                  <a:cubicBezTo>
                    <a:pt x="2" y="143"/>
                    <a:pt x="2" y="144"/>
                    <a:pt x="2" y="144"/>
                  </a:cubicBezTo>
                  <a:cubicBezTo>
                    <a:pt x="2" y="144"/>
                    <a:pt x="2" y="144"/>
                    <a:pt x="2" y="144"/>
                  </a:cubicBezTo>
                  <a:cubicBezTo>
                    <a:pt x="2" y="144"/>
                    <a:pt x="2" y="144"/>
                    <a:pt x="2" y="145"/>
                  </a:cubicBezTo>
                  <a:cubicBezTo>
                    <a:pt x="2" y="145"/>
                    <a:pt x="2" y="145"/>
                    <a:pt x="2" y="145"/>
                  </a:cubicBezTo>
                  <a:cubicBezTo>
                    <a:pt x="2" y="145"/>
                    <a:pt x="2" y="145"/>
                    <a:pt x="2" y="146"/>
                  </a:cubicBezTo>
                  <a:cubicBezTo>
                    <a:pt x="2" y="146"/>
                    <a:pt x="2" y="146"/>
                    <a:pt x="2" y="146"/>
                  </a:cubicBezTo>
                  <a:cubicBezTo>
                    <a:pt x="2" y="146"/>
                    <a:pt x="2" y="146"/>
                    <a:pt x="2" y="147"/>
                  </a:cubicBezTo>
                  <a:cubicBezTo>
                    <a:pt x="2" y="147"/>
                    <a:pt x="2" y="147"/>
                    <a:pt x="2" y="147"/>
                  </a:cubicBezTo>
                  <a:cubicBezTo>
                    <a:pt x="2" y="147"/>
                    <a:pt x="2" y="147"/>
                    <a:pt x="2" y="147"/>
                  </a:cubicBezTo>
                  <a:cubicBezTo>
                    <a:pt x="2" y="147"/>
                    <a:pt x="2" y="147"/>
                    <a:pt x="2" y="148"/>
                  </a:cubicBezTo>
                  <a:cubicBezTo>
                    <a:pt x="1" y="148"/>
                    <a:pt x="1" y="148"/>
                    <a:pt x="1" y="148"/>
                  </a:cubicBezTo>
                  <a:cubicBezTo>
                    <a:pt x="1" y="148"/>
                    <a:pt x="1" y="148"/>
                    <a:pt x="1" y="148"/>
                  </a:cubicBezTo>
                  <a:cubicBezTo>
                    <a:pt x="1" y="149"/>
                    <a:pt x="1" y="150"/>
                    <a:pt x="1" y="150"/>
                  </a:cubicBezTo>
                  <a:cubicBezTo>
                    <a:pt x="1" y="150"/>
                    <a:pt x="1" y="150"/>
                    <a:pt x="1" y="150"/>
                  </a:cubicBezTo>
                  <a:cubicBezTo>
                    <a:pt x="1" y="151"/>
                    <a:pt x="1" y="151"/>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1"/>
                    <a:pt x="1" y="151"/>
                  </a:cubicBezTo>
                  <a:cubicBezTo>
                    <a:pt x="1" y="151"/>
                    <a:pt x="1" y="150"/>
                    <a:pt x="1" y="149"/>
                  </a:cubicBezTo>
                  <a:cubicBezTo>
                    <a:pt x="1" y="149"/>
                    <a:pt x="1" y="149"/>
                    <a:pt x="1" y="149"/>
                  </a:cubicBezTo>
                  <a:cubicBezTo>
                    <a:pt x="1" y="149"/>
                    <a:pt x="1" y="149"/>
                    <a:pt x="1" y="149"/>
                  </a:cubicBezTo>
                  <a:cubicBezTo>
                    <a:pt x="1" y="149"/>
                    <a:pt x="1" y="148"/>
                    <a:pt x="1" y="148"/>
                  </a:cubicBezTo>
                  <a:cubicBezTo>
                    <a:pt x="1" y="148"/>
                    <a:pt x="1" y="148"/>
                    <a:pt x="1" y="148"/>
                  </a:cubicBezTo>
                  <a:cubicBezTo>
                    <a:pt x="1" y="148"/>
                    <a:pt x="1" y="148"/>
                    <a:pt x="2" y="148"/>
                  </a:cubicBezTo>
                  <a:cubicBezTo>
                    <a:pt x="2" y="147"/>
                    <a:pt x="2" y="147"/>
                    <a:pt x="2" y="147"/>
                  </a:cubicBezTo>
                  <a:cubicBezTo>
                    <a:pt x="10" y="98"/>
                    <a:pt x="23" y="48"/>
                    <a:pt x="40" y="0"/>
                  </a:cubicBezTo>
                  <a:cubicBezTo>
                    <a:pt x="40" y="0"/>
                    <a:pt x="40" y="0"/>
                    <a:pt x="40"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9" name="Freeform 26">
              <a:extLst>
                <a:ext uri="{FF2B5EF4-FFF2-40B4-BE49-F238E27FC236}">
                  <a16:creationId xmlns:a16="http://schemas.microsoft.com/office/drawing/2014/main" id="{709AF4A3-2C53-45C5-A8EE-2B5C8CD22029}"/>
                </a:ext>
              </a:extLst>
            </p:cNvPr>
            <p:cNvSpPr>
              <a:spLocks noEditPoints="1"/>
            </p:cNvSpPr>
            <p:nvPr/>
          </p:nvSpPr>
          <p:spPr bwMode="auto">
            <a:xfrm>
              <a:off x="1435101" y="4587875"/>
              <a:ext cx="11113" cy="34925"/>
            </a:xfrm>
            <a:custGeom>
              <a:avLst/>
              <a:gdLst>
                <a:gd name="T0" fmla="*/ 1 w 2"/>
                <a:gd name="T1" fmla="*/ 6 h 7"/>
                <a:gd name="T2" fmla="*/ 0 w 2"/>
                <a:gd name="T3" fmla="*/ 7 h 7"/>
                <a:gd name="T4" fmla="*/ 0 w 2"/>
                <a:gd name="T5" fmla="*/ 7 h 7"/>
                <a:gd name="T6" fmla="*/ 0 w 2"/>
                <a:gd name="T7" fmla="*/ 7 h 7"/>
                <a:gd name="T8" fmla="*/ 0 w 2"/>
                <a:gd name="T9" fmla="*/ 7 h 7"/>
                <a:gd name="T10" fmla="*/ 1 w 2"/>
                <a:gd name="T11" fmla="*/ 6 h 7"/>
                <a:gd name="T12" fmla="*/ 1 w 2"/>
                <a:gd name="T13" fmla="*/ 6 h 7"/>
                <a:gd name="T14" fmla="*/ 1 w 2"/>
                <a:gd name="T15" fmla="*/ 6 h 7"/>
                <a:gd name="T16" fmla="*/ 1 w 2"/>
                <a:gd name="T17" fmla="*/ 6 h 7"/>
                <a:gd name="T18" fmla="*/ 1 w 2"/>
                <a:gd name="T19" fmla="*/ 6 h 7"/>
                <a:gd name="T20" fmla="*/ 1 w 2"/>
                <a:gd name="T21" fmla="*/ 5 h 7"/>
                <a:gd name="T22" fmla="*/ 1 w 2"/>
                <a:gd name="T23" fmla="*/ 5 h 7"/>
                <a:gd name="T24" fmla="*/ 1 w 2"/>
                <a:gd name="T25" fmla="*/ 6 h 7"/>
                <a:gd name="T26" fmla="*/ 1 w 2"/>
                <a:gd name="T27" fmla="*/ 6 h 7"/>
                <a:gd name="T28" fmla="*/ 1 w 2"/>
                <a:gd name="T29" fmla="*/ 5 h 7"/>
                <a:gd name="T30" fmla="*/ 1 w 2"/>
                <a:gd name="T31" fmla="*/ 5 h 7"/>
                <a:gd name="T32" fmla="*/ 1 w 2"/>
                <a:gd name="T33" fmla="*/ 5 h 7"/>
                <a:gd name="T34" fmla="*/ 1 w 2"/>
                <a:gd name="T35" fmla="*/ 5 h 7"/>
                <a:gd name="T36" fmla="*/ 1 w 2"/>
                <a:gd name="T37" fmla="*/ 2 h 7"/>
                <a:gd name="T38" fmla="*/ 1 w 2"/>
                <a:gd name="T39" fmla="*/ 4 h 7"/>
                <a:gd name="T40" fmla="*/ 1 w 2"/>
                <a:gd name="T41" fmla="*/ 2 h 7"/>
                <a:gd name="T42" fmla="*/ 1 w 2"/>
                <a:gd name="T43" fmla="*/ 2 h 7"/>
                <a:gd name="T44" fmla="*/ 1 w 2"/>
                <a:gd name="T45" fmla="*/ 2 h 7"/>
                <a:gd name="T46" fmla="*/ 1 w 2"/>
                <a:gd name="T47" fmla="*/ 2 h 7"/>
                <a:gd name="T48" fmla="*/ 1 w 2"/>
                <a:gd name="T49" fmla="*/ 1 h 7"/>
                <a:gd name="T50" fmla="*/ 1 w 2"/>
                <a:gd name="T51" fmla="*/ 1 h 7"/>
                <a:gd name="T52" fmla="*/ 1 w 2"/>
                <a:gd name="T53" fmla="*/ 1 h 7"/>
                <a:gd name="T54" fmla="*/ 2 w 2"/>
                <a:gd name="T55" fmla="*/ 0 h 7"/>
                <a:gd name="T56" fmla="*/ 2 w 2"/>
                <a:gd name="T57" fmla="*/ 1 h 7"/>
                <a:gd name="T58" fmla="*/ 2 w 2"/>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 h="7">
                  <a:moveTo>
                    <a:pt x="1" y="6"/>
                  </a:moveTo>
                  <a:cubicBezTo>
                    <a:pt x="1" y="7"/>
                    <a:pt x="0" y="7"/>
                    <a:pt x="0" y="7"/>
                  </a:cubicBezTo>
                  <a:cubicBezTo>
                    <a:pt x="0" y="7"/>
                    <a:pt x="0" y="7"/>
                    <a:pt x="0" y="7"/>
                  </a:cubicBezTo>
                  <a:cubicBezTo>
                    <a:pt x="0" y="7"/>
                    <a:pt x="0" y="7"/>
                    <a:pt x="0" y="7"/>
                  </a:cubicBezTo>
                  <a:cubicBezTo>
                    <a:pt x="0" y="7"/>
                    <a:pt x="0" y="7"/>
                    <a:pt x="0" y="7"/>
                  </a:cubicBezTo>
                  <a:cubicBezTo>
                    <a:pt x="0" y="7"/>
                    <a:pt x="0" y="7"/>
                    <a:pt x="1" y="6"/>
                  </a:cubicBezTo>
                  <a:moveTo>
                    <a:pt x="1" y="6"/>
                  </a:moveTo>
                  <a:cubicBezTo>
                    <a:pt x="1" y="6"/>
                    <a:pt x="1" y="6"/>
                    <a:pt x="1" y="6"/>
                  </a:cubicBezTo>
                  <a:cubicBezTo>
                    <a:pt x="1" y="6"/>
                    <a:pt x="1" y="6"/>
                    <a:pt x="1" y="6"/>
                  </a:cubicBezTo>
                  <a:cubicBezTo>
                    <a:pt x="1" y="6"/>
                    <a:pt x="1" y="6"/>
                    <a:pt x="1" y="6"/>
                  </a:cubicBezTo>
                  <a:moveTo>
                    <a:pt x="1" y="5"/>
                  </a:moveTo>
                  <a:cubicBezTo>
                    <a:pt x="1" y="5"/>
                    <a:pt x="1" y="5"/>
                    <a:pt x="1" y="5"/>
                  </a:cubicBezTo>
                  <a:cubicBezTo>
                    <a:pt x="1" y="5"/>
                    <a:pt x="1" y="6"/>
                    <a:pt x="1" y="6"/>
                  </a:cubicBezTo>
                  <a:cubicBezTo>
                    <a:pt x="1" y="6"/>
                    <a:pt x="1" y="6"/>
                    <a:pt x="1" y="6"/>
                  </a:cubicBezTo>
                  <a:cubicBezTo>
                    <a:pt x="1" y="6"/>
                    <a:pt x="1" y="5"/>
                    <a:pt x="1" y="5"/>
                  </a:cubicBezTo>
                  <a:moveTo>
                    <a:pt x="1" y="5"/>
                  </a:moveTo>
                  <a:cubicBezTo>
                    <a:pt x="1" y="5"/>
                    <a:pt x="1" y="5"/>
                    <a:pt x="1" y="5"/>
                  </a:cubicBezTo>
                  <a:cubicBezTo>
                    <a:pt x="1" y="5"/>
                    <a:pt x="1" y="5"/>
                    <a:pt x="1" y="5"/>
                  </a:cubicBezTo>
                  <a:moveTo>
                    <a:pt x="1" y="2"/>
                  </a:moveTo>
                  <a:cubicBezTo>
                    <a:pt x="1" y="3"/>
                    <a:pt x="1" y="4"/>
                    <a:pt x="1" y="4"/>
                  </a:cubicBezTo>
                  <a:cubicBezTo>
                    <a:pt x="1" y="4"/>
                    <a:pt x="1" y="3"/>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2" y="0"/>
                  </a:moveTo>
                  <a:cubicBezTo>
                    <a:pt x="2" y="0"/>
                    <a:pt x="2" y="0"/>
                    <a:pt x="2" y="1"/>
                  </a:cubicBezTo>
                  <a:cubicBezTo>
                    <a:pt x="2" y="0"/>
                    <a:pt x="2" y="0"/>
                    <a:pt x="2"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0" name="Freeform 27">
              <a:extLst>
                <a:ext uri="{FF2B5EF4-FFF2-40B4-BE49-F238E27FC236}">
                  <a16:creationId xmlns:a16="http://schemas.microsoft.com/office/drawing/2014/main" id="{37F1F0E6-6125-47D0-A9F0-EA038EB3F632}"/>
                </a:ext>
              </a:extLst>
            </p:cNvPr>
            <p:cNvSpPr>
              <a:spLocks noEditPoints="1"/>
            </p:cNvSpPr>
            <p:nvPr/>
          </p:nvSpPr>
          <p:spPr bwMode="auto">
            <a:xfrm>
              <a:off x="1430338" y="4005263"/>
              <a:ext cx="304800" cy="2166938"/>
            </a:xfrm>
            <a:custGeom>
              <a:avLst/>
              <a:gdLst>
                <a:gd name="T0" fmla="*/ 56 w 61"/>
                <a:gd name="T1" fmla="*/ 434 h 442"/>
                <a:gd name="T2" fmla="*/ 53 w 61"/>
                <a:gd name="T3" fmla="*/ 435 h 442"/>
                <a:gd name="T4" fmla="*/ 61 w 61"/>
                <a:gd name="T5" fmla="*/ 442 h 442"/>
                <a:gd name="T6" fmla="*/ 56 w 61"/>
                <a:gd name="T7" fmla="*/ 434 h 442"/>
                <a:gd name="T8" fmla="*/ 42 w 61"/>
                <a:gd name="T9" fmla="*/ 280 h 442"/>
                <a:gd name="T10" fmla="*/ 14 w 61"/>
                <a:gd name="T11" fmla="*/ 291 h 442"/>
                <a:gd name="T12" fmla="*/ 0 w 61"/>
                <a:gd name="T13" fmla="*/ 296 h 442"/>
                <a:gd name="T14" fmla="*/ 0 w 61"/>
                <a:gd name="T15" fmla="*/ 306 h 442"/>
                <a:gd name="T16" fmla="*/ 6 w 61"/>
                <a:gd name="T17" fmla="*/ 354 h 442"/>
                <a:gd name="T18" fmla="*/ 43 w 61"/>
                <a:gd name="T19" fmla="*/ 341 h 442"/>
                <a:gd name="T20" fmla="*/ 42 w 61"/>
                <a:gd name="T21" fmla="*/ 280 h 442"/>
                <a:gd name="T22" fmla="*/ 30 w 61"/>
                <a:gd name="T23" fmla="*/ 121 h 442"/>
                <a:gd name="T24" fmla="*/ 20 w 61"/>
                <a:gd name="T25" fmla="*/ 124 h 442"/>
                <a:gd name="T26" fmla="*/ 11 w 61"/>
                <a:gd name="T27" fmla="*/ 127 h 442"/>
                <a:gd name="T28" fmla="*/ 4 w 61"/>
                <a:gd name="T29" fmla="*/ 190 h 442"/>
                <a:gd name="T30" fmla="*/ 19 w 61"/>
                <a:gd name="T31" fmla="*/ 186 h 442"/>
                <a:gd name="T32" fmla="*/ 35 w 61"/>
                <a:gd name="T33" fmla="*/ 181 h 442"/>
                <a:gd name="T34" fmla="*/ 30 w 61"/>
                <a:gd name="T35" fmla="*/ 121 h 442"/>
                <a:gd name="T36" fmla="*/ 34 w 61"/>
                <a:gd name="T37" fmla="*/ 0 h 442"/>
                <a:gd name="T38" fmla="*/ 27 w 61"/>
                <a:gd name="T39" fmla="*/ 33 h 442"/>
                <a:gd name="T40" fmla="*/ 30 w 61"/>
                <a:gd name="T41" fmla="*/ 32 h 442"/>
                <a:gd name="T42" fmla="*/ 31 w 61"/>
                <a:gd name="T43" fmla="*/ 26 h 442"/>
                <a:gd name="T44" fmla="*/ 34 w 61"/>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42">
                  <a:moveTo>
                    <a:pt x="56" y="434"/>
                  </a:moveTo>
                  <a:cubicBezTo>
                    <a:pt x="55" y="434"/>
                    <a:pt x="54" y="435"/>
                    <a:pt x="53" y="435"/>
                  </a:cubicBezTo>
                  <a:cubicBezTo>
                    <a:pt x="55" y="438"/>
                    <a:pt x="58" y="440"/>
                    <a:pt x="61" y="442"/>
                  </a:cubicBezTo>
                  <a:cubicBezTo>
                    <a:pt x="59" y="439"/>
                    <a:pt x="58" y="437"/>
                    <a:pt x="56" y="434"/>
                  </a:cubicBezTo>
                  <a:moveTo>
                    <a:pt x="42" y="280"/>
                  </a:moveTo>
                  <a:cubicBezTo>
                    <a:pt x="33" y="284"/>
                    <a:pt x="24" y="288"/>
                    <a:pt x="14" y="291"/>
                  </a:cubicBezTo>
                  <a:cubicBezTo>
                    <a:pt x="9" y="292"/>
                    <a:pt x="4" y="294"/>
                    <a:pt x="0" y="296"/>
                  </a:cubicBezTo>
                  <a:cubicBezTo>
                    <a:pt x="0" y="299"/>
                    <a:pt x="0" y="303"/>
                    <a:pt x="0" y="306"/>
                  </a:cubicBezTo>
                  <a:cubicBezTo>
                    <a:pt x="0" y="324"/>
                    <a:pt x="2" y="339"/>
                    <a:pt x="6" y="354"/>
                  </a:cubicBezTo>
                  <a:cubicBezTo>
                    <a:pt x="18" y="350"/>
                    <a:pt x="31" y="346"/>
                    <a:pt x="43" y="341"/>
                  </a:cubicBezTo>
                  <a:cubicBezTo>
                    <a:pt x="42" y="321"/>
                    <a:pt x="42" y="301"/>
                    <a:pt x="42" y="280"/>
                  </a:cubicBezTo>
                  <a:moveTo>
                    <a:pt x="30" y="121"/>
                  </a:moveTo>
                  <a:cubicBezTo>
                    <a:pt x="26" y="122"/>
                    <a:pt x="23" y="123"/>
                    <a:pt x="20" y="124"/>
                  </a:cubicBezTo>
                  <a:cubicBezTo>
                    <a:pt x="17" y="125"/>
                    <a:pt x="14" y="126"/>
                    <a:pt x="11" y="127"/>
                  </a:cubicBezTo>
                  <a:cubicBezTo>
                    <a:pt x="8" y="148"/>
                    <a:pt x="6" y="169"/>
                    <a:pt x="4" y="190"/>
                  </a:cubicBezTo>
                  <a:cubicBezTo>
                    <a:pt x="9" y="188"/>
                    <a:pt x="14" y="187"/>
                    <a:pt x="19" y="186"/>
                  </a:cubicBezTo>
                  <a:cubicBezTo>
                    <a:pt x="24" y="184"/>
                    <a:pt x="30" y="183"/>
                    <a:pt x="35" y="181"/>
                  </a:cubicBezTo>
                  <a:cubicBezTo>
                    <a:pt x="33" y="161"/>
                    <a:pt x="31" y="141"/>
                    <a:pt x="30" y="121"/>
                  </a:cubicBezTo>
                  <a:moveTo>
                    <a:pt x="34" y="0"/>
                  </a:moveTo>
                  <a:cubicBezTo>
                    <a:pt x="32" y="11"/>
                    <a:pt x="29" y="22"/>
                    <a:pt x="27" y="33"/>
                  </a:cubicBezTo>
                  <a:cubicBezTo>
                    <a:pt x="28" y="33"/>
                    <a:pt x="29" y="32"/>
                    <a:pt x="30" y="32"/>
                  </a:cubicBezTo>
                  <a:cubicBezTo>
                    <a:pt x="30" y="30"/>
                    <a:pt x="31" y="28"/>
                    <a:pt x="31" y="26"/>
                  </a:cubicBezTo>
                  <a:cubicBezTo>
                    <a:pt x="32" y="17"/>
                    <a:pt x="33" y="9"/>
                    <a:pt x="3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1" name="Freeform 28">
              <a:extLst>
                <a:ext uri="{FF2B5EF4-FFF2-40B4-BE49-F238E27FC236}">
                  <a16:creationId xmlns:a16="http://schemas.microsoft.com/office/drawing/2014/main" id="{EB4DA254-8CE5-41C0-AD0A-EBF7346D66A9}"/>
                </a:ext>
              </a:extLst>
            </p:cNvPr>
            <p:cNvSpPr>
              <a:spLocks/>
            </p:cNvSpPr>
            <p:nvPr/>
          </p:nvSpPr>
          <p:spPr bwMode="auto">
            <a:xfrm>
              <a:off x="1485901" y="4162425"/>
              <a:ext cx="93663" cy="465138"/>
            </a:xfrm>
            <a:custGeom>
              <a:avLst/>
              <a:gdLst>
                <a:gd name="T0" fmla="*/ 19 w 19"/>
                <a:gd name="T1" fmla="*/ 0 h 95"/>
                <a:gd name="T2" fmla="*/ 16 w 19"/>
                <a:gd name="T3" fmla="*/ 1 h 95"/>
                <a:gd name="T4" fmla="*/ 0 w 19"/>
                <a:gd name="T5" fmla="*/ 95 h 95"/>
                <a:gd name="T6" fmla="*/ 9 w 19"/>
                <a:gd name="T7" fmla="*/ 92 h 95"/>
                <a:gd name="T8" fmla="*/ 19 w 19"/>
                <a:gd name="T9" fmla="*/ 89 h 95"/>
                <a:gd name="T10" fmla="*/ 17 w 19"/>
                <a:gd name="T11" fmla="*/ 55 h 95"/>
                <a:gd name="T12" fmla="*/ 19 w 19"/>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9" h="95">
                  <a:moveTo>
                    <a:pt x="19" y="0"/>
                  </a:moveTo>
                  <a:cubicBezTo>
                    <a:pt x="18" y="0"/>
                    <a:pt x="17" y="1"/>
                    <a:pt x="16" y="1"/>
                  </a:cubicBezTo>
                  <a:cubicBezTo>
                    <a:pt x="10" y="31"/>
                    <a:pt x="4" y="63"/>
                    <a:pt x="0" y="95"/>
                  </a:cubicBezTo>
                  <a:cubicBezTo>
                    <a:pt x="3" y="94"/>
                    <a:pt x="6" y="93"/>
                    <a:pt x="9" y="92"/>
                  </a:cubicBezTo>
                  <a:cubicBezTo>
                    <a:pt x="12" y="91"/>
                    <a:pt x="15" y="90"/>
                    <a:pt x="19" y="89"/>
                  </a:cubicBezTo>
                  <a:cubicBezTo>
                    <a:pt x="18" y="77"/>
                    <a:pt x="18" y="66"/>
                    <a:pt x="17" y="55"/>
                  </a:cubicBezTo>
                  <a:cubicBezTo>
                    <a:pt x="17" y="37"/>
                    <a:pt x="17" y="18"/>
                    <a:pt x="19"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2" name="Freeform 29">
              <a:extLst>
                <a:ext uri="{FF2B5EF4-FFF2-40B4-BE49-F238E27FC236}">
                  <a16:creationId xmlns:a16="http://schemas.microsoft.com/office/drawing/2014/main" id="{47933694-73D9-40D5-8357-887EB8208197}"/>
                </a:ext>
              </a:extLst>
            </p:cNvPr>
            <p:cNvSpPr>
              <a:spLocks/>
            </p:cNvSpPr>
            <p:nvPr/>
          </p:nvSpPr>
          <p:spPr bwMode="auto">
            <a:xfrm>
              <a:off x="1425576" y="4892675"/>
              <a:ext cx="214313" cy="563563"/>
            </a:xfrm>
            <a:custGeom>
              <a:avLst/>
              <a:gdLst>
                <a:gd name="T0" fmla="*/ 36 w 43"/>
                <a:gd name="T1" fmla="*/ 0 h 115"/>
                <a:gd name="T2" fmla="*/ 20 w 43"/>
                <a:gd name="T3" fmla="*/ 5 h 115"/>
                <a:gd name="T4" fmla="*/ 5 w 43"/>
                <a:gd name="T5" fmla="*/ 9 h 115"/>
                <a:gd name="T6" fmla="*/ 1 w 43"/>
                <a:gd name="T7" fmla="*/ 115 h 115"/>
                <a:gd name="T8" fmla="*/ 15 w 43"/>
                <a:gd name="T9" fmla="*/ 110 h 115"/>
                <a:gd name="T10" fmla="*/ 43 w 43"/>
                <a:gd name="T11" fmla="*/ 99 h 115"/>
                <a:gd name="T12" fmla="*/ 40 w 43"/>
                <a:gd name="T13" fmla="*/ 29 h 115"/>
                <a:gd name="T14" fmla="*/ 36 w 4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5">
                  <a:moveTo>
                    <a:pt x="36" y="0"/>
                  </a:moveTo>
                  <a:cubicBezTo>
                    <a:pt x="31" y="2"/>
                    <a:pt x="25" y="3"/>
                    <a:pt x="20" y="5"/>
                  </a:cubicBezTo>
                  <a:cubicBezTo>
                    <a:pt x="15" y="6"/>
                    <a:pt x="10" y="7"/>
                    <a:pt x="5" y="9"/>
                  </a:cubicBezTo>
                  <a:cubicBezTo>
                    <a:pt x="2" y="45"/>
                    <a:pt x="0" y="81"/>
                    <a:pt x="1" y="115"/>
                  </a:cubicBezTo>
                  <a:cubicBezTo>
                    <a:pt x="5" y="113"/>
                    <a:pt x="10" y="111"/>
                    <a:pt x="15" y="110"/>
                  </a:cubicBezTo>
                  <a:cubicBezTo>
                    <a:pt x="25" y="107"/>
                    <a:pt x="34" y="103"/>
                    <a:pt x="43" y="99"/>
                  </a:cubicBezTo>
                  <a:cubicBezTo>
                    <a:pt x="43" y="76"/>
                    <a:pt x="43" y="53"/>
                    <a:pt x="40" y="29"/>
                  </a:cubicBezTo>
                  <a:cubicBezTo>
                    <a:pt x="39" y="20"/>
                    <a:pt x="38" y="10"/>
                    <a:pt x="36"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3" name="Freeform 30">
              <a:extLst>
                <a:ext uri="{FF2B5EF4-FFF2-40B4-BE49-F238E27FC236}">
                  <a16:creationId xmlns:a16="http://schemas.microsoft.com/office/drawing/2014/main" id="{5EA8EC4D-68FA-4FBE-B756-89735129410E}"/>
                </a:ext>
              </a:extLst>
            </p:cNvPr>
            <p:cNvSpPr>
              <a:spLocks/>
            </p:cNvSpPr>
            <p:nvPr/>
          </p:nvSpPr>
          <p:spPr bwMode="auto">
            <a:xfrm>
              <a:off x="1460501" y="5676900"/>
              <a:ext cx="249238" cy="460375"/>
            </a:xfrm>
            <a:custGeom>
              <a:avLst/>
              <a:gdLst>
                <a:gd name="T0" fmla="*/ 37 w 50"/>
                <a:gd name="T1" fmla="*/ 0 h 94"/>
                <a:gd name="T2" fmla="*/ 0 w 50"/>
                <a:gd name="T3" fmla="*/ 13 h 94"/>
                <a:gd name="T4" fmla="*/ 19 w 50"/>
                <a:gd name="T5" fmla="*/ 60 h 94"/>
                <a:gd name="T6" fmla="*/ 47 w 50"/>
                <a:gd name="T7" fmla="*/ 94 h 94"/>
                <a:gd name="T8" fmla="*/ 50 w 50"/>
                <a:gd name="T9" fmla="*/ 93 h 94"/>
                <a:gd name="T10" fmla="*/ 44 w 50"/>
                <a:gd name="T11" fmla="*/ 75 h 94"/>
                <a:gd name="T12" fmla="*/ 37 w 50"/>
                <a:gd name="T13" fmla="*/ 8 h 94"/>
                <a:gd name="T14" fmla="*/ 37 w 5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4">
                  <a:moveTo>
                    <a:pt x="37" y="0"/>
                  </a:moveTo>
                  <a:cubicBezTo>
                    <a:pt x="25" y="5"/>
                    <a:pt x="12" y="9"/>
                    <a:pt x="0" y="13"/>
                  </a:cubicBezTo>
                  <a:cubicBezTo>
                    <a:pt x="4" y="29"/>
                    <a:pt x="10" y="44"/>
                    <a:pt x="19" y="60"/>
                  </a:cubicBezTo>
                  <a:cubicBezTo>
                    <a:pt x="27" y="74"/>
                    <a:pt x="36" y="85"/>
                    <a:pt x="47" y="94"/>
                  </a:cubicBezTo>
                  <a:cubicBezTo>
                    <a:pt x="48" y="94"/>
                    <a:pt x="49" y="93"/>
                    <a:pt x="50" y="93"/>
                  </a:cubicBezTo>
                  <a:cubicBezTo>
                    <a:pt x="48" y="87"/>
                    <a:pt x="46" y="82"/>
                    <a:pt x="44" y="75"/>
                  </a:cubicBezTo>
                  <a:cubicBezTo>
                    <a:pt x="39" y="53"/>
                    <a:pt x="38" y="30"/>
                    <a:pt x="37" y="8"/>
                  </a:cubicBezTo>
                  <a:cubicBezTo>
                    <a:pt x="37" y="5"/>
                    <a:pt x="37" y="2"/>
                    <a:pt x="37"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4" name="Freeform 31">
              <a:extLst>
                <a:ext uri="{FF2B5EF4-FFF2-40B4-BE49-F238E27FC236}">
                  <a16:creationId xmlns:a16="http://schemas.microsoft.com/office/drawing/2014/main" id="{85D8FCC2-E428-4702-93AC-A7DC6482CBED}"/>
                </a:ext>
              </a:extLst>
            </p:cNvPr>
            <p:cNvSpPr>
              <a:spLocks noEditPoints="1"/>
            </p:cNvSpPr>
            <p:nvPr/>
          </p:nvSpPr>
          <p:spPr bwMode="auto">
            <a:xfrm>
              <a:off x="1385888" y="4618038"/>
              <a:ext cx="53975" cy="612775"/>
            </a:xfrm>
            <a:custGeom>
              <a:avLst/>
              <a:gdLst>
                <a:gd name="T0" fmla="*/ 10 w 11"/>
                <a:gd name="T1" fmla="*/ 1 h 125"/>
                <a:gd name="T2" fmla="*/ 10 w 11"/>
                <a:gd name="T3" fmla="*/ 2 h 125"/>
                <a:gd name="T4" fmla="*/ 0 w 11"/>
                <a:gd name="T5" fmla="*/ 125 h 125"/>
                <a:gd name="T6" fmla="*/ 0 w 11"/>
                <a:gd name="T7" fmla="*/ 125 h 125"/>
                <a:gd name="T8" fmla="*/ 0 w 11"/>
                <a:gd name="T9" fmla="*/ 125 h 125"/>
                <a:gd name="T10" fmla="*/ 0 w 11"/>
                <a:gd name="T11" fmla="*/ 125 h 125"/>
                <a:gd name="T12" fmla="*/ 0 w 11"/>
                <a:gd name="T13" fmla="*/ 125 h 125"/>
                <a:gd name="T14" fmla="*/ 0 w 11"/>
                <a:gd name="T15" fmla="*/ 125 h 125"/>
                <a:gd name="T16" fmla="*/ 10 w 11"/>
                <a:gd name="T17" fmla="*/ 2 h 125"/>
                <a:gd name="T18" fmla="*/ 10 w 11"/>
                <a:gd name="T19" fmla="*/ 2 h 125"/>
                <a:gd name="T20" fmla="*/ 10 w 11"/>
                <a:gd name="T21" fmla="*/ 1 h 125"/>
                <a:gd name="T22" fmla="*/ 11 w 11"/>
                <a:gd name="T23" fmla="*/ 0 h 125"/>
                <a:gd name="T24" fmla="*/ 11 w 11"/>
                <a:gd name="T25" fmla="*/ 0 h 125"/>
                <a:gd name="T26" fmla="*/ 11 w 11"/>
                <a:gd name="T27" fmla="*/ 0 h 125"/>
                <a:gd name="T28" fmla="*/ 11 w 11"/>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5">
                  <a:moveTo>
                    <a:pt x="10" y="1"/>
                  </a:moveTo>
                  <a:cubicBezTo>
                    <a:pt x="10" y="1"/>
                    <a:pt x="10" y="1"/>
                    <a:pt x="10" y="2"/>
                  </a:cubicBezTo>
                  <a:cubicBezTo>
                    <a:pt x="4" y="43"/>
                    <a:pt x="0" y="8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84"/>
                    <a:pt x="4" y="43"/>
                    <a:pt x="10" y="2"/>
                  </a:cubicBezTo>
                  <a:cubicBezTo>
                    <a:pt x="10" y="2"/>
                    <a:pt x="10" y="2"/>
                    <a:pt x="10" y="2"/>
                  </a:cubicBezTo>
                  <a:cubicBezTo>
                    <a:pt x="10" y="1"/>
                    <a:pt x="10" y="1"/>
                    <a:pt x="10" y="1"/>
                  </a:cubicBezTo>
                  <a:moveTo>
                    <a:pt x="11" y="0"/>
                  </a:moveTo>
                  <a:cubicBezTo>
                    <a:pt x="11" y="0"/>
                    <a:pt x="11" y="0"/>
                    <a:pt x="11" y="0"/>
                  </a:cubicBezTo>
                  <a:cubicBezTo>
                    <a:pt x="11" y="0"/>
                    <a:pt x="11" y="0"/>
                    <a:pt x="11" y="0"/>
                  </a:cubicBezTo>
                  <a:cubicBezTo>
                    <a:pt x="11" y="0"/>
                    <a:pt x="11" y="0"/>
                    <a:pt x="11"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5" name="Freeform 32">
              <a:extLst>
                <a:ext uri="{FF2B5EF4-FFF2-40B4-BE49-F238E27FC236}">
                  <a16:creationId xmlns:a16="http://schemas.microsoft.com/office/drawing/2014/main" id="{DB8ED73D-DAB8-4FD4-97EA-41E0E75A37DF}"/>
                </a:ext>
              </a:extLst>
            </p:cNvPr>
            <p:cNvSpPr>
              <a:spLocks noEditPoints="1"/>
            </p:cNvSpPr>
            <p:nvPr/>
          </p:nvSpPr>
          <p:spPr bwMode="auto">
            <a:xfrm>
              <a:off x="1385888" y="3867150"/>
              <a:ext cx="403225" cy="2397125"/>
            </a:xfrm>
            <a:custGeom>
              <a:avLst/>
              <a:gdLst>
                <a:gd name="T0" fmla="*/ 77 w 81"/>
                <a:gd name="T1" fmla="*/ 489 h 489"/>
                <a:gd name="T2" fmla="*/ 81 w 81"/>
                <a:gd name="T3" fmla="*/ 488 h 489"/>
                <a:gd name="T4" fmla="*/ 62 w 81"/>
                <a:gd name="T5" fmla="*/ 463 h 489"/>
                <a:gd name="T6" fmla="*/ 11 w 81"/>
                <a:gd name="T7" fmla="*/ 418 h 489"/>
                <a:gd name="T8" fmla="*/ 11 w 81"/>
                <a:gd name="T9" fmla="*/ 418 h 489"/>
                <a:gd name="T10" fmla="*/ 11 w 81"/>
                <a:gd name="T11" fmla="*/ 417 h 489"/>
                <a:gd name="T12" fmla="*/ 11 w 81"/>
                <a:gd name="T13" fmla="*/ 417 h 489"/>
                <a:gd name="T14" fmla="*/ 11 w 81"/>
                <a:gd name="T15" fmla="*/ 417 h 489"/>
                <a:gd name="T16" fmla="*/ 11 w 81"/>
                <a:gd name="T17" fmla="*/ 417 h 489"/>
                <a:gd name="T18" fmla="*/ 11 w 81"/>
                <a:gd name="T19" fmla="*/ 417 h 489"/>
                <a:gd name="T20" fmla="*/ 11 w 81"/>
                <a:gd name="T21" fmla="*/ 417 h 489"/>
                <a:gd name="T22" fmla="*/ 6 w 81"/>
                <a:gd name="T23" fmla="*/ 410 h 489"/>
                <a:gd name="T24" fmla="*/ 6 w 81"/>
                <a:gd name="T25" fmla="*/ 410 h 489"/>
                <a:gd name="T26" fmla="*/ 6 w 81"/>
                <a:gd name="T27" fmla="*/ 409 h 489"/>
                <a:gd name="T28" fmla="*/ 6 w 81"/>
                <a:gd name="T29" fmla="*/ 409 h 489"/>
                <a:gd name="T30" fmla="*/ 6 w 81"/>
                <a:gd name="T31" fmla="*/ 409 h 489"/>
                <a:gd name="T32" fmla="*/ 6 w 81"/>
                <a:gd name="T33" fmla="*/ 409 h 489"/>
                <a:gd name="T34" fmla="*/ 0 w 81"/>
                <a:gd name="T35" fmla="*/ 279 h 489"/>
                <a:gd name="T36" fmla="*/ 6 w 81"/>
                <a:gd name="T37" fmla="*/ 409 h 489"/>
                <a:gd name="T38" fmla="*/ 9 w 81"/>
                <a:gd name="T39" fmla="*/ 384 h 489"/>
                <a:gd name="T40" fmla="*/ 9 w 81"/>
                <a:gd name="T41" fmla="*/ 334 h 489"/>
                <a:gd name="T42" fmla="*/ 1 w 81"/>
                <a:gd name="T43" fmla="*/ 326 h 489"/>
                <a:gd name="T44" fmla="*/ 0 w 81"/>
                <a:gd name="T45" fmla="*/ 278 h 489"/>
                <a:gd name="T46" fmla="*/ 0 w 81"/>
                <a:gd name="T47" fmla="*/ 278 h 489"/>
                <a:gd name="T48" fmla="*/ 0 w 81"/>
                <a:gd name="T49" fmla="*/ 278 h 489"/>
                <a:gd name="T50" fmla="*/ 10 w 81"/>
                <a:gd name="T51" fmla="*/ 155 h 489"/>
                <a:gd name="T52" fmla="*/ 3 w 81"/>
                <a:gd name="T53" fmla="*/ 220 h 489"/>
                <a:gd name="T54" fmla="*/ 20 w 81"/>
                <a:gd name="T55" fmla="*/ 155 h 489"/>
                <a:gd name="T56" fmla="*/ 10 w 81"/>
                <a:gd name="T57" fmla="*/ 155 h 489"/>
                <a:gd name="T58" fmla="*/ 11 w 81"/>
                <a:gd name="T59" fmla="*/ 153 h 489"/>
                <a:gd name="T60" fmla="*/ 11 w 81"/>
                <a:gd name="T61" fmla="*/ 153 h 489"/>
                <a:gd name="T62" fmla="*/ 11 w 81"/>
                <a:gd name="T63" fmla="*/ 153 h 489"/>
                <a:gd name="T64" fmla="*/ 11 w 81"/>
                <a:gd name="T65" fmla="*/ 152 h 489"/>
                <a:gd name="T66" fmla="*/ 11 w 81"/>
                <a:gd name="T67" fmla="*/ 152 h 489"/>
                <a:gd name="T68" fmla="*/ 11 w 81"/>
                <a:gd name="T69" fmla="*/ 152 h 489"/>
                <a:gd name="T70" fmla="*/ 11 w 81"/>
                <a:gd name="T71" fmla="*/ 149 h 489"/>
                <a:gd name="T72" fmla="*/ 11 w 81"/>
                <a:gd name="T73" fmla="*/ 149 h 489"/>
                <a:gd name="T74" fmla="*/ 11 w 81"/>
                <a:gd name="T75" fmla="*/ 149 h 489"/>
                <a:gd name="T76" fmla="*/ 12 w 81"/>
                <a:gd name="T77" fmla="*/ 148 h 489"/>
                <a:gd name="T78" fmla="*/ 12 w 81"/>
                <a:gd name="T79" fmla="*/ 148 h 489"/>
                <a:gd name="T80" fmla="*/ 12 w 81"/>
                <a:gd name="T81" fmla="*/ 147 h 489"/>
                <a:gd name="T82" fmla="*/ 36 w 81"/>
                <a:gd name="T83" fmla="*/ 61 h 489"/>
                <a:gd name="T84" fmla="*/ 50 w 81"/>
                <a:gd name="T85"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489">
                  <a:moveTo>
                    <a:pt x="11" y="418"/>
                  </a:moveTo>
                  <a:cubicBezTo>
                    <a:pt x="32" y="450"/>
                    <a:pt x="65" y="488"/>
                    <a:pt x="77" y="489"/>
                  </a:cubicBezTo>
                  <a:cubicBezTo>
                    <a:pt x="77" y="489"/>
                    <a:pt x="77" y="489"/>
                    <a:pt x="77" y="489"/>
                  </a:cubicBezTo>
                  <a:cubicBezTo>
                    <a:pt x="78" y="489"/>
                    <a:pt x="79" y="488"/>
                    <a:pt x="81" y="488"/>
                  </a:cubicBezTo>
                  <a:cubicBezTo>
                    <a:pt x="77" y="481"/>
                    <a:pt x="73" y="476"/>
                    <a:pt x="70" y="470"/>
                  </a:cubicBezTo>
                  <a:cubicBezTo>
                    <a:pt x="67" y="468"/>
                    <a:pt x="64" y="466"/>
                    <a:pt x="62" y="463"/>
                  </a:cubicBezTo>
                  <a:cubicBezTo>
                    <a:pt x="58" y="465"/>
                    <a:pt x="54" y="467"/>
                    <a:pt x="51" y="468"/>
                  </a:cubicBezTo>
                  <a:cubicBezTo>
                    <a:pt x="38" y="454"/>
                    <a:pt x="23" y="435"/>
                    <a:pt x="11" y="418"/>
                  </a:cubicBezTo>
                  <a:moveTo>
                    <a:pt x="11" y="417"/>
                  </a:moveTo>
                  <a:cubicBezTo>
                    <a:pt x="11" y="418"/>
                    <a:pt x="11" y="418"/>
                    <a:pt x="11" y="418"/>
                  </a:cubicBezTo>
                  <a:cubicBezTo>
                    <a:pt x="11" y="418"/>
                    <a:pt x="11" y="418"/>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6" y="410"/>
                  </a:moveTo>
                  <a:cubicBezTo>
                    <a:pt x="6" y="410"/>
                    <a:pt x="6" y="410"/>
                    <a:pt x="6" y="410"/>
                  </a:cubicBezTo>
                  <a:cubicBezTo>
                    <a:pt x="6" y="410"/>
                    <a:pt x="6" y="410"/>
                    <a:pt x="6" y="410"/>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0" y="279"/>
                  </a:moveTo>
                  <a:cubicBezTo>
                    <a:pt x="0" y="280"/>
                    <a:pt x="0" y="282"/>
                    <a:pt x="0" y="284"/>
                  </a:cubicBezTo>
                  <a:cubicBezTo>
                    <a:pt x="0" y="324"/>
                    <a:pt x="3" y="405"/>
                    <a:pt x="6" y="409"/>
                  </a:cubicBezTo>
                  <a:cubicBezTo>
                    <a:pt x="5" y="408"/>
                    <a:pt x="4" y="399"/>
                    <a:pt x="3" y="386"/>
                  </a:cubicBezTo>
                  <a:cubicBezTo>
                    <a:pt x="5" y="385"/>
                    <a:pt x="7" y="385"/>
                    <a:pt x="9" y="384"/>
                  </a:cubicBezTo>
                  <a:cubicBezTo>
                    <a:pt x="11" y="384"/>
                    <a:pt x="13" y="383"/>
                    <a:pt x="15" y="382"/>
                  </a:cubicBezTo>
                  <a:cubicBezTo>
                    <a:pt x="11" y="367"/>
                    <a:pt x="9" y="352"/>
                    <a:pt x="9" y="334"/>
                  </a:cubicBezTo>
                  <a:cubicBezTo>
                    <a:pt x="9" y="331"/>
                    <a:pt x="9" y="327"/>
                    <a:pt x="9" y="324"/>
                  </a:cubicBezTo>
                  <a:cubicBezTo>
                    <a:pt x="6" y="325"/>
                    <a:pt x="3" y="325"/>
                    <a:pt x="1" y="326"/>
                  </a:cubicBezTo>
                  <a:cubicBezTo>
                    <a:pt x="0" y="308"/>
                    <a:pt x="0" y="291"/>
                    <a:pt x="0" y="279"/>
                  </a:cubicBezTo>
                  <a:moveTo>
                    <a:pt x="0" y="278"/>
                  </a:moveTo>
                  <a:cubicBezTo>
                    <a:pt x="0" y="279"/>
                    <a:pt x="0" y="279"/>
                    <a:pt x="0" y="279"/>
                  </a:cubicBezTo>
                  <a:cubicBezTo>
                    <a:pt x="0" y="279"/>
                    <a:pt x="0" y="279"/>
                    <a:pt x="0" y="278"/>
                  </a:cubicBezTo>
                  <a:moveTo>
                    <a:pt x="0" y="278"/>
                  </a:moveTo>
                  <a:cubicBezTo>
                    <a:pt x="0" y="278"/>
                    <a:pt x="0" y="278"/>
                    <a:pt x="0" y="278"/>
                  </a:cubicBezTo>
                  <a:cubicBezTo>
                    <a:pt x="0" y="278"/>
                    <a:pt x="0" y="278"/>
                    <a:pt x="0" y="278"/>
                  </a:cubicBezTo>
                  <a:moveTo>
                    <a:pt x="10" y="155"/>
                  </a:moveTo>
                  <a:cubicBezTo>
                    <a:pt x="4" y="196"/>
                    <a:pt x="0" y="237"/>
                    <a:pt x="0" y="278"/>
                  </a:cubicBezTo>
                  <a:cubicBezTo>
                    <a:pt x="0" y="259"/>
                    <a:pt x="1" y="239"/>
                    <a:pt x="3" y="220"/>
                  </a:cubicBezTo>
                  <a:cubicBezTo>
                    <a:pt x="6" y="219"/>
                    <a:pt x="9" y="218"/>
                    <a:pt x="13" y="218"/>
                  </a:cubicBezTo>
                  <a:cubicBezTo>
                    <a:pt x="15" y="197"/>
                    <a:pt x="17" y="176"/>
                    <a:pt x="20" y="155"/>
                  </a:cubicBezTo>
                  <a:cubicBezTo>
                    <a:pt x="17" y="156"/>
                    <a:pt x="13" y="157"/>
                    <a:pt x="10" y="158"/>
                  </a:cubicBezTo>
                  <a:cubicBezTo>
                    <a:pt x="10" y="157"/>
                    <a:pt x="10" y="156"/>
                    <a:pt x="10" y="155"/>
                  </a:cubicBezTo>
                  <a:moveTo>
                    <a:pt x="11" y="153"/>
                  </a:moveTo>
                  <a:cubicBezTo>
                    <a:pt x="11" y="153"/>
                    <a:pt x="11" y="153"/>
                    <a:pt x="11" y="153"/>
                  </a:cubicBezTo>
                  <a:cubicBezTo>
                    <a:pt x="11" y="153"/>
                    <a:pt x="11" y="153"/>
                    <a:pt x="11" y="153"/>
                  </a:cubicBezTo>
                  <a:cubicBezTo>
                    <a:pt x="11" y="153"/>
                    <a:pt x="11" y="153"/>
                    <a:pt x="11" y="153"/>
                  </a:cubicBezTo>
                  <a:moveTo>
                    <a:pt x="11" y="153"/>
                  </a:moveTo>
                  <a:cubicBezTo>
                    <a:pt x="11" y="153"/>
                    <a:pt x="11" y="153"/>
                    <a:pt x="11" y="153"/>
                  </a:cubicBezTo>
                  <a:cubicBezTo>
                    <a:pt x="11" y="153"/>
                    <a:pt x="11" y="153"/>
                    <a:pt x="11" y="153"/>
                  </a:cubicBezTo>
                  <a:moveTo>
                    <a:pt x="11" y="152"/>
                  </a:moveTo>
                  <a:cubicBezTo>
                    <a:pt x="11" y="152"/>
                    <a:pt x="11" y="152"/>
                    <a:pt x="11" y="152"/>
                  </a:cubicBezTo>
                  <a:cubicBezTo>
                    <a:pt x="11" y="152"/>
                    <a:pt x="11" y="152"/>
                    <a:pt x="11" y="152"/>
                  </a:cubicBezTo>
                  <a:moveTo>
                    <a:pt x="11" y="151"/>
                  </a:moveTo>
                  <a:cubicBezTo>
                    <a:pt x="11" y="151"/>
                    <a:pt x="11" y="152"/>
                    <a:pt x="11" y="152"/>
                  </a:cubicBezTo>
                  <a:cubicBezTo>
                    <a:pt x="11" y="152"/>
                    <a:pt x="11" y="151"/>
                    <a:pt x="11" y="151"/>
                  </a:cubicBezTo>
                  <a:moveTo>
                    <a:pt x="11" y="149"/>
                  </a:moveTo>
                  <a:cubicBezTo>
                    <a:pt x="11" y="149"/>
                    <a:pt x="11" y="149"/>
                    <a:pt x="11" y="149"/>
                  </a:cubicBezTo>
                  <a:cubicBezTo>
                    <a:pt x="11" y="149"/>
                    <a:pt x="11" y="149"/>
                    <a:pt x="11" y="149"/>
                  </a:cubicBezTo>
                  <a:moveTo>
                    <a:pt x="11" y="148"/>
                  </a:moveTo>
                  <a:cubicBezTo>
                    <a:pt x="11" y="148"/>
                    <a:pt x="11" y="149"/>
                    <a:pt x="11" y="149"/>
                  </a:cubicBezTo>
                  <a:cubicBezTo>
                    <a:pt x="11" y="149"/>
                    <a:pt x="11" y="148"/>
                    <a:pt x="11" y="148"/>
                  </a:cubicBezTo>
                  <a:moveTo>
                    <a:pt x="12" y="148"/>
                  </a:moveTo>
                  <a:cubicBezTo>
                    <a:pt x="11" y="148"/>
                    <a:pt x="11" y="148"/>
                    <a:pt x="11" y="148"/>
                  </a:cubicBezTo>
                  <a:cubicBezTo>
                    <a:pt x="11" y="148"/>
                    <a:pt x="11" y="148"/>
                    <a:pt x="12" y="148"/>
                  </a:cubicBezTo>
                  <a:moveTo>
                    <a:pt x="50" y="0"/>
                  </a:moveTo>
                  <a:cubicBezTo>
                    <a:pt x="33" y="48"/>
                    <a:pt x="20" y="98"/>
                    <a:pt x="12" y="147"/>
                  </a:cubicBezTo>
                  <a:cubicBezTo>
                    <a:pt x="16" y="119"/>
                    <a:pt x="23" y="91"/>
                    <a:pt x="30" y="63"/>
                  </a:cubicBezTo>
                  <a:cubicBezTo>
                    <a:pt x="32" y="62"/>
                    <a:pt x="34" y="62"/>
                    <a:pt x="36" y="61"/>
                  </a:cubicBezTo>
                  <a:cubicBezTo>
                    <a:pt x="38" y="50"/>
                    <a:pt x="41" y="39"/>
                    <a:pt x="43" y="28"/>
                  </a:cubicBezTo>
                  <a:cubicBezTo>
                    <a:pt x="45" y="19"/>
                    <a:pt x="47" y="9"/>
                    <a:pt x="50" y="1"/>
                  </a:cubicBezTo>
                  <a:cubicBezTo>
                    <a:pt x="50" y="0"/>
                    <a:pt x="50" y="0"/>
                    <a:pt x="50"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6" name="Freeform 33">
              <a:extLst>
                <a:ext uri="{FF2B5EF4-FFF2-40B4-BE49-F238E27FC236}">
                  <a16:creationId xmlns:a16="http://schemas.microsoft.com/office/drawing/2014/main" id="{3771C81D-6AB0-459A-AD96-679CD04E22A5}"/>
                </a:ext>
              </a:extLst>
            </p:cNvPr>
            <p:cNvSpPr>
              <a:spLocks/>
            </p:cNvSpPr>
            <p:nvPr/>
          </p:nvSpPr>
          <p:spPr bwMode="auto">
            <a:xfrm>
              <a:off x="1435101" y="4167188"/>
              <a:ext cx="130175" cy="474663"/>
            </a:xfrm>
            <a:custGeom>
              <a:avLst/>
              <a:gdLst>
                <a:gd name="T0" fmla="*/ 26 w 26"/>
                <a:gd name="T1" fmla="*/ 0 h 97"/>
                <a:gd name="T2" fmla="*/ 20 w 26"/>
                <a:gd name="T3" fmla="*/ 2 h 97"/>
                <a:gd name="T4" fmla="*/ 2 w 26"/>
                <a:gd name="T5" fmla="*/ 86 h 97"/>
                <a:gd name="T6" fmla="*/ 2 w 26"/>
                <a:gd name="T7" fmla="*/ 87 h 97"/>
                <a:gd name="T8" fmla="*/ 1 w 26"/>
                <a:gd name="T9" fmla="*/ 87 h 97"/>
                <a:gd name="T10" fmla="*/ 1 w 26"/>
                <a:gd name="T11" fmla="*/ 87 h 97"/>
                <a:gd name="T12" fmla="*/ 1 w 26"/>
                <a:gd name="T13" fmla="*/ 88 h 97"/>
                <a:gd name="T14" fmla="*/ 1 w 26"/>
                <a:gd name="T15" fmla="*/ 88 h 97"/>
                <a:gd name="T16" fmla="*/ 1 w 26"/>
                <a:gd name="T17" fmla="*/ 88 h 97"/>
                <a:gd name="T18" fmla="*/ 1 w 26"/>
                <a:gd name="T19" fmla="*/ 90 h 97"/>
                <a:gd name="T20" fmla="*/ 1 w 26"/>
                <a:gd name="T21" fmla="*/ 91 h 97"/>
                <a:gd name="T22" fmla="*/ 1 w 26"/>
                <a:gd name="T23" fmla="*/ 91 h 97"/>
                <a:gd name="T24" fmla="*/ 1 w 26"/>
                <a:gd name="T25" fmla="*/ 91 h 97"/>
                <a:gd name="T26" fmla="*/ 1 w 26"/>
                <a:gd name="T27" fmla="*/ 92 h 97"/>
                <a:gd name="T28" fmla="*/ 1 w 26"/>
                <a:gd name="T29" fmla="*/ 92 h 97"/>
                <a:gd name="T30" fmla="*/ 1 w 26"/>
                <a:gd name="T31" fmla="*/ 92 h 97"/>
                <a:gd name="T32" fmla="*/ 1 w 26"/>
                <a:gd name="T33" fmla="*/ 92 h 97"/>
                <a:gd name="T34" fmla="*/ 1 w 26"/>
                <a:gd name="T35" fmla="*/ 92 h 97"/>
                <a:gd name="T36" fmla="*/ 0 w 26"/>
                <a:gd name="T37" fmla="*/ 93 h 97"/>
                <a:gd name="T38" fmla="*/ 0 w 26"/>
                <a:gd name="T39" fmla="*/ 94 h 97"/>
                <a:gd name="T40" fmla="*/ 0 w 26"/>
                <a:gd name="T41" fmla="*/ 94 h 97"/>
                <a:gd name="T42" fmla="*/ 0 w 26"/>
                <a:gd name="T43" fmla="*/ 97 h 97"/>
                <a:gd name="T44" fmla="*/ 10 w 26"/>
                <a:gd name="T45" fmla="*/ 94 h 97"/>
                <a:gd name="T46" fmla="*/ 26 w 26"/>
                <a:gd name="T4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97">
                  <a:moveTo>
                    <a:pt x="26" y="0"/>
                  </a:moveTo>
                  <a:cubicBezTo>
                    <a:pt x="24" y="1"/>
                    <a:pt x="22" y="1"/>
                    <a:pt x="20" y="2"/>
                  </a:cubicBezTo>
                  <a:cubicBezTo>
                    <a:pt x="13" y="30"/>
                    <a:pt x="6" y="58"/>
                    <a:pt x="2" y="86"/>
                  </a:cubicBezTo>
                  <a:cubicBezTo>
                    <a:pt x="2" y="86"/>
                    <a:pt x="2" y="86"/>
                    <a:pt x="2"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90"/>
                    <a:pt x="1" y="90"/>
                  </a:cubicBezTo>
                  <a:cubicBezTo>
                    <a:pt x="1" y="90"/>
                    <a:pt x="1" y="91"/>
                    <a:pt x="1" y="91"/>
                  </a:cubicBezTo>
                  <a:cubicBezTo>
                    <a:pt x="1" y="91"/>
                    <a:pt x="1" y="91"/>
                    <a:pt x="1" y="91"/>
                  </a:cubicBezTo>
                  <a:cubicBezTo>
                    <a:pt x="1" y="91"/>
                    <a:pt x="1" y="91"/>
                    <a:pt x="1" y="91"/>
                  </a:cubicBezTo>
                  <a:cubicBezTo>
                    <a:pt x="1" y="91"/>
                    <a:pt x="1" y="92"/>
                    <a:pt x="1" y="92"/>
                  </a:cubicBezTo>
                  <a:cubicBezTo>
                    <a:pt x="1" y="92"/>
                    <a:pt x="1" y="92"/>
                    <a:pt x="1" y="92"/>
                  </a:cubicBezTo>
                  <a:cubicBezTo>
                    <a:pt x="1" y="92"/>
                    <a:pt x="1" y="92"/>
                    <a:pt x="1" y="92"/>
                  </a:cubicBezTo>
                  <a:cubicBezTo>
                    <a:pt x="1" y="92"/>
                    <a:pt x="1" y="92"/>
                    <a:pt x="1" y="92"/>
                  </a:cubicBezTo>
                  <a:cubicBezTo>
                    <a:pt x="1" y="92"/>
                    <a:pt x="1" y="92"/>
                    <a:pt x="1" y="92"/>
                  </a:cubicBezTo>
                  <a:cubicBezTo>
                    <a:pt x="0" y="93"/>
                    <a:pt x="0" y="93"/>
                    <a:pt x="0" y="93"/>
                  </a:cubicBezTo>
                  <a:cubicBezTo>
                    <a:pt x="0" y="93"/>
                    <a:pt x="0" y="93"/>
                    <a:pt x="0" y="94"/>
                  </a:cubicBezTo>
                  <a:cubicBezTo>
                    <a:pt x="0" y="94"/>
                    <a:pt x="0" y="94"/>
                    <a:pt x="0" y="94"/>
                  </a:cubicBezTo>
                  <a:cubicBezTo>
                    <a:pt x="0" y="95"/>
                    <a:pt x="0" y="96"/>
                    <a:pt x="0" y="97"/>
                  </a:cubicBezTo>
                  <a:cubicBezTo>
                    <a:pt x="3" y="96"/>
                    <a:pt x="7" y="95"/>
                    <a:pt x="10" y="94"/>
                  </a:cubicBezTo>
                  <a:cubicBezTo>
                    <a:pt x="14" y="62"/>
                    <a:pt x="20" y="30"/>
                    <a:pt x="26"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7" name="Freeform 34">
              <a:extLst>
                <a:ext uri="{FF2B5EF4-FFF2-40B4-BE49-F238E27FC236}">
                  <a16:creationId xmlns:a16="http://schemas.microsoft.com/office/drawing/2014/main" id="{D15F5DF0-B4E1-4097-B2D9-8DFBC0534155}"/>
                </a:ext>
              </a:extLst>
            </p:cNvPr>
            <p:cNvSpPr>
              <a:spLocks/>
            </p:cNvSpPr>
            <p:nvPr/>
          </p:nvSpPr>
          <p:spPr bwMode="auto">
            <a:xfrm>
              <a:off x="1385888" y="4935538"/>
              <a:ext cx="65088" cy="530225"/>
            </a:xfrm>
            <a:custGeom>
              <a:avLst/>
              <a:gdLst>
                <a:gd name="T0" fmla="*/ 13 w 13"/>
                <a:gd name="T1" fmla="*/ 0 h 108"/>
                <a:gd name="T2" fmla="*/ 3 w 13"/>
                <a:gd name="T3" fmla="*/ 2 h 108"/>
                <a:gd name="T4" fmla="*/ 0 w 13"/>
                <a:gd name="T5" fmla="*/ 60 h 108"/>
                <a:gd name="T6" fmla="*/ 0 w 13"/>
                <a:gd name="T7" fmla="*/ 60 h 108"/>
                <a:gd name="T8" fmla="*/ 0 w 13"/>
                <a:gd name="T9" fmla="*/ 60 h 108"/>
                <a:gd name="T10" fmla="*/ 0 w 13"/>
                <a:gd name="T11" fmla="*/ 60 h 108"/>
                <a:gd name="T12" fmla="*/ 0 w 13"/>
                <a:gd name="T13" fmla="*/ 60 h 108"/>
                <a:gd name="T14" fmla="*/ 0 w 13"/>
                <a:gd name="T15" fmla="*/ 60 h 108"/>
                <a:gd name="T16" fmla="*/ 0 w 13"/>
                <a:gd name="T17" fmla="*/ 60 h 108"/>
                <a:gd name="T18" fmla="*/ 0 w 13"/>
                <a:gd name="T19" fmla="*/ 61 h 108"/>
                <a:gd name="T20" fmla="*/ 0 w 13"/>
                <a:gd name="T21" fmla="*/ 61 h 108"/>
                <a:gd name="T22" fmla="*/ 0 w 13"/>
                <a:gd name="T23" fmla="*/ 61 h 108"/>
                <a:gd name="T24" fmla="*/ 0 w 13"/>
                <a:gd name="T25" fmla="*/ 61 h 108"/>
                <a:gd name="T26" fmla="*/ 1 w 13"/>
                <a:gd name="T27" fmla="*/ 108 h 108"/>
                <a:gd name="T28" fmla="*/ 9 w 13"/>
                <a:gd name="T29" fmla="*/ 106 h 108"/>
                <a:gd name="T30" fmla="*/ 13 w 13"/>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8">
                  <a:moveTo>
                    <a:pt x="13" y="0"/>
                  </a:moveTo>
                  <a:cubicBezTo>
                    <a:pt x="9" y="0"/>
                    <a:pt x="6" y="1"/>
                    <a:pt x="3" y="2"/>
                  </a:cubicBezTo>
                  <a:cubicBezTo>
                    <a:pt x="1" y="21"/>
                    <a:pt x="0" y="41"/>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73"/>
                    <a:pt x="0" y="90"/>
                    <a:pt x="1" y="108"/>
                  </a:cubicBezTo>
                  <a:cubicBezTo>
                    <a:pt x="3" y="107"/>
                    <a:pt x="6" y="107"/>
                    <a:pt x="9" y="106"/>
                  </a:cubicBezTo>
                  <a:cubicBezTo>
                    <a:pt x="8" y="72"/>
                    <a:pt x="10" y="36"/>
                    <a:pt x="13"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8" name="Freeform 35">
              <a:extLst>
                <a:ext uri="{FF2B5EF4-FFF2-40B4-BE49-F238E27FC236}">
                  <a16:creationId xmlns:a16="http://schemas.microsoft.com/office/drawing/2014/main" id="{5638A3E9-A15C-46B1-A7CE-B5F7CCC6F0E5}"/>
                </a:ext>
              </a:extLst>
            </p:cNvPr>
            <p:cNvSpPr>
              <a:spLocks/>
            </p:cNvSpPr>
            <p:nvPr/>
          </p:nvSpPr>
          <p:spPr bwMode="auto">
            <a:xfrm>
              <a:off x="1400176" y="5740400"/>
              <a:ext cx="295275" cy="420688"/>
            </a:xfrm>
            <a:custGeom>
              <a:avLst/>
              <a:gdLst>
                <a:gd name="T0" fmla="*/ 12 w 59"/>
                <a:gd name="T1" fmla="*/ 0 h 86"/>
                <a:gd name="T2" fmla="*/ 6 w 59"/>
                <a:gd name="T3" fmla="*/ 2 h 86"/>
                <a:gd name="T4" fmla="*/ 0 w 59"/>
                <a:gd name="T5" fmla="*/ 4 h 86"/>
                <a:gd name="T6" fmla="*/ 3 w 59"/>
                <a:gd name="T7" fmla="*/ 27 h 86"/>
                <a:gd name="T8" fmla="*/ 3 w 59"/>
                <a:gd name="T9" fmla="*/ 27 h 86"/>
                <a:gd name="T10" fmla="*/ 3 w 59"/>
                <a:gd name="T11" fmla="*/ 27 h 86"/>
                <a:gd name="T12" fmla="*/ 3 w 59"/>
                <a:gd name="T13" fmla="*/ 27 h 86"/>
                <a:gd name="T14" fmla="*/ 3 w 59"/>
                <a:gd name="T15" fmla="*/ 27 h 86"/>
                <a:gd name="T16" fmla="*/ 3 w 59"/>
                <a:gd name="T17" fmla="*/ 27 h 86"/>
                <a:gd name="T18" fmla="*/ 3 w 59"/>
                <a:gd name="T19" fmla="*/ 27 h 86"/>
                <a:gd name="T20" fmla="*/ 3 w 59"/>
                <a:gd name="T21" fmla="*/ 27 h 86"/>
                <a:gd name="T22" fmla="*/ 3 w 59"/>
                <a:gd name="T23" fmla="*/ 28 h 86"/>
                <a:gd name="T24" fmla="*/ 3 w 59"/>
                <a:gd name="T25" fmla="*/ 28 h 86"/>
                <a:gd name="T26" fmla="*/ 8 w 59"/>
                <a:gd name="T27" fmla="*/ 35 h 86"/>
                <a:gd name="T28" fmla="*/ 8 w 59"/>
                <a:gd name="T29" fmla="*/ 35 h 86"/>
                <a:gd name="T30" fmla="*/ 8 w 59"/>
                <a:gd name="T31" fmla="*/ 35 h 86"/>
                <a:gd name="T32" fmla="*/ 8 w 59"/>
                <a:gd name="T33" fmla="*/ 35 h 86"/>
                <a:gd name="T34" fmla="*/ 8 w 59"/>
                <a:gd name="T35" fmla="*/ 35 h 86"/>
                <a:gd name="T36" fmla="*/ 8 w 59"/>
                <a:gd name="T37" fmla="*/ 35 h 86"/>
                <a:gd name="T38" fmla="*/ 8 w 59"/>
                <a:gd name="T39" fmla="*/ 35 h 86"/>
                <a:gd name="T40" fmla="*/ 8 w 59"/>
                <a:gd name="T41" fmla="*/ 35 h 86"/>
                <a:gd name="T42" fmla="*/ 8 w 59"/>
                <a:gd name="T43" fmla="*/ 35 h 86"/>
                <a:gd name="T44" fmla="*/ 8 w 59"/>
                <a:gd name="T45" fmla="*/ 36 h 86"/>
                <a:gd name="T46" fmla="*/ 8 w 59"/>
                <a:gd name="T47" fmla="*/ 36 h 86"/>
                <a:gd name="T48" fmla="*/ 48 w 59"/>
                <a:gd name="T49" fmla="*/ 86 h 86"/>
                <a:gd name="T50" fmla="*/ 59 w 59"/>
                <a:gd name="T51" fmla="*/ 81 h 86"/>
                <a:gd name="T52" fmla="*/ 31 w 59"/>
                <a:gd name="T53" fmla="*/ 47 h 86"/>
                <a:gd name="T54" fmla="*/ 12 w 59"/>
                <a:gd name="T5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86">
                  <a:moveTo>
                    <a:pt x="12" y="0"/>
                  </a:moveTo>
                  <a:cubicBezTo>
                    <a:pt x="10" y="1"/>
                    <a:pt x="8" y="2"/>
                    <a:pt x="6" y="2"/>
                  </a:cubicBezTo>
                  <a:cubicBezTo>
                    <a:pt x="4" y="3"/>
                    <a:pt x="2" y="3"/>
                    <a:pt x="0" y="4"/>
                  </a:cubicBezTo>
                  <a:cubicBezTo>
                    <a:pt x="1" y="17"/>
                    <a:pt x="2" y="26"/>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8"/>
                    <a:pt x="3" y="28"/>
                  </a:cubicBezTo>
                  <a:cubicBezTo>
                    <a:pt x="3" y="28"/>
                    <a:pt x="3" y="28"/>
                    <a:pt x="3" y="28"/>
                  </a:cubicBezTo>
                  <a:cubicBezTo>
                    <a:pt x="5" y="30"/>
                    <a:pt x="6" y="32"/>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20" y="53"/>
                    <a:pt x="35" y="72"/>
                    <a:pt x="48" y="86"/>
                  </a:cubicBezTo>
                  <a:cubicBezTo>
                    <a:pt x="51" y="85"/>
                    <a:pt x="55" y="83"/>
                    <a:pt x="59" y="81"/>
                  </a:cubicBezTo>
                  <a:cubicBezTo>
                    <a:pt x="48" y="72"/>
                    <a:pt x="39" y="61"/>
                    <a:pt x="31" y="47"/>
                  </a:cubicBezTo>
                  <a:cubicBezTo>
                    <a:pt x="22" y="31"/>
                    <a:pt x="16" y="16"/>
                    <a:pt x="12"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9" name="Freeform 36">
              <a:extLst>
                <a:ext uri="{FF2B5EF4-FFF2-40B4-BE49-F238E27FC236}">
                  <a16:creationId xmlns:a16="http://schemas.microsoft.com/office/drawing/2014/main" id="{112B2D1A-2F30-45AD-B064-43D6D8666714}"/>
                </a:ext>
              </a:extLst>
            </p:cNvPr>
            <p:cNvSpPr>
              <a:spLocks noEditPoints="1"/>
            </p:cNvSpPr>
            <p:nvPr/>
          </p:nvSpPr>
          <p:spPr bwMode="auto">
            <a:xfrm>
              <a:off x="1495426" y="3162300"/>
              <a:ext cx="219075" cy="465138"/>
            </a:xfrm>
            <a:custGeom>
              <a:avLst/>
              <a:gdLst>
                <a:gd name="T0" fmla="*/ 1 w 44"/>
                <a:gd name="T1" fmla="*/ 1 h 95"/>
                <a:gd name="T2" fmla="*/ 1 w 44"/>
                <a:gd name="T3" fmla="*/ 1 h 95"/>
                <a:gd name="T4" fmla="*/ 44 w 44"/>
                <a:gd name="T5" fmla="*/ 95 h 95"/>
                <a:gd name="T6" fmla="*/ 44 w 44"/>
                <a:gd name="T7" fmla="*/ 95 h 95"/>
                <a:gd name="T8" fmla="*/ 1 w 44"/>
                <a:gd name="T9" fmla="*/ 1 h 95"/>
                <a:gd name="T10" fmla="*/ 1 w 44"/>
                <a:gd name="T11" fmla="*/ 1 h 95"/>
                <a:gd name="T12" fmla="*/ 1 w 44"/>
                <a:gd name="T13" fmla="*/ 1 h 95"/>
                <a:gd name="T14" fmla="*/ 1 w 44"/>
                <a:gd name="T15" fmla="*/ 1 h 95"/>
                <a:gd name="T16" fmla="*/ 1 w 44"/>
                <a:gd name="T17" fmla="*/ 1 h 95"/>
                <a:gd name="T18" fmla="*/ 1 w 44"/>
                <a:gd name="T19" fmla="*/ 1 h 95"/>
                <a:gd name="T20" fmla="*/ 1 w 44"/>
                <a:gd name="T21" fmla="*/ 1 h 95"/>
                <a:gd name="T22" fmla="*/ 1 w 44"/>
                <a:gd name="T23" fmla="*/ 1 h 95"/>
                <a:gd name="T24" fmla="*/ 1 w 44"/>
                <a:gd name="T25" fmla="*/ 1 h 95"/>
                <a:gd name="T26" fmla="*/ 1 w 44"/>
                <a:gd name="T27" fmla="*/ 1 h 95"/>
                <a:gd name="T28" fmla="*/ 1 w 44"/>
                <a:gd name="T29" fmla="*/ 1 h 95"/>
                <a:gd name="T30" fmla="*/ 1 w 44"/>
                <a:gd name="T31" fmla="*/ 1 h 95"/>
                <a:gd name="T32" fmla="*/ 1 w 44"/>
                <a:gd name="T33" fmla="*/ 1 h 95"/>
                <a:gd name="T34" fmla="*/ 1 w 44"/>
                <a:gd name="T35" fmla="*/ 1 h 95"/>
                <a:gd name="T36" fmla="*/ 1 w 44"/>
                <a:gd name="T37" fmla="*/ 1 h 95"/>
                <a:gd name="T38" fmla="*/ 1 w 44"/>
                <a:gd name="T39" fmla="*/ 1 h 95"/>
                <a:gd name="T40" fmla="*/ 1 w 44"/>
                <a:gd name="T41" fmla="*/ 1 h 95"/>
                <a:gd name="T42" fmla="*/ 1 w 44"/>
                <a:gd name="T43" fmla="*/ 1 h 95"/>
                <a:gd name="T44" fmla="*/ 1 w 44"/>
                <a:gd name="T45" fmla="*/ 1 h 95"/>
                <a:gd name="T46" fmla="*/ 1 w 44"/>
                <a:gd name="T47" fmla="*/ 1 h 95"/>
                <a:gd name="T48" fmla="*/ 1 w 44"/>
                <a:gd name="T49" fmla="*/ 0 h 95"/>
                <a:gd name="T50" fmla="*/ 1 w 44"/>
                <a:gd name="T51" fmla="*/ 0 h 95"/>
                <a:gd name="T52" fmla="*/ 1 w 44"/>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5">
                  <a:moveTo>
                    <a:pt x="1" y="1"/>
                  </a:moveTo>
                  <a:cubicBezTo>
                    <a:pt x="1" y="1"/>
                    <a:pt x="1" y="1"/>
                    <a:pt x="1" y="1"/>
                  </a:cubicBezTo>
                  <a:cubicBezTo>
                    <a:pt x="0" y="35"/>
                    <a:pt x="30" y="74"/>
                    <a:pt x="44" y="95"/>
                  </a:cubicBezTo>
                  <a:cubicBezTo>
                    <a:pt x="44" y="95"/>
                    <a:pt x="44" y="95"/>
                    <a:pt x="44" y="95"/>
                  </a:cubicBezTo>
                  <a:cubicBezTo>
                    <a:pt x="30" y="74"/>
                    <a:pt x="0" y="35"/>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0" name="Freeform 37">
              <a:extLst>
                <a:ext uri="{FF2B5EF4-FFF2-40B4-BE49-F238E27FC236}">
                  <a16:creationId xmlns:a16="http://schemas.microsoft.com/office/drawing/2014/main" id="{D735E22C-FB3E-4F13-B708-1212A4299C58}"/>
                </a:ext>
              </a:extLst>
            </p:cNvPr>
            <p:cNvSpPr>
              <a:spLocks noEditPoints="1"/>
            </p:cNvSpPr>
            <p:nvPr/>
          </p:nvSpPr>
          <p:spPr bwMode="auto">
            <a:xfrm>
              <a:off x="1495426" y="3132138"/>
              <a:ext cx="623888" cy="495300"/>
            </a:xfrm>
            <a:custGeom>
              <a:avLst/>
              <a:gdLst>
                <a:gd name="T0" fmla="*/ 79 w 125"/>
                <a:gd name="T1" fmla="*/ 90 h 101"/>
                <a:gd name="T2" fmla="*/ 79 w 125"/>
                <a:gd name="T3" fmla="*/ 90 h 101"/>
                <a:gd name="T4" fmla="*/ 76 w 125"/>
                <a:gd name="T5" fmla="*/ 88 h 101"/>
                <a:gd name="T6" fmla="*/ 79 w 125"/>
                <a:gd name="T7" fmla="*/ 85 h 101"/>
                <a:gd name="T8" fmla="*/ 80 w 125"/>
                <a:gd name="T9" fmla="*/ 85 h 101"/>
                <a:gd name="T10" fmla="*/ 83 w 125"/>
                <a:gd name="T11" fmla="*/ 86 h 101"/>
                <a:gd name="T12" fmla="*/ 81 w 125"/>
                <a:gd name="T13" fmla="*/ 89 h 101"/>
                <a:gd name="T14" fmla="*/ 79 w 125"/>
                <a:gd name="T15" fmla="*/ 90 h 101"/>
                <a:gd name="T16" fmla="*/ 51 w 125"/>
                <a:gd name="T17" fmla="*/ 91 h 101"/>
                <a:gd name="T18" fmla="*/ 51 w 125"/>
                <a:gd name="T19" fmla="*/ 89 h 101"/>
                <a:gd name="T20" fmla="*/ 58 w 125"/>
                <a:gd name="T21" fmla="*/ 85 h 101"/>
                <a:gd name="T22" fmla="*/ 64 w 125"/>
                <a:gd name="T23" fmla="*/ 84 h 101"/>
                <a:gd name="T24" fmla="*/ 66 w 125"/>
                <a:gd name="T25" fmla="*/ 85 h 101"/>
                <a:gd name="T26" fmla="*/ 64 w 125"/>
                <a:gd name="T27" fmla="*/ 89 h 101"/>
                <a:gd name="T28" fmla="*/ 57 w 125"/>
                <a:gd name="T29" fmla="*/ 89 h 101"/>
                <a:gd name="T30" fmla="*/ 51 w 125"/>
                <a:gd name="T31" fmla="*/ 91 h 101"/>
                <a:gd name="T32" fmla="*/ 51 w 125"/>
                <a:gd name="T33" fmla="*/ 91 h 101"/>
                <a:gd name="T34" fmla="*/ 11 w 125"/>
                <a:gd name="T35" fmla="*/ 0 h 101"/>
                <a:gd name="T36" fmla="*/ 1 w 125"/>
                <a:gd name="T37" fmla="*/ 6 h 101"/>
                <a:gd name="T38" fmla="*/ 1 w 125"/>
                <a:gd name="T39" fmla="*/ 6 h 101"/>
                <a:gd name="T40" fmla="*/ 1 w 125"/>
                <a:gd name="T41" fmla="*/ 7 h 101"/>
                <a:gd name="T42" fmla="*/ 1 w 125"/>
                <a:gd name="T43" fmla="*/ 7 h 101"/>
                <a:gd name="T44" fmla="*/ 1 w 125"/>
                <a:gd name="T45" fmla="*/ 7 h 101"/>
                <a:gd name="T46" fmla="*/ 1 w 125"/>
                <a:gd name="T47" fmla="*/ 7 h 101"/>
                <a:gd name="T48" fmla="*/ 1 w 125"/>
                <a:gd name="T49" fmla="*/ 7 h 101"/>
                <a:gd name="T50" fmla="*/ 1 w 125"/>
                <a:gd name="T51" fmla="*/ 7 h 101"/>
                <a:gd name="T52" fmla="*/ 1 w 125"/>
                <a:gd name="T53" fmla="*/ 7 h 101"/>
                <a:gd name="T54" fmla="*/ 1 w 125"/>
                <a:gd name="T55" fmla="*/ 7 h 101"/>
                <a:gd name="T56" fmla="*/ 1 w 125"/>
                <a:gd name="T57" fmla="*/ 7 h 101"/>
                <a:gd name="T58" fmla="*/ 1 w 125"/>
                <a:gd name="T59" fmla="*/ 7 h 101"/>
                <a:gd name="T60" fmla="*/ 1 w 125"/>
                <a:gd name="T61" fmla="*/ 7 h 101"/>
                <a:gd name="T62" fmla="*/ 1 w 125"/>
                <a:gd name="T63" fmla="*/ 7 h 101"/>
                <a:gd name="T64" fmla="*/ 1 w 125"/>
                <a:gd name="T65" fmla="*/ 7 h 101"/>
                <a:gd name="T66" fmla="*/ 1 w 125"/>
                <a:gd name="T67" fmla="*/ 7 h 101"/>
                <a:gd name="T68" fmla="*/ 44 w 125"/>
                <a:gd name="T69" fmla="*/ 101 h 101"/>
                <a:gd name="T70" fmla="*/ 45 w 125"/>
                <a:gd name="T71" fmla="*/ 101 h 101"/>
                <a:gd name="T72" fmla="*/ 51 w 125"/>
                <a:gd name="T73" fmla="*/ 99 h 101"/>
                <a:gd name="T74" fmla="*/ 53 w 125"/>
                <a:gd name="T75" fmla="*/ 94 h 101"/>
                <a:gd name="T76" fmla="*/ 55 w 125"/>
                <a:gd name="T77" fmla="*/ 93 h 101"/>
                <a:gd name="T78" fmla="*/ 55 w 125"/>
                <a:gd name="T79" fmla="*/ 94 h 101"/>
                <a:gd name="T80" fmla="*/ 54 w 125"/>
                <a:gd name="T81" fmla="*/ 99 h 101"/>
                <a:gd name="T82" fmla="*/ 73 w 125"/>
                <a:gd name="T83" fmla="*/ 95 h 101"/>
                <a:gd name="T84" fmla="*/ 74 w 125"/>
                <a:gd name="T85" fmla="*/ 95 h 101"/>
                <a:gd name="T86" fmla="*/ 90 w 125"/>
                <a:gd name="T87" fmla="*/ 98 h 101"/>
                <a:gd name="T88" fmla="*/ 125 w 125"/>
                <a:gd name="T89" fmla="*/ 48 h 101"/>
                <a:gd name="T90" fmla="*/ 84 w 125"/>
                <a:gd name="T91" fmla="*/ 74 h 101"/>
                <a:gd name="T92" fmla="*/ 72 w 125"/>
                <a:gd name="T93" fmla="*/ 75 h 101"/>
                <a:gd name="T94" fmla="*/ 16 w 125"/>
                <a:gd name="T95" fmla="*/ 17 h 101"/>
                <a:gd name="T96" fmla="*/ 11 w 125"/>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01">
                  <a:moveTo>
                    <a:pt x="79" y="90"/>
                  </a:moveTo>
                  <a:cubicBezTo>
                    <a:pt x="79" y="90"/>
                    <a:pt x="79" y="90"/>
                    <a:pt x="79" y="90"/>
                  </a:cubicBezTo>
                  <a:cubicBezTo>
                    <a:pt x="77" y="90"/>
                    <a:pt x="76" y="89"/>
                    <a:pt x="76" y="88"/>
                  </a:cubicBezTo>
                  <a:cubicBezTo>
                    <a:pt x="77" y="86"/>
                    <a:pt x="78" y="85"/>
                    <a:pt x="79" y="85"/>
                  </a:cubicBezTo>
                  <a:cubicBezTo>
                    <a:pt x="79" y="85"/>
                    <a:pt x="80" y="85"/>
                    <a:pt x="80" y="85"/>
                  </a:cubicBezTo>
                  <a:cubicBezTo>
                    <a:pt x="81" y="85"/>
                    <a:pt x="82" y="85"/>
                    <a:pt x="83" y="86"/>
                  </a:cubicBezTo>
                  <a:cubicBezTo>
                    <a:pt x="83" y="87"/>
                    <a:pt x="82" y="88"/>
                    <a:pt x="81" y="89"/>
                  </a:cubicBezTo>
                  <a:cubicBezTo>
                    <a:pt x="81" y="89"/>
                    <a:pt x="80" y="90"/>
                    <a:pt x="79" y="90"/>
                  </a:cubicBezTo>
                  <a:moveTo>
                    <a:pt x="51" y="91"/>
                  </a:moveTo>
                  <a:cubicBezTo>
                    <a:pt x="50" y="91"/>
                    <a:pt x="50" y="89"/>
                    <a:pt x="51" y="89"/>
                  </a:cubicBezTo>
                  <a:cubicBezTo>
                    <a:pt x="53" y="87"/>
                    <a:pt x="55" y="86"/>
                    <a:pt x="58" y="85"/>
                  </a:cubicBezTo>
                  <a:cubicBezTo>
                    <a:pt x="60" y="85"/>
                    <a:pt x="62" y="84"/>
                    <a:pt x="64" y="84"/>
                  </a:cubicBezTo>
                  <a:cubicBezTo>
                    <a:pt x="65" y="84"/>
                    <a:pt x="65" y="85"/>
                    <a:pt x="66" y="85"/>
                  </a:cubicBezTo>
                  <a:cubicBezTo>
                    <a:pt x="68" y="86"/>
                    <a:pt x="66" y="88"/>
                    <a:pt x="64" y="89"/>
                  </a:cubicBezTo>
                  <a:cubicBezTo>
                    <a:pt x="62" y="89"/>
                    <a:pt x="60" y="89"/>
                    <a:pt x="57" y="89"/>
                  </a:cubicBezTo>
                  <a:cubicBezTo>
                    <a:pt x="55" y="89"/>
                    <a:pt x="53" y="90"/>
                    <a:pt x="51" y="91"/>
                  </a:cubicBezTo>
                  <a:cubicBezTo>
                    <a:pt x="51" y="91"/>
                    <a:pt x="51" y="91"/>
                    <a:pt x="51" y="91"/>
                  </a:cubicBezTo>
                  <a:moveTo>
                    <a:pt x="11" y="0"/>
                  </a:moveTo>
                  <a:cubicBezTo>
                    <a:pt x="6" y="1"/>
                    <a:pt x="2" y="3"/>
                    <a:pt x="1" y="6"/>
                  </a:cubicBezTo>
                  <a:cubicBezTo>
                    <a:pt x="1" y="6"/>
                    <a:pt x="1" y="6"/>
                    <a:pt x="1" y="6"/>
                  </a:cubicBezTo>
                  <a:cubicBezTo>
                    <a:pt x="1" y="6"/>
                    <a:pt x="1" y="6"/>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41"/>
                    <a:pt x="30" y="80"/>
                    <a:pt x="44" y="101"/>
                  </a:cubicBezTo>
                  <a:cubicBezTo>
                    <a:pt x="45" y="101"/>
                    <a:pt x="45" y="101"/>
                    <a:pt x="45" y="101"/>
                  </a:cubicBezTo>
                  <a:cubicBezTo>
                    <a:pt x="47" y="100"/>
                    <a:pt x="49" y="100"/>
                    <a:pt x="51" y="99"/>
                  </a:cubicBezTo>
                  <a:cubicBezTo>
                    <a:pt x="51" y="97"/>
                    <a:pt x="52" y="96"/>
                    <a:pt x="53" y="94"/>
                  </a:cubicBezTo>
                  <a:cubicBezTo>
                    <a:pt x="53" y="93"/>
                    <a:pt x="54" y="93"/>
                    <a:pt x="55" y="93"/>
                  </a:cubicBezTo>
                  <a:cubicBezTo>
                    <a:pt x="55" y="93"/>
                    <a:pt x="55" y="93"/>
                    <a:pt x="55" y="94"/>
                  </a:cubicBezTo>
                  <a:cubicBezTo>
                    <a:pt x="55" y="95"/>
                    <a:pt x="54" y="97"/>
                    <a:pt x="54" y="99"/>
                  </a:cubicBezTo>
                  <a:cubicBezTo>
                    <a:pt x="60" y="97"/>
                    <a:pt x="67" y="95"/>
                    <a:pt x="73" y="95"/>
                  </a:cubicBezTo>
                  <a:cubicBezTo>
                    <a:pt x="74" y="95"/>
                    <a:pt x="74" y="95"/>
                    <a:pt x="74" y="95"/>
                  </a:cubicBezTo>
                  <a:cubicBezTo>
                    <a:pt x="79" y="95"/>
                    <a:pt x="85" y="96"/>
                    <a:pt x="90" y="98"/>
                  </a:cubicBezTo>
                  <a:cubicBezTo>
                    <a:pt x="102" y="81"/>
                    <a:pt x="115" y="64"/>
                    <a:pt x="125" y="48"/>
                  </a:cubicBezTo>
                  <a:cubicBezTo>
                    <a:pt x="115" y="60"/>
                    <a:pt x="102" y="70"/>
                    <a:pt x="84" y="74"/>
                  </a:cubicBezTo>
                  <a:cubicBezTo>
                    <a:pt x="79" y="74"/>
                    <a:pt x="76" y="75"/>
                    <a:pt x="72" y="75"/>
                  </a:cubicBezTo>
                  <a:cubicBezTo>
                    <a:pt x="40" y="75"/>
                    <a:pt x="25" y="46"/>
                    <a:pt x="16" y="17"/>
                  </a:cubicBezTo>
                  <a:cubicBezTo>
                    <a:pt x="15" y="14"/>
                    <a:pt x="14" y="6"/>
                    <a:pt x="1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1" name="Freeform 38">
              <a:extLst>
                <a:ext uri="{FF2B5EF4-FFF2-40B4-BE49-F238E27FC236}">
                  <a16:creationId xmlns:a16="http://schemas.microsoft.com/office/drawing/2014/main" id="{2D57E1BC-5EEC-4F1B-AEDE-A436974875CE}"/>
                </a:ext>
              </a:extLst>
            </p:cNvPr>
            <p:cNvSpPr>
              <a:spLocks/>
            </p:cNvSpPr>
            <p:nvPr/>
          </p:nvSpPr>
          <p:spPr bwMode="auto">
            <a:xfrm>
              <a:off x="1749426" y="3587750"/>
              <a:ext cx="20638" cy="30163"/>
            </a:xfrm>
            <a:custGeom>
              <a:avLst/>
              <a:gdLst>
                <a:gd name="T0" fmla="*/ 4 w 4"/>
                <a:gd name="T1" fmla="*/ 0 h 6"/>
                <a:gd name="T2" fmla="*/ 2 w 4"/>
                <a:gd name="T3" fmla="*/ 1 h 6"/>
                <a:gd name="T4" fmla="*/ 0 w 4"/>
                <a:gd name="T5" fmla="*/ 6 h 6"/>
                <a:gd name="T6" fmla="*/ 3 w 4"/>
                <a:gd name="T7" fmla="*/ 6 h 6"/>
                <a:gd name="T8" fmla="*/ 4 w 4"/>
                <a:gd name="T9" fmla="*/ 1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3" y="0"/>
                    <a:pt x="2" y="0"/>
                    <a:pt x="2" y="1"/>
                  </a:cubicBezTo>
                  <a:cubicBezTo>
                    <a:pt x="1" y="3"/>
                    <a:pt x="0" y="4"/>
                    <a:pt x="0" y="6"/>
                  </a:cubicBezTo>
                  <a:cubicBezTo>
                    <a:pt x="1" y="6"/>
                    <a:pt x="2" y="6"/>
                    <a:pt x="3" y="6"/>
                  </a:cubicBezTo>
                  <a:cubicBezTo>
                    <a:pt x="3" y="4"/>
                    <a:pt x="4" y="2"/>
                    <a:pt x="4" y="1"/>
                  </a:cubicBezTo>
                  <a:cubicBezTo>
                    <a:pt x="4" y="0"/>
                    <a:pt x="4" y="0"/>
                    <a:pt x="4" y="0"/>
                  </a:cubicBezTo>
                </a:path>
              </a:pathLst>
            </a:custGeom>
            <a:solidFill>
              <a:srgbClr val="35B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2" name="Freeform 39">
              <a:extLst>
                <a:ext uri="{FF2B5EF4-FFF2-40B4-BE49-F238E27FC236}">
                  <a16:creationId xmlns:a16="http://schemas.microsoft.com/office/drawing/2014/main" id="{47EA0D70-621C-4187-984F-ABB8F6395899}"/>
                </a:ext>
              </a:extLst>
            </p:cNvPr>
            <p:cNvSpPr>
              <a:spLocks/>
            </p:cNvSpPr>
            <p:nvPr/>
          </p:nvSpPr>
          <p:spPr bwMode="auto">
            <a:xfrm>
              <a:off x="1744663" y="3544888"/>
              <a:ext cx="90488" cy="33338"/>
            </a:xfrm>
            <a:custGeom>
              <a:avLst/>
              <a:gdLst>
                <a:gd name="T0" fmla="*/ 14 w 18"/>
                <a:gd name="T1" fmla="*/ 0 h 7"/>
                <a:gd name="T2" fmla="*/ 8 w 18"/>
                <a:gd name="T3" fmla="*/ 1 h 7"/>
                <a:gd name="T4" fmla="*/ 1 w 18"/>
                <a:gd name="T5" fmla="*/ 5 h 7"/>
                <a:gd name="T6" fmla="*/ 1 w 18"/>
                <a:gd name="T7" fmla="*/ 7 h 7"/>
                <a:gd name="T8" fmla="*/ 1 w 18"/>
                <a:gd name="T9" fmla="*/ 7 h 7"/>
                <a:gd name="T10" fmla="*/ 7 w 18"/>
                <a:gd name="T11" fmla="*/ 5 h 7"/>
                <a:gd name="T12" fmla="*/ 14 w 18"/>
                <a:gd name="T13" fmla="*/ 5 h 7"/>
                <a:gd name="T14" fmla="*/ 16 w 18"/>
                <a:gd name="T15" fmla="*/ 1 h 7"/>
                <a:gd name="T16" fmla="*/ 14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4" y="0"/>
                  </a:moveTo>
                  <a:cubicBezTo>
                    <a:pt x="12" y="0"/>
                    <a:pt x="10" y="1"/>
                    <a:pt x="8" y="1"/>
                  </a:cubicBezTo>
                  <a:cubicBezTo>
                    <a:pt x="5" y="2"/>
                    <a:pt x="3" y="3"/>
                    <a:pt x="1" y="5"/>
                  </a:cubicBezTo>
                  <a:cubicBezTo>
                    <a:pt x="0" y="5"/>
                    <a:pt x="0" y="7"/>
                    <a:pt x="1" y="7"/>
                  </a:cubicBezTo>
                  <a:cubicBezTo>
                    <a:pt x="1" y="7"/>
                    <a:pt x="1" y="7"/>
                    <a:pt x="1" y="7"/>
                  </a:cubicBezTo>
                  <a:cubicBezTo>
                    <a:pt x="3" y="6"/>
                    <a:pt x="5" y="5"/>
                    <a:pt x="7" y="5"/>
                  </a:cubicBezTo>
                  <a:cubicBezTo>
                    <a:pt x="10" y="5"/>
                    <a:pt x="12" y="5"/>
                    <a:pt x="14" y="5"/>
                  </a:cubicBezTo>
                  <a:cubicBezTo>
                    <a:pt x="16" y="4"/>
                    <a:pt x="18" y="2"/>
                    <a:pt x="16" y="1"/>
                  </a:cubicBezTo>
                  <a:cubicBezTo>
                    <a:pt x="15" y="1"/>
                    <a:pt x="15" y="0"/>
                    <a:pt x="1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3" name="Freeform 40">
              <a:extLst>
                <a:ext uri="{FF2B5EF4-FFF2-40B4-BE49-F238E27FC236}">
                  <a16:creationId xmlns:a16="http://schemas.microsoft.com/office/drawing/2014/main" id="{4806C204-6257-4D4A-AC5C-E0E902B28568}"/>
                </a:ext>
              </a:extLst>
            </p:cNvPr>
            <p:cNvSpPr>
              <a:spLocks/>
            </p:cNvSpPr>
            <p:nvPr/>
          </p:nvSpPr>
          <p:spPr bwMode="auto">
            <a:xfrm>
              <a:off x="1874838" y="3549650"/>
              <a:ext cx="34925" cy="23813"/>
            </a:xfrm>
            <a:custGeom>
              <a:avLst/>
              <a:gdLst>
                <a:gd name="T0" fmla="*/ 4 w 7"/>
                <a:gd name="T1" fmla="*/ 0 h 5"/>
                <a:gd name="T2" fmla="*/ 3 w 7"/>
                <a:gd name="T3" fmla="*/ 0 h 5"/>
                <a:gd name="T4" fmla="*/ 0 w 7"/>
                <a:gd name="T5" fmla="*/ 3 h 5"/>
                <a:gd name="T6" fmla="*/ 3 w 7"/>
                <a:gd name="T7" fmla="*/ 5 h 5"/>
                <a:gd name="T8" fmla="*/ 3 w 7"/>
                <a:gd name="T9" fmla="*/ 5 h 5"/>
                <a:gd name="T10" fmla="*/ 5 w 7"/>
                <a:gd name="T11" fmla="*/ 4 h 5"/>
                <a:gd name="T12" fmla="*/ 7 w 7"/>
                <a:gd name="T13" fmla="*/ 1 h 5"/>
                <a:gd name="T14" fmla="*/ 4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0"/>
                  </a:moveTo>
                  <a:cubicBezTo>
                    <a:pt x="4" y="0"/>
                    <a:pt x="3" y="0"/>
                    <a:pt x="3" y="0"/>
                  </a:cubicBezTo>
                  <a:cubicBezTo>
                    <a:pt x="2" y="0"/>
                    <a:pt x="1" y="1"/>
                    <a:pt x="0" y="3"/>
                  </a:cubicBezTo>
                  <a:cubicBezTo>
                    <a:pt x="0" y="4"/>
                    <a:pt x="1" y="5"/>
                    <a:pt x="3" y="5"/>
                  </a:cubicBezTo>
                  <a:cubicBezTo>
                    <a:pt x="3" y="5"/>
                    <a:pt x="3" y="5"/>
                    <a:pt x="3" y="5"/>
                  </a:cubicBezTo>
                  <a:cubicBezTo>
                    <a:pt x="4" y="5"/>
                    <a:pt x="5" y="4"/>
                    <a:pt x="5" y="4"/>
                  </a:cubicBezTo>
                  <a:cubicBezTo>
                    <a:pt x="6" y="3"/>
                    <a:pt x="7" y="2"/>
                    <a:pt x="7" y="1"/>
                  </a:cubicBezTo>
                  <a:cubicBezTo>
                    <a:pt x="6" y="0"/>
                    <a:pt x="5" y="0"/>
                    <a:pt x="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4" name="Freeform 41">
              <a:extLst>
                <a:ext uri="{FF2B5EF4-FFF2-40B4-BE49-F238E27FC236}">
                  <a16:creationId xmlns:a16="http://schemas.microsoft.com/office/drawing/2014/main" id="{09F29229-39C6-4ADF-8E09-88F5E96F1657}"/>
                </a:ext>
              </a:extLst>
            </p:cNvPr>
            <p:cNvSpPr>
              <a:spLocks/>
            </p:cNvSpPr>
            <p:nvPr/>
          </p:nvSpPr>
          <p:spPr bwMode="auto">
            <a:xfrm>
              <a:off x="1619251" y="3195638"/>
              <a:ext cx="76200" cy="176213"/>
            </a:xfrm>
            <a:custGeom>
              <a:avLst/>
              <a:gdLst>
                <a:gd name="T0" fmla="*/ 1 w 15"/>
                <a:gd name="T1" fmla="*/ 0 h 36"/>
                <a:gd name="T2" fmla="*/ 0 w 15"/>
                <a:gd name="T3" fmla="*/ 2 h 36"/>
                <a:gd name="T4" fmla="*/ 5 w 15"/>
                <a:gd name="T5" fmla="*/ 21 h 36"/>
                <a:gd name="T6" fmla="*/ 13 w 15"/>
                <a:gd name="T7" fmla="*/ 36 h 36"/>
                <a:gd name="T8" fmla="*/ 13 w 15"/>
                <a:gd name="T9" fmla="*/ 36 h 36"/>
                <a:gd name="T10" fmla="*/ 14 w 15"/>
                <a:gd name="T11" fmla="*/ 35 h 36"/>
                <a:gd name="T12" fmla="*/ 7 w 15"/>
                <a:gd name="T13" fmla="*/ 16 h 36"/>
                <a:gd name="T14" fmla="*/ 2 w 15"/>
                <a:gd name="T15" fmla="*/ 0 h 36"/>
                <a:gd name="T16" fmla="*/ 1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1" y="0"/>
                  </a:moveTo>
                  <a:cubicBezTo>
                    <a:pt x="1" y="0"/>
                    <a:pt x="0" y="1"/>
                    <a:pt x="0" y="2"/>
                  </a:cubicBezTo>
                  <a:cubicBezTo>
                    <a:pt x="1" y="8"/>
                    <a:pt x="3" y="15"/>
                    <a:pt x="5" y="21"/>
                  </a:cubicBezTo>
                  <a:cubicBezTo>
                    <a:pt x="7" y="26"/>
                    <a:pt x="8" y="33"/>
                    <a:pt x="13" y="36"/>
                  </a:cubicBezTo>
                  <a:cubicBezTo>
                    <a:pt x="13" y="36"/>
                    <a:pt x="13" y="36"/>
                    <a:pt x="13" y="36"/>
                  </a:cubicBezTo>
                  <a:cubicBezTo>
                    <a:pt x="14" y="36"/>
                    <a:pt x="15" y="35"/>
                    <a:pt x="14" y="35"/>
                  </a:cubicBezTo>
                  <a:cubicBezTo>
                    <a:pt x="14" y="29"/>
                    <a:pt x="9" y="22"/>
                    <a:pt x="7" y="16"/>
                  </a:cubicBezTo>
                  <a:cubicBezTo>
                    <a:pt x="6" y="11"/>
                    <a:pt x="5" y="5"/>
                    <a:pt x="2" y="0"/>
                  </a:cubicBezTo>
                  <a:cubicBezTo>
                    <a:pt x="2" y="0"/>
                    <a:pt x="1" y="0"/>
                    <a:pt x="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5" name="Freeform 42">
              <a:extLst>
                <a:ext uri="{FF2B5EF4-FFF2-40B4-BE49-F238E27FC236}">
                  <a16:creationId xmlns:a16="http://schemas.microsoft.com/office/drawing/2014/main" id="{86315336-C172-4094-9359-C5BAC302F738}"/>
                </a:ext>
              </a:extLst>
            </p:cNvPr>
            <p:cNvSpPr>
              <a:spLocks/>
            </p:cNvSpPr>
            <p:nvPr/>
          </p:nvSpPr>
          <p:spPr bwMode="auto">
            <a:xfrm>
              <a:off x="1695451" y="3387725"/>
              <a:ext cx="39688" cy="33338"/>
            </a:xfrm>
            <a:custGeom>
              <a:avLst/>
              <a:gdLst>
                <a:gd name="T0" fmla="*/ 2 w 8"/>
                <a:gd name="T1" fmla="*/ 0 h 7"/>
                <a:gd name="T2" fmla="*/ 0 w 8"/>
                <a:gd name="T3" fmla="*/ 2 h 7"/>
                <a:gd name="T4" fmla="*/ 3 w 8"/>
                <a:gd name="T5" fmla="*/ 5 h 7"/>
                <a:gd name="T6" fmla="*/ 6 w 8"/>
                <a:gd name="T7" fmla="*/ 7 h 7"/>
                <a:gd name="T8" fmla="*/ 7 w 8"/>
                <a:gd name="T9" fmla="*/ 7 h 7"/>
                <a:gd name="T10" fmla="*/ 8 w 8"/>
                <a:gd name="T11" fmla="*/ 6 h 7"/>
                <a:gd name="T12" fmla="*/ 2 w 8"/>
                <a:gd name="T13" fmla="*/ 0 h 7"/>
                <a:gd name="T14" fmla="*/ 2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2" y="0"/>
                  </a:moveTo>
                  <a:cubicBezTo>
                    <a:pt x="1" y="0"/>
                    <a:pt x="0" y="1"/>
                    <a:pt x="0" y="2"/>
                  </a:cubicBezTo>
                  <a:cubicBezTo>
                    <a:pt x="1" y="3"/>
                    <a:pt x="2" y="4"/>
                    <a:pt x="3" y="5"/>
                  </a:cubicBezTo>
                  <a:cubicBezTo>
                    <a:pt x="4" y="6"/>
                    <a:pt x="5" y="7"/>
                    <a:pt x="6" y="7"/>
                  </a:cubicBezTo>
                  <a:cubicBezTo>
                    <a:pt x="7" y="7"/>
                    <a:pt x="7" y="7"/>
                    <a:pt x="7" y="7"/>
                  </a:cubicBezTo>
                  <a:cubicBezTo>
                    <a:pt x="7" y="7"/>
                    <a:pt x="8" y="6"/>
                    <a:pt x="8" y="6"/>
                  </a:cubicBezTo>
                  <a:cubicBezTo>
                    <a:pt x="7" y="3"/>
                    <a:pt x="5" y="1"/>
                    <a:pt x="2" y="0"/>
                  </a:cubicBezTo>
                  <a:cubicBezTo>
                    <a:pt x="2" y="0"/>
                    <a:pt x="2" y="0"/>
                    <a:pt x="2"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grpSp>
      <p:sp>
        <p:nvSpPr>
          <p:cNvPr id="48" name="Hộp Văn bản 37">
            <a:extLst>
              <a:ext uri="{FF2B5EF4-FFF2-40B4-BE49-F238E27FC236}">
                <a16:creationId xmlns:a16="http://schemas.microsoft.com/office/drawing/2014/main" id="{45111870-D124-4362-A0B4-A99E502AF8B5}"/>
              </a:ext>
            </a:extLst>
          </p:cNvPr>
          <p:cNvSpPr txBox="1"/>
          <p:nvPr/>
        </p:nvSpPr>
        <p:spPr>
          <a:xfrm>
            <a:off x="240631" y="78636"/>
            <a:ext cx="10200095" cy="76944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Thảo</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luận</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nhận</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smtClean="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xét</a:t>
            </a:r>
            <a:r>
              <a:rPr kumimoji="0" lang="en-US" sz="4400" b="1" i="0" u="none" strike="noStrike" kern="1200" cap="none" spc="0" normalizeH="0" baseline="0" noProof="0" dirty="0" smtClean="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nội</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dung:</a:t>
            </a:r>
            <a:endParaRPr kumimoji="0" lang="vi-VN"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9" name="Hộp Văn bản 38">
            <a:extLst>
              <a:ext uri="{FF2B5EF4-FFF2-40B4-BE49-F238E27FC236}">
                <a16:creationId xmlns:a16="http://schemas.microsoft.com/office/drawing/2014/main" id="{EB90ECA7-0815-4489-B205-B1705A0A27FE}"/>
              </a:ext>
            </a:extLst>
          </p:cNvPr>
          <p:cNvSpPr txBox="1"/>
          <p:nvPr/>
        </p:nvSpPr>
        <p:spPr>
          <a:xfrm>
            <a:off x="1939377" y="1819653"/>
            <a:ext cx="8260718" cy="2499467"/>
          </a:xfrm>
          <a:prstGeom prst="rect">
            <a:avLst/>
          </a:prstGeom>
          <a:noFill/>
        </p:spPr>
        <p:txBody>
          <a:bodyPr wrap="square" rtlCol="0">
            <a:spAutoFit/>
          </a:bodyPr>
          <a:lstStyle/>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sinh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nếp</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p>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học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động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phong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trào</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1088050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1000"/>
                                        <p:tgtEl>
                                          <p:spTgt spid="49">
                                            <p:txEl>
                                              <p:pRg st="0" end="0"/>
                                            </p:txEl>
                                          </p:spTgt>
                                        </p:tgtEl>
                                      </p:cBhvr>
                                    </p:animEffect>
                                    <p:anim calcmode="lin" valueType="num">
                                      <p:cBhvr>
                                        <p:cTn id="12"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9">
                                            <p:txEl>
                                              <p:pRg st="1" end="1"/>
                                            </p:txEl>
                                          </p:spTgt>
                                        </p:tgtEl>
                                        <p:attrNameLst>
                                          <p:attrName>style.visibility</p:attrName>
                                        </p:attrNameLst>
                                      </p:cBhvr>
                                      <p:to>
                                        <p:strVal val="visible"/>
                                      </p:to>
                                    </p:set>
                                    <p:animEffect transition="in" filter="fade">
                                      <p:cBhvr>
                                        <p:cTn id="17" dur="1000"/>
                                        <p:tgtEl>
                                          <p:spTgt spid="49">
                                            <p:txEl>
                                              <p:pRg st="1" end="1"/>
                                            </p:txEl>
                                          </p:spTgt>
                                        </p:tgtEl>
                                      </p:cBhvr>
                                    </p:animEffect>
                                    <p:anim calcmode="lin" valueType="num">
                                      <p:cBhvr>
                                        <p:cTn id="18"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animEffect transition="in" filter="fade">
                                      <p:cBhvr>
                                        <p:cTn id="23" dur="1000"/>
                                        <p:tgtEl>
                                          <p:spTgt spid="49">
                                            <p:txEl>
                                              <p:pRg st="2" end="2"/>
                                            </p:txEl>
                                          </p:spTgt>
                                        </p:tgtEl>
                                      </p:cBhvr>
                                    </p:animEffect>
                                    <p:anim calcmode="lin" valueType="num">
                                      <p:cBhvr>
                                        <p:cTn id="24"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1"/>
            <a:ext cx="18562320" cy="10441305"/>
          </a:xfrm>
          <a:prstGeom prst="rect">
            <a:avLst/>
          </a:prstGeom>
        </p:spPr>
      </p:pic>
      <p:sp>
        <p:nvSpPr>
          <p:cNvPr id="19" name="等腰三角形 18">
            <a:extLst>
              <a:ext uri="{FF2B5EF4-FFF2-40B4-BE49-F238E27FC236}">
                <a16:creationId xmlns:a16="http://schemas.microsoft.com/office/drawing/2014/main" id="{A98B737D-69A9-4CE6-84C7-18D0B09B6175}"/>
              </a:ext>
            </a:extLst>
          </p:cNvPr>
          <p:cNvSpPr/>
          <p:nvPr/>
        </p:nvSpPr>
        <p:spPr>
          <a:xfrm rot="5400000">
            <a:off x="6905170" y="3119656"/>
            <a:ext cx="416784" cy="34724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20" name="矩形: 圆角 19">
            <a:extLst>
              <a:ext uri="{FF2B5EF4-FFF2-40B4-BE49-F238E27FC236}">
                <a16:creationId xmlns:a16="http://schemas.microsoft.com/office/drawing/2014/main" id="{DFD023CE-83BD-429C-AE3F-3EF36BD4F4A5}"/>
              </a:ext>
            </a:extLst>
          </p:cNvPr>
          <p:cNvSpPr/>
          <p:nvPr/>
        </p:nvSpPr>
        <p:spPr>
          <a:xfrm>
            <a:off x="886047" y="1024196"/>
            <a:ext cx="11090684" cy="5157292"/>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48" name="TextBox 2">
            <a:extLst>
              <a:ext uri="{FF2B5EF4-FFF2-40B4-BE49-F238E27FC236}">
                <a16:creationId xmlns:a16="http://schemas.microsoft.com/office/drawing/2014/main" id="{D34B3718-D4E7-4F47-88B8-46F8AA4C33B4}"/>
              </a:ext>
            </a:extLst>
          </p:cNvPr>
          <p:cNvSpPr txBox="1"/>
          <p:nvPr/>
        </p:nvSpPr>
        <p:spPr>
          <a:xfrm>
            <a:off x="886047" y="2517254"/>
            <a:ext cx="10696353" cy="2723823"/>
          </a:xfrm>
          <a:prstGeom prst="rect">
            <a:avLst/>
          </a:prstGeom>
          <a:noFill/>
        </p:spPr>
        <p:txBody>
          <a:bodyPr wrap="square" rtlCol="0">
            <a:spAutoFit/>
          </a:bodyPr>
          <a:lstStyle/>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ổn định, duy trì nền nếp quy định.</a:t>
            </a:r>
          </a:p>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thực hiện tốt các nội quy của nhà trường đề ra.</a:t>
            </a:r>
          </a:p>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Tích cực học tập để nâng cao chất lượng. </a:t>
            </a:r>
          </a:p>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duy trì các hoạt động: thể dục, vệ sinh trường, lớp xanh, sạch, đẹp và cả ý thức nói lời hay, làm việc tốt ...</a:t>
            </a:r>
          </a:p>
        </p:txBody>
      </p:sp>
      <p:sp>
        <p:nvSpPr>
          <p:cNvPr id="49" name="TextBox 1">
            <a:extLst>
              <a:ext uri="{FF2B5EF4-FFF2-40B4-BE49-F238E27FC236}">
                <a16:creationId xmlns:a16="http://schemas.microsoft.com/office/drawing/2014/main" id="{280E4A63-1E0B-4210-980B-C2C9D5E47F78}"/>
              </a:ext>
            </a:extLst>
          </p:cNvPr>
          <p:cNvSpPr txBox="1"/>
          <p:nvPr/>
        </p:nvSpPr>
        <p:spPr>
          <a:xfrm>
            <a:off x="2310982" y="1416074"/>
            <a:ext cx="697017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Phương</a:t>
            </a:r>
            <a:r>
              <a:rPr kumimoji="0" lang="en-US" altLang="zh-CN"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hướng</a:t>
            </a:r>
            <a:r>
              <a:rPr kumimoji="0" lang="en-US" altLang="zh-CN"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tuần</a:t>
            </a:r>
            <a:r>
              <a:rPr kumimoji="0" lang="en-US" altLang="zh-CN"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baseline="0" noProof="0" dirty="0" smtClean="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27</a:t>
            </a:r>
            <a:endParaRPr kumimoji="0" lang="zh-CN" altLang="en-US"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spTree>
    <p:extLst>
      <p:ext uri="{BB962C8B-B14F-4D97-AF65-F5344CB8AC3E}">
        <p14:creationId xmlns:p14="http://schemas.microsoft.com/office/powerpoint/2010/main" val="2738230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250" fill="hold"/>
                                        <p:tgtEl>
                                          <p:spTgt spid="49"/>
                                        </p:tgtEl>
                                        <p:attrNameLst>
                                          <p:attrName>ppt_w</p:attrName>
                                        </p:attrNameLst>
                                      </p:cBhvr>
                                      <p:tavLst>
                                        <p:tav tm="0">
                                          <p:val>
                                            <p:fltVal val="0"/>
                                          </p:val>
                                        </p:tav>
                                        <p:tav tm="100000">
                                          <p:val>
                                            <p:strVal val="#ppt_w"/>
                                          </p:val>
                                        </p:tav>
                                      </p:tavLst>
                                    </p:anim>
                                    <p:anim calcmode="lin" valueType="num">
                                      <p:cBhvr>
                                        <p:cTn id="8" dur="1250" fill="hold"/>
                                        <p:tgtEl>
                                          <p:spTgt spid="49"/>
                                        </p:tgtEl>
                                        <p:attrNameLst>
                                          <p:attrName>ppt_h</p:attrName>
                                        </p:attrNameLst>
                                      </p:cBhvr>
                                      <p:tavLst>
                                        <p:tav tm="0">
                                          <p:val>
                                            <p:fltVal val="0"/>
                                          </p:val>
                                        </p:tav>
                                        <p:tav tm="100000">
                                          <p:val>
                                            <p:strVal val="#ppt_h"/>
                                          </p:val>
                                        </p:tav>
                                      </p:tavLst>
                                    </p:anim>
                                    <p:animEffect transition="in" filter="fade">
                                      <p:cBhvr>
                                        <p:cTn id="9" dur="125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8">
                                            <p:txEl>
                                              <p:pRg st="0" end="0"/>
                                            </p:txEl>
                                          </p:spTgt>
                                        </p:tgtEl>
                                        <p:attrNameLst>
                                          <p:attrName>style.visibility</p:attrName>
                                        </p:attrNameLst>
                                      </p:cBhvr>
                                      <p:to>
                                        <p:strVal val="visible"/>
                                      </p:to>
                                    </p:set>
                                    <p:animEffect transition="in" filter="wipe(down)">
                                      <p:cBhvr>
                                        <p:cTn id="14" dur="500"/>
                                        <p:tgtEl>
                                          <p:spTgt spid="4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8">
                                            <p:txEl>
                                              <p:pRg st="1" end="1"/>
                                            </p:txEl>
                                          </p:spTgt>
                                        </p:tgtEl>
                                        <p:attrNameLst>
                                          <p:attrName>style.visibility</p:attrName>
                                        </p:attrNameLst>
                                      </p:cBhvr>
                                      <p:to>
                                        <p:strVal val="visible"/>
                                      </p:to>
                                    </p:set>
                                    <p:animEffect transition="in" filter="wipe(down)">
                                      <p:cBhvr>
                                        <p:cTn id="19" dur="500"/>
                                        <p:tgtEl>
                                          <p:spTgt spid="4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xEl>
                                              <p:pRg st="2" end="2"/>
                                            </p:txEl>
                                          </p:spTgt>
                                        </p:tgtEl>
                                        <p:attrNameLst>
                                          <p:attrName>style.visibility</p:attrName>
                                        </p:attrNameLst>
                                      </p:cBhvr>
                                      <p:to>
                                        <p:strVal val="visible"/>
                                      </p:to>
                                    </p:set>
                                    <p:animEffect transition="in" filter="wipe(down)">
                                      <p:cBhvr>
                                        <p:cTn id="24" dur="500"/>
                                        <p:tgtEl>
                                          <p:spTgt spid="4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8">
                                            <p:txEl>
                                              <p:pRg st="3" end="3"/>
                                            </p:txEl>
                                          </p:spTgt>
                                        </p:tgtEl>
                                        <p:attrNameLst>
                                          <p:attrName>style.visibility</p:attrName>
                                        </p:attrNameLst>
                                      </p:cBhvr>
                                      <p:to>
                                        <p:strVal val="visible"/>
                                      </p:to>
                                    </p:set>
                                    <p:animEffect transition="in" filter="wipe(down)">
                                      <p:cBhvr>
                                        <p:cTn id="29"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id="{F0B0A28C-AAF7-43E9-8128-FF14E0B6D258}"/>
              </a:ext>
            </a:extLst>
          </p:cNvPr>
          <p:cNvSpPr txBox="1"/>
          <p:nvPr/>
        </p:nvSpPr>
        <p:spPr>
          <a:xfrm>
            <a:off x="1494064" y="2078460"/>
            <a:ext cx="666205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MÓN</a:t>
            </a:r>
            <a:r>
              <a:rPr kumimoji="0" lang="en-US" sz="5400" b="1" i="0" u="none" strike="noStrike" kern="120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QUÀ TẶNG BẠN</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26</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14330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577658" y="1844351"/>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smtClean="0">
                <a:solidFill>
                  <a:schemeClr val="hlink"/>
                </a:solidFill>
                <a:latin typeface="Times New Roman" panose="02020603050405020304" pitchFamily="18" charset="0"/>
              </a:rPr>
              <a:t>Thực</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hiện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kế</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hoạch</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Món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quà</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tặng</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51" y="2589088"/>
            <a:ext cx="4802367" cy="3565132"/>
          </a:xfrm>
          <a:prstGeom prst="rect">
            <a:avLst/>
          </a:prstGeom>
        </p:spPr>
      </p:pic>
      <p:sp>
        <p:nvSpPr>
          <p:cNvPr id="4" name="TextBox 3"/>
          <p:cNvSpPr txBox="1"/>
          <p:nvPr/>
        </p:nvSpPr>
        <p:spPr>
          <a:xfrm>
            <a:off x="962332" y="2589088"/>
            <a:ext cx="5435029" cy="954107"/>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loại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đóng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gói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vở</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áo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theo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98408" y="3641601"/>
            <a:ext cx="5680698" cy="1384995"/>
          </a:xfrm>
          <a:prstGeom prst="rect">
            <a:avLst/>
          </a:prstGeom>
        </p:spPr>
        <p:txBody>
          <a:bodyPr wrap="squar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Phân </a:t>
            </a:r>
            <a:r>
              <a:rPr lang="vi-VN" sz="2800" dirty="0">
                <a:solidFill>
                  <a:srgbClr val="000000"/>
                </a:solidFill>
                <a:latin typeface="Times New Roman" panose="02020603050405020304" pitchFamily="18" charset="0"/>
                <a:cs typeface="Times New Roman" panose="02020603050405020304" pitchFamily="18" charset="0"/>
              </a:rPr>
              <a:t>loại quần áo theo mùa đông/ hè cho vào các túi khác nhau đóng gói sách vở, đồ chơi,…cẩn thận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6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1752</TotalTime>
  <Words>690</Words>
  <Application>Microsoft Office PowerPoint</Application>
  <PresentationFormat>Widescreen</PresentationFormat>
  <Paragraphs>62</Paragraphs>
  <Slides>16</Slides>
  <Notes>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16</vt:i4>
      </vt:variant>
    </vt:vector>
  </HeadingPairs>
  <TitlesOfParts>
    <vt:vector size="34" baseType="lpstr">
      <vt:lpstr>微软雅黑</vt:lpstr>
      <vt:lpstr>Arial</vt:lpstr>
      <vt:lpstr>AvantGarde</vt:lpstr>
      <vt:lpstr>Calibri</vt:lpstr>
      <vt:lpstr>Calibri Light</vt:lpstr>
      <vt:lpstr>Cambria</vt:lpstr>
      <vt:lpstr>等线</vt:lpstr>
      <vt:lpstr>LNTH-Kids  Chinese Font 1</vt:lpstr>
      <vt:lpstr>Montserrat-Bold</vt:lpstr>
      <vt:lpstr>Times New Roman</vt:lpstr>
      <vt:lpstr>Wingdings</vt:lpstr>
      <vt:lpstr>Zilla Slab</vt:lpstr>
      <vt:lpstr>思源黑体 Light</vt:lpstr>
      <vt:lpstr>思源黑体 Normal</vt:lpstr>
      <vt:lpstr>方正黑体简体</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Mai</dc:creator>
  <cp:lastModifiedBy>ADMIN</cp:lastModifiedBy>
  <cp:revision>88</cp:revision>
  <dcterms:created xsi:type="dcterms:W3CDTF">2020-10-13T03:16:56Z</dcterms:created>
  <dcterms:modified xsi:type="dcterms:W3CDTF">2023-03-03T09:02:03Z</dcterms:modified>
</cp:coreProperties>
</file>