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57" r:id="rId4"/>
    <p:sldId id="284" r:id="rId5"/>
    <p:sldId id="285" r:id="rId6"/>
    <p:sldId id="302" r:id="rId7"/>
    <p:sldId id="293" r:id="rId8"/>
    <p:sldId id="303" r:id="rId9"/>
    <p:sldId id="297" r:id="rId10"/>
    <p:sldId id="299" r:id="rId11"/>
    <p:sldId id="300" r:id="rId12"/>
    <p:sldId id="301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540" y="-8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74" y="0"/>
            <a:ext cx="16452193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2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4348" y="393238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5904941" y="1238539"/>
            <a:ext cx="4662945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1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1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26</a:t>
            </a:r>
            <a:endParaRPr lang="en-US" sz="5401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182" y="2340493"/>
            <a:ext cx="14925199" cy="282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1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5401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1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540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5867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5867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vi-VN" sz="5867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5333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biển báo giao thông </a:t>
            </a:r>
            <a:r>
              <a:rPr lang="en-US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5333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5333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1)</a:t>
            </a:r>
            <a:endParaRPr lang="vi-VN" sz="5867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r>
              <a:rPr lang="nl-NL" altLang="en-US" sz="3200" b="1" u="sng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9CA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3ED47D-EBFD-96E8-0566-55EDAD01D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677" y="-302213"/>
            <a:ext cx="2202879" cy="22110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FE7DF86-32C1-27E6-1D88-9619C0CC9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218076" y="-717311"/>
            <a:ext cx="3401961" cy="34019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3A184C9-C631-9A49-0F09-D538E5517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9" y="4962406"/>
            <a:ext cx="6291656" cy="5243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C58CF6-9DCA-487F-8266-866C5DF3FC79}"/>
              </a:ext>
            </a:extLst>
          </p:cNvPr>
          <p:cNvGrpSpPr/>
          <p:nvPr/>
        </p:nvGrpSpPr>
        <p:grpSpPr>
          <a:xfrm>
            <a:off x="2280644" y="1941972"/>
            <a:ext cx="12298241" cy="2024311"/>
            <a:chOff x="1703242" y="1420857"/>
            <a:chExt cx="9223681" cy="1865268"/>
          </a:xfrm>
        </p:grpSpPr>
        <p:sp>
          <p:nvSpPr>
            <p:cNvPr id="5" name="矩形: 圆角 12">
              <a:extLst>
                <a:ext uri="{FF2B5EF4-FFF2-40B4-BE49-F238E27FC236}">
                  <a16:creationId xmlns:a16="http://schemas.microsoft.com/office/drawing/2014/main" xmlns="" id="{B01FACA8-1F8C-AF16-0691-81D7230C7A61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xmlns="" id="{24652566-F3A8-4BA3-CC3B-4E263A96208A}"/>
                </a:ext>
              </a:extLst>
            </p:cNvPr>
            <p:cNvSpPr/>
            <p:nvPr/>
          </p:nvSpPr>
          <p:spPr>
            <a:xfrm>
              <a:off x="2479833" y="1928535"/>
              <a:ext cx="1844234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defRPr/>
              </a:pPr>
              <a:endParaRPr lang="zh-CN" altLang="en-US" sz="4267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BAB25A8-8289-796F-A6F4-6B0F27298ABD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537205"/>
              <a:chOff x="1885953" y="1297681"/>
              <a:chExt cx="8705847" cy="1537205"/>
            </a:xfrm>
          </p:grpSpPr>
          <p:pic>
            <p:nvPicPr>
              <p:cNvPr id="10" name="图片 16">
                <a:extLst>
                  <a:ext uri="{FF2B5EF4-FFF2-40B4-BE49-F238E27FC236}">
                    <a16:creationId xmlns:a16="http://schemas.microsoft.com/office/drawing/2014/main" xmlns="" id="{4DB83E20-06F2-6656-009D-F63C35973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185D0BE-793B-F9B9-B45F-FE554AEE55B2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537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792" algn="just">
                  <a:lnSpc>
                    <a:spcPct val="120000"/>
                  </a:lnSpc>
                </a:pPr>
                <a:r>
                  <a:rPr lang="vi-VN" sz="4267" b="1" dirty="0" smtClean="0">
                    <a:ea typeface="Times New Roman" panose="02020603050405020304" pitchFamily="18" charset="0"/>
                  </a:rPr>
                  <a:t>Hiểu về biển báo giao thông: đặc điểm, hình dạng, màu sắc…</a:t>
                </a:r>
                <a:endParaRPr lang="en-US" sz="4267" b="1" dirty="0"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9CF3CC-C3BB-43CA-8D52-0DA69EFDF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22" y="120820"/>
            <a:ext cx="8437595" cy="19427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9C58CF6-9DCA-487F-8266-866C5DF3FC79}"/>
              </a:ext>
            </a:extLst>
          </p:cNvPr>
          <p:cNvGrpSpPr/>
          <p:nvPr/>
        </p:nvGrpSpPr>
        <p:grpSpPr>
          <a:xfrm>
            <a:off x="2281309" y="4674465"/>
            <a:ext cx="12298241" cy="2031135"/>
            <a:chOff x="1703242" y="1420857"/>
            <a:chExt cx="9223681" cy="1865268"/>
          </a:xfrm>
        </p:grpSpPr>
        <p:sp>
          <p:nvSpPr>
            <p:cNvPr id="15" name="矩形: 圆角 12">
              <a:extLst>
                <a:ext uri="{FF2B5EF4-FFF2-40B4-BE49-F238E27FC236}">
                  <a16:creationId xmlns:a16="http://schemas.microsoft.com/office/drawing/2014/main" xmlns="" id="{B01FACA8-1F8C-AF16-0691-81D7230C7A61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矩形 17">
              <a:extLst>
                <a:ext uri="{FF2B5EF4-FFF2-40B4-BE49-F238E27FC236}">
                  <a16:creationId xmlns:a16="http://schemas.microsoft.com/office/drawing/2014/main" xmlns="" id="{24652566-F3A8-4BA3-CC3B-4E263A96208A}"/>
                </a:ext>
              </a:extLst>
            </p:cNvPr>
            <p:cNvSpPr/>
            <p:nvPr/>
          </p:nvSpPr>
          <p:spPr>
            <a:xfrm>
              <a:off x="2479833" y="1928535"/>
              <a:ext cx="1844234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defRPr/>
              </a:pPr>
              <a:endParaRPr lang="zh-CN" altLang="en-US" sz="4267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BAB25A8-8289-796F-A6F4-6B0F27298ABD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760192"/>
              <a:chOff x="1885953" y="1297681"/>
              <a:chExt cx="8705847" cy="76019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xmlns="" id="{4DB83E20-06F2-6656-009D-F63C35973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185D0BE-793B-F9B9-B45F-FE554AEE55B2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76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792" algn="just">
                  <a:lnSpc>
                    <a:spcPct val="120000"/>
                  </a:lnSpc>
                </a:pPr>
                <a:r>
                  <a:rPr lang="vi-VN" sz="4267" b="1" dirty="0" smtClean="0">
                    <a:ea typeface="Times New Roman" panose="02020603050405020304" pitchFamily="18" charset="0"/>
                  </a:rPr>
                  <a:t>Ý nghĩa của biển báo</a:t>
                </a:r>
                <a:endParaRPr lang="en-US" sz="4267" b="1" dirty="0"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49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45448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61519" y="3648947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365246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657600"/>
            <a:ext cx="1303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81983" y="144086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</a:t>
            </a:r>
            <a:r>
              <a:rPr lang="nl-NL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75519" y="2971800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3053060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9" y="297180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302611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88849" y="2039291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29227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42732" y="1957433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654</Words>
  <Application>Microsoft Office PowerPoint</Application>
  <PresentationFormat>Custom</PresentationFormat>
  <Paragraphs>76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Calibri</vt:lpstr>
      <vt:lpstr>Coiny</vt:lpstr>
      <vt:lpstr>LNTH-Kids  Chinese Font 1</vt:lpstr>
      <vt:lpstr>Tahoma</vt:lpstr>
      <vt:lpstr>Times New Roman</vt:lpstr>
      <vt:lpstr>Trebuchet MS</vt:lpstr>
      <vt:lpstr>UVN Van Chuong Nang</vt:lpstr>
      <vt:lpstr>Wingdings</vt:lpstr>
      <vt:lpstr>Zilla Slab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264</cp:revision>
  <dcterms:created xsi:type="dcterms:W3CDTF">2022-07-10T01:37:20Z</dcterms:created>
  <dcterms:modified xsi:type="dcterms:W3CDTF">2023-03-03T07:22:15Z</dcterms:modified>
</cp:coreProperties>
</file>