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3" r:id="rId4"/>
  </p:sldMasterIdLst>
  <p:notesMasterIdLst>
    <p:notesMasterId r:id="rId24"/>
  </p:notesMasterIdLst>
  <p:sldIdLst>
    <p:sldId id="1552" r:id="rId5"/>
    <p:sldId id="260" r:id="rId6"/>
    <p:sldId id="294" r:id="rId7"/>
    <p:sldId id="265" r:id="rId8"/>
    <p:sldId id="2636" r:id="rId9"/>
    <p:sldId id="264" r:id="rId10"/>
    <p:sldId id="278" r:id="rId11"/>
    <p:sldId id="295" r:id="rId12"/>
    <p:sldId id="296" r:id="rId13"/>
    <p:sldId id="291" r:id="rId14"/>
    <p:sldId id="273" r:id="rId15"/>
    <p:sldId id="283" r:id="rId16"/>
    <p:sldId id="287" r:id="rId17"/>
    <p:sldId id="2640" r:id="rId18"/>
    <p:sldId id="312" r:id="rId19"/>
    <p:sldId id="313" r:id="rId20"/>
    <p:sldId id="2641" r:id="rId21"/>
    <p:sldId id="2642"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5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4B0857D-B8B7-EC4D-D52B-F87462DB56FC}"/>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5" name="Footer Placeholder 4">
            <a:extLst>
              <a:ext uri="{FF2B5EF4-FFF2-40B4-BE49-F238E27FC236}">
                <a16:creationId xmlns:a16="http://schemas.microsoft.com/office/drawing/2014/main" xmlns=""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xmlns=""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1EB5C1-93B8-152E-B5DF-13DF3B45A282}"/>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5" name="Footer Placeholder 4">
            <a:extLst>
              <a:ext uri="{FF2B5EF4-FFF2-40B4-BE49-F238E27FC236}">
                <a16:creationId xmlns:a16="http://schemas.microsoft.com/office/drawing/2014/main" xmlns=""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5F4765F-07CD-8530-B761-59A2DDB350AA}"/>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5" name="Footer Placeholder 4">
            <a:extLst>
              <a:ext uri="{FF2B5EF4-FFF2-40B4-BE49-F238E27FC236}">
                <a16:creationId xmlns:a16="http://schemas.microsoft.com/office/drawing/2014/main" xmlns=""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xmlns=""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EF0BED-C504-C311-83F7-D44A18C4C430}"/>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6" name="Footer Placeholder 5">
            <a:extLst>
              <a:ext uri="{FF2B5EF4-FFF2-40B4-BE49-F238E27FC236}">
                <a16:creationId xmlns:a16="http://schemas.microsoft.com/office/drawing/2014/main" xmlns=""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F10E06-21F6-BCCA-3D7F-F57432405CEF}"/>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8" name="Footer Placeholder 7">
            <a:extLst>
              <a:ext uri="{FF2B5EF4-FFF2-40B4-BE49-F238E27FC236}">
                <a16:creationId xmlns:a16="http://schemas.microsoft.com/office/drawing/2014/main" xmlns=""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1C6501-C4FB-42DA-1657-2A1A9D3D61A2}"/>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4" name="Footer Placeholder 3">
            <a:extLst>
              <a:ext uri="{FF2B5EF4-FFF2-40B4-BE49-F238E27FC236}">
                <a16:creationId xmlns:a16="http://schemas.microsoft.com/office/drawing/2014/main" xmlns=""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xmlns=""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7DE585-1387-2B3A-AF03-6C46C1E393E1}"/>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3" name="Footer Placeholder 2">
            <a:extLst>
              <a:ext uri="{FF2B5EF4-FFF2-40B4-BE49-F238E27FC236}">
                <a16:creationId xmlns:a16="http://schemas.microsoft.com/office/drawing/2014/main" xmlns=""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xmlns=""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02DA2A-FF97-FC07-69C5-CDCBCFC82A2C}"/>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6" name="Footer Placeholder 5">
            <a:extLst>
              <a:ext uri="{FF2B5EF4-FFF2-40B4-BE49-F238E27FC236}">
                <a16:creationId xmlns:a16="http://schemas.microsoft.com/office/drawing/2014/main" xmlns=""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6D8872-087B-90DF-76B3-89B7839CE668}"/>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6" name="Footer Placeholder 5">
            <a:extLst>
              <a:ext uri="{FF2B5EF4-FFF2-40B4-BE49-F238E27FC236}">
                <a16:creationId xmlns:a16="http://schemas.microsoft.com/office/drawing/2014/main" xmlns=""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FC17DC-8F2F-029C-F053-01D8C09BFE73}"/>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5" name="Footer Placeholder 4">
            <a:extLst>
              <a:ext uri="{FF2B5EF4-FFF2-40B4-BE49-F238E27FC236}">
                <a16:creationId xmlns:a16="http://schemas.microsoft.com/office/drawing/2014/main" xmlns=""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A45A27-9092-2014-DA7F-B5B68E96A641}"/>
              </a:ext>
            </a:extLst>
          </p:cNvPr>
          <p:cNvSpPr>
            <a:spLocks noGrp="1"/>
          </p:cNvSpPr>
          <p:nvPr>
            <p:ph type="dt" sz="half" idx="10"/>
          </p:nvPr>
        </p:nvSpPr>
        <p:spPr/>
        <p:txBody>
          <a:bodyPr/>
          <a:lstStyle/>
          <a:p>
            <a:fld id="{A6AB842B-00A4-4A8F-8C14-648D9517AA84}" type="datetimeFigureOut">
              <a:rPr lang="en-US" smtClean="0"/>
              <a:t>2/20/2023</a:t>
            </a:fld>
            <a:endParaRPr lang="en-US"/>
          </a:p>
        </p:txBody>
      </p:sp>
      <p:sp>
        <p:nvSpPr>
          <p:cNvPr id="5" name="Footer Placeholder 4">
            <a:extLst>
              <a:ext uri="{FF2B5EF4-FFF2-40B4-BE49-F238E27FC236}">
                <a16:creationId xmlns:a16="http://schemas.microsoft.com/office/drawing/2014/main" xmlns=""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4007200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18352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23176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2023/2/20</a:t>
            </a:fld>
            <a:endParaRPr lang="zh-CN" altLang="en-US"/>
          </a:p>
        </p:txBody>
      </p:sp>
      <p:sp>
        <p:nvSpPr>
          <p:cNvPr id="6" name="页脚占位符 4">
            <a:extLst>
              <a:ext uri="{FF2B5EF4-FFF2-40B4-BE49-F238E27FC236}">
                <a16:creationId xmlns:a16="http://schemas.microsoft.com/office/drawing/2014/main" xmlns=""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984369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xmlns=""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2023/2/20</a:t>
            </a:fld>
            <a:endParaRPr lang="zh-CN" altLang="en-US"/>
          </a:p>
        </p:txBody>
      </p:sp>
      <p:sp>
        <p:nvSpPr>
          <p:cNvPr id="8" name="页脚占位符 4">
            <a:extLst>
              <a:ext uri="{FF2B5EF4-FFF2-40B4-BE49-F238E27FC236}">
                <a16:creationId xmlns:a16="http://schemas.microsoft.com/office/drawing/2014/main" xmlns=""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4195039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2023/2/20</a:t>
            </a:fld>
            <a:endParaRPr lang="zh-CN" altLang="en-US"/>
          </a:p>
        </p:txBody>
      </p:sp>
      <p:sp>
        <p:nvSpPr>
          <p:cNvPr id="4" name="页脚占位符 4">
            <a:extLst>
              <a:ext uri="{FF2B5EF4-FFF2-40B4-BE49-F238E27FC236}">
                <a16:creationId xmlns:a16="http://schemas.microsoft.com/office/drawing/2014/main" xmlns=""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859383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2023/2/20</a:t>
            </a:fld>
            <a:endParaRPr lang="zh-CN" altLang="en-US"/>
          </a:p>
        </p:txBody>
      </p:sp>
      <p:sp>
        <p:nvSpPr>
          <p:cNvPr id="3" name="页脚占位符 4">
            <a:extLst>
              <a:ext uri="{FF2B5EF4-FFF2-40B4-BE49-F238E27FC236}">
                <a16:creationId xmlns:a16="http://schemas.microsoft.com/office/drawing/2014/main" xmlns=""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69615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2023/2/20</a:t>
            </a:fld>
            <a:endParaRPr lang="zh-CN" altLang="en-US"/>
          </a:p>
        </p:txBody>
      </p:sp>
      <p:sp>
        <p:nvSpPr>
          <p:cNvPr id="6" name="页脚占位符 4">
            <a:extLst>
              <a:ext uri="{FF2B5EF4-FFF2-40B4-BE49-F238E27FC236}">
                <a16:creationId xmlns:a16="http://schemas.microsoft.com/office/drawing/2014/main" xmlns=""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2563545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2023/2/20</a:t>
            </a:fld>
            <a:endParaRPr lang="zh-CN" altLang="en-US"/>
          </a:p>
        </p:txBody>
      </p:sp>
      <p:sp>
        <p:nvSpPr>
          <p:cNvPr id="6" name="页脚占位符 4">
            <a:extLst>
              <a:ext uri="{FF2B5EF4-FFF2-40B4-BE49-F238E27FC236}">
                <a16:creationId xmlns:a16="http://schemas.microsoft.com/office/drawing/2014/main" xmlns=""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2668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746735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3615295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9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20/02/2023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20/02/2023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20/02/2023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20/02/2023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2/20/2023</a:t>
            </a:fld>
            <a:endParaRPr lang="en-US"/>
          </a:p>
        </p:txBody>
      </p:sp>
      <p:sp>
        <p:nvSpPr>
          <p:cNvPr id="5" name="Footer Placeholder 4">
            <a:extLst>
              <a:ext uri="{FF2B5EF4-FFF2-40B4-BE49-F238E27FC236}">
                <a16:creationId xmlns:a16="http://schemas.microsoft.com/office/drawing/2014/main" xmlns=""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xmlns=""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xmlns=""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xmlns=""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260880157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2.sv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5.sv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6.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0.gif"/><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0.gif"/><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0.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23</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0" y="2669091"/>
            <a:ext cx="1219199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Nghe –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Lời</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kêu</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gọi</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toàn</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dân</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tập</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thể</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dục</a:t>
            </a:r>
            <a:endPar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xmlns="" id="{FBBF318E-4141-59C4-07F3-6EB411C6CE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xmlns=""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xmlns="" id="{926E62F6-13AF-9208-62CC-1DFB3DB04E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xmlns=""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xmlns=""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xmlns=""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xmlns=""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xmlns=""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xmlns=""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xmlns=""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xmlns=""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xmlns=""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xmlns=""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xmlns=""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xmlns=""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xmlns=""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xmlns=""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xmlns=""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xmlns=""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xmlns=""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xmlns=""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xmlns=""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xmlns=""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xmlns=""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xmlns=""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xmlns=""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xmlns=""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xmlns=""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xmlns=""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xmlns="" val="134764169"/>
                    </a:ext>
                  </a:extLst>
                </a:gridCol>
                <a:gridCol w="6457950">
                  <a:extLst>
                    <a:ext uri="{9D8B030D-6E8A-4147-A177-3AD203B41FA5}">
                      <a16:colId xmlns:a16="http://schemas.microsoft.com/office/drawing/2014/main" xmlns=""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xmlns=""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xmlns=""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xmlns=""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xmlns=""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xmlns=""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xmlns=""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xmlns=""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xmlns=""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xmlns=""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xmlns=""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xmlns=""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xmlns=""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xmlns=""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xmlns=""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xmlns=""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414331" y="997142"/>
            <a:ext cx="11406608"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sức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p>
        </p:txBody>
      </p:sp>
      <p:sp>
        <p:nvSpPr>
          <p:cNvPr id="26" name="TextBox 25">
            <a:extLst>
              <a:ext uri="{FF2B5EF4-FFF2-40B4-BE49-F238E27FC236}">
                <a16:creationId xmlns:a16="http://schemas.microsoft.com/office/drawing/2014/main" xmlns=""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p>
        </p:txBody>
      </p:sp>
      <p:sp>
        <p:nvSpPr>
          <p:cNvPr id="27" name="TextBox 26">
            <a:extLst>
              <a:ext uri="{FF2B5EF4-FFF2-40B4-BE49-F238E27FC236}">
                <a16:creationId xmlns:a16="http://schemas.microsoft.com/office/drawing/2014/main" xmlns=""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46753765-ED0B-402D-A4BE-7CEC9AEE627D}"/>
              </a:ext>
            </a:extLst>
          </p:cNvPr>
          <p:cNvSpPr txBox="1"/>
          <p:nvPr/>
        </p:nvSpPr>
        <p:spPr>
          <a:xfrm>
            <a:off x="414331" y="26234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yêu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E6F72215-48BB-408F-B980-C3B470C924D6}"/>
              </a:ext>
            </a:extLst>
          </p:cNvPr>
          <p:cNvSpPr txBox="1"/>
          <p:nvPr/>
        </p:nvSpPr>
        <p:spPr>
          <a:xfrm>
            <a:off x="-152407" y="3147349"/>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xmlns=""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515</Words>
  <Application>Microsoft Office PowerPoint</Application>
  <PresentationFormat>Widescreen</PresentationFormat>
  <Paragraphs>57</Paragraphs>
  <Slides>19</Slides>
  <Notes>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19</vt:i4>
      </vt:variant>
    </vt:vector>
  </HeadingPairs>
  <TitlesOfParts>
    <vt:vector size="37" baseType="lpstr">
      <vt:lpstr>微软雅黑</vt:lpstr>
      <vt:lpstr>Arial</vt:lpstr>
      <vt:lpstr>Arial-Rounded</vt:lpstr>
      <vt:lpstr>Calibri</vt:lpstr>
      <vt:lpstr>Calibri Light</vt:lpstr>
      <vt:lpstr>Coiny</vt:lpstr>
      <vt:lpstr>HP001 4 hàng</vt:lpstr>
      <vt:lpstr>LNTH-Kids  Chinese Font 1</vt:lpstr>
      <vt:lpstr>Times New Roman</vt:lpstr>
      <vt:lpstr>UTM Cookies</vt:lpstr>
      <vt:lpstr>UVN Van Chuong Nang</vt:lpstr>
      <vt:lpstr>Zilla Slab</vt:lpstr>
      <vt:lpstr>等线</vt:lpstr>
      <vt:lpstr>等线 Light</vt:lpstr>
      <vt:lpstr>1_Office Theme</vt:lpstr>
      <vt:lpstr>Office Theme</vt:lpstr>
      <vt:lpstr>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36</cp:revision>
  <dcterms:created xsi:type="dcterms:W3CDTF">2022-11-13T01:30:03Z</dcterms:created>
  <dcterms:modified xsi:type="dcterms:W3CDTF">2023-02-20T05:28:41Z</dcterms:modified>
</cp:coreProperties>
</file>