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23"/>
  </p:notesMasterIdLst>
  <p:sldIdLst>
    <p:sldId id="347" r:id="rId4"/>
    <p:sldId id="316" r:id="rId5"/>
    <p:sldId id="338" r:id="rId6"/>
    <p:sldId id="318" r:id="rId7"/>
    <p:sldId id="339" r:id="rId8"/>
    <p:sldId id="319" r:id="rId9"/>
    <p:sldId id="320" r:id="rId10"/>
    <p:sldId id="321" r:id="rId11"/>
    <p:sldId id="322" r:id="rId12"/>
    <p:sldId id="341" r:id="rId13"/>
    <p:sldId id="340" r:id="rId14"/>
    <p:sldId id="323" r:id="rId15"/>
    <p:sldId id="325" r:id="rId16"/>
    <p:sldId id="344" r:id="rId17"/>
    <p:sldId id="343" r:id="rId18"/>
    <p:sldId id="345" r:id="rId19"/>
    <p:sldId id="346" r:id="rId20"/>
    <p:sldId id="303" r:id="rId21"/>
    <p:sldId id="32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85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11FC6-20E0-44DA-A1E5-D4D83EAC7565}" type="datetimeFigureOut">
              <a:rPr lang="en-US" smtClean="0"/>
              <a:t>2/23/2023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523247-2A6B-408B-A902-F92425814267}" type="slidenum">
              <a:rPr lang="en-US" smtClean="0"/>
              <a:t>‹#›</a:t>
            </a:fld>
            <a:endParaRPr lang="en-US"/>
          </a:p>
        </p:txBody>
      </p:sp>
    </p:spTree>
    <p:extLst>
      <p:ext uri="{BB962C8B-B14F-4D97-AF65-F5344CB8AC3E}">
        <p14:creationId xmlns:p14="http://schemas.microsoft.com/office/powerpoint/2010/main" val="3242115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07563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9327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2737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9666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FA9C3-9DBD-4BDA-9EC1-25EF88B102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5526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14016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79621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13519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807489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2/23/2023</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316763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2/23/2023</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928293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2/23/2023</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904650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2/23/2023</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85069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2/23/2023</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95783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2023/2/23</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23868292"/>
      </p:ext>
    </p:extLst>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2023/2/23</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pic>
        <p:nvPicPr>
          <p:cNvPr id="8" name="Picture 7">
            <a:extLst>
              <a:ext uri="{FF2B5EF4-FFF2-40B4-BE49-F238E27FC236}">
                <a16:creationId xmlns:a16="http://schemas.microsoft.com/office/drawing/2014/main" id="{B6CF947D-0657-4631-86E7-807EAD0637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2113469588"/>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2023/2/23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545958397"/>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2023/2/23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25902219"/>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2023/2/23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3968150"/>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t>2023/2/23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203285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2023/2/23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pic>
        <p:nvPicPr>
          <p:cNvPr id="7" name="Picture 6">
            <a:extLst>
              <a:ext uri="{FF2B5EF4-FFF2-40B4-BE49-F238E27FC236}">
                <a16:creationId xmlns:a16="http://schemas.microsoft.com/office/drawing/2014/main" id="{2EA530DC-5FB4-4561-93CA-FB6FD41C07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1235788239"/>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2023/2/23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72752314"/>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2023/2/23</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277148508"/>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35620590"/>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2023/2/23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081781228"/>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2812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2/23/2023</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757577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2/23/2023</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27458831-37E3-A2C0-8857-F12970EB5B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667820" y="-306004"/>
            <a:ext cx="2667820" cy="2667820"/>
          </a:xfrm>
          <a:prstGeom prst="rect">
            <a:avLst/>
          </a:prstGeom>
        </p:spPr>
      </p:pic>
    </p:spTree>
    <p:extLst>
      <p:ext uri="{BB962C8B-B14F-4D97-AF65-F5344CB8AC3E}">
        <p14:creationId xmlns:p14="http://schemas.microsoft.com/office/powerpoint/2010/main" val="5804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2/23/2023</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52915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2/23/2023</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575411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2/23/2023</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070468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2/23/2023</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534318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ags" Target="../tags/tag1.xml"/><Relationship Id="rId2" Type="http://schemas.openxmlformats.org/officeDocument/2006/relationships/slideLayout" Target="../slideLayouts/slideLayout16.xml"/><Relationship Id="rId16"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5" Type="http://schemas.openxmlformats.org/officeDocument/2006/relationships/image" Target="../media/image4.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t>2023/2/23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2745A46A-C41D-4A7F-9252-FCD987A9E52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400176" y="180974"/>
            <a:ext cx="1095375" cy="1095375"/>
          </a:xfrm>
          <a:prstGeom prst="rect">
            <a:avLst/>
          </a:prstGeom>
        </p:spPr>
      </p:pic>
    </p:spTree>
    <p:extLst>
      <p:ext uri="{BB962C8B-B14F-4D97-AF65-F5344CB8AC3E}">
        <p14:creationId xmlns:p14="http://schemas.microsoft.com/office/powerpoint/2010/main" val="24521011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6"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98450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3000" b="-3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2023/2/23</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a:extLst>
              <a:ext uri="{FF2B5EF4-FFF2-40B4-BE49-F238E27FC236}">
                <a16:creationId xmlns:a16="http://schemas.microsoft.com/office/drawing/2014/main" id="{FEB713ED-DA95-D453-8309-5B59ED11D77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10493495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9.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9.png"/><Relationship Id="rId7" Type="http://schemas.openxmlformats.org/officeDocument/2006/relationships/image" Target="../media/image41.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9.png"/><Relationship Id="rId7" Type="http://schemas.openxmlformats.org/officeDocument/2006/relationships/image" Target="../media/image41.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5.xml"/><Relationship Id="rId5" Type="http://schemas.openxmlformats.org/officeDocument/2006/relationships/image" Target="../media/image47.sv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6.xml"/><Relationship Id="rId7" Type="http://schemas.openxmlformats.org/officeDocument/2006/relationships/image" Target="../media/image51.png"/><Relationship Id="rId2" Type="http://schemas.openxmlformats.org/officeDocument/2006/relationships/slideLayout" Target="../slideLayouts/slideLayout16.xml"/><Relationship Id="rId1" Type="http://schemas.openxmlformats.org/officeDocument/2006/relationships/tags" Target="../tags/tag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5.png"/><Relationship Id="rId3" Type="http://schemas.openxmlformats.org/officeDocument/2006/relationships/image" Target="../media/image9.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9.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
            <a:ext cx="1090863" cy="1090863"/>
          </a:xfrm>
          <a:prstGeom prst="rect">
            <a:avLst/>
          </a:prstGeom>
        </p:spPr>
      </p:pic>
      <p:sp>
        <p:nvSpPr>
          <p:cNvPr id="6" name="TextBox 5"/>
          <p:cNvSpPr txBox="1"/>
          <p:nvPr/>
        </p:nvSpPr>
        <p:spPr>
          <a:xfrm>
            <a:off x="3109336" y="253044"/>
            <a:ext cx="6593465" cy="553998"/>
          </a:xfrm>
          <a:prstGeom prst="rect">
            <a:avLst/>
          </a:prstGeom>
          <a:noFill/>
        </p:spPr>
        <p:txBody>
          <a:bodyPr wrap="square" rtlCol="0">
            <a:spAutoFit/>
          </a:bodyPr>
          <a:lstStyle/>
          <a:p>
            <a:pPr>
              <a:defRPr/>
            </a:pPr>
            <a:r>
              <a:rPr lang="en-US" sz="3000" b="1" dirty="0">
                <a:solidFill>
                  <a:srgbClr val="70AD47">
                    <a:lumMod val="75000"/>
                  </a:srgbClr>
                </a:solidFill>
                <a:latin typeface="Times New Roman" pitchFamily="18" charset="0"/>
                <a:cs typeface="Times New Roman" pitchFamily="18" charset="0"/>
              </a:rPr>
              <a:t>TRƯỜNG TIỂU HỌC PHÚC LỢI</a:t>
            </a:r>
            <a:endParaRPr lang="vi-VN" sz="3000" b="1" dirty="0">
              <a:solidFill>
                <a:srgbClr val="70AD47">
                  <a:lumMod val="75000"/>
                </a:srgb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19C6FF74-A3CD-43E9-B936-B3D00B198B50}"/>
              </a:ext>
            </a:extLst>
          </p:cNvPr>
          <p:cNvSpPr txBox="1"/>
          <p:nvPr/>
        </p:nvSpPr>
        <p:spPr>
          <a:xfrm>
            <a:off x="3764527" y="1016340"/>
            <a:ext cx="4662945" cy="646331"/>
          </a:xfrm>
          <a:prstGeom prst="rect">
            <a:avLst/>
          </a:prstGeom>
          <a:noFill/>
        </p:spPr>
        <p:txBody>
          <a:bodyPr wrap="square" rtlCol="0">
            <a:spAutoFit/>
          </a:bodyPr>
          <a:lstStyle/>
          <a:p>
            <a:pPr algn="ctr">
              <a:defRPr/>
            </a:pPr>
            <a:r>
              <a:rPr lang="en-US" sz="3600" b="1" spc="-151" dirty="0">
                <a:solidFill>
                  <a:srgbClr val="135E98"/>
                </a:solidFill>
                <a:latin typeface="Times New Roman" pitchFamily="18" charset="0"/>
                <a:ea typeface="LNTH-Kids  Chinese Font 1" panose="02010600030101010101" pitchFamily="2" charset="-128"/>
                <a:cs typeface="Times New Roman" pitchFamily="18" charset="0"/>
              </a:rPr>
              <a:t>TUẦN </a:t>
            </a:r>
            <a:r>
              <a:rPr lang="vi-VN" sz="3600" b="1" spc="-151" dirty="0">
                <a:solidFill>
                  <a:srgbClr val="135E98"/>
                </a:solidFill>
                <a:latin typeface="Times New Roman" pitchFamily="18" charset="0"/>
                <a:ea typeface="LNTH-Kids  Chinese Font 1" panose="02010600030101010101" pitchFamily="2" charset="-128"/>
                <a:cs typeface="Times New Roman" pitchFamily="18" charset="0"/>
              </a:rPr>
              <a:t>24</a:t>
            </a:r>
            <a:endParaRPr lang="en-US" sz="3600" b="1" spc="-151" dirty="0">
              <a:solidFill>
                <a:srgbClr val="135E98"/>
              </a:solidFill>
              <a:latin typeface="Times New Roman" pitchFamily="18" charset="0"/>
              <a:ea typeface="LNTH-Kids  Chinese Font 1" panose="02010600030101010101" pitchFamily="2" charset="-128"/>
              <a:cs typeface="Times New Roman" pitchFamily="18" charset="0"/>
            </a:endParaRPr>
          </a:p>
        </p:txBody>
      </p:sp>
      <p:sp>
        <p:nvSpPr>
          <p:cNvPr id="8" name="TextBox 7"/>
          <p:cNvSpPr txBox="1"/>
          <p:nvPr/>
        </p:nvSpPr>
        <p:spPr>
          <a:xfrm>
            <a:off x="91280" y="1986723"/>
            <a:ext cx="12100720" cy="830997"/>
          </a:xfrm>
          <a:prstGeom prst="rect">
            <a:avLst/>
          </a:prstGeom>
          <a:noFill/>
        </p:spPr>
        <p:txBody>
          <a:bodyPr wrap="square" rtlCol="0">
            <a:spAutoFit/>
          </a:bodyPr>
          <a:lstStyle/>
          <a:p>
            <a:pPr algn="ctr">
              <a:defRPr/>
            </a:pPr>
            <a:r>
              <a:rPr lang="vi-VN" sz="4800" b="1" dirty="0">
                <a:solidFill>
                  <a:srgbClr val="FF0000"/>
                </a:solidFill>
                <a:latin typeface="Times New Roman" pitchFamily="18" charset="0"/>
                <a:ea typeface="Zilla Slab" pitchFamily="2" charset="0"/>
                <a:cs typeface="Times New Roman" pitchFamily="18" charset="0"/>
              </a:rPr>
              <a:t>Tự nhiên xã </a:t>
            </a:r>
            <a:r>
              <a:rPr lang="vi-VN" sz="4800" b="1" dirty="0" smtClean="0">
                <a:solidFill>
                  <a:srgbClr val="FF0000"/>
                </a:solidFill>
                <a:latin typeface="Times New Roman" pitchFamily="18" charset="0"/>
                <a:ea typeface="Zilla Slab" pitchFamily="2" charset="0"/>
                <a:cs typeface="Times New Roman" pitchFamily="18" charset="0"/>
              </a:rPr>
              <a:t>hội</a:t>
            </a:r>
            <a:endParaRPr lang="en-US" sz="4800" b="1" dirty="0">
              <a:solidFill>
                <a:srgbClr val="FF0000"/>
              </a:solidFill>
              <a:latin typeface="Times New Roman" pitchFamily="18" charset="0"/>
              <a:ea typeface="Zilla Slab" pitchFamily="2" charset="0"/>
              <a:cs typeface="Times New Roman" pitchFamily="18" charset="0"/>
            </a:endParaRPr>
          </a:p>
        </p:txBody>
      </p:sp>
      <p:sp>
        <p:nvSpPr>
          <p:cNvPr id="9" name="Rectangle 8"/>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840B6E3-909B-41D9-B050-26B7CA178057}"/>
              </a:ext>
            </a:extLst>
          </p:cNvPr>
          <p:cNvPicPr>
            <a:picLocks noChangeAspect="1"/>
          </p:cNvPicPr>
          <p:nvPr/>
        </p:nvPicPr>
        <p:blipFill>
          <a:blip r:embed="rId4"/>
          <a:stretch>
            <a:fillRect/>
          </a:stretch>
        </p:blipFill>
        <p:spPr>
          <a:xfrm>
            <a:off x="1715560" y="2717073"/>
            <a:ext cx="8852159" cy="999831"/>
          </a:xfrm>
          <a:prstGeom prst="rect">
            <a:avLst/>
          </a:prstGeom>
        </p:spPr>
      </p:pic>
      <p:sp>
        <p:nvSpPr>
          <p:cNvPr id="11" name="TextBox 10">
            <a:extLst>
              <a:ext uri="{FF2B5EF4-FFF2-40B4-BE49-F238E27FC236}">
                <a16:creationId xmlns:a16="http://schemas.microsoft.com/office/drawing/2014/main" id="{926B88C5-5E50-4014-9F8B-261353E61375}"/>
              </a:ext>
            </a:extLst>
          </p:cNvPr>
          <p:cNvSpPr txBox="1"/>
          <p:nvPr/>
        </p:nvSpPr>
        <p:spPr>
          <a:xfrm>
            <a:off x="5283217" y="3716904"/>
            <a:ext cx="21050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1)</a:t>
            </a:r>
          </a:p>
        </p:txBody>
      </p:sp>
    </p:spTree>
    <p:extLst>
      <p:ext uri="{BB962C8B-B14F-4D97-AF65-F5344CB8AC3E}">
        <p14:creationId xmlns:p14="http://schemas.microsoft.com/office/powerpoint/2010/main" val="1542580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barn(inVertical)">
                                      <p:cBhvr>
                                        <p:cTn id="14"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áu và cơ quan tuần hoàn">
            <a:hlinkClick r:id="" action="ppaction://media"/>
            <a:extLst>
              <a:ext uri="{FF2B5EF4-FFF2-40B4-BE49-F238E27FC236}">
                <a16:creationId xmlns:a16="http://schemas.microsoft.com/office/drawing/2014/main" id="{6BB68FFD-7895-4B62-AEF1-F5559041D3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18641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3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1"/>
            <a:ext cx="12192000" cy="709612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42" name="Rounded Rectangle 7">
            <a:extLst>
              <a:ext uri="{FF2B5EF4-FFF2-40B4-BE49-F238E27FC236}">
                <a16:creationId xmlns:a16="http://schemas.microsoft.com/office/drawing/2014/main" id="{3B64A1DC-61DB-4EF2-A164-D25CAB6038BC}"/>
              </a:ext>
            </a:extLst>
          </p:cNvPr>
          <p:cNvSpPr/>
          <p:nvPr/>
        </p:nvSpPr>
        <p:spPr>
          <a:xfrm>
            <a:off x="517524" y="0"/>
            <a:ext cx="10493375" cy="1123712"/>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2. </a:t>
            </a: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sát hình 3 và cho biết chức năng từng bộ phận của cơ quan tuần hoàn.</a:t>
            </a:r>
            <a:endParaRPr kumimoji="0" lang="en-GB"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34D3623-9FCC-4FE0-9D92-B710B1358FE0}"/>
              </a:ext>
            </a:extLst>
          </p:cNvPr>
          <p:cNvPicPr>
            <a:picLocks noChangeAspect="1"/>
          </p:cNvPicPr>
          <p:nvPr/>
        </p:nvPicPr>
        <p:blipFill>
          <a:blip r:embed="rId7"/>
          <a:stretch>
            <a:fillRect/>
          </a:stretch>
        </p:blipFill>
        <p:spPr>
          <a:xfrm>
            <a:off x="962025" y="1358366"/>
            <a:ext cx="4910137" cy="48090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8" name="Picture 27">
            <a:extLst>
              <a:ext uri="{FF2B5EF4-FFF2-40B4-BE49-F238E27FC236}">
                <a16:creationId xmlns:a16="http://schemas.microsoft.com/office/drawing/2014/main" id="{20F43D68-E8A7-4AFC-AF25-82A918495E1F}"/>
              </a:ext>
            </a:extLst>
          </p:cNvPr>
          <p:cNvPicPr>
            <a:picLocks noChangeAspect="1"/>
          </p:cNvPicPr>
          <p:nvPr/>
        </p:nvPicPr>
        <p:blipFill>
          <a:blip r:embed="rId8"/>
          <a:stretch>
            <a:fillRect/>
          </a:stretch>
        </p:blipFill>
        <p:spPr>
          <a:xfrm>
            <a:off x="6753225" y="3001403"/>
            <a:ext cx="2952750" cy="3351771"/>
          </a:xfrm>
          <a:prstGeom prst="rect">
            <a:avLst/>
          </a:prstGeom>
        </p:spPr>
      </p:pic>
      <p:grpSp>
        <p:nvGrpSpPr>
          <p:cNvPr id="29" name="Group 28">
            <a:extLst>
              <a:ext uri="{FF2B5EF4-FFF2-40B4-BE49-F238E27FC236}">
                <a16:creationId xmlns:a16="http://schemas.microsoft.com/office/drawing/2014/main" id="{0B1E652B-F132-4843-9815-9B70C038A887}"/>
              </a:ext>
            </a:extLst>
          </p:cNvPr>
          <p:cNvGrpSpPr/>
          <p:nvPr/>
        </p:nvGrpSpPr>
        <p:grpSpPr>
          <a:xfrm>
            <a:off x="6067425" y="1435446"/>
            <a:ext cx="5446254" cy="1325563"/>
            <a:chOff x="4191454" y="1049107"/>
            <a:chExt cx="6246818" cy="1325563"/>
          </a:xfrm>
          <a:solidFill>
            <a:schemeClr val="accent6">
              <a:lumMod val="40000"/>
              <a:lumOff val="60000"/>
            </a:schemeClr>
          </a:solidFill>
        </p:grpSpPr>
        <p:sp>
          <p:nvSpPr>
            <p:cNvPr id="30" name="Rectangle: Rounded Corners 29">
              <a:extLst>
                <a:ext uri="{FF2B5EF4-FFF2-40B4-BE49-F238E27FC236}">
                  <a16:creationId xmlns:a16="http://schemas.microsoft.com/office/drawing/2014/main" id="{397B4643-A69B-44C5-8E6B-C17EEF3C630D}"/>
                </a:ext>
              </a:extLst>
            </p:cNvPr>
            <p:cNvSpPr/>
            <p:nvPr/>
          </p:nvSpPr>
          <p:spPr>
            <a:xfrm>
              <a:off x="4191454" y="1049107"/>
              <a:ext cx="6238240" cy="1325563"/>
            </a:xfrm>
            <a:prstGeom prst="roundRect">
              <a:avLst/>
            </a:prstGeom>
            <a:grp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TextBox 30">
              <a:extLst>
                <a:ext uri="{FF2B5EF4-FFF2-40B4-BE49-F238E27FC236}">
                  <a16:creationId xmlns:a16="http://schemas.microsoft.com/office/drawing/2014/main" id="{5E0F83C8-223E-426B-B9C5-193F0B6716AC}"/>
                </a:ext>
              </a:extLst>
            </p:cNvPr>
            <p:cNvSpPr txBox="1"/>
            <p:nvPr/>
          </p:nvSpPr>
          <p:spPr>
            <a:xfrm>
              <a:off x="4431807" y="1230082"/>
              <a:ext cx="6006465" cy="856838"/>
            </a:xfrm>
            <a:prstGeom prst="rect">
              <a:avLst/>
            </a:prstGeom>
            <a:grpFill/>
            <a:ln>
              <a:noFill/>
            </a:ln>
          </p:spPr>
          <p:txBody>
            <a:bodyPr wrap="square" lIns="0" tIns="0" rIns="0" bIns="0" rtlCol="0">
              <a:spAutoFit/>
            </a:bodyPr>
            <a:lstStyle/>
            <a:p>
              <a:pPr marL="0" marR="0" algn="just">
                <a:lnSpc>
                  <a:spcPct val="120000"/>
                </a:lnSpc>
                <a:spcBef>
                  <a:spcPts val="0"/>
                </a:spcBef>
                <a:spcAft>
                  <a:spcPts val="0"/>
                </a:spcAft>
              </a:pPr>
              <a:r>
                <a:rPr lang="nl-NL"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Đọc thông tin và lên chỉ vào động mạch, tĩnh mạch và mao mạch trên sơ đồ.</a:t>
              </a:r>
              <a:endParaRPr lang="en-US"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
        <p:nvSpPr>
          <p:cNvPr id="14" name="Rectangle 13"/>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632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36" name="Text Box 1">
            <a:extLst>
              <a:ext uri="{FF2B5EF4-FFF2-40B4-BE49-F238E27FC236}">
                <a16:creationId xmlns:a16="http://schemas.microsoft.com/office/drawing/2014/main" id="{804E1E76-B4AB-4790-9D3A-27538BD9F5E1}"/>
              </a:ext>
            </a:extLst>
          </p:cNvPr>
          <p:cNvSpPr txBox="1"/>
          <p:nvPr/>
        </p:nvSpPr>
        <p:spPr>
          <a:xfrm>
            <a:off x="5743575" y="1595393"/>
            <a:ext cx="5895975" cy="4154984"/>
          </a:xfrm>
          <a:prstGeom prst="rect">
            <a:avLst/>
          </a:prstGeom>
          <a:solidFill>
            <a:schemeClr val="accent6">
              <a:lumMod val="40000"/>
              <a:lumOff val="60000"/>
            </a:schemeClr>
          </a:solidFill>
          <a:ln w="38100" cmpd="sng">
            <a:solidFill>
              <a:srgbClr val="FFC000"/>
            </a:solidFill>
            <a:prstDash val="solid"/>
          </a:ln>
        </p:spPr>
        <p:txBody>
          <a:bodyPr wrap="square">
            <a:spAutoFit/>
          </a:bodyPr>
          <a:lstStyle/>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Động mạch: đưa máu từ tim đến các cơ quan.</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Tĩnh mạch: đưa máu từ các cơ quan của cơ thể về tim.</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Mao mạch: nối động mạch với tĩnh mạch.</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Tim: co bóp, đẩy máu đi khắp cơ thể.</a:t>
            </a:r>
          </a:p>
        </p:txBody>
      </p:sp>
      <p:pic>
        <p:nvPicPr>
          <p:cNvPr id="37" name="Content Placeholder 4" descr="—Pngtree—finger previous_3549984">
            <a:extLst>
              <a:ext uri="{FF2B5EF4-FFF2-40B4-BE49-F238E27FC236}">
                <a16:creationId xmlns:a16="http://schemas.microsoft.com/office/drawing/2014/main" id="{669C6527-82A1-449E-AE9C-42C2A0FCC564}"/>
              </a:ext>
            </a:extLst>
          </p:cNvPr>
          <p:cNvPicPr>
            <a:picLocks noChangeAspect="1"/>
          </p:cNvPicPr>
          <p:nvPr/>
        </p:nvPicPr>
        <p:blipFill>
          <a:blip r:embed="rId7"/>
          <a:stretch>
            <a:fillRect/>
          </a:stretch>
        </p:blipFill>
        <p:spPr>
          <a:xfrm flipH="1">
            <a:off x="5753875" y="295275"/>
            <a:ext cx="1696085" cy="1713865"/>
          </a:xfrm>
          <a:prstGeom prst="rect">
            <a:avLst/>
          </a:prstGeom>
        </p:spPr>
      </p:pic>
      <p:pic>
        <p:nvPicPr>
          <p:cNvPr id="39" name="Picture 38">
            <a:extLst>
              <a:ext uri="{FF2B5EF4-FFF2-40B4-BE49-F238E27FC236}">
                <a16:creationId xmlns:a16="http://schemas.microsoft.com/office/drawing/2014/main" id="{63046AD3-41DA-400B-B64A-AB9B942EE47F}"/>
              </a:ext>
            </a:extLst>
          </p:cNvPr>
          <p:cNvPicPr>
            <a:picLocks noChangeAspect="1"/>
          </p:cNvPicPr>
          <p:nvPr/>
        </p:nvPicPr>
        <p:blipFill>
          <a:blip r:embed="rId8"/>
          <a:stretch>
            <a:fillRect/>
          </a:stretch>
        </p:blipFill>
        <p:spPr>
          <a:xfrm>
            <a:off x="847725" y="1120242"/>
            <a:ext cx="4576762" cy="44825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Rectangle 8"/>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grpSp>
        <p:nvGrpSpPr>
          <p:cNvPr id="26" name="Group 25">
            <a:extLst>
              <a:ext uri="{FF2B5EF4-FFF2-40B4-BE49-F238E27FC236}">
                <a16:creationId xmlns:a16="http://schemas.microsoft.com/office/drawing/2014/main" id="{C177E08E-1B2A-4282-A89E-91C5CD9FCE42}"/>
              </a:ext>
            </a:extLst>
          </p:cNvPr>
          <p:cNvGrpSpPr/>
          <p:nvPr/>
        </p:nvGrpSpPr>
        <p:grpSpPr>
          <a:xfrm>
            <a:off x="1975337" y="392479"/>
            <a:ext cx="9003323" cy="1455371"/>
            <a:chOff x="1594337" y="1602154"/>
            <a:chExt cx="9003323" cy="1455371"/>
          </a:xfrm>
        </p:grpSpPr>
        <p:sp>
          <p:nvSpPr>
            <p:cNvPr id="27" name="Rounded Rectangle 8">
              <a:extLst>
                <a:ext uri="{FF2B5EF4-FFF2-40B4-BE49-F238E27FC236}">
                  <a16:creationId xmlns:a16="http://schemas.microsoft.com/office/drawing/2014/main" id="{843278EE-371E-4684-A6E2-E5BD4ABF7B6A}"/>
                </a:ext>
              </a:extLst>
            </p:cNvPr>
            <p:cNvSpPr/>
            <p:nvPr/>
          </p:nvSpPr>
          <p:spPr>
            <a:xfrm>
              <a:off x="1594337" y="1602154"/>
              <a:ext cx="9003323" cy="1455371"/>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ounded Rectangle 9">
              <a:extLst>
                <a:ext uri="{FF2B5EF4-FFF2-40B4-BE49-F238E27FC236}">
                  <a16:creationId xmlns:a16="http://schemas.microsoft.com/office/drawing/2014/main" id="{99DF3DAA-73A6-4F73-B708-61D2FE52C155}"/>
                </a:ext>
              </a:extLst>
            </p:cNvPr>
            <p:cNvSpPr/>
            <p:nvPr/>
          </p:nvSpPr>
          <p:spPr>
            <a:xfrm>
              <a:off x="1825851" y="1733932"/>
              <a:ext cx="8540294" cy="1171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cs typeface="Calibri" panose="020F0502020204030204" pitchFamily="34" charset="0"/>
                </a:rPr>
                <a:t>Nếu tim ngừng đập cơ thể sẽ như thế nào?</a:t>
              </a:r>
              <a:endParaRPr lang="vi-VN" sz="2800" dirty="0">
                <a:solidFill>
                  <a:schemeClr val="tx1"/>
                </a:solidFill>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id="{D4D5FBC7-F756-433B-B5DD-42B551062E28}"/>
              </a:ext>
            </a:extLst>
          </p:cNvPr>
          <p:cNvPicPr>
            <a:picLocks noChangeAspect="1"/>
          </p:cNvPicPr>
          <p:nvPr/>
        </p:nvPicPr>
        <p:blipFill>
          <a:blip r:embed="rId7"/>
          <a:stretch>
            <a:fillRect/>
          </a:stretch>
        </p:blipFill>
        <p:spPr>
          <a:xfrm>
            <a:off x="370018" y="2595634"/>
            <a:ext cx="2258865" cy="3339350"/>
          </a:xfrm>
          <a:prstGeom prst="rect">
            <a:avLst/>
          </a:prstGeom>
        </p:spPr>
      </p:pic>
      <p:pic>
        <p:nvPicPr>
          <p:cNvPr id="30" name="Picture 29">
            <a:extLst>
              <a:ext uri="{FF2B5EF4-FFF2-40B4-BE49-F238E27FC236}">
                <a16:creationId xmlns:a16="http://schemas.microsoft.com/office/drawing/2014/main" id="{0B6AF1AB-6D28-484F-A923-7B8288162F78}"/>
              </a:ext>
            </a:extLst>
          </p:cNvPr>
          <p:cNvPicPr>
            <a:picLocks noChangeAspect="1"/>
          </p:cNvPicPr>
          <p:nvPr/>
        </p:nvPicPr>
        <p:blipFill>
          <a:blip r:embed="rId8"/>
          <a:stretch>
            <a:fillRect/>
          </a:stretch>
        </p:blipFill>
        <p:spPr>
          <a:xfrm>
            <a:off x="9808443" y="2398069"/>
            <a:ext cx="2537413" cy="3317663"/>
          </a:xfrm>
          <a:prstGeom prst="rect">
            <a:avLst/>
          </a:prstGeom>
        </p:spPr>
      </p:pic>
      <p:sp>
        <p:nvSpPr>
          <p:cNvPr id="31" name="TextBox 30">
            <a:extLst>
              <a:ext uri="{FF2B5EF4-FFF2-40B4-BE49-F238E27FC236}">
                <a16:creationId xmlns:a16="http://schemas.microsoft.com/office/drawing/2014/main" id="{36BB31E1-BEDC-47D9-9D88-75F1448557C6}"/>
              </a:ext>
            </a:extLst>
          </p:cNvPr>
          <p:cNvSpPr txBox="1"/>
          <p:nvPr/>
        </p:nvSpPr>
        <p:spPr>
          <a:xfrm>
            <a:off x="2752724" y="2191658"/>
            <a:ext cx="7134225" cy="3507343"/>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000" dirty="0">
                <a:solidFill>
                  <a:prstClr val="black"/>
                </a:solidFill>
                <a:latin typeface="Calibri"/>
              </a:rPr>
              <a:t>Nếu tim ngừng đập cơ thể mất tri giác và ngừng thở, mạch không bắt được, huyết áp không đo được, sẽ dẫn đến tử vong chỉ trong vòng vài phút.</a:t>
            </a:r>
            <a:endParaRPr kumimoji="0" lang="en-US" sz="4000" b="0" i="1"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6" name="Picture 5">
            <a:extLst>
              <a:ext uri="{FF2B5EF4-FFF2-40B4-BE49-F238E27FC236}">
                <a16:creationId xmlns:a16="http://schemas.microsoft.com/office/drawing/2014/main" id="{42902C62-6602-4769-B590-3DE1D02343E4}"/>
              </a:ext>
            </a:extLst>
          </p:cNvPr>
          <p:cNvPicPr>
            <a:picLocks noChangeAspect="1"/>
          </p:cNvPicPr>
          <p:nvPr/>
        </p:nvPicPr>
        <p:blipFill>
          <a:blip r:embed="rId7"/>
          <a:stretch>
            <a:fillRect/>
          </a:stretch>
        </p:blipFill>
        <p:spPr>
          <a:xfrm>
            <a:off x="704850" y="1285875"/>
            <a:ext cx="10681368" cy="3238500"/>
          </a:xfrm>
          <a:prstGeom prst="rect">
            <a:avLst/>
          </a:prstGeom>
        </p:spPr>
      </p:pic>
      <p:sp>
        <p:nvSpPr>
          <p:cNvPr id="7" name="Rectangle 6"/>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6120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grpSp>
        <p:nvGrpSpPr>
          <p:cNvPr id="26" name="Group 25">
            <a:extLst>
              <a:ext uri="{FF2B5EF4-FFF2-40B4-BE49-F238E27FC236}">
                <a16:creationId xmlns:a16="http://schemas.microsoft.com/office/drawing/2014/main" id="{C177E08E-1B2A-4282-A89E-91C5CD9FCE42}"/>
              </a:ext>
            </a:extLst>
          </p:cNvPr>
          <p:cNvGrpSpPr/>
          <p:nvPr/>
        </p:nvGrpSpPr>
        <p:grpSpPr>
          <a:xfrm>
            <a:off x="1447801" y="392479"/>
            <a:ext cx="9530860" cy="1455371"/>
            <a:chOff x="1594337" y="1602154"/>
            <a:chExt cx="9003323" cy="1455371"/>
          </a:xfrm>
        </p:grpSpPr>
        <p:sp>
          <p:nvSpPr>
            <p:cNvPr id="27" name="Rounded Rectangle 8">
              <a:extLst>
                <a:ext uri="{FF2B5EF4-FFF2-40B4-BE49-F238E27FC236}">
                  <a16:creationId xmlns:a16="http://schemas.microsoft.com/office/drawing/2014/main" id="{843278EE-371E-4684-A6E2-E5BD4ABF7B6A}"/>
                </a:ext>
              </a:extLst>
            </p:cNvPr>
            <p:cNvSpPr/>
            <p:nvPr/>
          </p:nvSpPr>
          <p:spPr>
            <a:xfrm>
              <a:off x="1594337" y="1602154"/>
              <a:ext cx="9003323" cy="1455371"/>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cs typeface="+mn-cs"/>
              </a:endParaRPr>
            </a:p>
          </p:txBody>
        </p:sp>
        <p:sp>
          <p:nvSpPr>
            <p:cNvPr id="28" name="Rounded Rectangle 9">
              <a:extLst>
                <a:ext uri="{FF2B5EF4-FFF2-40B4-BE49-F238E27FC236}">
                  <a16:creationId xmlns:a16="http://schemas.microsoft.com/office/drawing/2014/main" id="{99DF3DAA-73A6-4F73-B708-61D2FE52C155}"/>
                </a:ext>
              </a:extLst>
            </p:cNvPr>
            <p:cNvSpPr/>
            <p:nvPr/>
          </p:nvSpPr>
          <p:spPr>
            <a:xfrm>
              <a:off x="1825851" y="1733932"/>
              <a:ext cx="8540294" cy="1171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Cơ quan tuần hoàn có chức năng gì?</a:t>
              </a:r>
            </a:p>
          </p:txBody>
        </p:sp>
      </p:grpSp>
      <p:pic>
        <p:nvPicPr>
          <p:cNvPr id="29" name="Picture 28">
            <a:extLst>
              <a:ext uri="{FF2B5EF4-FFF2-40B4-BE49-F238E27FC236}">
                <a16:creationId xmlns:a16="http://schemas.microsoft.com/office/drawing/2014/main" id="{D4D5FBC7-F756-433B-B5DD-42B551062E28}"/>
              </a:ext>
            </a:extLst>
          </p:cNvPr>
          <p:cNvPicPr>
            <a:picLocks noChangeAspect="1"/>
          </p:cNvPicPr>
          <p:nvPr/>
        </p:nvPicPr>
        <p:blipFill>
          <a:blip r:embed="rId7"/>
          <a:stretch>
            <a:fillRect/>
          </a:stretch>
        </p:blipFill>
        <p:spPr>
          <a:xfrm>
            <a:off x="370018" y="2595634"/>
            <a:ext cx="2258865" cy="3339350"/>
          </a:xfrm>
          <a:prstGeom prst="rect">
            <a:avLst/>
          </a:prstGeom>
        </p:spPr>
      </p:pic>
      <p:pic>
        <p:nvPicPr>
          <p:cNvPr id="30" name="Picture 29">
            <a:extLst>
              <a:ext uri="{FF2B5EF4-FFF2-40B4-BE49-F238E27FC236}">
                <a16:creationId xmlns:a16="http://schemas.microsoft.com/office/drawing/2014/main" id="{0B6AF1AB-6D28-484F-A923-7B8288162F78}"/>
              </a:ext>
            </a:extLst>
          </p:cNvPr>
          <p:cNvPicPr>
            <a:picLocks noChangeAspect="1"/>
          </p:cNvPicPr>
          <p:nvPr/>
        </p:nvPicPr>
        <p:blipFill>
          <a:blip r:embed="rId8"/>
          <a:stretch>
            <a:fillRect/>
          </a:stretch>
        </p:blipFill>
        <p:spPr>
          <a:xfrm>
            <a:off x="9808443" y="2398069"/>
            <a:ext cx="2537413" cy="3317663"/>
          </a:xfrm>
          <a:prstGeom prst="rect">
            <a:avLst/>
          </a:prstGeom>
        </p:spPr>
      </p:pic>
      <p:sp>
        <p:nvSpPr>
          <p:cNvPr id="31" name="TextBox 30">
            <a:extLst>
              <a:ext uri="{FF2B5EF4-FFF2-40B4-BE49-F238E27FC236}">
                <a16:creationId xmlns:a16="http://schemas.microsoft.com/office/drawing/2014/main" id="{36BB31E1-BEDC-47D9-9D88-75F1448557C6}"/>
              </a:ext>
            </a:extLst>
          </p:cNvPr>
          <p:cNvSpPr txBox="1"/>
          <p:nvPr/>
        </p:nvSpPr>
        <p:spPr>
          <a:xfrm>
            <a:off x="2752724" y="2191658"/>
            <a:ext cx="7134225" cy="2553891"/>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800" dirty="0">
                <a:solidFill>
                  <a:prstClr val="black"/>
                </a:solidFill>
                <a:latin typeface="Calibri"/>
              </a:rPr>
              <a:t>Cơ quan tuần hoàn vận chuyển máu đi khắp cơ thể.</a:t>
            </a:r>
            <a:endParaRPr kumimoji="0" lang="en-US" sz="4800" b="0" i="1" u="none" strike="noStrike" kern="1200" cap="none" spc="0" normalizeH="0" baseline="0" noProof="0" dirty="0">
              <a:ln>
                <a:noFill/>
              </a:ln>
              <a:solidFill>
                <a:prstClr val="black"/>
              </a:solidFill>
              <a:effectLst/>
              <a:uLnTx/>
              <a:uFillTx/>
              <a:latin typeface="Calibri"/>
            </a:endParaRPr>
          </a:p>
        </p:txBody>
      </p:sp>
      <p:sp>
        <p:nvSpPr>
          <p:cNvPr id="12" name="Rectangle 11"/>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6561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0" name="Picture 9">
            <a:extLst>
              <a:ext uri="{FF2B5EF4-FFF2-40B4-BE49-F238E27FC236}">
                <a16:creationId xmlns:a16="http://schemas.microsoft.com/office/drawing/2014/main" id="{A67C7983-0D3D-4F03-8B9F-23DBE240EC88}"/>
              </a:ext>
            </a:extLst>
          </p:cNvPr>
          <p:cNvPicPr>
            <a:picLocks noChangeAspect="1"/>
          </p:cNvPicPr>
          <p:nvPr/>
        </p:nvPicPr>
        <p:blipFill>
          <a:blip r:embed="rId7"/>
          <a:stretch>
            <a:fillRect/>
          </a:stretch>
        </p:blipFill>
        <p:spPr>
          <a:xfrm>
            <a:off x="2468224" y="2223448"/>
            <a:ext cx="8674033" cy="2158052"/>
          </a:xfrm>
          <a:prstGeom prst="rect">
            <a:avLst/>
          </a:prstGeom>
        </p:spPr>
      </p:pic>
      <p:sp>
        <p:nvSpPr>
          <p:cNvPr id="6" name="Rectangle 5"/>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7527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3"/>
            <a:stretch>
              <a:fillRect/>
            </a:stretch>
          </p:blipFill>
          <p:spPr>
            <a:xfrm>
              <a:off x="144" y="0"/>
              <a:ext cx="18912" cy="10800"/>
            </a:xfrm>
            <a:prstGeom prst="rect">
              <a:avLst/>
            </a:prstGeom>
          </p:spPr>
        </p:pic>
        <p:pic>
          <p:nvPicPr>
            <p:cNvPr id="2" name="图片 1" descr="组 3"/>
            <p:cNvPicPr>
              <a:picLocks noChangeAspect="1"/>
            </p:cNvPicPr>
            <p:nvPr/>
          </p:nvPicPr>
          <p:blipFill>
            <a:blip r:embed="rId4"/>
            <a:stretch>
              <a:fillRect/>
            </a:stretch>
          </p:blipFill>
          <p:spPr>
            <a:xfrm>
              <a:off x="0" y="0"/>
              <a:ext cx="19200" cy="10800"/>
            </a:xfrm>
            <a:prstGeom prst="rect">
              <a:avLst/>
            </a:prstGeom>
          </p:spPr>
        </p:pic>
        <p:pic>
          <p:nvPicPr>
            <p:cNvPr id="5" name="图片 4" descr="组 3"/>
            <p:cNvPicPr>
              <a:picLocks noChangeAspect="1"/>
            </p:cNvPicPr>
            <p:nvPr/>
          </p:nvPicPr>
          <p:blipFill>
            <a:blip r:embed="rId5"/>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4"/>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3"/>
          <a:srcRect l="12590" t="58667" r="78321" b="24917"/>
          <a:stretch>
            <a:fillRect/>
          </a:stretch>
        </p:blipFill>
        <p:spPr>
          <a:xfrm>
            <a:off x="276225" y="5325110"/>
            <a:ext cx="1091565" cy="1125855"/>
          </a:xfrm>
          <a:prstGeom prst="rect">
            <a:avLst/>
          </a:prstGeom>
        </p:spPr>
      </p:pic>
      <p:pic>
        <p:nvPicPr>
          <p:cNvPr id="55" name="图片 1" descr="1 (216)">
            <a:extLst>
              <a:ext uri="{FF2B5EF4-FFF2-40B4-BE49-F238E27FC236}">
                <a16:creationId xmlns:a16="http://schemas.microsoft.com/office/drawing/2014/main" id="{FC63B114-7192-4E20-9949-3CBBCE32DC13}"/>
              </a:ext>
            </a:extLst>
          </p:cNvPr>
          <p:cNvPicPr/>
          <p:nvPr/>
        </p:nvPicPr>
        <p:blipFill>
          <a:blip r:embed="rId6"/>
          <a:stretch>
            <a:fillRect/>
          </a:stretch>
        </p:blipFill>
        <p:spPr>
          <a:xfrm>
            <a:off x="2314575" y="209706"/>
            <a:ext cx="5904971" cy="6019800"/>
          </a:xfrm>
          <a:prstGeom prst="rect">
            <a:avLst/>
          </a:prstGeom>
        </p:spPr>
      </p:pic>
      <p:sp>
        <p:nvSpPr>
          <p:cNvPr id="56" name="Hộp Văn bản 8">
            <a:extLst>
              <a:ext uri="{FF2B5EF4-FFF2-40B4-BE49-F238E27FC236}">
                <a16:creationId xmlns:a16="http://schemas.microsoft.com/office/drawing/2014/main" id="{82D20A21-90D8-4B44-BA6C-1F5E1C7AFF64}"/>
              </a:ext>
            </a:extLst>
          </p:cNvPr>
          <p:cNvSpPr txBox="1"/>
          <p:nvPr/>
        </p:nvSpPr>
        <p:spPr>
          <a:xfrm>
            <a:off x="2867026" y="2508465"/>
            <a:ext cx="4248150" cy="1754326"/>
          </a:xfrm>
          <a:prstGeom prst="rect">
            <a:avLst/>
          </a:prstGeom>
          <a:noFill/>
        </p:spPr>
        <p:txBody>
          <a:bodyPr wrap="square">
            <a:spAutoFit/>
          </a:bodyPr>
          <a:lstStyle/>
          <a:p>
            <a:pPr algn="just"/>
            <a:r>
              <a:rPr lang="en-US" sz="3600" b="1" dirty="0" err="1">
                <a:latin typeface="Calibri" panose="020F0502020204030204" pitchFamily="34" charset="0"/>
                <a:ea typeface="Calibri" panose="020F0502020204030204" pitchFamily="34" charset="0"/>
                <a:cs typeface="Calibri" panose="020F0502020204030204" pitchFamily="34" charset="0"/>
              </a:rPr>
              <a:t>Em</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hãy</a:t>
            </a:r>
            <a:r>
              <a:rPr lang="en-US" sz="3600" b="1" dirty="0">
                <a:latin typeface="Calibri" panose="020F0502020204030204" pitchFamily="34" charset="0"/>
                <a:ea typeface="Calibri" panose="020F0502020204030204" pitchFamily="34" charset="0"/>
                <a:cs typeface="Calibri" panose="020F0502020204030204" pitchFamily="34" charset="0"/>
              </a:rPr>
              <a:t> </a:t>
            </a:r>
            <a:r>
              <a:rPr lang="vi-VN" sz="3600" b="1" dirty="0">
                <a:latin typeface="Calibri" panose="020F0502020204030204" pitchFamily="34" charset="0"/>
                <a:ea typeface="Calibri" panose="020F0502020204030204" pitchFamily="34" charset="0"/>
                <a:cs typeface="Calibri" panose="020F0502020204030204" pitchFamily="34" charset="0"/>
              </a:rPr>
              <a:t>nêu lại các bộ phận của cơ quan tuần hoàn.</a:t>
            </a:r>
            <a:endParaRPr lang="en-US" sz="3600" b="1" dirty="0">
              <a:latin typeface="Calibri" panose="020F0502020204030204" pitchFamily="34" charset="0"/>
              <a:cs typeface="Calibri" panose="020F0502020204030204" pitchFamily="34" charset="0"/>
            </a:endParaRPr>
          </a:p>
        </p:txBody>
      </p:sp>
      <p:pic>
        <p:nvPicPr>
          <p:cNvPr id="57" name="Picture 56">
            <a:extLst>
              <a:ext uri="{FF2B5EF4-FFF2-40B4-BE49-F238E27FC236}">
                <a16:creationId xmlns:a16="http://schemas.microsoft.com/office/drawing/2014/main" id="{38E759AC-FF70-4329-9818-1BDB11405BF1}"/>
              </a:ext>
            </a:extLst>
          </p:cNvPr>
          <p:cNvPicPr>
            <a:picLocks noChangeAspect="1"/>
          </p:cNvPicPr>
          <p:nvPr/>
        </p:nvPicPr>
        <p:blipFill rotWithShape="1">
          <a:blip r:embed="rId7"/>
          <a:srcRect l="50217" t="11916" r="24866" b="47222"/>
          <a:stretch/>
        </p:blipFill>
        <p:spPr>
          <a:xfrm>
            <a:off x="7810245" y="2105893"/>
            <a:ext cx="3127015" cy="3999979"/>
          </a:xfrm>
          <a:prstGeom prst="rect">
            <a:avLst/>
          </a:prstGeom>
        </p:spPr>
      </p:pic>
      <p:sp>
        <p:nvSpPr>
          <p:cNvPr id="11" name="Rectangle 10"/>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5411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9" name="Rectangle: Rounded Corners 8">
            <a:extLst>
              <a:ext uri="{FF2B5EF4-FFF2-40B4-BE49-F238E27FC236}">
                <a16:creationId xmlns:a16="http://schemas.microsoft.com/office/drawing/2014/main" id="{76801C7F-FDBB-6297-24CF-9B8ECADD78BC}"/>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C40F49DE-7E8E-B530-3EE1-92B2BF1A366E}"/>
              </a:ext>
            </a:extLst>
          </p:cNvPr>
          <p:cNvGrpSpPr/>
          <p:nvPr/>
        </p:nvGrpSpPr>
        <p:grpSpPr>
          <a:xfrm>
            <a:off x="3619903" y="406401"/>
            <a:ext cx="4974772" cy="1107996"/>
            <a:chOff x="3608614" y="0"/>
            <a:chExt cx="4974772" cy="1107996"/>
          </a:xfrm>
        </p:grpSpPr>
        <p:sp>
          <p:nvSpPr>
            <p:cNvPr id="13" name="TextBox 5">
              <a:extLst>
                <a:ext uri="{FF2B5EF4-FFF2-40B4-BE49-F238E27FC236}">
                  <a16:creationId xmlns:a16="http://schemas.microsoft.com/office/drawing/2014/main" id="{0E582B62-C2EA-D2BE-0925-541898543F41}"/>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4" name="TextBox 6">
              <a:extLst>
                <a:ext uri="{FF2B5EF4-FFF2-40B4-BE49-F238E27FC236}">
                  <a16:creationId xmlns:a16="http://schemas.microsoft.com/office/drawing/2014/main" id="{8A3184BB-3321-B4B3-030F-F4D3160A17C5}"/>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DẶN DÒ</a:t>
              </a:r>
            </a:p>
          </p:txBody>
        </p:sp>
      </p:grpSp>
      <p:sp>
        <p:nvSpPr>
          <p:cNvPr id="15" name="TextBox 7">
            <a:extLst>
              <a:ext uri="{FF2B5EF4-FFF2-40B4-BE49-F238E27FC236}">
                <a16:creationId xmlns:a16="http://schemas.microsoft.com/office/drawing/2014/main" id="{84771D71-1D4D-269E-C335-F67356614C04}"/>
              </a:ext>
            </a:extLst>
          </p:cNvPr>
          <p:cNvSpPr txBox="1"/>
          <p:nvPr/>
        </p:nvSpPr>
        <p:spPr>
          <a:xfrm>
            <a:off x="1876156" y="1806361"/>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A9D67714-97DE-1C09-B246-5E3C0F58974B}"/>
              </a:ext>
            </a:extLst>
          </p:cNvPr>
          <p:cNvPicPr>
            <a:picLocks noChangeAspect="1"/>
          </p:cNvPicPr>
          <p:nvPr/>
        </p:nvPicPr>
        <p:blipFill>
          <a:blip r:embed="rId3"/>
          <a:stretch>
            <a:fillRect/>
          </a:stretch>
        </p:blipFill>
        <p:spPr>
          <a:xfrm rot="737208" flipH="1">
            <a:off x="684042" y="1723710"/>
            <a:ext cx="919996" cy="919996"/>
          </a:xfrm>
          <a:prstGeom prst="rect">
            <a:avLst/>
          </a:prstGeom>
        </p:spPr>
      </p:pic>
      <p:sp>
        <p:nvSpPr>
          <p:cNvPr id="17" name="TextBox 9">
            <a:extLst>
              <a:ext uri="{FF2B5EF4-FFF2-40B4-BE49-F238E27FC236}">
                <a16:creationId xmlns:a16="http://schemas.microsoft.com/office/drawing/2014/main" id="{0F70A14B-A384-B0C5-F05B-A18B0B8CD241}"/>
              </a:ext>
            </a:extLst>
          </p:cNvPr>
          <p:cNvSpPr txBox="1"/>
          <p:nvPr/>
        </p:nvSpPr>
        <p:spPr>
          <a:xfrm>
            <a:off x="1876156" y="2787373"/>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3F6E2371-BF05-AEBC-CCBF-C912E50DE3CE}"/>
              </a:ext>
            </a:extLst>
          </p:cNvPr>
          <p:cNvPicPr>
            <a:picLocks noChangeAspect="1"/>
          </p:cNvPicPr>
          <p:nvPr/>
        </p:nvPicPr>
        <p:blipFill>
          <a:blip r:embed="rId3"/>
          <a:stretch>
            <a:fillRect/>
          </a:stretch>
        </p:blipFill>
        <p:spPr>
          <a:xfrm rot="737208" flipH="1">
            <a:off x="684042" y="2704722"/>
            <a:ext cx="919996" cy="919996"/>
          </a:xfrm>
          <a:prstGeom prst="rect">
            <a:avLst/>
          </a:prstGeom>
        </p:spPr>
      </p:pic>
      <p:sp>
        <p:nvSpPr>
          <p:cNvPr id="19" name="TextBox 11">
            <a:extLst>
              <a:ext uri="{FF2B5EF4-FFF2-40B4-BE49-F238E27FC236}">
                <a16:creationId xmlns:a16="http://schemas.microsoft.com/office/drawing/2014/main" id="{8CE9932C-E6D0-D76D-2C94-7FC04D81E7E0}"/>
              </a:ext>
            </a:extLst>
          </p:cNvPr>
          <p:cNvSpPr txBox="1"/>
          <p:nvPr/>
        </p:nvSpPr>
        <p:spPr>
          <a:xfrm>
            <a:off x="1876156" y="3768385"/>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72D370CA-4208-8AAC-5ADC-9BD6873D6707}"/>
              </a:ext>
            </a:extLst>
          </p:cNvPr>
          <p:cNvPicPr>
            <a:picLocks noChangeAspect="1"/>
          </p:cNvPicPr>
          <p:nvPr/>
        </p:nvPicPr>
        <p:blipFill>
          <a:blip r:embed="rId3"/>
          <a:stretch>
            <a:fillRect/>
          </a:stretch>
        </p:blipFill>
        <p:spPr>
          <a:xfrm rot="737208" flipH="1">
            <a:off x="684042" y="3685734"/>
            <a:ext cx="919996" cy="919996"/>
          </a:xfrm>
          <a:prstGeom prst="rect">
            <a:avLst/>
          </a:prstGeom>
        </p:spPr>
      </p:pic>
      <p:sp>
        <p:nvSpPr>
          <p:cNvPr id="21" name="TextBox 13">
            <a:extLst>
              <a:ext uri="{FF2B5EF4-FFF2-40B4-BE49-F238E27FC236}">
                <a16:creationId xmlns:a16="http://schemas.microsoft.com/office/drawing/2014/main" id="{4EF87F73-AB5B-CC59-CB5F-85B562DF46B5}"/>
              </a:ext>
            </a:extLst>
          </p:cNvPr>
          <p:cNvSpPr txBox="1"/>
          <p:nvPr/>
        </p:nvSpPr>
        <p:spPr>
          <a:xfrm>
            <a:off x="1876156" y="4749397"/>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2" name="Picture 21">
            <a:extLst>
              <a:ext uri="{FF2B5EF4-FFF2-40B4-BE49-F238E27FC236}">
                <a16:creationId xmlns:a16="http://schemas.microsoft.com/office/drawing/2014/main" id="{38B2CBD6-AD64-0FA5-BAFD-E06340B6FABB}"/>
              </a:ext>
            </a:extLst>
          </p:cNvPr>
          <p:cNvPicPr>
            <a:picLocks noChangeAspect="1"/>
          </p:cNvPicPr>
          <p:nvPr/>
        </p:nvPicPr>
        <p:blipFill>
          <a:blip r:embed="rId3"/>
          <a:stretch>
            <a:fillRect/>
          </a:stretch>
        </p:blipFill>
        <p:spPr>
          <a:xfrm rot="737208" flipH="1">
            <a:off x="684042" y="4666746"/>
            <a:ext cx="919996" cy="919996"/>
          </a:xfrm>
          <a:prstGeom prst="rect">
            <a:avLst/>
          </a:prstGeom>
        </p:spPr>
      </p:pic>
      <p:pic>
        <p:nvPicPr>
          <p:cNvPr id="23" name="Graphic 15">
            <a:extLst>
              <a:ext uri="{FF2B5EF4-FFF2-40B4-BE49-F238E27FC236}">
                <a16:creationId xmlns:a16="http://schemas.microsoft.com/office/drawing/2014/main" id="{EF2CBFC1-11C3-C803-B627-CD05626440E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6883268" y="1399708"/>
            <a:ext cx="4737630" cy="5063181"/>
          </a:xfrm>
          <a:prstGeom prst="rect">
            <a:avLst/>
          </a:prstGeom>
        </p:spPr>
      </p:pic>
      <p:sp>
        <p:nvSpPr>
          <p:cNvPr id="24" name="Rectangle 23"/>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344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6"/>
          <p:cNvPicPr>
            <a:picLocks noChangeAspect="1"/>
          </p:cNvPicPr>
          <p:nvPr/>
        </p:nvPicPr>
        <p:blipFill>
          <a:blip r:embed="rId4"/>
          <a:srcRect r="74368"/>
          <a:stretch>
            <a:fillRect/>
          </a:stretch>
        </p:blipFill>
        <p:spPr>
          <a:xfrm>
            <a:off x="-3810" y="1942465"/>
            <a:ext cx="3473450" cy="4940300"/>
          </a:xfrm>
          <a:prstGeom prst="rect">
            <a:avLst/>
          </a:prstGeom>
        </p:spPr>
      </p:pic>
      <p:pic>
        <p:nvPicPr>
          <p:cNvPr id="6" name="图片 5" descr="6"/>
          <p:cNvPicPr>
            <a:picLocks noChangeAspect="1"/>
          </p:cNvPicPr>
          <p:nvPr/>
        </p:nvPicPr>
        <p:blipFill>
          <a:blip r:embed="rId4"/>
          <a:srcRect l="47449" t="21697"/>
          <a:stretch>
            <a:fillRect/>
          </a:stretch>
        </p:blipFill>
        <p:spPr>
          <a:xfrm>
            <a:off x="6098540" y="3528060"/>
            <a:ext cx="6092190" cy="3308985"/>
          </a:xfrm>
          <a:prstGeom prst="rect">
            <a:avLst/>
          </a:prstGeom>
        </p:spPr>
      </p:pic>
      <p:pic>
        <p:nvPicPr>
          <p:cNvPr id="7" name="图片 6" descr="6"/>
          <p:cNvPicPr>
            <a:picLocks noChangeAspect="1"/>
          </p:cNvPicPr>
          <p:nvPr/>
        </p:nvPicPr>
        <p:blipFill>
          <a:blip r:embed="rId4"/>
          <a:srcRect l="63422" r="20682" b="81749"/>
          <a:stretch>
            <a:fillRect/>
          </a:stretch>
        </p:blipFill>
        <p:spPr>
          <a:xfrm>
            <a:off x="10261600" y="19685"/>
            <a:ext cx="2041525" cy="854710"/>
          </a:xfrm>
          <a:prstGeom prst="rect">
            <a:avLst/>
          </a:prstGeom>
        </p:spPr>
      </p:pic>
      <p:pic>
        <p:nvPicPr>
          <p:cNvPr id="10" name="图片 9" descr="4"/>
          <p:cNvPicPr>
            <a:picLocks noChangeAspect="1"/>
          </p:cNvPicPr>
          <p:nvPr/>
        </p:nvPicPr>
        <p:blipFill>
          <a:blip r:embed="rId5"/>
          <a:stretch>
            <a:fillRect/>
          </a:stretch>
        </p:blipFill>
        <p:spPr>
          <a:xfrm>
            <a:off x="9474200" y="1296670"/>
            <a:ext cx="1916430" cy="1424940"/>
          </a:xfrm>
          <a:prstGeom prst="rect">
            <a:avLst/>
          </a:prstGeom>
        </p:spPr>
      </p:pic>
      <p:grpSp>
        <p:nvGrpSpPr>
          <p:cNvPr id="2" name="Group 1">
            <a:extLst>
              <a:ext uri="{FF2B5EF4-FFF2-40B4-BE49-F238E27FC236}">
                <a16:creationId xmlns:a16="http://schemas.microsoft.com/office/drawing/2014/main" id="{55774E18-6CA2-4C12-9E93-7D7B232269E7}"/>
              </a:ext>
            </a:extLst>
          </p:cNvPr>
          <p:cNvGrpSpPr/>
          <p:nvPr/>
        </p:nvGrpSpPr>
        <p:grpSpPr>
          <a:xfrm>
            <a:off x="1263412" y="-230811"/>
            <a:ext cx="8941673" cy="5991825"/>
            <a:chOff x="1263412" y="-230811"/>
            <a:chExt cx="8941673" cy="5991825"/>
          </a:xfrm>
        </p:grpSpPr>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3412" y="-230811"/>
              <a:ext cx="3273345" cy="3273345"/>
            </a:xfrm>
            <a:prstGeom prst="rect">
              <a:avLst/>
            </a:prstGeom>
          </p:spPr>
        </p:pic>
        <p:pic>
          <p:nvPicPr>
            <p:cNvPr id="9" name="图片 8" descr="2"/>
            <p:cNvPicPr>
              <a:picLocks noChangeAspect="1"/>
            </p:cNvPicPr>
            <p:nvPr/>
          </p:nvPicPr>
          <p:blipFill>
            <a:blip r:embed="rId7"/>
            <a:stretch>
              <a:fillRect/>
            </a:stretch>
          </p:blipFill>
          <p:spPr>
            <a:xfrm>
              <a:off x="2224405" y="789599"/>
              <a:ext cx="7980680" cy="4971415"/>
            </a:xfrm>
            <a:prstGeom prst="rect">
              <a:avLst/>
            </a:prstGeom>
            <a:effectLst>
              <a:outerShdw blurRad="355600" sx="102000" sy="102000" algn="ctr" rotWithShape="0">
                <a:prstClr val="black">
                  <a:alpha val="40000"/>
                </a:prstClr>
              </a:outerShdw>
            </a:effectLst>
          </p:spPr>
        </p:pic>
      </p:grpSp>
      <p:pic>
        <p:nvPicPr>
          <p:cNvPr id="3" name="Picture 2">
            <a:extLst>
              <a:ext uri="{FF2B5EF4-FFF2-40B4-BE49-F238E27FC236}">
                <a16:creationId xmlns:a16="http://schemas.microsoft.com/office/drawing/2014/main" id="{66260F69-5422-4CD8-BF06-8D7AC1CB477D}"/>
              </a:ext>
            </a:extLst>
          </p:cNvPr>
          <p:cNvPicPr>
            <a:picLocks noChangeAspect="1"/>
          </p:cNvPicPr>
          <p:nvPr/>
        </p:nvPicPr>
        <p:blipFill>
          <a:blip r:embed="rId8"/>
          <a:stretch>
            <a:fillRect/>
          </a:stretch>
        </p:blipFill>
        <p:spPr>
          <a:xfrm>
            <a:off x="2082196" y="2115218"/>
            <a:ext cx="8065707" cy="2170364"/>
          </a:xfrm>
          <a:prstGeom prst="rect">
            <a:avLst/>
          </a:prstGeom>
        </p:spPr>
      </p:pic>
    </p:spTree>
    <p:custDataLst>
      <p:tags r:id="rId1"/>
    </p:custDataLst>
    <p:extLst>
      <p:ext uri="{BB962C8B-B14F-4D97-AF65-F5344CB8AC3E}">
        <p14:creationId xmlns:p14="http://schemas.microsoft.com/office/powerpoint/2010/main" val="294738405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3"/>
          <p:cNvPicPr>
            <a:picLocks noChangeAspect="1"/>
          </p:cNvPicPr>
          <p:nvPr/>
        </p:nvPicPr>
        <p:blipFill>
          <a:blip r:embed="rId4"/>
          <a:stretch>
            <a:fillRect/>
          </a:stretch>
        </p:blipFill>
        <p:spPr>
          <a:xfrm>
            <a:off x="0" y="0"/>
            <a:ext cx="12192000" cy="6858000"/>
          </a:xfrm>
          <a:prstGeom prst="rect">
            <a:avLst/>
          </a:prstGeom>
        </p:spPr>
      </p:pic>
      <p:pic>
        <p:nvPicPr>
          <p:cNvPr id="5" name="图片 4" descr="组 3"/>
          <p:cNvPicPr>
            <a:picLocks noChangeAspect="1"/>
          </p:cNvPicPr>
          <p:nvPr/>
        </p:nvPicPr>
        <p:blipFill>
          <a:blip r:embed="rId5"/>
          <a:stretch>
            <a:fillRect/>
          </a:stretch>
        </p:blipFill>
        <p:spPr>
          <a:xfrm>
            <a:off x="653733" y="686435"/>
            <a:ext cx="10884535" cy="5485130"/>
          </a:xfrm>
          <a:prstGeom prst="rect">
            <a:avLst/>
          </a:prstGeom>
        </p:spPr>
      </p:pic>
      <p:grpSp>
        <p:nvGrpSpPr>
          <p:cNvPr id="47" name="组合 9">
            <a:extLst>
              <a:ext uri="{FF2B5EF4-FFF2-40B4-BE49-F238E27FC236}">
                <a16:creationId xmlns:a16="http://schemas.microsoft.com/office/drawing/2014/main" id="{AF46B565-4A65-4170-88AC-849811BD3785}"/>
              </a:ext>
            </a:extLst>
          </p:cNvPr>
          <p:cNvGrpSpPr/>
          <p:nvPr/>
        </p:nvGrpSpPr>
        <p:grpSpPr>
          <a:xfrm>
            <a:off x="39732" y="5497009"/>
            <a:ext cx="12152268" cy="1151441"/>
            <a:chOff x="-2055784" y="5706558"/>
            <a:chExt cx="12152268" cy="1151441"/>
          </a:xfrm>
        </p:grpSpPr>
        <p:pic>
          <p:nvPicPr>
            <p:cNvPr id="48" name="图片 10">
              <a:extLst>
                <a:ext uri="{FF2B5EF4-FFF2-40B4-BE49-F238E27FC236}">
                  <a16:creationId xmlns:a16="http://schemas.microsoft.com/office/drawing/2014/main" id="{DCBD0270-76C4-4BE4-ACF0-22A9B60373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9" name="图片 11">
              <a:extLst>
                <a:ext uri="{FF2B5EF4-FFF2-40B4-BE49-F238E27FC236}">
                  <a16:creationId xmlns:a16="http://schemas.microsoft.com/office/drawing/2014/main" id="{C376DA48-4300-427A-92BB-13D9929F89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0" name="图片 12">
              <a:extLst>
                <a:ext uri="{FF2B5EF4-FFF2-40B4-BE49-F238E27FC236}">
                  <a16:creationId xmlns:a16="http://schemas.microsoft.com/office/drawing/2014/main" id="{5A966693-870B-4DB1-A018-5A65A77560CA}"/>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51" name="图片 13">
              <a:extLst>
                <a:ext uri="{FF2B5EF4-FFF2-40B4-BE49-F238E27FC236}">
                  <a16:creationId xmlns:a16="http://schemas.microsoft.com/office/drawing/2014/main" id="{44F17919-314A-4C02-8678-D66332A9728F}"/>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52" name="图片 14">
              <a:extLst>
                <a:ext uri="{FF2B5EF4-FFF2-40B4-BE49-F238E27FC236}">
                  <a16:creationId xmlns:a16="http://schemas.microsoft.com/office/drawing/2014/main" id="{A148007E-02ED-433F-889D-99B3857825A7}"/>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53" name="图片 15">
              <a:extLst>
                <a:ext uri="{FF2B5EF4-FFF2-40B4-BE49-F238E27FC236}">
                  <a16:creationId xmlns:a16="http://schemas.microsoft.com/office/drawing/2014/main" id="{1860A1C6-823C-438F-9205-6EA2138E91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54" name="图片 16">
              <a:extLst>
                <a:ext uri="{FF2B5EF4-FFF2-40B4-BE49-F238E27FC236}">
                  <a16:creationId xmlns:a16="http://schemas.microsoft.com/office/drawing/2014/main" id="{203451F5-C1CE-460A-9220-EAE4576F97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58" name="TextBox 57">
            <a:extLst>
              <a:ext uri="{FF2B5EF4-FFF2-40B4-BE49-F238E27FC236}">
                <a16:creationId xmlns:a16="http://schemas.microsoft.com/office/drawing/2014/main" id="{323F1A44-BBFA-461F-967E-8AF8CDEC0A27}"/>
              </a:ext>
            </a:extLst>
          </p:cNvPr>
          <p:cNvSpPr txBox="1"/>
          <p:nvPr/>
        </p:nvSpPr>
        <p:spPr>
          <a:xfrm>
            <a:off x="1789042" y="1954299"/>
            <a:ext cx="9084367" cy="3257174"/>
          </a:xfrm>
          <a:prstGeom prst="rect">
            <a:avLst/>
          </a:prstGeom>
          <a:noFill/>
        </p:spPr>
        <p:txBody>
          <a:bodyPr wrap="square" rtlCol="0">
            <a:spAutoFit/>
          </a:bodyPr>
          <a:lstStyle/>
          <a:p>
            <a:pPr lvl="0" algn="just">
              <a:lnSpc>
                <a:spcPct val="150000"/>
              </a:lnSpc>
            </a:pPr>
            <a:r>
              <a:rPr lang="vi-VN" sz="2800" dirty="0">
                <a:solidFill>
                  <a:prstClr val="black"/>
                </a:solidFill>
                <a:latin typeface="Calibri" panose="020F0502020204030204" pitchFamily="34" charset="0"/>
                <a:cs typeface="Calibri" panose="020F0502020204030204" pitchFamily="34" charset="0"/>
              </a:rPr>
              <a:t>Chỉ và nói được tên các bộ phận chính của các cơ quan tuần hoàn trên sơ đồ.</a:t>
            </a:r>
            <a:endParaRPr lang="en-US" sz="2800" dirty="0">
              <a:solidFill>
                <a:prstClr val="black"/>
              </a:solidFill>
              <a:latin typeface="Calibri" panose="020F0502020204030204" pitchFamily="34" charset="0"/>
              <a:cs typeface="Calibri" panose="020F0502020204030204" pitchFamily="34" charset="0"/>
            </a:endParaRPr>
          </a:p>
          <a:p>
            <a:pPr lvl="0" algn="just">
              <a:lnSpc>
                <a:spcPct val="150000"/>
              </a:lnSpc>
            </a:pPr>
            <a:r>
              <a:rPr lang="vi-VN" sz="2800" dirty="0">
                <a:solidFill>
                  <a:prstClr val="black"/>
                </a:solidFill>
                <a:latin typeface="Calibri" panose="020F0502020204030204" pitchFamily="34" charset="0"/>
                <a:cs typeface="Calibri" panose="020F0502020204030204" pitchFamily="34" charset="0"/>
              </a:rPr>
              <a:t>Nhận biết và trình bày được chức năng của cơ quan tuần hoàn ở mức độ đơn giản qua hoạt động sống hằng ngày của bản thân như phát hiện tim và mạch máu đập.</a:t>
            </a:r>
          </a:p>
        </p:txBody>
      </p:sp>
      <p:pic>
        <p:nvPicPr>
          <p:cNvPr id="59" name="Picture 58">
            <a:extLst>
              <a:ext uri="{FF2B5EF4-FFF2-40B4-BE49-F238E27FC236}">
                <a16:creationId xmlns:a16="http://schemas.microsoft.com/office/drawing/2014/main" id="{6EBDCC4F-E6F9-4983-85DE-8A8D8D65407C}"/>
              </a:ext>
            </a:extLst>
          </p:cNvPr>
          <p:cNvPicPr>
            <a:picLocks noChangeAspect="1"/>
          </p:cNvPicPr>
          <p:nvPr/>
        </p:nvPicPr>
        <p:blipFill>
          <a:blip r:embed="rId11"/>
          <a:stretch>
            <a:fillRect/>
          </a:stretch>
        </p:blipFill>
        <p:spPr>
          <a:xfrm>
            <a:off x="1118710" y="2066232"/>
            <a:ext cx="742107" cy="727133"/>
          </a:xfrm>
          <a:prstGeom prst="rect">
            <a:avLst/>
          </a:prstGeom>
        </p:spPr>
      </p:pic>
      <p:pic>
        <p:nvPicPr>
          <p:cNvPr id="60" name="Picture 59">
            <a:extLst>
              <a:ext uri="{FF2B5EF4-FFF2-40B4-BE49-F238E27FC236}">
                <a16:creationId xmlns:a16="http://schemas.microsoft.com/office/drawing/2014/main" id="{0C95BA98-04ED-462B-80FE-ADD918D02DC4}"/>
              </a:ext>
            </a:extLst>
          </p:cNvPr>
          <p:cNvPicPr>
            <a:picLocks noChangeAspect="1"/>
          </p:cNvPicPr>
          <p:nvPr/>
        </p:nvPicPr>
        <p:blipFill>
          <a:blip r:embed="rId11"/>
          <a:stretch>
            <a:fillRect/>
          </a:stretch>
        </p:blipFill>
        <p:spPr>
          <a:xfrm>
            <a:off x="1167577" y="3389686"/>
            <a:ext cx="742107" cy="727133"/>
          </a:xfrm>
          <a:prstGeom prst="rect">
            <a:avLst/>
          </a:prstGeom>
        </p:spPr>
      </p:pic>
      <p:pic>
        <p:nvPicPr>
          <p:cNvPr id="62" name="Picture 61">
            <a:extLst>
              <a:ext uri="{FF2B5EF4-FFF2-40B4-BE49-F238E27FC236}">
                <a16:creationId xmlns:a16="http://schemas.microsoft.com/office/drawing/2014/main" id="{55906341-121E-4894-BA83-83E2742BBA89}"/>
              </a:ext>
            </a:extLst>
          </p:cNvPr>
          <p:cNvPicPr>
            <a:picLocks noChangeAspect="1"/>
          </p:cNvPicPr>
          <p:nvPr/>
        </p:nvPicPr>
        <p:blipFill>
          <a:blip r:embed="rId12"/>
          <a:stretch>
            <a:fillRect/>
          </a:stretch>
        </p:blipFill>
        <p:spPr>
          <a:xfrm>
            <a:off x="922743" y="1050509"/>
            <a:ext cx="10833531" cy="1713124"/>
          </a:xfrm>
          <a:prstGeom prst="rect">
            <a:avLst/>
          </a:prstGeom>
        </p:spPr>
      </p:pic>
      <p:sp>
        <p:nvSpPr>
          <p:cNvPr id="16" name="Rectangle 15"/>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anim calcmode="lin" valueType="num">
                                      <p:cBhvr>
                                        <p:cTn id="13" dur="1000" fill="hold"/>
                                        <p:tgtEl>
                                          <p:spTgt spid="58"/>
                                        </p:tgtEl>
                                        <p:attrNameLst>
                                          <p:attrName>ppt_x</p:attrName>
                                        </p:attrNameLst>
                                      </p:cBhvr>
                                      <p:tavLst>
                                        <p:tav tm="0">
                                          <p:val>
                                            <p:strVal val="#ppt_x"/>
                                          </p:val>
                                        </p:tav>
                                        <p:tav tm="100000">
                                          <p:val>
                                            <p:strVal val="#ppt_x"/>
                                          </p:val>
                                        </p:tav>
                                      </p:tavLst>
                                    </p:anim>
                                    <p:anim calcmode="lin" valueType="num">
                                      <p:cBhvr>
                                        <p:cTn id="14" dur="10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1000"/>
                                        <p:tgtEl>
                                          <p:spTgt spid="60"/>
                                        </p:tgtEl>
                                      </p:cBhvr>
                                    </p:animEffect>
                                    <p:anim calcmode="lin" valueType="num">
                                      <p:cBhvr>
                                        <p:cTn id="18" dur="1000" fill="hold"/>
                                        <p:tgtEl>
                                          <p:spTgt spid="60"/>
                                        </p:tgtEl>
                                        <p:attrNameLst>
                                          <p:attrName>ppt_x</p:attrName>
                                        </p:attrNameLst>
                                      </p:cBhvr>
                                      <p:tavLst>
                                        <p:tav tm="0">
                                          <p:val>
                                            <p:strVal val="#ppt_x"/>
                                          </p:val>
                                        </p:tav>
                                        <p:tav tm="100000">
                                          <p:val>
                                            <p:strVal val="#ppt_x"/>
                                          </p:val>
                                        </p:tav>
                                      </p:tavLst>
                                    </p:anim>
                                    <p:anim calcmode="lin" valueType="num">
                                      <p:cBhvr>
                                        <p:cTn id="1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0" name="Picture 9">
            <a:extLst>
              <a:ext uri="{FF2B5EF4-FFF2-40B4-BE49-F238E27FC236}">
                <a16:creationId xmlns:a16="http://schemas.microsoft.com/office/drawing/2014/main" id="{01460F93-53FF-47DE-9A06-D9E4FB45E6F6}"/>
              </a:ext>
            </a:extLst>
          </p:cNvPr>
          <p:cNvPicPr>
            <a:picLocks noChangeAspect="1"/>
          </p:cNvPicPr>
          <p:nvPr/>
        </p:nvPicPr>
        <p:blipFill>
          <a:blip r:embed="rId7"/>
          <a:stretch>
            <a:fillRect/>
          </a:stretch>
        </p:blipFill>
        <p:spPr>
          <a:xfrm>
            <a:off x="2288364" y="2311801"/>
            <a:ext cx="6986622" cy="2462997"/>
          </a:xfrm>
          <a:prstGeom prst="rect">
            <a:avLst/>
          </a:prstGeom>
        </p:spPr>
      </p:pic>
      <p:sp>
        <p:nvSpPr>
          <p:cNvPr id="6" name="Rectangle 5"/>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103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pic>
        <p:nvPicPr>
          <p:cNvPr id="55" name="图片 1" descr="1 (216)">
            <a:extLst>
              <a:ext uri="{FF2B5EF4-FFF2-40B4-BE49-F238E27FC236}">
                <a16:creationId xmlns:a16="http://schemas.microsoft.com/office/drawing/2014/main" id="{FC63B114-7192-4E20-9949-3CBBCE32DC13}"/>
              </a:ext>
            </a:extLst>
          </p:cNvPr>
          <p:cNvPicPr/>
          <p:nvPr/>
        </p:nvPicPr>
        <p:blipFill>
          <a:blip r:embed="rId7"/>
          <a:stretch>
            <a:fillRect/>
          </a:stretch>
        </p:blipFill>
        <p:spPr>
          <a:xfrm>
            <a:off x="2314575" y="209706"/>
            <a:ext cx="5904971" cy="6019800"/>
          </a:xfrm>
          <a:prstGeom prst="rect">
            <a:avLst/>
          </a:prstGeom>
        </p:spPr>
      </p:pic>
      <p:sp>
        <p:nvSpPr>
          <p:cNvPr id="56" name="Hộp Văn bản 8">
            <a:extLst>
              <a:ext uri="{FF2B5EF4-FFF2-40B4-BE49-F238E27FC236}">
                <a16:creationId xmlns:a16="http://schemas.microsoft.com/office/drawing/2014/main" id="{82D20A21-90D8-4B44-BA6C-1F5E1C7AFF64}"/>
              </a:ext>
            </a:extLst>
          </p:cNvPr>
          <p:cNvSpPr txBox="1"/>
          <p:nvPr/>
        </p:nvSpPr>
        <p:spPr>
          <a:xfrm>
            <a:off x="2867026" y="2508465"/>
            <a:ext cx="4248150" cy="2308324"/>
          </a:xfrm>
          <a:prstGeom prst="rect">
            <a:avLst/>
          </a:prstGeom>
          <a:noFill/>
        </p:spPr>
        <p:txBody>
          <a:bodyPr wrap="square">
            <a:spAutoFit/>
          </a:bodyPr>
          <a:lstStyle/>
          <a:p>
            <a:pPr algn="just"/>
            <a:r>
              <a:rPr lang="vi-VN" sz="3600" b="1" dirty="0">
                <a:latin typeface="Calibri" panose="020F0502020204030204" pitchFamily="34" charset="0"/>
                <a:ea typeface="Calibri" panose="020F0502020204030204" pitchFamily="34" charset="0"/>
                <a:cs typeface="Calibri" panose="020F0502020204030204" pitchFamily="34" charset="0"/>
              </a:rPr>
              <a:t>Em hãy đặt tay lên ngực trái hoặc lên cổ và ấn nhẹ em cảm thấy như thế nào?</a:t>
            </a:r>
            <a:endParaRPr lang="en-US" sz="3600" b="1" dirty="0">
              <a:latin typeface="Calibri" panose="020F0502020204030204" pitchFamily="34" charset="0"/>
              <a:cs typeface="Calibri" panose="020F0502020204030204" pitchFamily="34" charset="0"/>
            </a:endParaRPr>
          </a:p>
        </p:txBody>
      </p:sp>
      <p:pic>
        <p:nvPicPr>
          <p:cNvPr id="57" name="Picture 56">
            <a:extLst>
              <a:ext uri="{FF2B5EF4-FFF2-40B4-BE49-F238E27FC236}">
                <a16:creationId xmlns:a16="http://schemas.microsoft.com/office/drawing/2014/main" id="{38E759AC-FF70-4329-9818-1BDB11405BF1}"/>
              </a:ext>
            </a:extLst>
          </p:cNvPr>
          <p:cNvPicPr>
            <a:picLocks noChangeAspect="1"/>
          </p:cNvPicPr>
          <p:nvPr/>
        </p:nvPicPr>
        <p:blipFill rotWithShape="1">
          <a:blip r:embed="rId8"/>
          <a:srcRect l="50217" t="11916" r="24866" b="47222"/>
          <a:stretch/>
        </p:blipFill>
        <p:spPr>
          <a:xfrm>
            <a:off x="7810245" y="2105893"/>
            <a:ext cx="3127015" cy="3999979"/>
          </a:xfrm>
          <a:prstGeom prst="rect">
            <a:avLst/>
          </a:prstGeom>
        </p:spPr>
      </p:pic>
      <p:sp>
        <p:nvSpPr>
          <p:cNvPr id="11" name="Rectangle 10"/>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6" name="Picture 5">
            <a:extLst>
              <a:ext uri="{FF2B5EF4-FFF2-40B4-BE49-F238E27FC236}">
                <a16:creationId xmlns:a16="http://schemas.microsoft.com/office/drawing/2014/main" id="{FA15D504-86DD-47C4-87F9-5032491D6AD3}"/>
              </a:ext>
            </a:extLst>
          </p:cNvPr>
          <p:cNvPicPr>
            <a:picLocks noChangeAspect="1"/>
          </p:cNvPicPr>
          <p:nvPr/>
        </p:nvPicPr>
        <p:blipFill>
          <a:blip r:embed="rId7"/>
          <a:stretch>
            <a:fillRect/>
          </a:stretch>
        </p:blipFill>
        <p:spPr>
          <a:xfrm>
            <a:off x="2758531" y="2580409"/>
            <a:ext cx="6693988" cy="2402032"/>
          </a:xfrm>
          <a:prstGeom prst="rect">
            <a:avLst/>
          </a:prstGeom>
        </p:spPr>
      </p:pic>
      <p:sp>
        <p:nvSpPr>
          <p:cNvPr id="7" name="Rectangle 6"/>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026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1"/>
            <a:ext cx="12192000" cy="709612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42" name="Rounded Rectangle 7">
            <a:extLst>
              <a:ext uri="{FF2B5EF4-FFF2-40B4-BE49-F238E27FC236}">
                <a16:creationId xmlns:a16="http://schemas.microsoft.com/office/drawing/2014/main" id="{3B64A1DC-61DB-4EF2-A164-D25CAB6038BC}"/>
              </a:ext>
            </a:extLst>
          </p:cNvPr>
          <p:cNvSpPr/>
          <p:nvPr/>
        </p:nvSpPr>
        <p:spPr>
          <a:xfrm>
            <a:off x="546099" y="238125"/>
            <a:ext cx="10493375" cy="1123712"/>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lang="vi-VN" sz="3000" b="1" dirty="0">
                <a:solidFill>
                  <a:prstClr val="black"/>
                </a:solidFill>
                <a:latin typeface="Calibri" panose="020F0502020204030204" pitchFamily="34" charset="0"/>
                <a:cs typeface="Calibri" panose="020F0502020204030204" pitchFamily="34" charset="0"/>
              </a:rPr>
              <a:t>1</a:t>
            </a:r>
            <a:r>
              <a:rPr lang="en-US" sz="3000" b="1" dirty="0">
                <a:solidFill>
                  <a:prstClr val="black"/>
                </a:solidFill>
                <a:latin typeface="Calibri" panose="020F0502020204030204" pitchFamily="34" charset="0"/>
                <a:cs typeface="Calibri" panose="020F0502020204030204" pitchFamily="34" charset="0"/>
              </a:rPr>
              <a:t>.</a:t>
            </a:r>
            <a:r>
              <a:rPr lang="vi-VN" sz="3000" b="1" dirty="0">
                <a:solidFill>
                  <a:prstClr val="black"/>
                </a:solidFill>
                <a:latin typeface="Calibri" panose="020F0502020204030204" pitchFamily="34" charset="0"/>
                <a:cs typeface="Calibri" panose="020F0502020204030204" pitchFamily="34" charset="0"/>
              </a:rPr>
              <a:t> Quan sát hình, chỉ và nói tên các bộ phận chính của cơ quan tuần hoàn.</a:t>
            </a:r>
            <a:endParaRPr lang="en-GB" sz="3000" b="1" dirty="0">
              <a:solidFill>
                <a:prstClr val="black"/>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8AB270AD-4B6E-4E47-904D-DE5672D1C62B}"/>
              </a:ext>
            </a:extLst>
          </p:cNvPr>
          <p:cNvPicPr>
            <a:picLocks noChangeAspect="1"/>
          </p:cNvPicPr>
          <p:nvPr/>
        </p:nvPicPr>
        <p:blipFill>
          <a:blip r:embed="rId7"/>
          <a:stretch>
            <a:fillRect/>
          </a:stretch>
        </p:blipFill>
        <p:spPr>
          <a:xfrm>
            <a:off x="942974" y="1480430"/>
            <a:ext cx="5210175" cy="4791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3" name="Group 42">
            <a:extLst>
              <a:ext uri="{FF2B5EF4-FFF2-40B4-BE49-F238E27FC236}">
                <a16:creationId xmlns:a16="http://schemas.microsoft.com/office/drawing/2014/main" id="{7788772E-0DBA-43AE-ADA9-C217E4E695F3}"/>
              </a:ext>
            </a:extLst>
          </p:cNvPr>
          <p:cNvGrpSpPr/>
          <p:nvPr/>
        </p:nvGrpSpPr>
        <p:grpSpPr>
          <a:xfrm>
            <a:off x="6407242" y="1514568"/>
            <a:ext cx="5194208" cy="1485807"/>
            <a:chOff x="1988817" y="5635299"/>
            <a:chExt cx="8061767" cy="1022412"/>
          </a:xfrm>
        </p:grpSpPr>
        <p:grpSp>
          <p:nvGrpSpPr>
            <p:cNvPr id="53" name="Group 52">
              <a:extLst>
                <a:ext uri="{FF2B5EF4-FFF2-40B4-BE49-F238E27FC236}">
                  <a16:creationId xmlns:a16="http://schemas.microsoft.com/office/drawing/2014/main" id="{8FC947D9-527D-4434-AF48-E68360070CC6}"/>
                </a:ext>
              </a:extLst>
            </p:cNvPr>
            <p:cNvGrpSpPr/>
            <p:nvPr/>
          </p:nvGrpSpPr>
          <p:grpSpPr>
            <a:xfrm>
              <a:off x="1988817" y="5635299"/>
              <a:ext cx="8061767" cy="1022412"/>
              <a:chOff x="1650124" y="2144110"/>
              <a:chExt cx="9727324" cy="2017987"/>
            </a:xfrm>
          </p:grpSpPr>
          <p:sp>
            <p:nvSpPr>
              <p:cNvPr id="58" name="Rectangle: Rounded Corners 57">
                <a:extLst>
                  <a:ext uri="{FF2B5EF4-FFF2-40B4-BE49-F238E27FC236}">
                    <a16:creationId xmlns:a16="http://schemas.microsoft.com/office/drawing/2014/main" id="{E02D36D8-B93B-4B16-BB83-98F4A12B6C7D}"/>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Rectangle: Rounded Corners 58">
                <a:extLst>
                  <a:ext uri="{FF2B5EF4-FFF2-40B4-BE49-F238E27FC236}">
                    <a16:creationId xmlns:a16="http://schemas.microsoft.com/office/drawing/2014/main" id="{EA239262-69DD-4DF8-8509-A1D0D4BCDAAC}"/>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2" name="TextBox 51">
              <a:extLst>
                <a:ext uri="{FF2B5EF4-FFF2-40B4-BE49-F238E27FC236}">
                  <a16:creationId xmlns:a16="http://schemas.microsoft.com/office/drawing/2014/main" id="{99A0F4EF-D7B9-412C-8209-DA141E28D186}"/>
                </a:ext>
              </a:extLst>
            </p:cNvPr>
            <p:cNvSpPr txBox="1"/>
            <p:nvPr/>
          </p:nvSpPr>
          <p:spPr>
            <a:xfrm>
              <a:off x="2184437" y="5729730"/>
              <a:ext cx="7600045" cy="825969"/>
            </a:xfrm>
            <a:prstGeom prst="rect">
              <a:avLst/>
            </a:prstGeom>
            <a:noFill/>
          </p:spPr>
          <p:txBody>
            <a:bodyPr wrap="square" rtlCol="0">
              <a:spAutoFit/>
            </a:bodyPr>
            <a:lstStyle/>
            <a:p>
              <a:pPr algn="just"/>
              <a:r>
                <a:rPr lang="vi-VN" sz="3600" b="1" dirty="0">
                  <a:solidFill>
                    <a:srgbClr val="00B050"/>
                  </a:solidFill>
                  <a:latin typeface="Calibri" panose="020F0502020204030204" pitchFamily="34" charset="0"/>
                  <a:cs typeface="Calibri" panose="020F0502020204030204" pitchFamily="34" charset="0"/>
                </a:rPr>
                <a:t>Cơ quan tuần hoàn gồm những bộ phận nào?</a:t>
              </a:r>
            </a:p>
          </p:txBody>
        </p:sp>
      </p:grpSp>
      <p:grpSp>
        <p:nvGrpSpPr>
          <p:cNvPr id="60" name="Group 59">
            <a:extLst>
              <a:ext uri="{FF2B5EF4-FFF2-40B4-BE49-F238E27FC236}">
                <a16:creationId xmlns:a16="http://schemas.microsoft.com/office/drawing/2014/main" id="{F232B5F9-D893-4B25-9AFB-D704D3E28903}"/>
              </a:ext>
            </a:extLst>
          </p:cNvPr>
          <p:cNvGrpSpPr/>
          <p:nvPr/>
        </p:nvGrpSpPr>
        <p:grpSpPr>
          <a:xfrm>
            <a:off x="6407242" y="3514815"/>
            <a:ext cx="5194208" cy="2517268"/>
            <a:chOff x="1988817" y="5635299"/>
            <a:chExt cx="8061767" cy="1022412"/>
          </a:xfrm>
        </p:grpSpPr>
        <p:grpSp>
          <p:nvGrpSpPr>
            <p:cNvPr id="61" name="Group 60">
              <a:extLst>
                <a:ext uri="{FF2B5EF4-FFF2-40B4-BE49-F238E27FC236}">
                  <a16:creationId xmlns:a16="http://schemas.microsoft.com/office/drawing/2014/main" id="{9EAB87EE-2D0C-4B37-8614-F87DF32EA271}"/>
                </a:ext>
              </a:extLst>
            </p:cNvPr>
            <p:cNvGrpSpPr/>
            <p:nvPr/>
          </p:nvGrpSpPr>
          <p:grpSpPr>
            <a:xfrm>
              <a:off x="1988817" y="5635299"/>
              <a:ext cx="8061767" cy="1022412"/>
              <a:chOff x="1650124" y="2144110"/>
              <a:chExt cx="9727324" cy="2017987"/>
            </a:xfrm>
          </p:grpSpPr>
          <p:sp>
            <p:nvSpPr>
              <p:cNvPr id="63" name="Rectangle: Rounded Corners 62">
                <a:extLst>
                  <a:ext uri="{FF2B5EF4-FFF2-40B4-BE49-F238E27FC236}">
                    <a16:creationId xmlns:a16="http://schemas.microsoft.com/office/drawing/2014/main" id="{79BAB9BE-4103-46F5-9C2F-7D000C353F11}"/>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Rectangle: Rounded Corners 63">
                <a:extLst>
                  <a:ext uri="{FF2B5EF4-FFF2-40B4-BE49-F238E27FC236}">
                    <a16:creationId xmlns:a16="http://schemas.microsoft.com/office/drawing/2014/main" id="{314409AA-0AAB-4C53-AD98-A3D1149FAC58}"/>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2" name="TextBox 61">
              <a:extLst>
                <a:ext uri="{FF2B5EF4-FFF2-40B4-BE49-F238E27FC236}">
                  <a16:creationId xmlns:a16="http://schemas.microsoft.com/office/drawing/2014/main" id="{2801BDFD-5AC6-48F6-ABBA-55EF862941A0}"/>
                </a:ext>
              </a:extLst>
            </p:cNvPr>
            <p:cNvSpPr txBox="1"/>
            <p:nvPr/>
          </p:nvSpPr>
          <p:spPr>
            <a:xfrm>
              <a:off x="2184437" y="5729730"/>
              <a:ext cx="7600045" cy="837542"/>
            </a:xfrm>
            <a:prstGeom prst="rect">
              <a:avLst/>
            </a:prstGeom>
            <a:noFill/>
          </p:spPr>
          <p:txBody>
            <a:bodyPr wrap="square" rtlCol="0">
              <a:spAutoFit/>
            </a:bodyPr>
            <a:lstStyle/>
            <a:p>
              <a:pPr algn="just"/>
              <a:r>
                <a:rPr lang="vi-VN" sz="3200" b="1" dirty="0">
                  <a:solidFill>
                    <a:srgbClr val="00B050"/>
                  </a:solidFill>
                  <a:latin typeface="Calibri" panose="020F0502020204030204" pitchFamily="34" charset="0"/>
                  <a:cs typeface="Calibri" panose="020F0502020204030204" pitchFamily="34" charset="0"/>
                </a:rPr>
                <a:t>Các mạch máu tạo thành hệ mạch kín trong cơ thể người bao gồm những bộ phận nào?</a:t>
              </a:r>
            </a:p>
          </p:txBody>
        </p:sp>
      </p:grpSp>
      <p:sp>
        <p:nvSpPr>
          <p:cNvPr id="20" name="Rectangle 19"/>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Scale>
                                      <p:cBhvr>
                                        <p:cTn id="12" dur="10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3"/>
                                        </p:tgtEl>
                                        <p:attrNameLst>
                                          <p:attrName>ppt_x</p:attrName>
                                          <p:attrName>ppt_y</p:attrName>
                                        </p:attrNameLst>
                                      </p:cBhvr>
                                    </p:animMotion>
                                    <p:animEffect transition="in" filter="fade">
                                      <p:cBhvr>
                                        <p:cTn id="14" dur="10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animScale>
                                      <p:cBhvr>
                                        <p:cTn id="19" dur="1000" decel="50000" fill="hold">
                                          <p:stCondLst>
                                            <p:cond delay="0"/>
                                          </p:stCondLst>
                                        </p:cTn>
                                        <p:tgtEl>
                                          <p:spTgt spid="6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0"/>
                                        </p:tgtEl>
                                        <p:attrNameLst>
                                          <p:attrName>ppt_x</p:attrName>
                                          <p:attrName>ppt_y</p:attrName>
                                        </p:attrNameLst>
                                      </p:cBhvr>
                                    </p:animMotion>
                                    <p:animEffect transition="in" filter="fade">
                                      <p:cBhvr>
                                        <p:cTn id="21"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20" name="Rectangle: Rounded Corners 8">
            <a:extLst>
              <a:ext uri="{FF2B5EF4-FFF2-40B4-BE49-F238E27FC236}">
                <a16:creationId xmlns:a16="http://schemas.microsoft.com/office/drawing/2014/main" id="{157AAAD4-4662-4F3D-BC57-C00CAEBE6CFC}"/>
              </a:ext>
            </a:extLst>
          </p:cNvPr>
          <p:cNvSpPr/>
          <p:nvPr/>
        </p:nvSpPr>
        <p:spPr>
          <a:xfrm>
            <a:off x="26705" y="3718358"/>
            <a:ext cx="3315585" cy="2912886"/>
          </a:xfrm>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1833" y="151146"/>
                  <a:pt x="85393" y="-24722"/>
                  <a:pt x="142070" y="0"/>
                </a:cubicBezTo>
                <a:cubicBezTo>
                  <a:pt x="1273481" y="122742"/>
                  <a:pt x="2464241" y="-86072"/>
                  <a:pt x="3173514" y="0"/>
                </a:cubicBezTo>
                <a:cubicBezTo>
                  <a:pt x="3213821" y="-7479"/>
                  <a:pt x="3327139" y="116422"/>
                  <a:pt x="3315585" y="291579"/>
                </a:cubicBezTo>
                <a:cubicBezTo>
                  <a:pt x="3348085" y="1278919"/>
                  <a:pt x="3427299" y="1714569"/>
                  <a:pt x="3315585" y="2621306"/>
                </a:cubicBezTo>
                <a:cubicBezTo>
                  <a:pt x="3301130" y="2804918"/>
                  <a:pt x="3277709" y="2911792"/>
                  <a:pt x="3173514" y="2912886"/>
                </a:cubicBezTo>
                <a:cubicBezTo>
                  <a:pt x="2666465" y="2841655"/>
                  <a:pt x="1523658" y="2878130"/>
                  <a:pt x="142070" y="2912886"/>
                </a:cubicBezTo>
                <a:cubicBezTo>
                  <a:pt x="57359" y="2859084"/>
                  <a:pt x="487" y="2810515"/>
                  <a:pt x="0" y="2621306"/>
                </a:cubicBezTo>
                <a:cubicBezTo>
                  <a:pt x="-165819" y="1512771"/>
                  <a:pt x="201731" y="986414"/>
                  <a:pt x="0" y="291579"/>
                </a:cubicBezTo>
                <a:close/>
              </a:path>
              <a:path w="3315585" h="2912886" stroke="0" extrusionOk="0">
                <a:moveTo>
                  <a:pt x="0" y="291579"/>
                </a:moveTo>
                <a:cubicBezTo>
                  <a:pt x="-6628" y="114153"/>
                  <a:pt x="76848" y="-4259"/>
                  <a:pt x="142070" y="0"/>
                </a:cubicBezTo>
                <a:cubicBezTo>
                  <a:pt x="1111805" y="-177420"/>
                  <a:pt x="1635654" y="169710"/>
                  <a:pt x="3173514" y="0"/>
                </a:cubicBezTo>
                <a:cubicBezTo>
                  <a:pt x="3221917" y="-2891"/>
                  <a:pt x="3314315" y="174448"/>
                  <a:pt x="3315585" y="291579"/>
                </a:cubicBezTo>
                <a:cubicBezTo>
                  <a:pt x="3565838" y="992229"/>
                  <a:pt x="3487437" y="1867061"/>
                  <a:pt x="3315585" y="2621306"/>
                </a:cubicBezTo>
                <a:cubicBezTo>
                  <a:pt x="3329472" y="2807082"/>
                  <a:pt x="3243906" y="2909709"/>
                  <a:pt x="3173514" y="2912886"/>
                </a:cubicBezTo>
                <a:cubicBezTo>
                  <a:pt x="1945541" y="2865881"/>
                  <a:pt x="474432" y="2867096"/>
                  <a:pt x="142070" y="2912886"/>
                </a:cubicBezTo>
                <a:cubicBezTo>
                  <a:pt x="64072" y="2875370"/>
                  <a:pt x="-14163" y="2745331"/>
                  <a:pt x="0" y="2621306"/>
                </a:cubicBezTo>
                <a:cubicBezTo>
                  <a:pt x="-123361" y="1792501"/>
                  <a:pt x="-85121" y="1236917"/>
                  <a:pt x="0" y="291579"/>
                </a:cubicBezTo>
                <a:close/>
              </a:path>
              <a:path w="3315585" h="2912886" fill="none" stroke="0" extrusionOk="0">
                <a:moveTo>
                  <a:pt x="0" y="291579"/>
                </a:moveTo>
                <a:cubicBezTo>
                  <a:pt x="-2579" y="130898"/>
                  <a:pt x="73068" y="-10265"/>
                  <a:pt x="142070" y="0"/>
                </a:cubicBezTo>
                <a:cubicBezTo>
                  <a:pt x="1116234" y="186765"/>
                  <a:pt x="2408303" y="79088"/>
                  <a:pt x="3173514" y="0"/>
                </a:cubicBezTo>
                <a:cubicBezTo>
                  <a:pt x="3255279" y="10336"/>
                  <a:pt x="3339424" y="129597"/>
                  <a:pt x="3315585" y="291579"/>
                </a:cubicBezTo>
                <a:cubicBezTo>
                  <a:pt x="3318562" y="1354216"/>
                  <a:pt x="3409899" y="1666777"/>
                  <a:pt x="3315585" y="2621306"/>
                </a:cubicBezTo>
                <a:cubicBezTo>
                  <a:pt x="3303222" y="2811904"/>
                  <a:pt x="3253959" y="2889061"/>
                  <a:pt x="3173514" y="2912886"/>
                </a:cubicBezTo>
                <a:cubicBezTo>
                  <a:pt x="2302949" y="2775088"/>
                  <a:pt x="1675886" y="2768988"/>
                  <a:pt x="142070" y="2912886"/>
                </a:cubicBezTo>
                <a:cubicBezTo>
                  <a:pt x="59718" y="2881277"/>
                  <a:pt x="19314" y="2794055"/>
                  <a:pt x="0" y="2621306"/>
                </a:cubicBezTo>
                <a:cubicBezTo>
                  <a:pt x="16998" y="1815183"/>
                  <a:pt x="-15026" y="1104130"/>
                  <a:pt x="0" y="291579"/>
                </a:cubicBezTo>
                <a:close/>
              </a:path>
              <a:path w="3315585" h="2912886" fill="none" stroke="0" extrusionOk="0">
                <a:moveTo>
                  <a:pt x="0" y="291579"/>
                </a:moveTo>
                <a:cubicBezTo>
                  <a:pt x="613" y="138754"/>
                  <a:pt x="88329" y="-13516"/>
                  <a:pt x="142070" y="0"/>
                </a:cubicBezTo>
                <a:cubicBezTo>
                  <a:pt x="1132244" y="156188"/>
                  <a:pt x="2456540" y="-44639"/>
                  <a:pt x="3173514" y="0"/>
                </a:cubicBezTo>
                <a:cubicBezTo>
                  <a:pt x="3225196" y="-4958"/>
                  <a:pt x="3329333" y="123546"/>
                  <a:pt x="3315585" y="291579"/>
                </a:cubicBezTo>
                <a:cubicBezTo>
                  <a:pt x="3332337" y="1349866"/>
                  <a:pt x="3437186" y="1702660"/>
                  <a:pt x="3315585" y="2621306"/>
                </a:cubicBezTo>
                <a:cubicBezTo>
                  <a:pt x="3299151" y="2808947"/>
                  <a:pt x="3254780" y="2902650"/>
                  <a:pt x="3173514" y="2912886"/>
                </a:cubicBezTo>
                <a:cubicBezTo>
                  <a:pt x="2483264" y="2773327"/>
                  <a:pt x="1604606" y="2770508"/>
                  <a:pt x="142070" y="2912886"/>
                </a:cubicBezTo>
                <a:cubicBezTo>
                  <a:pt x="53097" y="2854220"/>
                  <a:pt x="4376" y="2799292"/>
                  <a:pt x="0" y="2621306"/>
                </a:cubicBezTo>
                <a:cubicBezTo>
                  <a:pt x="-190167" y="1668841"/>
                  <a:pt x="146629" y="1037685"/>
                  <a:pt x="0" y="291579"/>
                </a:cubicBezTo>
                <a:close/>
              </a:path>
            </a:pathLst>
          </a:custGeom>
          <a:solidFill>
            <a:schemeClr val="accent2">
              <a:lumMod val="75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bg1"/>
              </a:solidFill>
            </a:endParaRPr>
          </a:p>
        </p:txBody>
      </p:sp>
      <p:sp>
        <p:nvSpPr>
          <p:cNvPr id="321" name="TextBox 320">
            <a:extLst>
              <a:ext uri="{FF2B5EF4-FFF2-40B4-BE49-F238E27FC236}">
                <a16:creationId xmlns:a16="http://schemas.microsoft.com/office/drawing/2014/main" id="{F9E06CE3-0F9F-4C02-81CD-E7CB5142E032}"/>
              </a:ext>
            </a:extLst>
          </p:cNvPr>
          <p:cNvSpPr txBox="1"/>
          <p:nvPr/>
        </p:nvSpPr>
        <p:spPr>
          <a:xfrm>
            <a:off x="-49676" y="4224407"/>
            <a:ext cx="3507857" cy="2308324"/>
          </a:xfrm>
          <a:prstGeom prst="rect">
            <a:avLst/>
          </a:prstGeom>
          <a:noFill/>
        </p:spPr>
        <p:txBody>
          <a:bodyPr wrap="square" rtlCol="0">
            <a:spAutoFit/>
          </a:bodyPr>
          <a:lstStyle/>
          <a:p>
            <a:pPr algn="ctr"/>
            <a:r>
              <a:rPr lang="en-US" sz="4000" dirty="0" err="1">
                <a:solidFill>
                  <a:schemeClr val="bg1"/>
                </a:solidFill>
                <a:latin typeface="#9Slide05 SVNClementine" panose="020F0502020204030203" pitchFamily="34" charset="0"/>
              </a:rPr>
              <a:t>Các</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nhóm</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khác</a:t>
            </a:r>
            <a:endParaRPr lang="en-US" sz="4000" dirty="0">
              <a:solidFill>
                <a:schemeClr val="bg1"/>
              </a:solidFill>
              <a:latin typeface="#9Slide05 SVNClementine" panose="020F0502020204030203" pitchFamily="34" charset="0"/>
            </a:endParaRPr>
          </a:p>
          <a:p>
            <a:pPr algn="ctr"/>
            <a:r>
              <a:rPr lang="en-US" sz="4000" dirty="0" err="1">
                <a:solidFill>
                  <a:schemeClr val="bg1"/>
                </a:solidFill>
                <a:latin typeface="#9Slide05 SVNClementine" panose="020F0502020204030203" pitchFamily="34" charset="0"/>
              </a:rPr>
              <a:t>Lắng</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nghe</a:t>
            </a:r>
            <a:r>
              <a:rPr lang="en-US" sz="4000" dirty="0">
                <a:solidFill>
                  <a:schemeClr val="bg1"/>
                </a:solidFill>
                <a:latin typeface="#9Slide05 SVNClementine" panose="020F0502020204030203" pitchFamily="34" charset="0"/>
              </a:rPr>
              <a:t> – </a:t>
            </a:r>
            <a:r>
              <a:rPr lang="en-US" sz="4000" dirty="0" err="1">
                <a:solidFill>
                  <a:schemeClr val="bg1"/>
                </a:solidFill>
                <a:latin typeface="#9Slide05 SVNClementine" panose="020F0502020204030203" pitchFamily="34" charset="0"/>
              </a:rPr>
              <a:t>góp</a:t>
            </a:r>
            <a:r>
              <a:rPr lang="en-US" sz="4000" dirty="0">
                <a:solidFill>
                  <a:schemeClr val="bg1"/>
                </a:solidFill>
                <a:latin typeface="#9Slide05 SVNClementine" panose="020F0502020204030203" pitchFamily="34" charset="0"/>
              </a:rPr>
              <a:t> ý - </a:t>
            </a:r>
            <a:r>
              <a:rPr lang="en-US" sz="4000" dirty="0" err="1">
                <a:solidFill>
                  <a:schemeClr val="bg1"/>
                </a:solidFill>
                <a:latin typeface="#9Slide05 SVNClementine" panose="020F0502020204030203" pitchFamily="34" charset="0"/>
              </a:rPr>
              <a:t>bổ</a:t>
            </a:r>
            <a:r>
              <a:rPr lang="en-US" sz="4000" dirty="0">
                <a:solidFill>
                  <a:schemeClr val="bg1"/>
                </a:solidFill>
                <a:latin typeface="#9Slide05 SVNClementine" panose="020F0502020204030203" pitchFamily="34" charset="0"/>
              </a:rPr>
              <a:t> sung</a:t>
            </a:r>
          </a:p>
          <a:p>
            <a:endParaRPr lang="vi-VN" sz="2400" dirty="0"/>
          </a:p>
        </p:txBody>
      </p:sp>
      <p:grpSp>
        <p:nvGrpSpPr>
          <p:cNvPr id="322" name="Group 321">
            <a:extLst>
              <a:ext uri="{FF2B5EF4-FFF2-40B4-BE49-F238E27FC236}">
                <a16:creationId xmlns:a16="http://schemas.microsoft.com/office/drawing/2014/main" id="{0D5C0782-137D-4D2C-B046-B5B75FBE8DA0}"/>
              </a:ext>
            </a:extLst>
          </p:cNvPr>
          <p:cNvGrpSpPr/>
          <p:nvPr/>
        </p:nvGrpSpPr>
        <p:grpSpPr>
          <a:xfrm>
            <a:off x="1950852" y="2429602"/>
            <a:ext cx="1430544" cy="1652692"/>
            <a:chOff x="1508965" y="2661296"/>
            <a:chExt cx="2140730" cy="2723073"/>
          </a:xfrm>
        </p:grpSpPr>
        <p:sp>
          <p:nvSpPr>
            <p:cNvPr id="323" name="Oval 6">
              <a:extLst>
                <a:ext uri="{FF2B5EF4-FFF2-40B4-BE49-F238E27FC236}">
                  <a16:creationId xmlns:a16="http://schemas.microsoft.com/office/drawing/2014/main" id="{B3AA9882-3AE7-4773-9191-6FCA53823B57}"/>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endParaRPr lang="vi-VN"/>
            </a:p>
          </p:txBody>
        </p:sp>
        <p:grpSp>
          <p:nvGrpSpPr>
            <p:cNvPr id="324" name="Group 134">
              <a:extLst>
                <a:ext uri="{FF2B5EF4-FFF2-40B4-BE49-F238E27FC236}">
                  <a16:creationId xmlns:a16="http://schemas.microsoft.com/office/drawing/2014/main" id="{FA9EC935-ECF0-42F7-95DD-F298A31B883D}"/>
                </a:ext>
              </a:extLst>
            </p:cNvPr>
            <p:cNvGrpSpPr>
              <a:grpSpLocks noChangeAspect="1"/>
            </p:cNvGrpSpPr>
            <p:nvPr/>
          </p:nvGrpSpPr>
          <p:grpSpPr bwMode="auto">
            <a:xfrm>
              <a:off x="1563518" y="2661296"/>
              <a:ext cx="1937232" cy="2707423"/>
              <a:chOff x="2451" y="294"/>
              <a:chExt cx="2719" cy="3800"/>
            </a:xfrm>
          </p:grpSpPr>
          <p:grpSp>
            <p:nvGrpSpPr>
              <p:cNvPr id="325" name="Group 335">
                <a:extLst>
                  <a:ext uri="{FF2B5EF4-FFF2-40B4-BE49-F238E27FC236}">
                    <a16:creationId xmlns:a16="http://schemas.microsoft.com/office/drawing/2014/main" id="{E7DCA36B-A429-498B-AAD8-7628EC99C88B}"/>
                  </a:ext>
                </a:extLst>
              </p:cNvPr>
              <p:cNvGrpSpPr>
                <a:grpSpLocks/>
              </p:cNvGrpSpPr>
              <p:nvPr/>
            </p:nvGrpSpPr>
            <p:grpSpPr bwMode="auto">
              <a:xfrm>
                <a:off x="2451" y="294"/>
                <a:ext cx="2719" cy="3800"/>
                <a:chOff x="2451" y="294"/>
                <a:chExt cx="2719" cy="3800"/>
              </a:xfrm>
            </p:grpSpPr>
            <p:sp>
              <p:nvSpPr>
                <p:cNvPr id="331" name="Oval 136">
                  <a:extLst>
                    <a:ext uri="{FF2B5EF4-FFF2-40B4-BE49-F238E27FC236}">
                      <a16:creationId xmlns:a16="http://schemas.microsoft.com/office/drawing/2014/main" id="{E2FD3AE7-66B2-42B1-978D-5B3ABA242152}"/>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2" name="Freeform 137">
                  <a:extLst>
                    <a:ext uri="{FF2B5EF4-FFF2-40B4-BE49-F238E27FC236}">
                      <a16:creationId xmlns:a16="http://schemas.microsoft.com/office/drawing/2014/main" id="{B4C98E50-36D5-4C43-8232-5DC292ECDBA1}"/>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3" name="Freeform 138">
                  <a:extLst>
                    <a:ext uri="{FF2B5EF4-FFF2-40B4-BE49-F238E27FC236}">
                      <a16:creationId xmlns:a16="http://schemas.microsoft.com/office/drawing/2014/main" id="{D7DAE13F-74CA-49AC-A361-C81AAB8E21EC}"/>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4" name="Freeform 139">
                  <a:extLst>
                    <a:ext uri="{FF2B5EF4-FFF2-40B4-BE49-F238E27FC236}">
                      <a16:creationId xmlns:a16="http://schemas.microsoft.com/office/drawing/2014/main" id="{B1D15687-5754-475B-9469-C49B4235BF1F}"/>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5" name="Freeform 140">
                  <a:extLst>
                    <a:ext uri="{FF2B5EF4-FFF2-40B4-BE49-F238E27FC236}">
                      <a16:creationId xmlns:a16="http://schemas.microsoft.com/office/drawing/2014/main" id="{FD75D3C9-6807-4861-8476-2BC7ED8BDF6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6" name="Freeform 141">
                  <a:extLst>
                    <a:ext uri="{FF2B5EF4-FFF2-40B4-BE49-F238E27FC236}">
                      <a16:creationId xmlns:a16="http://schemas.microsoft.com/office/drawing/2014/main" id="{71B4E25A-0EF0-45FD-9DCF-109C3BAF2B63}"/>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7" name="Freeform 142">
                  <a:extLst>
                    <a:ext uri="{FF2B5EF4-FFF2-40B4-BE49-F238E27FC236}">
                      <a16:creationId xmlns:a16="http://schemas.microsoft.com/office/drawing/2014/main" id="{9764E4DD-ECD2-4C98-B5EE-50E6E87BB757}"/>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8" name="Freeform 143">
                  <a:extLst>
                    <a:ext uri="{FF2B5EF4-FFF2-40B4-BE49-F238E27FC236}">
                      <a16:creationId xmlns:a16="http://schemas.microsoft.com/office/drawing/2014/main" id="{01397CA1-7DE0-4D95-B25F-53421611DFB8}"/>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9" name="Freeform 144">
                  <a:extLst>
                    <a:ext uri="{FF2B5EF4-FFF2-40B4-BE49-F238E27FC236}">
                      <a16:creationId xmlns:a16="http://schemas.microsoft.com/office/drawing/2014/main" id="{FFF9AE0F-AA3B-498B-AD5E-894377C6B58A}"/>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0" name="Freeform 145">
                  <a:extLst>
                    <a:ext uri="{FF2B5EF4-FFF2-40B4-BE49-F238E27FC236}">
                      <a16:creationId xmlns:a16="http://schemas.microsoft.com/office/drawing/2014/main" id="{69FFEC56-DC58-427E-B586-7A2D33B15523}"/>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1" name="Freeform 146">
                  <a:extLst>
                    <a:ext uri="{FF2B5EF4-FFF2-40B4-BE49-F238E27FC236}">
                      <a16:creationId xmlns:a16="http://schemas.microsoft.com/office/drawing/2014/main" id="{A58B0251-02D5-486F-B572-4996C52C18FF}"/>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2" name="Freeform 147">
                  <a:extLst>
                    <a:ext uri="{FF2B5EF4-FFF2-40B4-BE49-F238E27FC236}">
                      <a16:creationId xmlns:a16="http://schemas.microsoft.com/office/drawing/2014/main" id="{75B8ACD7-0020-4E60-8A0F-300B7F265137}"/>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3" name="Freeform 148">
                  <a:extLst>
                    <a:ext uri="{FF2B5EF4-FFF2-40B4-BE49-F238E27FC236}">
                      <a16:creationId xmlns:a16="http://schemas.microsoft.com/office/drawing/2014/main" id="{0E8463F5-B002-4E93-B59A-BDE82B70B131}"/>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4" name="Freeform 149">
                  <a:extLst>
                    <a:ext uri="{FF2B5EF4-FFF2-40B4-BE49-F238E27FC236}">
                      <a16:creationId xmlns:a16="http://schemas.microsoft.com/office/drawing/2014/main" id="{C83460E7-781A-4281-8C8A-6263EEEFF764}"/>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5" name="Oval 150">
                  <a:extLst>
                    <a:ext uri="{FF2B5EF4-FFF2-40B4-BE49-F238E27FC236}">
                      <a16:creationId xmlns:a16="http://schemas.microsoft.com/office/drawing/2014/main" id="{21E85FB1-A7D8-4F3C-A921-6DADFA591449}"/>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6" name="Oval 151">
                  <a:extLst>
                    <a:ext uri="{FF2B5EF4-FFF2-40B4-BE49-F238E27FC236}">
                      <a16:creationId xmlns:a16="http://schemas.microsoft.com/office/drawing/2014/main" id="{6B7C3E4D-2D0F-4F21-B945-2EE137F6829B}"/>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347" name="Picture 152">
                  <a:extLst>
                    <a:ext uri="{FF2B5EF4-FFF2-40B4-BE49-F238E27FC236}">
                      <a16:creationId xmlns:a16="http://schemas.microsoft.com/office/drawing/2014/main" id="{DDD4C018-A95C-4EEE-97E0-87B1565ABA8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 name="Picture 153">
                  <a:extLst>
                    <a:ext uri="{FF2B5EF4-FFF2-40B4-BE49-F238E27FC236}">
                      <a16:creationId xmlns:a16="http://schemas.microsoft.com/office/drawing/2014/main" id="{1904582C-1957-427F-9780-781F9B8AD27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 name="Picture 157">
                  <a:extLst>
                    <a:ext uri="{FF2B5EF4-FFF2-40B4-BE49-F238E27FC236}">
                      <a16:creationId xmlns:a16="http://schemas.microsoft.com/office/drawing/2014/main" id="{540D176C-9858-42FF-A29F-65DB4402479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 name="Freeform 159">
                  <a:extLst>
                    <a:ext uri="{FF2B5EF4-FFF2-40B4-BE49-F238E27FC236}">
                      <a16:creationId xmlns:a16="http://schemas.microsoft.com/office/drawing/2014/main" id="{EE129CF1-CF0F-4684-82ED-46EE633B4B98}"/>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1" name="Freeform 160">
                  <a:extLst>
                    <a:ext uri="{FF2B5EF4-FFF2-40B4-BE49-F238E27FC236}">
                      <a16:creationId xmlns:a16="http://schemas.microsoft.com/office/drawing/2014/main" id="{75577651-A94B-4EB3-B078-A6E46A41943C}"/>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2" name="Freeform 161">
                  <a:extLst>
                    <a:ext uri="{FF2B5EF4-FFF2-40B4-BE49-F238E27FC236}">
                      <a16:creationId xmlns:a16="http://schemas.microsoft.com/office/drawing/2014/main" id="{29EEF112-A7DF-4189-AFC1-0D742DE016FA}"/>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3" name="Freeform 162">
                  <a:extLst>
                    <a:ext uri="{FF2B5EF4-FFF2-40B4-BE49-F238E27FC236}">
                      <a16:creationId xmlns:a16="http://schemas.microsoft.com/office/drawing/2014/main" id="{975FB984-9EF3-4B40-A356-F0CC5D0B2E1F}"/>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4" name="Freeform 163">
                  <a:extLst>
                    <a:ext uri="{FF2B5EF4-FFF2-40B4-BE49-F238E27FC236}">
                      <a16:creationId xmlns:a16="http://schemas.microsoft.com/office/drawing/2014/main" id="{8DC0130D-0327-4AD7-8EE7-A15A3DA57E6C}"/>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5" name="Freeform 164">
                  <a:extLst>
                    <a:ext uri="{FF2B5EF4-FFF2-40B4-BE49-F238E27FC236}">
                      <a16:creationId xmlns:a16="http://schemas.microsoft.com/office/drawing/2014/main" id="{14BB5D73-26F3-42B2-864D-927351338C1E}"/>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6" name="Freeform 165">
                  <a:extLst>
                    <a:ext uri="{FF2B5EF4-FFF2-40B4-BE49-F238E27FC236}">
                      <a16:creationId xmlns:a16="http://schemas.microsoft.com/office/drawing/2014/main" id="{3F559955-1350-4D8B-B980-337C59CBA51A}"/>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7" name="Freeform 166">
                  <a:extLst>
                    <a:ext uri="{FF2B5EF4-FFF2-40B4-BE49-F238E27FC236}">
                      <a16:creationId xmlns:a16="http://schemas.microsoft.com/office/drawing/2014/main" id="{434F7B6E-54E7-49DD-A6E5-6ACBE191DDEF}"/>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8" name="Freeform 167">
                  <a:extLst>
                    <a:ext uri="{FF2B5EF4-FFF2-40B4-BE49-F238E27FC236}">
                      <a16:creationId xmlns:a16="http://schemas.microsoft.com/office/drawing/2014/main" id="{64D6B777-1AE0-455E-8A1F-E307A00702B4}"/>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9" name="Freeform 168">
                  <a:extLst>
                    <a:ext uri="{FF2B5EF4-FFF2-40B4-BE49-F238E27FC236}">
                      <a16:creationId xmlns:a16="http://schemas.microsoft.com/office/drawing/2014/main" id="{258B6918-894E-4A3F-AA2B-B59CF5DEDACD}"/>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0" name="Freeform 169">
                  <a:extLst>
                    <a:ext uri="{FF2B5EF4-FFF2-40B4-BE49-F238E27FC236}">
                      <a16:creationId xmlns:a16="http://schemas.microsoft.com/office/drawing/2014/main" id="{210C3241-2CD0-4872-9EA8-19BD45118E85}"/>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1" name="Freeform 170">
                  <a:extLst>
                    <a:ext uri="{FF2B5EF4-FFF2-40B4-BE49-F238E27FC236}">
                      <a16:creationId xmlns:a16="http://schemas.microsoft.com/office/drawing/2014/main" id="{689662E4-8A0F-4ADB-806F-36B2B045901B}"/>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2" name="Freeform 171">
                  <a:extLst>
                    <a:ext uri="{FF2B5EF4-FFF2-40B4-BE49-F238E27FC236}">
                      <a16:creationId xmlns:a16="http://schemas.microsoft.com/office/drawing/2014/main" id="{ABC05FBC-3DE4-4EFE-BA8F-8944E81004DF}"/>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3" name="Freeform 172">
                  <a:extLst>
                    <a:ext uri="{FF2B5EF4-FFF2-40B4-BE49-F238E27FC236}">
                      <a16:creationId xmlns:a16="http://schemas.microsoft.com/office/drawing/2014/main" id="{B91D1926-CDF3-43BB-AB99-602B32F0056B}"/>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4" name="Freeform 173">
                  <a:extLst>
                    <a:ext uri="{FF2B5EF4-FFF2-40B4-BE49-F238E27FC236}">
                      <a16:creationId xmlns:a16="http://schemas.microsoft.com/office/drawing/2014/main" id="{53396F84-2FE8-42B6-A558-174A4804203D}"/>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5" name="Rectangle 174">
                  <a:extLst>
                    <a:ext uri="{FF2B5EF4-FFF2-40B4-BE49-F238E27FC236}">
                      <a16:creationId xmlns:a16="http://schemas.microsoft.com/office/drawing/2014/main" id="{42068158-3CE5-41BA-8552-B8F67A64766D}"/>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6" name="Freeform 175">
                  <a:extLst>
                    <a:ext uri="{FF2B5EF4-FFF2-40B4-BE49-F238E27FC236}">
                      <a16:creationId xmlns:a16="http://schemas.microsoft.com/office/drawing/2014/main" id="{C771CF81-9984-4A49-B72B-20DD7B8F94C6}"/>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7" name="Freeform 176">
                  <a:extLst>
                    <a:ext uri="{FF2B5EF4-FFF2-40B4-BE49-F238E27FC236}">
                      <a16:creationId xmlns:a16="http://schemas.microsoft.com/office/drawing/2014/main" id="{B2B23445-BC2E-43EB-B361-01DE7B9EAB93}"/>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8" name="Freeform 177">
                  <a:extLst>
                    <a:ext uri="{FF2B5EF4-FFF2-40B4-BE49-F238E27FC236}">
                      <a16:creationId xmlns:a16="http://schemas.microsoft.com/office/drawing/2014/main" id="{ED899FFB-E12F-4784-AF8D-72476A4BC090}"/>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9" name="Freeform 178">
                  <a:extLst>
                    <a:ext uri="{FF2B5EF4-FFF2-40B4-BE49-F238E27FC236}">
                      <a16:creationId xmlns:a16="http://schemas.microsoft.com/office/drawing/2014/main" id="{56C4EDDA-5944-48F6-8385-4A115F501D64}"/>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0" name="Freeform 179">
                  <a:extLst>
                    <a:ext uri="{FF2B5EF4-FFF2-40B4-BE49-F238E27FC236}">
                      <a16:creationId xmlns:a16="http://schemas.microsoft.com/office/drawing/2014/main" id="{573041C5-6D60-4C50-81D0-BDB1B7F2F08C}"/>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1" name="Freeform 180">
                  <a:extLst>
                    <a:ext uri="{FF2B5EF4-FFF2-40B4-BE49-F238E27FC236}">
                      <a16:creationId xmlns:a16="http://schemas.microsoft.com/office/drawing/2014/main" id="{31E62818-F7A1-481F-9B5C-4B790DA2E8E8}"/>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2" name="Freeform 181">
                  <a:extLst>
                    <a:ext uri="{FF2B5EF4-FFF2-40B4-BE49-F238E27FC236}">
                      <a16:creationId xmlns:a16="http://schemas.microsoft.com/office/drawing/2014/main" id="{78BFC677-96E9-4E05-8659-78A6C0BE3D4B}"/>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3" name="Freeform 182">
                  <a:extLst>
                    <a:ext uri="{FF2B5EF4-FFF2-40B4-BE49-F238E27FC236}">
                      <a16:creationId xmlns:a16="http://schemas.microsoft.com/office/drawing/2014/main" id="{FF573878-FF25-4280-A881-63FBECDFBFAE}"/>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4" name="Freeform 183">
                  <a:extLst>
                    <a:ext uri="{FF2B5EF4-FFF2-40B4-BE49-F238E27FC236}">
                      <a16:creationId xmlns:a16="http://schemas.microsoft.com/office/drawing/2014/main" id="{BA1F5AD6-15FA-4365-82A6-00BE8B7ACA44}"/>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5" name="Freeform 184">
                  <a:extLst>
                    <a:ext uri="{FF2B5EF4-FFF2-40B4-BE49-F238E27FC236}">
                      <a16:creationId xmlns:a16="http://schemas.microsoft.com/office/drawing/2014/main" id="{E4EFF8E5-CCF9-495E-8337-3A7B7C0BCEDE}"/>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6" name="Freeform 185">
                  <a:extLst>
                    <a:ext uri="{FF2B5EF4-FFF2-40B4-BE49-F238E27FC236}">
                      <a16:creationId xmlns:a16="http://schemas.microsoft.com/office/drawing/2014/main" id="{C6AF629A-36B7-4449-B040-DA0CC5D907E2}"/>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7" name="Freeform 186">
                  <a:extLst>
                    <a:ext uri="{FF2B5EF4-FFF2-40B4-BE49-F238E27FC236}">
                      <a16:creationId xmlns:a16="http://schemas.microsoft.com/office/drawing/2014/main" id="{C2064A21-7551-4C16-9678-3664352FCF6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8" name="Freeform 187">
                  <a:extLst>
                    <a:ext uri="{FF2B5EF4-FFF2-40B4-BE49-F238E27FC236}">
                      <a16:creationId xmlns:a16="http://schemas.microsoft.com/office/drawing/2014/main" id="{6650C77F-2165-4088-BB41-52AB2F46A04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9" name="Freeform 188">
                  <a:extLst>
                    <a:ext uri="{FF2B5EF4-FFF2-40B4-BE49-F238E27FC236}">
                      <a16:creationId xmlns:a16="http://schemas.microsoft.com/office/drawing/2014/main" id="{2CDCF1F1-785E-4DEC-8F42-2967CF13C393}"/>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0" name="Freeform 189">
                  <a:extLst>
                    <a:ext uri="{FF2B5EF4-FFF2-40B4-BE49-F238E27FC236}">
                      <a16:creationId xmlns:a16="http://schemas.microsoft.com/office/drawing/2014/main" id="{F0B90CE5-1130-4276-BD53-B2300F968549}"/>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1" name="Freeform 190">
                  <a:extLst>
                    <a:ext uri="{FF2B5EF4-FFF2-40B4-BE49-F238E27FC236}">
                      <a16:creationId xmlns:a16="http://schemas.microsoft.com/office/drawing/2014/main" id="{4FF1309F-35DA-4099-AD0D-D80B25A661B8}"/>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2" name="Freeform 191">
                  <a:extLst>
                    <a:ext uri="{FF2B5EF4-FFF2-40B4-BE49-F238E27FC236}">
                      <a16:creationId xmlns:a16="http://schemas.microsoft.com/office/drawing/2014/main" id="{BD0634A7-2E5B-4830-B127-0B348EBB2AFE}"/>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3" name="Freeform 192">
                  <a:extLst>
                    <a:ext uri="{FF2B5EF4-FFF2-40B4-BE49-F238E27FC236}">
                      <a16:creationId xmlns:a16="http://schemas.microsoft.com/office/drawing/2014/main" id="{4753495D-B700-44C8-8ADB-AD0CDEA6BB87}"/>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4" name="Freeform 193">
                  <a:extLst>
                    <a:ext uri="{FF2B5EF4-FFF2-40B4-BE49-F238E27FC236}">
                      <a16:creationId xmlns:a16="http://schemas.microsoft.com/office/drawing/2014/main" id="{55B54322-06AE-487C-B2FE-277597052ACB}"/>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5" name="Freeform 194">
                  <a:extLst>
                    <a:ext uri="{FF2B5EF4-FFF2-40B4-BE49-F238E27FC236}">
                      <a16:creationId xmlns:a16="http://schemas.microsoft.com/office/drawing/2014/main" id="{AC98992C-0862-45AD-A106-FDBDD3148629}"/>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6" name="Freeform 195">
                  <a:extLst>
                    <a:ext uri="{FF2B5EF4-FFF2-40B4-BE49-F238E27FC236}">
                      <a16:creationId xmlns:a16="http://schemas.microsoft.com/office/drawing/2014/main" id="{DAFBDE6B-D9AE-4CCE-B178-7A3AAC1F3A33}"/>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7" name="Freeform 196">
                  <a:extLst>
                    <a:ext uri="{FF2B5EF4-FFF2-40B4-BE49-F238E27FC236}">
                      <a16:creationId xmlns:a16="http://schemas.microsoft.com/office/drawing/2014/main" id="{315FB2A0-5D06-453E-8B86-AEDF285D4D80}"/>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8" name="Freeform 197">
                  <a:extLst>
                    <a:ext uri="{FF2B5EF4-FFF2-40B4-BE49-F238E27FC236}">
                      <a16:creationId xmlns:a16="http://schemas.microsoft.com/office/drawing/2014/main" id="{638A42FE-E60B-4B73-8169-F95B5B027BF4}"/>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9" name="Freeform 198">
                  <a:extLst>
                    <a:ext uri="{FF2B5EF4-FFF2-40B4-BE49-F238E27FC236}">
                      <a16:creationId xmlns:a16="http://schemas.microsoft.com/office/drawing/2014/main" id="{A35CE9BA-F133-4BC5-BC33-0AFC70216063}"/>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0" name="Freeform 199">
                  <a:extLst>
                    <a:ext uri="{FF2B5EF4-FFF2-40B4-BE49-F238E27FC236}">
                      <a16:creationId xmlns:a16="http://schemas.microsoft.com/office/drawing/2014/main" id="{59A1237C-778A-4F43-8EF9-8521AA64A86F}"/>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1" name="Freeform 200">
                  <a:extLst>
                    <a:ext uri="{FF2B5EF4-FFF2-40B4-BE49-F238E27FC236}">
                      <a16:creationId xmlns:a16="http://schemas.microsoft.com/office/drawing/2014/main" id="{B36114B2-EC63-4AF2-B0A5-09EA50D6E95F}"/>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2" name="Freeform 201">
                  <a:extLst>
                    <a:ext uri="{FF2B5EF4-FFF2-40B4-BE49-F238E27FC236}">
                      <a16:creationId xmlns:a16="http://schemas.microsoft.com/office/drawing/2014/main" id="{B9E86592-C72D-4309-B62C-EA6CBB7B601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3" name="Freeform 202">
                  <a:extLst>
                    <a:ext uri="{FF2B5EF4-FFF2-40B4-BE49-F238E27FC236}">
                      <a16:creationId xmlns:a16="http://schemas.microsoft.com/office/drawing/2014/main" id="{FE2ACBF5-6D64-4676-9771-479430B72E72}"/>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4" name="Freeform 203">
                  <a:extLst>
                    <a:ext uri="{FF2B5EF4-FFF2-40B4-BE49-F238E27FC236}">
                      <a16:creationId xmlns:a16="http://schemas.microsoft.com/office/drawing/2014/main" id="{0310809F-7512-417E-BCDE-0D4943AAE4C2}"/>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5" name="Freeform 204">
                  <a:extLst>
                    <a:ext uri="{FF2B5EF4-FFF2-40B4-BE49-F238E27FC236}">
                      <a16:creationId xmlns:a16="http://schemas.microsoft.com/office/drawing/2014/main" id="{DFDB11E9-A8D9-4641-8C3D-EE95B90F94BC}"/>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6" name="Freeform 205">
                  <a:extLst>
                    <a:ext uri="{FF2B5EF4-FFF2-40B4-BE49-F238E27FC236}">
                      <a16:creationId xmlns:a16="http://schemas.microsoft.com/office/drawing/2014/main" id="{7A0680CC-AEF6-4138-91A0-C102944558A5}"/>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7" name="Freeform 206">
                  <a:extLst>
                    <a:ext uri="{FF2B5EF4-FFF2-40B4-BE49-F238E27FC236}">
                      <a16:creationId xmlns:a16="http://schemas.microsoft.com/office/drawing/2014/main" id="{B45A432A-C4A7-4F25-9694-6B7E4E9E6BD8}"/>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8" name="Freeform 207">
                  <a:extLst>
                    <a:ext uri="{FF2B5EF4-FFF2-40B4-BE49-F238E27FC236}">
                      <a16:creationId xmlns:a16="http://schemas.microsoft.com/office/drawing/2014/main" id="{5CE1AFC1-E684-4997-BB66-152200486978}"/>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9" name="Freeform 208">
                  <a:extLst>
                    <a:ext uri="{FF2B5EF4-FFF2-40B4-BE49-F238E27FC236}">
                      <a16:creationId xmlns:a16="http://schemas.microsoft.com/office/drawing/2014/main" id="{839311F1-1D60-4727-9174-192F988AD0A8}"/>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0" name="Freeform 209">
                  <a:extLst>
                    <a:ext uri="{FF2B5EF4-FFF2-40B4-BE49-F238E27FC236}">
                      <a16:creationId xmlns:a16="http://schemas.microsoft.com/office/drawing/2014/main" id="{89F47453-CB12-4D5A-B7C1-1604AC6D0FF4}"/>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1" name="Freeform 210">
                  <a:extLst>
                    <a:ext uri="{FF2B5EF4-FFF2-40B4-BE49-F238E27FC236}">
                      <a16:creationId xmlns:a16="http://schemas.microsoft.com/office/drawing/2014/main" id="{203476C0-7070-4DC0-BF35-116CAABC7035}"/>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2" name="Freeform 211">
                  <a:extLst>
                    <a:ext uri="{FF2B5EF4-FFF2-40B4-BE49-F238E27FC236}">
                      <a16:creationId xmlns:a16="http://schemas.microsoft.com/office/drawing/2014/main" id="{D65B4762-52FD-4E26-9BFB-C5F8DBDD1123}"/>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3" name="Freeform 212">
                  <a:extLst>
                    <a:ext uri="{FF2B5EF4-FFF2-40B4-BE49-F238E27FC236}">
                      <a16:creationId xmlns:a16="http://schemas.microsoft.com/office/drawing/2014/main" id="{394179CA-5120-4CB4-B391-6A668147023D}"/>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4" name="Freeform 213">
                  <a:extLst>
                    <a:ext uri="{FF2B5EF4-FFF2-40B4-BE49-F238E27FC236}">
                      <a16:creationId xmlns:a16="http://schemas.microsoft.com/office/drawing/2014/main" id="{89E35C38-A1A8-467A-9CE6-5302634665EE}"/>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5" name="Freeform 214">
                  <a:extLst>
                    <a:ext uri="{FF2B5EF4-FFF2-40B4-BE49-F238E27FC236}">
                      <a16:creationId xmlns:a16="http://schemas.microsoft.com/office/drawing/2014/main" id="{A8ACFBC1-2AC5-4C54-8C41-927BDEEF6717}"/>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6" name="Freeform 215">
                  <a:extLst>
                    <a:ext uri="{FF2B5EF4-FFF2-40B4-BE49-F238E27FC236}">
                      <a16:creationId xmlns:a16="http://schemas.microsoft.com/office/drawing/2014/main" id="{B75D59B2-5CF8-4168-8E8C-B362A993D4DA}"/>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7" name="Freeform 216">
                  <a:extLst>
                    <a:ext uri="{FF2B5EF4-FFF2-40B4-BE49-F238E27FC236}">
                      <a16:creationId xmlns:a16="http://schemas.microsoft.com/office/drawing/2014/main" id="{A8024252-A007-4C43-93C9-7CB44854A7E1}"/>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8" name="Freeform 217">
                  <a:extLst>
                    <a:ext uri="{FF2B5EF4-FFF2-40B4-BE49-F238E27FC236}">
                      <a16:creationId xmlns:a16="http://schemas.microsoft.com/office/drawing/2014/main" id="{56964F3C-B034-4EE7-842D-CC0BE510048D}"/>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9" name="Freeform 218">
                  <a:extLst>
                    <a:ext uri="{FF2B5EF4-FFF2-40B4-BE49-F238E27FC236}">
                      <a16:creationId xmlns:a16="http://schemas.microsoft.com/office/drawing/2014/main" id="{831E0FBF-ED94-45DB-BC7A-A179601E9E65}"/>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0" name="Freeform 219">
                  <a:extLst>
                    <a:ext uri="{FF2B5EF4-FFF2-40B4-BE49-F238E27FC236}">
                      <a16:creationId xmlns:a16="http://schemas.microsoft.com/office/drawing/2014/main" id="{BFD664CC-8A34-4D96-BC89-695EF0991219}"/>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1" name="Freeform 220">
                  <a:extLst>
                    <a:ext uri="{FF2B5EF4-FFF2-40B4-BE49-F238E27FC236}">
                      <a16:creationId xmlns:a16="http://schemas.microsoft.com/office/drawing/2014/main" id="{7892E887-7BD6-4D3A-8CC7-E0804A70144E}"/>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2" name="Freeform 221">
                  <a:extLst>
                    <a:ext uri="{FF2B5EF4-FFF2-40B4-BE49-F238E27FC236}">
                      <a16:creationId xmlns:a16="http://schemas.microsoft.com/office/drawing/2014/main" id="{BFCFD8FF-A7A6-4D9D-B015-2F5048D45C6D}"/>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3" name="Freeform 222">
                  <a:extLst>
                    <a:ext uri="{FF2B5EF4-FFF2-40B4-BE49-F238E27FC236}">
                      <a16:creationId xmlns:a16="http://schemas.microsoft.com/office/drawing/2014/main" id="{57D10799-9EFC-4077-9E69-25B2C258EAB2}"/>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4" name="Freeform 223">
                  <a:extLst>
                    <a:ext uri="{FF2B5EF4-FFF2-40B4-BE49-F238E27FC236}">
                      <a16:creationId xmlns:a16="http://schemas.microsoft.com/office/drawing/2014/main" id="{ABDFDE99-746B-45D0-8858-E8D9635CD24F}"/>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5" name="Freeform 224">
                  <a:extLst>
                    <a:ext uri="{FF2B5EF4-FFF2-40B4-BE49-F238E27FC236}">
                      <a16:creationId xmlns:a16="http://schemas.microsoft.com/office/drawing/2014/main" id="{E1072D1E-7BE3-4FB0-AD0F-533BEEC37A70}"/>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6" name="Freeform 225">
                  <a:extLst>
                    <a:ext uri="{FF2B5EF4-FFF2-40B4-BE49-F238E27FC236}">
                      <a16:creationId xmlns:a16="http://schemas.microsoft.com/office/drawing/2014/main" id="{F659192B-2375-4B1B-ABFB-298E88FA7756}"/>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7" name="Freeform 226">
                  <a:extLst>
                    <a:ext uri="{FF2B5EF4-FFF2-40B4-BE49-F238E27FC236}">
                      <a16:creationId xmlns:a16="http://schemas.microsoft.com/office/drawing/2014/main" id="{B8075824-BA5A-4ED5-B984-16EF49B7D5A9}"/>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8" name="Freeform 227">
                  <a:extLst>
                    <a:ext uri="{FF2B5EF4-FFF2-40B4-BE49-F238E27FC236}">
                      <a16:creationId xmlns:a16="http://schemas.microsoft.com/office/drawing/2014/main" id="{6ACB8BBF-E4EC-4C65-85FD-3649E26E4D12}"/>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9" name="Freeform 228">
                  <a:extLst>
                    <a:ext uri="{FF2B5EF4-FFF2-40B4-BE49-F238E27FC236}">
                      <a16:creationId xmlns:a16="http://schemas.microsoft.com/office/drawing/2014/main" id="{CAB7A2DB-A4D1-4DC6-B1B9-A7B382B5FEB6}"/>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0" name="Freeform 229">
                  <a:extLst>
                    <a:ext uri="{FF2B5EF4-FFF2-40B4-BE49-F238E27FC236}">
                      <a16:creationId xmlns:a16="http://schemas.microsoft.com/office/drawing/2014/main" id="{BCA138CE-2C7F-47C2-98A1-1007FB5ADC6F}"/>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1" name="Freeform 230">
                  <a:extLst>
                    <a:ext uri="{FF2B5EF4-FFF2-40B4-BE49-F238E27FC236}">
                      <a16:creationId xmlns:a16="http://schemas.microsoft.com/office/drawing/2014/main" id="{2EA1A1D2-0284-4E47-B877-7CBD6CC4A264}"/>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2" name="Freeform 231">
                  <a:extLst>
                    <a:ext uri="{FF2B5EF4-FFF2-40B4-BE49-F238E27FC236}">
                      <a16:creationId xmlns:a16="http://schemas.microsoft.com/office/drawing/2014/main" id="{DDB4130E-3E5A-4D5A-B7F5-8C4EEE146E5E}"/>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3" name="Freeform 232">
                  <a:extLst>
                    <a:ext uri="{FF2B5EF4-FFF2-40B4-BE49-F238E27FC236}">
                      <a16:creationId xmlns:a16="http://schemas.microsoft.com/office/drawing/2014/main" id="{23BB4897-FE35-4AC0-965E-C843C8186A71}"/>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4" name="Freeform 233">
                  <a:extLst>
                    <a:ext uri="{FF2B5EF4-FFF2-40B4-BE49-F238E27FC236}">
                      <a16:creationId xmlns:a16="http://schemas.microsoft.com/office/drawing/2014/main" id="{82892E4C-8C7D-4A8E-A889-E1D2D1D6BA87}"/>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5" name="Freeform 234">
                  <a:extLst>
                    <a:ext uri="{FF2B5EF4-FFF2-40B4-BE49-F238E27FC236}">
                      <a16:creationId xmlns:a16="http://schemas.microsoft.com/office/drawing/2014/main" id="{05D485AC-0F03-47EA-8F90-314A1CDE10EA}"/>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6" name="Freeform 235">
                  <a:extLst>
                    <a:ext uri="{FF2B5EF4-FFF2-40B4-BE49-F238E27FC236}">
                      <a16:creationId xmlns:a16="http://schemas.microsoft.com/office/drawing/2014/main" id="{817CB106-C6BB-43B4-8168-36E3332B912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7" name="Freeform 236">
                  <a:extLst>
                    <a:ext uri="{FF2B5EF4-FFF2-40B4-BE49-F238E27FC236}">
                      <a16:creationId xmlns:a16="http://schemas.microsoft.com/office/drawing/2014/main" id="{3210BC5A-13AD-4029-B579-FA01D8C20B11}"/>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8" name="Freeform 237">
                  <a:extLst>
                    <a:ext uri="{FF2B5EF4-FFF2-40B4-BE49-F238E27FC236}">
                      <a16:creationId xmlns:a16="http://schemas.microsoft.com/office/drawing/2014/main" id="{A57B5D3B-1205-4035-8799-A2CF050BF1EC}"/>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9" name="Freeform 238">
                  <a:extLst>
                    <a:ext uri="{FF2B5EF4-FFF2-40B4-BE49-F238E27FC236}">
                      <a16:creationId xmlns:a16="http://schemas.microsoft.com/office/drawing/2014/main" id="{7A8AEB61-CB58-4067-8143-01150804433C}"/>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0" name="Freeform 239">
                  <a:extLst>
                    <a:ext uri="{FF2B5EF4-FFF2-40B4-BE49-F238E27FC236}">
                      <a16:creationId xmlns:a16="http://schemas.microsoft.com/office/drawing/2014/main" id="{6730EFFF-1565-4D95-874F-2B14FD546155}"/>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1" name="Freeform 240">
                  <a:extLst>
                    <a:ext uri="{FF2B5EF4-FFF2-40B4-BE49-F238E27FC236}">
                      <a16:creationId xmlns:a16="http://schemas.microsoft.com/office/drawing/2014/main" id="{95B89CB1-63E8-45D0-9F0D-9EAFB56D75B8}"/>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2" name="Freeform 241">
                  <a:extLst>
                    <a:ext uri="{FF2B5EF4-FFF2-40B4-BE49-F238E27FC236}">
                      <a16:creationId xmlns:a16="http://schemas.microsoft.com/office/drawing/2014/main" id="{708EA41E-86B2-4006-B251-3D90978648C3}"/>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3" name="Freeform 242">
                  <a:extLst>
                    <a:ext uri="{FF2B5EF4-FFF2-40B4-BE49-F238E27FC236}">
                      <a16:creationId xmlns:a16="http://schemas.microsoft.com/office/drawing/2014/main" id="{C1238AE4-9A0B-409E-87A6-B47E045434F3}"/>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4" name="Freeform 243">
                  <a:extLst>
                    <a:ext uri="{FF2B5EF4-FFF2-40B4-BE49-F238E27FC236}">
                      <a16:creationId xmlns:a16="http://schemas.microsoft.com/office/drawing/2014/main" id="{1817B5A4-F1B7-40F7-A4DC-4C69430B7A42}"/>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5" name="Freeform 244">
                  <a:extLst>
                    <a:ext uri="{FF2B5EF4-FFF2-40B4-BE49-F238E27FC236}">
                      <a16:creationId xmlns:a16="http://schemas.microsoft.com/office/drawing/2014/main" id="{2E9AEDD0-856F-4F93-8000-FC0EDCF8FF47}"/>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6" name="Freeform 245">
                  <a:extLst>
                    <a:ext uri="{FF2B5EF4-FFF2-40B4-BE49-F238E27FC236}">
                      <a16:creationId xmlns:a16="http://schemas.microsoft.com/office/drawing/2014/main" id="{DA24381B-863F-4F45-A3A2-14C995DBC02E}"/>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7" name="Freeform 246">
                  <a:extLst>
                    <a:ext uri="{FF2B5EF4-FFF2-40B4-BE49-F238E27FC236}">
                      <a16:creationId xmlns:a16="http://schemas.microsoft.com/office/drawing/2014/main" id="{7E45F0D4-5209-4E3F-832F-6A9C33C52F3B}"/>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8" name="Freeform 247">
                  <a:extLst>
                    <a:ext uri="{FF2B5EF4-FFF2-40B4-BE49-F238E27FC236}">
                      <a16:creationId xmlns:a16="http://schemas.microsoft.com/office/drawing/2014/main" id="{8061E324-EF72-4EC4-B77B-F5C46BF1C2B7}"/>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9" name="Freeform 248">
                  <a:extLst>
                    <a:ext uri="{FF2B5EF4-FFF2-40B4-BE49-F238E27FC236}">
                      <a16:creationId xmlns:a16="http://schemas.microsoft.com/office/drawing/2014/main" id="{4D28E6DB-DA7C-448E-A198-E20043C2B024}"/>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0" name="Freeform 249">
                  <a:extLst>
                    <a:ext uri="{FF2B5EF4-FFF2-40B4-BE49-F238E27FC236}">
                      <a16:creationId xmlns:a16="http://schemas.microsoft.com/office/drawing/2014/main" id="{4A1A6B14-DEF7-43CD-A1DD-D74B700BCFCA}"/>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1" name="Freeform 250">
                  <a:extLst>
                    <a:ext uri="{FF2B5EF4-FFF2-40B4-BE49-F238E27FC236}">
                      <a16:creationId xmlns:a16="http://schemas.microsoft.com/office/drawing/2014/main" id="{13A55AD3-A975-4473-9CEB-6E872751688B}"/>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2" name="Freeform 251">
                  <a:extLst>
                    <a:ext uri="{FF2B5EF4-FFF2-40B4-BE49-F238E27FC236}">
                      <a16:creationId xmlns:a16="http://schemas.microsoft.com/office/drawing/2014/main" id="{D142F5E3-4503-4A5D-B1B4-9CAE1FA6B941}"/>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3" name="Freeform 252">
                  <a:extLst>
                    <a:ext uri="{FF2B5EF4-FFF2-40B4-BE49-F238E27FC236}">
                      <a16:creationId xmlns:a16="http://schemas.microsoft.com/office/drawing/2014/main" id="{1AA54728-B41B-462F-92D6-D81C2B6CCCA5}"/>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4" name="Freeform 253">
                  <a:extLst>
                    <a:ext uri="{FF2B5EF4-FFF2-40B4-BE49-F238E27FC236}">
                      <a16:creationId xmlns:a16="http://schemas.microsoft.com/office/drawing/2014/main" id="{A1E33939-4A3C-45DA-BBE7-69D76C1807D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5" name="Freeform 254">
                  <a:extLst>
                    <a:ext uri="{FF2B5EF4-FFF2-40B4-BE49-F238E27FC236}">
                      <a16:creationId xmlns:a16="http://schemas.microsoft.com/office/drawing/2014/main" id="{3B1C61F5-3E49-4F0D-8D73-9A9D638DA669}"/>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6" name="Freeform 255">
                  <a:extLst>
                    <a:ext uri="{FF2B5EF4-FFF2-40B4-BE49-F238E27FC236}">
                      <a16:creationId xmlns:a16="http://schemas.microsoft.com/office/drawing/2014/main" id="{89F9B740-F01D-45E8-BAEA-A72E9F1EA0CD}"/>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7" name="Freeform 256">
                  <a:extLst>
                    <a:ext uri="{FF2B5EF4-FFF2-40B4-BE49-F238E27FC236}">
                      <a16:creationId xmlns:a16="http://schemas.microsoft.com/office/drawing/2014/main" id="{60B5F951-23F5-474A-BBD3-EDB7B48A664D}"/>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8" name="Freeform 257">
                  <a:extLst>
                    <a:ext uri="{FF2B5EF4-FFF2-40B4-BE49-F238E27FC236}">
                      <a16:creationId xmlns:a16="http://schemas.microsoft.com/office/drawing/2014/main" id="{333812C3-918D-428C-B240-229122F0D9A6}"/>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9" name="Freeform 258">
                  <a:extLst>
                    <a:ext uri="{FF2B5EF4-FFF2-40B4-BE49-F238E27FC236}">
                      <a16:creationId xmlns:a16="http://schemas.microsoft.com/office/drawing/2014/main" id="{486E3652-771A-44AB-93DB-3369552AF84C}"/>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0" name="Freeform 259">
                  <a:extLst>
                    <a:ext uri="{FF2B5EF4-FFF2-40B4-BE49-F238E27FC236}">
                      <a16:creationId xmlns:a16="http://schemas.microsoft.com/office/drawing/2014/main" id="{8122A8A3-B366-4E3F-8D89-99BF72A9CEC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1" name="Freeform 260">
                  <a:extLst>
                    <a:ext uri="{FF2B5EF4-FFF2-40B4-BE49-F238E27FC236}">
                      <a16:creationId xmlns:a16="http://schemas.microsoft.com/office/drawing/2014/main" id="{1B561DC5-57BF-43D4-8F86-6316A5511516}"/>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2" name="Freeform 261">
                  <a:extLst>
                    <a:ext uri="{FF2B5EF4-FFF2-40B4-BE49-F238E27FC236}">
                      <a16:creationId xmlns:a16="http://schemas.microsoft.com/office/drawing/2014/main" id="{12443406-5341-4A16-A955-302EFA86AE21}"/>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3" name="Freeform 262">
                  <a:extLst>
                    <a:ext uri="{FF2B5EF4-FFF2-40B4-BE49-F238E27FC236}">
                      <a16:creationId xmlns:a16="http://schemas.microsoft.com/office/drawing/2014/main" id="{6AA5E1A0-D315-4AEA-8ABB-02826557D6A4}"/>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4" name="Freeform 263">
                  <a:extLst>
                    <a:ext uri="{FF2B5EF4-FFF2-40B4-BE49-F238E27FC236}">
                      <a16:creationId xmlns:a16="http://schemas.microsoft.com/office/drawing/2014/main" id="{B929561C-103C-4B30-98C2-E5E322842D28}"/>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5" name="Freeform 264">
                  <a:extLst>
                    <a:ext uri="{FF2B5EF4-FFF2-40B4-BE49-F238E27FC236}">
                      <a16:creationId xmlns:a16="http://schemas.microsoft.com/office/drawing/2014/main" id="{9B4DA103-8EE2-48D8-B1CC-A2CB649F1C45}"/>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6" name="Freeform 265">
                  <a:extLst>
                    <a:ext uri="{FF2B5EF4-FFF2-40B4-BE49-F238E27FC236}">
                      <a16:creationId xmlns:a16="http://schemas.microsoft.com/office/drawing/2014/main" id="{9177EC58-EAE0-4F06-AC4E-8A49087210E1}"/>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7" name="Freeform 266">
                  <a:extLst>
                    <a:ext uri="{FF2B5EF4-FFF2-40B4-BE49-F238E27FC236}">
                      <a16:creationId xmlns:a16="http://schemas.microsoft.com/office/drawing/2014/main" id="{B7FBE2A2-0A21-421D-83B4-4B2FC762595E}"/>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8" name="Freeform 267">
                  <a:extLst>
                    <a:ext uri="{FF2B5EF4-FFF2-40B4-BE49-F238E27FC236}">
                      <a16:creationId xmlns:a16="http://schemas.microsoft.com/office/drawing/2014/main" id="{D915999E-E7DE-40C2-9A6B-9DBA630E8A95}"/>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59" name="Picture 268">
                  <a:extLst>
                    <a:ext uri="{FF2B5EF4-FFF2-40B4-BE49-F238E27FC236}">
                      <a16:creationId xmlns:a16="http://schemas.microsoft.com/office/drawing/2014/main" id="{07FF2887-60B6-4E8A-B498-C4DA20993C7F}"/>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 name="Picture 269">
                  <a:extLst>
                    <a:ext uri="{FF2B5EF4-FFF2-40B4-BE49-F238E27FC236}">
                      <a16:creationId xmlns:a16="http://schemas.microsoft.com/office/drawing/2014/main" id="{A66BE1D8-3BC4-49DC-B515-240102539C40}"/>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 name="Freeform 270">
                  <a:extLst>
                    <a:ext uri="{FF2B5EF4-FFF2-40B4-BE49-F238E27FC236}">
                      <a16:creationId xmlns:a16="http://schemas.microsoft.com/office/drawing/2014/main" id="{B24F32BD-F093-44C8-9B69-AF6E54ED0A21}"/>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2" name="Freeform 271">
                  <a:extLst>
                    <a:ext uri="{FF2B5EF4-FFF2-40B4-BE49-F238E27FC236}">
                      <a16:creationId xmlns:a16="http://schemas.microsoft.com/office/drawing/2014/main" id="{2ABE8DC8-2D49-4626-BADD-BA3207F0A252}"/>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3" name="Freeform 272">
                  <a:extLst>
                    <a:ext uri="{FF2B5EF4-FFF2-40B4-BE49-F238E27FC236}">
                      <a16:creationId xmlns:a16="http://schemas.microsoft.com/office/drawing/2014/main" id="{0A21CA67-EA30-4C72-882F-184CED378924}"/>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4" name="Freeform 273">
                  <a:extLst>
                    <a:ext uri="{FF2B5EF4-FFF2-40B4-BE49-F238E27FC236}">
                      <a16:creationId xmlns:a16="http://schemas.microsoft.com/office/drawing/2014/main" id="{34BD05BE-D60B-42B9-95BC-D1D51C85E2D1}"/>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5" name="Freeform 274">
                  <a:extLst>
                    <a:ext uri="{FF2B5EF4-FFF2-40B4-BE49-F238E27FC236}">
                      <a16:creationId xmlns:a16="http://schemas.microsoft.com/office/drawing/2014/main" id="{76D4551B-AB19-4C2B-905B-C104032976DE}"/>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6" name="Freeform 275">
                  <a:extLst>
                    <a:ext uri="{FF2B5EF4-FFF2-40B4-BE49-F238E27FC236}">
                      <a16:creationId xmlns:a16="http://schemas.microsoft.com/office/drawing/2014/main" id="{CB9E8F48-4833-4F60-9AE1-E4BB0236A6E5}"/>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7" name="Freeform 276">
                  <a:extLst>
                    <a:ext uri="{FF2B5EF4-FFF2-40B4-BE49-F238E27FC236}">
                      <a16:creationId xmlns:a16="http://schemas.microsoft.com/office/drawing/2014/main" id="{3290CA6E-A09A-454F-A069-847705E21486}"/>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8" name="Freeform 277">
                  <a:extLst>
                    <a:ext uri="{FF2B5EF4-FFF2-40B4-BE49-F238E27FC236}">
                      <a16:creationId xmlns:a16="http://schemas.microsoft.com/office/drawing/2014/main" id="{01FE3E82-7D2F-4F0A-8F0C-0CC9EE922316}"/>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9" name="Freeform 278">
                  <a:extLst>
                    <a:ext uri="{FF2B5EF4-FFF2-40B4-BE49-F238E27FC236}">
                      <a16:creationId xmlns:a16="http://schemas.microsoft.com/office/drawing/2014/main" id="{1B53635A-8760-4BEA-B587-F9561EA17931}"/>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0" name="Freeform 279">
                  <a:extLst>
                    <a:ext uri="{FF2B5EF4-FFF2-40B4-BE49-F238E27FC236}">
                      <a16:creationId xmlns:a16="http://schemas.microsoft.com/office/drawing/2014/main" id="{B5B49729-E7E0-4720-BF4B-99BB690986B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1" name="Freeform 280">
                  <a:extLst>
                    <a:ext uri="{FF2B5EF4-FFF2-40B4-BE49-F238E27FC236}">
                      <a16:creationId xmlns:a16="http://schemas.microsoft.com/office/drawing/2014/main" id="{E1DF9A67-985A-4711-8D6F-81EDE8F9CA63}"/>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2" name="Freeform 281">
                  <a:extLst>
                    <a:ext uri="{FF2B5EF4-FFF2-40B4-BE49-F238E27FC236}">
                      <a16:creationId xmlns:a16="http://schemas.microsoft.com/office/drawing/2014/main" id="{ECFB6AD1-B0F5-49BF-BC02-4A00687C1A89}"/>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3" name="Freeform 282">
                  <a:extLst>
                    <a:ext uri="{FF2B5EF4-FFF2-40B4-BE49-F238E27FC236}">
                      <a16:creationId xmlns:a16="http://schemas.microsoft.com/office/drawing/2014/main" id="{CAD9C231-5C8C-438B-B437-997E6BE09F2F}"/>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4" name="Freeform 283">
                  <a:extLst>
                    <a:ext uri="{FF2B5EF4-FFF2-40B4-BE49-F238E27FC236}">
                      <a16:creationId xmlns:a16="http://schemas.microsoft.com/office/drawing/2014/main" id="{FEEE4A4C-E48A-4C0D-9050-1E2BBF321D8C}"/>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75" name="Picture 284">
                  <a:extLst>
                    <a:ext uri="{FF2B5EF4-FFF2-40B4-BE49-F238E27FC236}">
                      <a16:creationId xmlns:a16="http://schemas.microsoft.com/office/drawing/2014/main" id="{D9D21196-FB89-4C38-BE88-7649D370E5A1}"/>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6" name="Picture 285">
                  <a:extLst>
                    <a:ext uri="{FF2B5EF4-FFF2-40B4-BE49-F238E27FC236}">
                      <a16:creationId xmlns:a16="http://schemas.microsoft.com/office/drawing/2014/main" id="{DB13F00A-2193-4798-80AB-C8ED115A49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 name="Freeform 286">
                  <a:extLst>
                    <a:ext uri="{FF2B5EF4-FFF2-40B4-BE49-F238E27FC236}">
                      <a16:creationId xmlns:a16="http://schemas.microsoft.com/office/drawing/2014/main" id="{111064F1-67A4-45DE-A2C1-905A433FC516}"/>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8" name="Freeform 287">
                  <a:extLst>
                    <a:ext uri="{FF2B5EF4-FFF2-40B4-BE49-F238E27FC236}">
                      <a16:creationId xmlns:a16="http://schemas.microsoft.com/office/drawing/2014/main" id="{C2E387E1-0EC2-4951-8297-C8026023511F}"/>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9" name="Freeform 288">
                  <a:extLst>
                    <a:ext uri="{FF2B5EF4-FFF2-40B4-BE49-F238E27FC236}">
                      <a16:creationId xmlns:a16="http://schemas.microsoft.com/office/drawing/2014/main" id="{7496F45D-ABE8-48F9-ACCC-2C91AE705CA2}"/>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0" name="Freeform 289">
                  <a:extLst>
                    <a:ext uri="{FF2B5EF4-FFF2-40B4-BE49-F238E27FC236}">
                      <a16:creationId xmlns:a16="http://schemas.microsoft.com/office/drawing/2014/main" id="{0A1086A9-9979-4076-8F2B-B88C9F9DCA25}"/>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1" name="Freeform 290">
                  <a:extLst>
                    <a:ext uri="{FF2B5EF4-FFF2-40B4-BE49-F238E27FC236}">
                      <a16:creationId xmlns:a16="http://schemas.microsoft.com/office/drawing/2014/main" id="{F614ED1A-693A-48F7-BFA0-0B2510E2BC43}"/>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2" name="Freeform 291">
                  <a:extLst>
                    <a:ext uri="{FF2B5EF4-FFF2-40B4-BE49-F238E27FC236}">
                      <a16:creationId xmlns:a16="http://schemas.microsoft.com/office/drawing/2014/main" id="{524BEC9B-720E-42C5-8C64-176960E5546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3" name="Freeform 292">
                  <a:extLst>
                    <a:ext uri="{FF2B5EF4-FFF2-40B4-BE49-F238E27FC236}">
                      <a16:creationId xmlns:a16="http://schemas.microsoft.com/office/drawing/2014/main" id="{10582519-53F9-420E-9263-C50A6348B6F3}"/>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4" name="Freeform 293">
                  <a:extLst>
                    <a:ext uri="{FF2B5EF4-FFF2-40B4-BE49-F238E27FC236}">
                      <a16:creationId xmlns:a16="http://schemas.microsoft.com/office/drawing/2014/main" id="{AFA38B1F-9569-43E4-A3C7-BDC00117D5ED}"/>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5" name="Freeform 294">
                  <a:extLst>
                    <a:ext uri="{FF2B5EF4-FFF2-40B4-BE49-F238E27FC236}">
                      <a16:creationId xmlns:a16="http://schemas.microsoft.com/office/drawing/2014/main" id="{64999C40-1871-46EA-B8F2-7F5C24A49A0C}"/>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6" name="Freeform 295">
                  <a:extLst>
                    <a:ext uri="{FF2B5EF4-FFF2-40B4-BE49-F238E27FC236}">
                      <a16:creationId xmlns:a16="http://schemas.microsoft.com/office/drawing/2014/main" id="{10F43370-E088-4D65-BB68-05F3CDA3CEC8}"/>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7" name="Freeform 296">
                  <a:extLst>
                    <a:ext uri="{FF2B5EF4-FFF2-40B4-BE49-F238E27FC236}">
                      <a16:creationId xmlns:a16="http://schemas.microsoft.com/office/drawing/2014/main" id="{C599EE15-2594-4CB8-BF86-52AB6AF49467}"/>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8" name="Freeform 297">
                  <a:extLst>
                    <a:ext uri="{FF2B5EF4-FFF2-40B4-BE49-F238E27FC236}">
                      <a16:creationId xmlns:a16="http://schemas.microsoft.com/office/drawing/2014/main" id="{964A5B93-0920-44FA-B829-6222FD513C2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9" name="Freeform 298">
                  <a:extLst>
                    <a:ext uri="{FF2B5EF4-FFF2-40B4-BE49-F238E27FC236}">
                      <a16:creationId xmlns:a16="http://schemas.microsoft.com/office/drawing/2014/main" id="{0FC90E8B-B261-479E-A1F0-234C7FA191A2}"/>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0" name="Freeform 299">
                  <a:extLst>
                    <a:ext uri="{FF2B5EF4-FFF2-40B4-BE49-F238E27FC236}">
                      <a16:creationId xmlns:a16="http://schemas.microsoft.com/office/drawing/2014/main" id="{92F93238-ED01-40B3-8451-BE5597C83605}"/>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1" name="Freeform 300">
                  <a:extLst>
                    <a:ext uri="{FF2B5EF4-FFF2-40B4-BE49-F238E27FC236}">
                      <a16:creationId xmlns:a16="http://schemas.microsoft.com/office/drawing/2014/main" id="{38F6F59A-1220-4C0A-94B7-2DCA2F5FF4A4}"/>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2" name="Freeform 301">
                  <a:extLst>
                    <a:ext uri="{FF2B5EF4-FFF2-40B4-BE49-F238E27FC236}">
                      <a16:creationId xmlns:a16="http://schemas.microsoft.com/office/drawing/2014/main" id="{18319F42-204E-4035-89B6-646ABD930FF4}"/>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3" name="Freeform 302">
                  <a:extLst>
                    <a:ext uri="{FF2B5EF4-FFF2-40B4-BE49-F238E27FC236}">
                      <a16:creationId xmlns:a16="http://schemas.microsoft.com/office/drawing/2014/main" id="{3FCCAB57-1171-400F-B4F0-5C2F7F6AD483}"/>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4" name="Freeform 303">
                  <a:extLst>
                    <a:ext uri="{FF2B5EF4-FFF2-40B4-BE49-F238E27FC236}">
                      <a16:creationId xmlns:a16="http://schemas.microsoft.com/office/drawing/2014/main" id="{24C152F7-040D-4772-BB62-C715D157AB80}"/>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95" name="Picture 304">
                  <a:extLst>
                    <a:ext uri="{FF2B5EF4-FFF2-40B4-BE49-F238E27FC236}">
                      <a16:creationId xmlns:a16="http://schemas.microsoft.com/office/drawing/2014/main" id="{06250F72-F139-40B4-9856-D8A6428B95E4}"/>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6" name="Freeform 305">
                  <a:extLst>
                    <a:ext uri="{FF2B5EF4-FFF2-40B4-BE49-F238E27FC236}">
                      <a16:creationId xmlns:a16="http://schemas.microsoft.com/office/drawing/2014/main" id="{0A995A62-2EDB-4418-9756-C0B7E4FA8B17}"/>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7" name="Freeform 306">
                  <a:extLst>
                    <a:ext uri="{FF2B5EF4-FFF2-40B4-BE49-F238E27FC236}">
                      <a16:creationId xmlns:a16="http://schemas.microsoft.com/office/drawing/2014/main" id="{E99C7957-69AC-4438-9F27-B6E820D2AC63}"/>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8" name="Freeform 308">
                  <a:extLst>
                    <a:ext uri="{FF2B5EF4-FFF2-40B4-BE49-F238E27FC236}">
                      <a16:creationId xmlns:a16="http://schemas.microsoft.com/office/drawing/2014/main" id="{150372CB-1A58-4CD1-9E4E-FAFAB816DB51}"/>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9" name="Freeform 309">
                  <a:extLst>
                    <a:ext uri="{FF2B5EF4-FFF2-40B4-BE49-F238E27FC236}">
                      <a16:creationId xmlns:a16="http://schemas.microsoft.com/office/drawing/2014/main" id="{93053CAB-4BD8-44A9-817B-EE312396787D}"/>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0" name="Freeform 310">
                  <a:extLst>
                    <a:ext uri="{FF2B5EF4-FFF2-40B4-BE49-F238E27FC236}">
                      <a16:creationId xmlns:a16="http://schemas.microsoft.com/office/drawing/2014/main" id="{68BBFA18-BDC0-498C-8B0E-A063A6C22F31}"/>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1" name="Freeform 311">
                  <a:extLst>
                    <a:ext uri="{FF2B5EF4-FFF2-40B4-BE49-F238E27FC236}">
                      <a16:creationId xmlns:a16="http://schemas.microsoft.com/office/drawing/2014/main" id="{08BFE97C-9DC9-4505-B574-84CF098E5BD9}"/>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2" name="Freeform 312">
                  <a:extLst>
                    <a:ext uri="{FF2B5EF4-FFF2-40B4-BE49-F238E27FC236}">
                      <a16:creationId xmlns:a16="http://schemas.microsoft.com/office/drawing/2014/main" id="{D5C736BD-83F6-418C-9C18-99017E7C807C}"/>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3" name="Freeform 313">
                  <a:extLst>
                    <a:ext uri="{FF2B5EF4-FFF2-40B4-BE49-F238E27FC236}">
                      <a16:creationId xmlns:a16="http://schemas.microsoft.com/office/drawing/2014/main" id="{2C28E722-D090-4961-84B3-0843D1EBA1C3}"/>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4" name="Freeform 314">
                  <a:extLst>
                    <a:ext uri="{FF2B5EF4-FFF2-40B4-BE49-F238E27FC236}">
                      <a16:creationId xmlns:a16="http://schemas.microsoft.com/office/drawing/2014/main" id="{99352971-B324-4134-B1F9-2470C6975530}"/>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5" name="Freeform 315">
                  <a:extLst>
                    <a:ext uri="{FF2B5EF4-FFF2-40B4-BE49-F238E27FC236}">
                      <a16:creationId xmlns:a16="http://schemas.microsoft.com/office/drawing/2014/main" id="{2C8DA3A1-6978-4D89-863E-00581E14CF17}"/>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6" name="Freeform 316">
                  <a:extLst>
                    <a:ext uri="{FF2B5EF4-FFF2-40B4-BE49-F238E27FC236}">
                      <a16:creationId xmlns:a16="http://schemas.microsoft.com/office/drawing/2014/main" id="{71999E8F-BCD7-4444-BCC7-556623DD3A74}"/>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7" name="Freeform 317">
                  <a:extLst>
                    <a:ext uri="{FF2B5EF4-FFF2-40B4-BE49-F238E27FC236}">
                      <a16:creationId xmlns:a16="http://schemas.microsoft.com/office/drawing/2014/main" id="{8C712CC4-E936-415F-B581-97B71AB3C8EB}"/>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8" name="Freeform 318">
                  <a:extLst>
                    <a:ext uri="{FF2B5EF4-FFF2-40B4-BE49-F238E27FC236}">
                      <a16:creationId xmlns:a16="http://schemas.microsoft.com/office/drawing/2014/main" id="{6849DF17-11B2-4719-A1A1-C10A948A3767}"/>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9" name="Freeform 319">
                  <a:extLst>
                    <a:ext uri="{FF2B5EF4-FFF2-40B4-BE49-F238E27FC236}">
                      <a16:creationId xmlns:a16="http://schemas.microsoft.com/office/drawing/2014/main" id="{1C2E990E-5BD6-4089-949D-8F710992B6E2}"/>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0" name="Freeform 320">
                  <a:extLst>
                    <a:ext uri="{FF2B5EF4-FFF2-40B4-BE49-F238E27FC236}">
                      <a16:creationId xmlns:a16="http://schemas.microsoft.com/office/drawing/2014/main" id="{43CC25A1-CF71-44EE-A8E5-02A0D7FEE78C}"/>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1" name="Freeform 321">
                  <a:extLst>
                    <a:ext uri="{FF2B5EF4-FFF2-40B4-BE49-F238E27FC236}">
                      <a16:creationId xmlns:a16="http://schemas.microsoft.com/office/drawing/2014/main" id="{3DC9B3B1-6A1D-4F8F-92F6-51C4312D45DF}"/>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2" name="Freeform 322">
                  <a:extLst>
                    <a:ext uri="{FF2B5EF4-FFF2-40B4-BE49-F238E27FC236}">
                      <a16:creationId xmlns:a16="http://schemas.microsoft.com/office/drawing/2014/main" id="{69EC6243-7D66-437F-91A3-4778F05F413D}"/>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3" name="Freeform 323">
                  <a:extLst>
                    <a:ext uri="{FF2B5EF4-FFF2-40B4-BE49-F238E27FC236}">
                      <a16:creationId xmlns:a16="http://schemas.microsoft.com/office/drawing/2014/main" id="{D098EAD8-021C-4E99-B311-C9E0BDDE77FB}"/>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4" name="Freeform 324">
                  <a:extLst>
                    <a:ext uri="{FF2B5EF4-FFF2-40B4-BE49-F238E27FC236}">
                      <a16:creationId xmlns:a16="http://schemas.microsoft.com/office/drawing/2014/main" id="{92DB076A-D5BA-4602-82FE-F1DA9CB48176}"/>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5" name="Freeform 325">
                  <a:extLst>
                    <a:ext uri="{FF2B5EF4-FFF2-40B4-BE49-F238E27FC236}">
                      <a16:creationId xmlns:a16="http://schemas.microsoft.com/office/drawing/2014/main" id="{9E695B12-FC59-47D6-ABCC-4B9C7D88B259}"/>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6" name="Freeform 326">
                  <a:extLst>
                    <a:ext uri="{FF2B5EF4-FFF2-40B4-BE49-F238E27FC236}">
                      <a16:creationId xmlns:a16="http://schemas.microsoft.com/office/drawing/2014/main" id="{A8ADD906-8442-4234-A9AE-1CF1435BB2F4}"/>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7" name="Freeform 327">
                  <a:extLst>
                    <a:ext uri="{FF2B5EF4-FFF2-40B4-BE49-F238E27FC236}">
                      <a16:creationId xmlns:a16="http://schemas.microsoft.com/office/drawing/2014/main" id="{9CF23FB0-DACA-41CC-A544-38EFA8EAB093}"/>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8" name="Oval 328">
                  <a:extLst>
                    <a:ext uri="{FF2B5EF4-FFF2-40B4-BE49-F238E27FC236}">
                      <a16:creationId xmlns:a16="http://schemas.microsoft.com/office/drawing/2014/main" id="{35C119CE-C084-4FF2-A84E-9F3D15AE0EF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9" name="Oval 329">
                  <a:extLst>
                    <a:ext uri="{FF2B5EF4-FFF2-40B4-BE49-F238E27FC236}">
                      <a16:creationId xmlns:a16="http://schemas.microsoft.com/office/drawing/2014/main" id="{D70B4EAA-A23F-440D-AAC7-A9DA6DE6B72D}"/>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0" name="Freeform 330">
                  <a:extLst>
                    <a:ext uri="{FF2B5EF4-FFF2-40B4-BE49-F238E27FC236}">
                      <a16:creationId xmlns:a16="http://schemas.microsoft.com/office/drawing/2014/main" id="{B487652D-7002-4F17-930F-963B699F251B}"/>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1" name="Freeform 331">
                  <a:extLst>
                    <a:ext uri="{FF2B5EF4-FFF2-40B4-BE49-F238E27FC236}">
                      <a16:creationId xmlns:a16="http://schemas.microsoft.com/office/drawing/2014/main" id="{2D26DF88-97B2-4819-91F5-5B7A63403A32}"/>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2" name="Freeform 332">
                  <a:extLst>
                    <a:ext uri="{FF2B5EF4-FFF2-40B4-BE49-F238E27FC236}">
                      <a16:creationId xmlns:a16="http://schemas.microsoft.com/office/drawing/2014/main" id="{DD645AF5-475F-4887-A76D-3CC9F523FDDA}"/>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3" name="Freeform 333">
                  <a:extLst>
                    <a:ext uri="{FF2B5EF4-FFF2-40B4-BE49-F238E27FC236}">
                      <a16:creationId xmlns:a16="http://schemas.microsoft.com/office/drawing/2014/main" id="{4E12B39F-908B-4965-B22D-89689C3C9A2F}"/>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4" name="Freeform 334">
                  <a:extLst>
                    <a:ext uri="{FF2B5EF4-FFF2-40B4-BE49-F238E27FC236}">
                      <a16:creationId xmlns:a16="http://schemas.microsoft.com/office/drawing/2014/main" id="{B35ED8E8-F434-4B03-83D4-C970AD223E3B}"/>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sp>
            <p:nvSpPr>
              <p:cNvPr id="326" name="Freeform 336">
                <a:extLst>
                  <a:ext uri="{FF2B5EF4-FFF2-40B4-BE49-F238E27FC236}">
                    <a16:creationId xmlns:a16="http://schemas.microsoft.com/office/drawing/2014/main" id="{878E23E3-4ACA-40B3-9999-3E62BE9133EC}"/>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7" name="Freeform 337">
                <a:extLst>
                  <a:ext uri="{FF2B5EF4-FFF2-40B4-BE49-F238E27FC236}">
                    <a16:creationId xmlns:a16="http://schemas.microsoft.com/office/drawing/2014/main" id="{F1940FBD-B0F2-4E69-97CD-BA50F1055014}"/>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8" name="Freeform 338">
                <a:extLst>
                  <a:ext uri="{FF2B5EF4-FFF2-40B4-BE49-F238E27FC236}">
                    <a16:creationId xmlns:a16="http://schemas.microsoft.com/office/drawing/2014/main" id="{838D1572-6E66-4F2F-8B94-B3BF484D849E}"/>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9" name="Freeform 339">
                <a:extLst>
                  <a:ext uri="{FF2B5EF4-FFF2-40B4-BE49-F238E27FC236}">
                    <a16:creationId xmlns:a16="http://schemas.microsoft.com/office/drawing/2014/main" id="{0989EE9B-9FD7-4F8D-9CF7-131302D1AA1C}"/>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0" name="Freeform 340">
                <a:extLst>
                  <a:ext uri="{FF2B5EF4-FFF2-40B4-BE49-F238E27FC236}">
                    <a16:creationId xmlns:a16="http://schemas.microsoft.com/office/drawing/2014/main" id="{9958D905-DFDF-4D98-8E2C-ED510C0E0ADE}"/>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grpSp>
      <p:pic>
        <p:nvPicPr>
          <p:cNvPr id="15" name="Picture 14">
            <a:extLst>
              <a:ext uri="{FF2B5EF4-FFF2-40B4-BE49-F238E27FC236}">
                <a16:creationId xmlns:a16="http://schemas.microsoft.com/office/drawing/2014/main" id="{58DEEF92-DD87-40EF-B07D-31BCFDDF5296}"/>
              </a:ext>
            </a:extLst>
          </p:cNvPr>
          <p:cNvPicPr>
            <a:picLocks noChangeAspect="1"/>
          </p:cNvPicPr>
          <p:nvPr/>
        </p:nvPicPr>
        <p:blipFill>
          <a:blip r:embed="rId12"/>
          <a:stretch>
            <a:fillRect/>
          </a:stretch>
        </p:blipFill>
        <p:spPr>
          <a:xfrm>
            <a:off x="-955340" y="-78647"/>
            <a:ext cx="3987130" cy="3700593"/>
          </a:xfrm>
          <a:prstGeom prst="rect">
            <a:avLst/>
          </a:prstGeom>
        </p:spPr>
      </p:pic>
      <p:pic>
        <p:nvPicPr>
          <p:cNvPr id="525" name="Picture 524">
            <a:extLst>
              <a:ext uri="{FF2B5EF4-FFF2-40B4-BE49-F238E27FC236}">
                <a16:creationId xmlns:a16="http://schemas.microsoft.com/office/drawing/2014/main" id="{06D7B3EA-6400-425D-AB57-272C594F0B03}"/>
              </a:ext>
            </a:extLst>
          </p:cNvPr>
          <p:cNvPicPr>
            <a:picLocks noChangeAspect="1"/>
          </p:cNvPicPr>
          <p:nvPr/>
        </p:nvPicPr>
        <p:blipFill>
          <a:blip r:embed="rId13"/>
          <a:stretch>
            <a:fillRect/>
          </a:stretch>
        </p:blipFill>
        <p:spPr>
          <a:xfrm>
            <a:off x="4095749" y="165979"/>
            <a:ext cx="7105651" cy="65350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9" name="Rectangle 208"/>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p:cTn id="7" dur="500" fill="hold"/>
                                            <p:tgtEl>
                                              <p:spTgt spid="320"/>
                                            </p:tgtEl>
                                            <p:attrNameLst>
                                              <p:attrName>ppt_w</p:attrName>
                                            </p:attrNameLst>
                                          </p:cBhvr>
                                          <p:tavLst>
                                            <p:tav tm="0">
                                              <p:val>
                                                <p:fltVal val="0"/>
                                              </p:val>
                                            </p:tav>
                                            <p:tav tm="100000">
                                              <p:val>
                                                <p:strVal val="#ppt_w"/>
                                              </p:val>
                                            </p:tav>
                                          </p:tavLst>
                                        </p:anim>
                                        <p:anim calcmode="lin" valueType="num">
                                          <p:cBhvr>
                                            <p:cTn id="8" dur="500" fill="hold"/>
                                            <p:tgtEl>
                                              <p:spTgt spid="320"/>
                                            </p:tgtEl>
                                            <p:attrNameLst>
                                              <p:attrName>ppt_h</p:attrName>
                                            </p:attrNameLst>
                                          </p:cBhvr>
                                          <p:tavLst>
                                            <p:tav tm="0">
                                              <p:val>
                                                <p:strVal val="#ppt_h"/>
                                              </p:val>
                                            </p:tav>
                                            <p:tav tm="100000">
                                              <p:val>
                                                <p:strVal val="#ppt_h"/>
                                              </p:val>
                                            </p:tav>
                                          </p:tavLst>
                                        </p:anim>
                                      </p:childTnLst>
                                    </p:cTn>
                                  </p:par>
                                  <p:par>
                                    <p:cTn id="9" presetID="23" presetClass="entr" presetSubtype="16" fill="hold" grpId="0" nodeType="withEffect">
                                      <p:stCondLst>
                                        <p:cond delay="600"/>
                                      </p:stCondLst>
                                      <p:childTnLst>
                                        <p:set>
                                          <p:cBhvr>
                                            <p:cTn id="10" dur="1" fill="hold">
                                              <p:stCondLst>
                                                <p:cond delay="0"/>
                                              </p:stCondLst>
                                            </p:cTn>
                                            <p:tgtEl>
                                              <p:spTgt spid="321"/>
                                            </p:tgtEl>
                                            <p:attrNameLst>
                                              <p:attrName>style.visibility</p:attrName>
                                            </p:attrNameLst>
                                          </p:cBhvr>
                                          <p:to>
                                            <p:strVal val="visible"/>
                                          </p:to>
                                        </p:set>
                                        <p:anim calcmode="lin" valueType="num">
                                          <p:cBhvr>
                                            <p:cTn id="11" dur="750" fill="hold"/>
                                            <p:tgtEl>
                                              <p:spTgt spid="321"/>
                                            </p:tgtEl>
                                            <p:attrNameLst>
                                              <p:attrName>ppt_w</p:attrName>
                                            </p:attrNameLst>
                                          </p:cBhvr>
                                          <p:tavLst>
                                            <p:tav tm="0">
                                              <p:val>
                                                <p:fltVal val="0"/>
                                              </p:val>
                                            </p:tav>
                                            <p:tav tm="100000">
                                              <p:val>
                                                <p:strVal val="#ppt_w"/>
                                              </p:val>
                                            </p:tav>
                                          </p:tavLst>
                                        </p:anim>
                                        <p:anim calcmode="lin" valueType="num">
                                          <p:cBhvr>
                                            <p:cTn id="12" dur="750" fill="hold"/>
                                            <p:tgtEl>
                                              <p:spTgt spid="321"/>
                                            </p:tgtEl>
                                            <p:attrNameLst>
                                              <p:attrName>ppt_h</p:attrName>
                                            </p:attrNameLst>
                                          </p:cBhvr>
                                          <p:tavLst>
                                            <p:tav tm="0">
                                              <p:val>
                                                <p:fltVal val="0"/>
                                              </p:val>
                                            </p:tav>
                                            <p:tav tm="100000">
                                              <p:val>
                                                <p:strVal val="#ppt_h"/>
                                              </p:val>
                                            </p:tav>
                                          </p:tavLst>
                                        </p:anim>
                                      </p:childTnLst>
                                    </p:cTn>
                                  </p:par>
                                  <p:par>
                                    <p:cTn id="13" presetID="2" presetClass="entr" presetSubtype="8" fill="hold" nodeType="withEffect" p14:presetBounceEnd="60000">
                                      <p:stCondLst>
                                        <p:cond delay="600"/>
                                      </p:stCondLst>
                                      <p:childTnLst>
                                        <p:set>
                                          <p:cBhvr>
                                            <p:cTn id="14" dur="1" fill="hold">
                                              <p:stCondLst>
                                                <p:cond delay="0"/>
                                              </p:stCondLst>
                                            </p:cTn>
                                            <p:tgtEl>
                                              <p:spTgt spid="322"/>
                                            </p:tgtEl>
                                            <p:attrNameLst>
                                              <p:attrName>style.visibility</p:attrName>
                                            </p:attrNameLst>
                                          </p:cBhvr>
                                          <p:to>
                                            <p:strVal val="visible"/>
                                          </p:to>
                                        </p:set>
                                        <p:anim calcmode="lin" valueType="num" p14:bounceEnd="60000">
                                          <p:cBhvr additive="base">
                                            <p:cTn id="15" dur="500" fill="hold"/>
                                            <p:tgtEl>
                                              <p:spTgt spid="322"/>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3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25"/>
                                            </p:tgtEl>
                                            <p:attrNameLst>
                                              <p:attrName>style.visibility</p:attrName>
                                            </p:attrNameLst>
                                          </p:cBhvr>
                                          <p:to>
                                            <p:strVal val="visible"/>
                                          </p:to>
                                        </p:set>
                                        <p:animEffect transition="in" filter="barn(inVertical)">
                                          <p:cBhvr>
                                            <p:cTn id="21" dur="5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P spid="3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p:cTn id="7" dur="500" fill="hold"/>
                                            <p:tgtEl>
                                              <p:spTgt spid="320"/>
                                            </p:tgtEl>
                                            <p:attrNameLst>
                                              <p:attrName>ppt_w</p:attrName>
                                            </p:attrNameLst>
                                          </p:cBhvr>
                                          <p:tavLst>
                                            <p:tav tm="0">
                                              <p:val>
                                                <p:fltVal val="0"/>
                                              </p:val>
                                            </p:tav>
                                            <p:tav tm="100000">
                                              <p:val>
                                                <p:strVal val="#ppt_w"/>
                                              </p:val>
                                            </p:tav>
                                          </p:tavLst>
                                        </p:anim>
                                        <p:anim calcmode="lin" valueType="num">
                                          <p:cBhvr>
                                            <p:cTn id="8" dur="500" fill="hold"/>
                                            <p:tgtEl>
                                              <p:spTgt spid="320"/>
                                            </p:tgtEl>
                                            <p:attrNameLst>
                                              <p:attrName>ppt_h</p:attrName>
                                            </p:attrNameLst>
                                          </p:cBhvr>
                                          <p:tavLst>
                                            <p:tav tm="0">
                                              <p:val>
                                                <p:strVal val="#ppt_h"/>
                                              </p:val>
                                            </p:tav>
                                            <p:tav tm="100000">
                                              <p:val>
                                                <p:strVal val="#ppt_h"/>
                                              </p:val>
                                            </p:tav>
                                          </p:tavLst>
                                        </p:anim>
                                      </p:childTnLst>
                                    </p:cTn>
                                  </p:par>
                                  <p:par>
                                    <p:cTn id="9" presetID="23" presetClass="entr" presetSubtype="16" fill="hold" grpId="0" nodeType="withEffect">
                                      <p:stCondLst>
                                        <p:cond delay="600"/>
                                      </p:stCondLst>
                                      <p:childTnLst>
                                        <p:set>
                                          <p:cBhvr>
                                            <p:cTn id="10" dur="1" fill="hold">
                                              <p:stCondLst>
                                                <p:cond delay="0"/>
                                              </p:stCondLst>
                                            </p:cTn>
                                            <p:tgtEl>
                                              <p:spTgt spid="321"/>
                                            </p:tgtEl>
                                            <p:attrNameLst>
                                              <p:attrName>style.visibility</p:attrName>
                                            </p:attrNameLst>
                                          </p:cBhvr>
                                          <p:to>
                                            <p:strVal val="visible"/>
                                          </p:to>
                                        </p:set>
                                        <p:anim calcmode="lin" valueType="num">
                                          <p:cBhvr>
                                            <p:cTn id="11" dur="750" fill="hold"/>
                                            <p:tgtEl>
                                              <p:spTgt spid="321"/>
                                            </p:tgtEl>
                                            <p:attrNameLst>
                                              <p:attrName>ppt_w</p:attrName>
                                            </p:attrNameLst>
                                          </p:cBhvr>
                                          <p:tavLst>
                                            <p:tav tm="0">
                                              <p:val>
                                                <p:fltVal val="0"/>
                                              </p:val>
                                            </p:tav>
                                            <p:tav tm="100000">
                                              <p:val>
                                                <p:strVal val="#ppt_w"/>
                                              </p:val>
                                            </p:tav>
                                          </p:tavLst>
                                        </p:anim>
                                        <p:anim calcmode="lin" valueType="num">
                                          <p:cBhvr>
                                            <p:cTn id="12" dur="750" fill="hold"/>
                                            <p:tgtEl>
                                              <p:spTgt spid="321"/>
                                            </p:tgtEl>
                                            <p:attrNameLst>
                                              <p:attrName>ppt_h</p:attrName>
                                            </p:attrNameLst>
                                          </p:cBhvr>
                                          <p:tavLst>
                                            <p:tav tm="0">
                                              <p:val>
                                                <p:fltVal val="0"/>
                                              </p:val>
                                            </p:tav>
                                            <p:tav tm="100000">
                                              <p:val>
                                                <p:strVal val="#ppt_h"/>
                                              </p:val>
                                            </p:tav>
                                          </p:tavLst>
                                        </p:anim>
                                      </p:childTnLst>
                                    </p:cTn>
                                  </p:par>
                                  <p:par>
                                    <p:cTn id="13" presetID="2" presetClass="entr" presetSubtype="8" fill="hold" nodeType="withEffect">
                                      <p:stCondLst>
                                        <p:cond delay="600"/>
                                      </p:stCondLst>
                                      <p:childTnLst>
                                        <p:set>
                                          <p:cBhvr>
                                            <p:cTn id="14" dur="1" fill="hold">
                                              <p:stCondLst>
                                                <p:cond delay="0"/>
                                              </p:stCondLst>
                                            </p:cTn>
                                            <p:tgtEl>
                                              <p:spTgt spid="322"/>
                                            </p:tgtEl>
                                            <p:attrNameLst>
                                              <p:attrName>style.visibility</p:attrName>
                                            </p:attrNameLst>
                                          </p:cBhvr>
                                          <p:to>
                                            <p:strVal val="visible"/>
                                          </p:to>
                                        </p:set>
                                        <p:anim calcmode="lin" valueType="num">
                                          <p:cBhvr additive="base">
                                            <p:cTn id="15" dur="500" fill="hold"/>
                                            <p:tgtEl>
                                              <p:spTgt spid="322"/>
                                            </p:tgtEl>
                                            <p:attrNameLst>
                                              <p:attrName>ppt_x</p:attrName>
                                            </p:attrNameLst>
                                          </p:cBhvr>
                                          <p:tavLst>
                                            <p:tav tm="0">
                                              <p:val>
                                                <p:strVal val="0-#ppt_w/2"/>
                                              </p:val>
                                            </p:tav>
                                            <p:tav tm="100000">
                                              <p:val>
                                                <p:strVal val="#ppt_x"/>
                                              </p:val>
                                            </p:tav>
                                          </p:tavLst>
                                        </p:anim>
                                        <p:anim calcmode="lin" valueType="num">
                                          <p:cBhvr additive="base">
                                            <p:cTn id="16" dur="500" fill="hold"/>
                                            <p:tgtEl>
                                              <p:spTgt spid="3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25"/>
                                            </p:tgtEl>
                                            <p:attrNameLst>
                                              <p:attrName>style.visibility</p:attrName>
                                            </p:attrNameLst>
                                          </p:cBhvr>
                                          <p:to>
                                            <p:strVal val="visible"/>
                                          </p:to>
                                        </p:set>
                                        <p:animEffect transition="in" filter="barn(inVertical)">
                                          <p:cBhvr>
                                            <p:cTn id="21" dur="5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P spid="321"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33" name="Picture 32">
            <a:extLst>
              <a:ext uri="{FF2B5EF4-FFF2-40B4-BE49-F238E27FC236}">
                <a16:creationId xmlns:a16="http://schemas.microsoft.com/office/drawing/2014/main" id="{668B1187-E011-443D-B0AC-662395A02F54}"/>
              </a:ext>
            </a:extLst>
          </p:cNvPr>
          <p:cNvPicPr>
            <a:picLocks noChangeAspect="1"/>
          </p:cNvPicPr>
          <p:nvPr/>
        </p:nvPicPr>
        <p:blipFill>
          <a:blip r:embed="rId7"/>
          <a:stretch>
            <a:fillRect/>
          </a:stretch>
        </p:blipFill>
        <p:spPr>
          <a:xfrm>
            <a:off x="800100" y="1445433"/>
            <a:ext cx="4772025" cy="4388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4" name="Straight Arrow Connector 33">
            <a:extLst>
              <a:ext uri="{FF2B5EF4-FFF2-40B4-BE49-F238E27FC236}">
                <a16:creationId xmlns:a16="http://schemas.microsoft.com/office/drawing/2014/main" id="{E3BA3221-5A9B-4D34-9AD4-452E77344826}"/>
              </a:ext>
            </a:extLst>
          </p:cNvPr>
          <p:cNvCxnSpPr>
            <a:cxnSpLocks/>
          </p:cNvCxnSpPr>
          <p:nvPr/>
        </p:nvCxnSpPr>
        <p:spPr>
          <a:xfrm flipV="1">
            <a:off x="1381125" y="2303763"/>
            <a:ext cx="5635251" cy="14014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52F21CAC-9151-4DB0-A736-65517F2F0901}"/>
              </a:ext>
            </a:extLst>
          </p:cNvPr>
          <p:cNvSpPr/>
          <p:nvPr/>
        </p:nvSpPr>
        <p:spPr>
          <a:xfrm>
            <a:off x="6418842" y="447653"/>
            <a:ext cx="4506333" cy="2113150"/>
          </a:xfrm>
          <a:prstGeom prst="ellipse">
            <a:avLst/>
          </a:prstGeom>
          <a:solidFill>
            <a:schemeClr val="accent4">
              <a:lumMod val="60000"/>
              <a:lumOff val="40000"/>
              <a:alpha val="72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FF0000"/>
                </a:solidFill>
                <a:latin typeface="Calibri" panose="020F0502020204030204" pitchFamily="34" charset="0"/>
                <a:cs typeface="Calibri" panose="020F0502020204030204" pitchFamily="34" charset="0"/>
              </a:rPr>
              <a:t>Cơ quan tuần hoàn gồm: Tim và các mạch máu.</a:t>
            </a:r>
            <a:endParaRPr lang="vi-VN" sz="3200" b="1" dirty="0">
              <a:solidFill>
                <a:srgbClr val="FF0000"/>
              </a:solidFill>
              <a:latin typeface="Calibri" panose="020F0502020204030204" pitchFamily="34" charset="0"/>
              <a:cs typeface="Calibri" panose="020F0502020204030204" pitchFamily="34" charset="0"/>
            </a:endParaRPr>
          </a:p>
        </p:txBody>
      </p:sp>
      <p:cxnSp>
        <p:nvCxnSpPr>
          <p:cNvPr id="37" name="Straight Arrow Connector 36">
            <a:extLst>
              <a:ext uri="{FF2B5EF4-FFF2-40B4-BE49-F238E27FC236}">
                <a16:creationId xmlns:a16="http://schemas.microsoft.com/office/drawing/2014/main" id="{1C53C1DB-A93B-41E5-B711-30943B847DD2}"/>
              </a:ext>
            </a:extLst>
          </p:cNvPr>
          <p:cNvCxnSpPr>
            <a:cxnSpLocks/>
          </p:cNvCxnSpPr>
          <p:nvPr/>
        </p:nvCxnSpPr>
        <p:spPr>
          <a:xfrm>
            <a:off x="5067300" y="2447925"/>
            <a:ext cx="2368176" cy="249426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254CADF7-3128-4B06-ABEE-36135CF8E2FD}"/>
              </a:ext>
            </a:extLst>
          </p:cNvPr>
          <p:cNvSpPr/>
          <p:nvPr/>
        </p:nvSpPr>
        <p:spPr>
          <a:xfrm>
            <a:off x="6837942" y="3086078"/>
            <a:ext cx="4734933" cy="2113150"/>
          </a:xfrm>
          <a:prstGeom prst="ellipse">
            <a:avLst/>
          </a:prstGeom>
          <a:solidFill>
            <a:schemeClr val="accent4">
              <a:lumMod val="60000"/>
              <a:lumOff val="40000"/>
              <a:alpha val="72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000" b="1" dirty="0">
                <a:solidFill>
                  <a:srgbClr val="FF0000"/>
                </a:solidFill>
                <a:latin typeface="Calibri" panose="020F0502020204030204" pitchFamily="34" charset="0"/>
                <a:cs typeface="Calibri" panose="020F0502020204030204" pitchFamily="34" charset="0"/>
              </a:rPr>
              <a:t>Các mạch máu gồm động mạch, tĩnh mạch và mao mạch.</a:t>
            </a:r>
            <a:endParaRPr lang="en-US" sz="3000" b="1" dirty="0">
              <a:solidFill>
                <a:srgbClr val="FF0000"/>
              </a:solidFill>
              <a:latin typeface="Calibri" panose="020F0502020204030204" pitchFamily="34" charset="0"/>
              <a:cs typeface="Calibri" panose="020F0502020204030204" pitchFamily="34" charset="0"/>
            </a:endParaRPr>
          </a:p>
        </p:txBody>
      </p:sp>
      <p:sp>
        <p:nvSpPr>
          <p:cNvPr id="11" name="Rectangle 10"/>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inVertical)">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37" name="TextBox 36">
            <a:extLst>
              <a:ext uri="{FF2B5EF4-FFF2-40B4-BE49-F238E27FC236}">
                <a16:creationId xmlns:a16="http://schemas.microsoft.com/office/drawing/2014/main" id="{0209A7E5-5637-475F-B00F-77C54DC1BE89}"/>
              </a:ext>
            </a:extLst>
          </p:cNvPr>
          <p:cNvSpPr txBox="1"/>
          <p:nvPr/>
        </p:nvSpPr>
        <p:spPr>
          <a:xfrm>
            <a:off x="5032186" y="2087019"/>
            <a:ext cx="6435914" cy="3970318"/>
          </a:xfrm>
          <a:prstGeom prst="rect">
            <a:avLst/>
          </a:prstGeom>
          <a:noFill/>
        </p:spPr>
        <p:txBody>
          <a:bodyPr wrap="square" rtlCol="0">
            <a:spAutoFit/>
          </a:bodyPr>
          <a:lstStyle/>
          <a:p>
            <a:pPr algn="just"/>
            <a:r>
              <a:rPr lang="vi-VN" sz="3600" b="1" dirty="0">
                <a:solidFill>
                  <a:srgbClr val="002060"/>
                </a:solidFill>
                <a:latin typeface="Calibri" panose="020F0502020204030204" pitchFamily="34" charset="0"/>
                <a:ea typeface="LNTH-LuoLuoNotangYuanTi 1" pitchFamily="2" charset="-128"/>
                <a:cs typeface="Calibri" panose="020F0502020204030204" pitchFamily="34" charset="0"/>
              </a:rPr>
              <a:t> Cơ quan tuần hoàn gồm tim và các mạch máu. Các mạch máu tạo thành hệ mạch kín trong cơ thể người bao gồm: động mạch, tĩnh mạch và mao mạch. Máu lưu thông trong các mạch máu là một chất lỏng màu đỏ.</a:t>
            </a:r>
          </a:p>
        </p:txBody>
      </p:sp>
      <p:pic>
        <p:nvPicPr>
          <p:cNvPr id="38" name="Picture 37">
            <a:extLst>
              <a:ext uri="{FF2B5EF4-FFF2-40B4-BE49-F238E27FC236}">
                <a16:creationId xmlns:a16="http://schemas.microsoft.com/office/drawing/2014/main" id="{566F2EDD-0F8B-40B1-BC2D-0650A64FE765}"/>
              </a:ext>
            </a:extLst>
          </p:cNvPr>
          <p:cNvPicPr>
            <a:picLocks noChangeAspect="1"/>
          </p:cNvPicPr>
          <p:nvPr/>
        </p:nvPicPr>
        <p:blipFill>
          <a:blip r:embed="rId7">
            <a:extLst>
              <a:ext uri="{28A0092B-C50C-407E-A947-70E740481C1C}">
                <a14:useLocalDpi xmlns:a14="http://schemas.microsoft.com/office/drawing/2010/main" val="0"/>
              </a:ext>
            </a:extLst>
          </a:blip>
          <a:srcRect t="5334" b="5334"/>
          <a:stretch/>
        </p:blipFill>
        <p:spPr>
          <a:xfrm>
            <a:off x="832671" y="2421210"/>
            <a:ext cx="4003915" cy="3299733"/>
          </a:xfrm>
          <a:prstGeom prst="roundRect">
            <a:avLst>
              <a:gd name="adj" fmla="val 16667"/>
            </a:avLst>
          </a:prstGeom>
          <a:ln w="38100">
            <a:solidFill>
              <a:srgbClr val="70AD47">
                <a:lumMod val="75000"/>
              </a:srgb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a:extLst>
              <a:ext uri="{FF2B5EF4-FFF2-40B4-BE49-F238E27FC236}">
                <a16:creationId xmlns:a16="http://schemas.microsoft.com/office/drawing/2014/main" id="{F84EE3B6-6E09-46ED-AF78-7BF9D2D1C590}"/>
              </a:ext>
            </a:extLst>
          </p:cNvPr>
          <p:cNvPicPr>
            <a:picLocks noChangeAspect="1"/>
          </p:cNvPicPr>
          <p:nvPr/>
        </p:nvPicPr>
        <p:blipFill>
          <a:blip r:embed="rId8"/>
          <a:stretch>
            <a:fillRect/>
          </a:stretch>
        </p:blipFill>
        <p:spPr>
          <a:xfrm>
            <a:off x="3066405" y="-80121"/>
            <a:ext cx="6078239" cy="2560542"/>
          </a:xfrm>
          <a:prstGeom prst="rect">
            <a:avLst/>
          </a:prstGeom>
        </p:spPr>
      </p:pic>
      <p:sp>
        <p:nvSpPr>
          <p:cNvPr id="9" name="Rectangle 8"/>
          <p:cNvSpPr/>
          <p:nvPr/>
        </p:nvSpPr>
        <p:spPr>
          <a:xfrm>
            <a:off x="-1464678" y="16647"/>
            <a:ext cx="1239716" cy="132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0000">
                                      <p:stCondLst>
                                        <p:cond delay="600"/>
                                      </p:stCondLst>
                                      <p:iterate type="wd">
                                        <p:tmPct val="10000"/>
                                      </p:iterate>
                                      <p:childTnLst>
                                        <p:set>
                                          <p:cBhvr>
                                            <p:cTn id="6" dur="1" fill="hold">
                                              <p:stCondLst>
                                                <p:cond delay="0"/>
                                              </p:stCondLst>
                                            </p:cTn>
                                            <p:tgtEl>
                                              <p:spTgt spid="37"/>
                                            </p:tgtEl>
                                            <p:attrNameLst>
                                              <p:attrName>style.visibility</p:attrName>
                                            </p:attrNameLst>
                                          </p:cBhvr>
                                          <p:to>
                                            <p:strVal val="visible"/>
                                          </p:to>
                                        </p:set>
                                        <p:anim calcmode="lin" valueType="num" p14:bounceEnd="60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1000" fill="hold"/>
                                            <p:tgtEl>
                                              <p:spTgt spid="38"/>
                                            </p:tgtEl>
                                            <p:attrNameLst>
                                              <p:attrName>ppt_w</p:attrName>
                                            </p:attrNameLst>
                                          </p:cBhvr>
                                          <p:tavLst>
                                            <p:tav tm="0">
                                              <p:val>
                                                <p:fltVal val="0"/>
                                              </p:val>
                                            </p:tav>
                                            <p:tav tm="100000">
                                              <p:val>
                                                <p:strVal val="#ppt_w"/>
                                              </p:val>
                                            </p:tav>
                                          </p:tavLst>
                                        </p:anim>
                                        <p:anim calcmode="lin" valueType="num">
                                          <p:cBhvr>
                                            <p:cTn id="12" dur="1000" fill="hold"/>
                                            <p:tgtEl>
                                              <p:spTgt spid="38"/>
                                            </p:tgtEl>
                                            <p:attrNameLst>
                                              <p:attrName>ppt_h</p:attrName>
                                            </p:attrNameLst>
                                          </p:cBhvr>
                                          <p:tavLst>
                                            <p:tav tm="0">
                                              <p:val>
                                                <p:fltVal val="0"/>
                                              </p:val>
                                            </p:tav>
                                            <p:tav tm="100000">
                                              <p:val>
                                                <p:strVal val="#ppt_h"/>
                                              </p:val>
                                            </p:tav>
                                          </p:tavLst>
                                        </p:anim>
                                        <p:anim calcmode="lin" valueType="num">
                                          <p:cBhvr>
                                            <p:cTn id="13" dur="1000" fill="hold"/>
                                            <p:tgtEl>
                                              <p:spTgt spid="38"/>
                                            </p:tgtEl>
                                            <p:attrNameLst>
                                              <p:attrName>style.rotation</p:attrName>
                                            </p:attrNameLst>
                                          </p:cBhvr>
                                          <p:tavLst>
                                            <p:tav tm="0">
                                              <p:val>
                                                <p:fltVal val="90"/>
                                              </p:val>
                                            </p:tav>
                                            <p:tav tm="100000">
                                              <p:val>
                                                <p:fltVal val="0"/>
                                              </p:val>
                                            </p:tav>
                                          </p:tavLst>
                                        </p:anim>
                                        <p:animEffect transition="in" filter="fade">
                                          <p:cBhvr>
                                            <p:cTn id="14"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iterate type="wd">
                                        <p:tmPct val="10000"/>
                                      </p:iterate>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1000" fill="hold"/>
                                            <p:tgtEl>
                                              <p:spTgt spid="38"/>
                                            </p:tgtEl>
                                            <p:attrNameLst>
                                              <p:attrName>ppt_w</p:attrName>
                                            </p:attrNameLst>
                                          </p:cBhvr>
                                          <p:tavLst>
                                            <p:tav tm="0">
                                              <p:val>
                                                <p:fltVal val="0"/>
                                              </p:val>
                                            </p:tav>
                                            <p:tav tm="100000">
                                              <p:val>
                                                <p:strVal val="#ppt_w"/>
                                              </p:val>
                                            </p:tav>
                                          </p:tavLst>
                                        </p:anim>
                                        <p:anim calcmode="lin" valueType="num">
                                          <p:cBhvr>
                                            <p:cTn id="12" dur="1000" fill="hold"/>
                                            <p:tgtEl>
                                              <p:spTgt spid="38"/>
                                            </p:tgtEl>
                                            <p:attrNameLst>
                                              <p:attrName>ppt_h</p:attrName>
                                            </p:attrNameLst>
                                          </p:cBhvr>
                                          <p:tavLst>
                                            <p:tav tm="0">
                                              <p:val>
                                                <p:fltVal val="0"/>
                                              </p:val>
                                            </p:tav>
                                            <p:tav tm="100000">
                                              <p:val>
                                                <p:strVal val="#ppt_h"/>
                                              </p:val>
                                            </p:tav>
                                          </p:tavLst>
                                        </p:anim>
                                        <p:anim calcmode="lin" valueType="num">
                                          <p:cBhvr>
                                            <p:cTn id="13" dur="1000" fill="hold"/>
                                            <p:tgtEl>
                                              <p:spTgt spid="38"/>
                                            </p:tgtEl>
                                            <p:attrNameLst>
                                              <p:attrName>style.rotation</p:attrName>
                                            </p:attrNameLst>
                                          </p:cBhvr>
                                          <p:tavLst>
                                            <p:tav tm="0">
                                              <p:val>
                                                <p:fltVal val="90"/>
                                              </p:val>
                                            </p:tav>
                                            <p:tav tm="100000">
                                              <p:val>
                                                <p:fltVal val="0"/>
                                              </p:val>
                                            </p:tav>
                                          </p:tavLst>
                                        </p:anim>
                                        <p:animEffect transition="in" filter="fade">
                                          <p:cBhvr>
                                            <p:cTn id="14"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rhkeej">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wg5aw3l">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429</Words>
  <Application>Microsoft Office PowerPoint</Application>
  <PresentationFormat>Widescreen</PresentationFormat>
  <Paragraphs>48</Paragraphs>
  <Slides>19</Slides>
  <Notes>16</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19</vt:i4>
      </vt:variant>
    </vt:vector>
  </HeadingPairs>
  <TitlesOfParts>
    <vt:vector size="36" baseType="lpstr">
      <vt:lpstr>微软雅黑</vt:lpstr>
      <vt:lpstr>#9Slide05 SVNClementine</vt:lpstr>
      <vt:lpstr>Arial</vt:lpstr>
      <vt:lpstr>Calibri</vt:lpstr>
      <vt:lpstr>Calibri Light</vt:lpstr>
      <vt:lpstr>等线</vt:lpstr>
      <vt:lpstr>LNTH-Kids  Chinese Font 1</vt:lpstr>
      <vt:lpstr>LNTH-LuoLuoNotangYuanTi 1</vt:lpstr>
      <vt:lpstr>黑体</vt:lpstr>
      <vt:lpstr>Times New Roman</vt:lpstr>
      <vt:lpstr>UVN Banh Mi</vt:lpstr>
      <vt:lpstr>Zilla Slab</vt:lpstr>
      <vt:lpstr>义启小魏楷</vt:lpstr>
      <vt:lpstr>字魂59号-创粗黑</vt:lpstr>
      <vt:lpstr>office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AK</cp:lastModifiedBy>
  <cp:revision>35</cp:revision>
  <dcterms:created xsi:type="dcterms:W3CDTF">2022-11-13T11:16:52Z</dcterms:created>
  <dcterms:modified xsi:type="dcterms:W3CDTF">2023-02-23T10:17:19Z</dcterms:modified>
</cp:coreProperties>
</file>