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2"/>
  </p:notesMasterIdLst>
  <p:sldIdLst>
    <p:sldId id="1552" r:id="rId11"/>
    <p:sldId id="282" r:id="rId12"/>
    <p:sldId id="283" r:id="rId13"/>
    <p:sldId id="284" r:id="rId14"/>
    <p:sldId id="285" r:id="rId15"/>
    <p:sldId id="256" r:id="rId16"/>
    <p:sldId id="1553" r:id="rId17"/>
    <p:sldId id="277" r:id="rId18"/>
    <p:sldId id="280" r:id="rId19"/>
    <p:sldId id="258" r:id="rId20"/>
    <p:sldId id="291" r:id="rId21"/>
    <p:sldId id="278" r:id="rId22"/>
    <p:sldId id="262" r:id="rId23"/>
    <p:sldId id="281" r:id="rId24"/>
    <p:sldId id="292" r:id="rId25"/>
    <p:sldId id="279" r:id="rId26"/>
    <p:sldId id="287" r:id="rId27"/>
    <p:sldId id="288" r:id="rId28"/>
    <p:sldId id="289" r:id="rId29"/>
    <p:sldId id="290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3A7BF268-FA0E-4F66-9664-B00560FED151}"/>
    <pc:docChg chg="addSld delSld modSld sldOrd">
      <pc:chgData name="Thao Phuong" userId="dd1b873d0ed009f0" providerId="LiveId" clId="{3A7BF268-FA0E-4F66-9664-B00560FED151}" dt="2023-02-23T03:18:48.571" v="160" actId="113"/>
      <pc:docMkLst>
        <pc:docMk/>
      </pc:docMkLst>
      <pc:sldChg chg="ord">
        <pc:chgData name="Thao Phuong" userId="dd1b873d0ed009f0" providerId="LiveId" clId="{3A7BF268-FA0E-4F66-9664-B00560FED151}" dt="2023-02-17T10:04:10.621" v="104"/>
        <pc:sldMkLst>
          <pc:docMk/>
          <pc:sldMk cId="983697412" sldId="256"/>
        </pc:sldMkLst>
      </pc:sldChg>
      <pc:sldChg chg="modSp add mod ord">
        <pc:chgData name="Thao Phuong" userId="dd1b873d0ed009f0" providerId="LiveId" clId="{3A7BF268-FA0E-4F66-9664-B00560FED151}" dt="2023-02-17T10:03:29.828" v="102" actId="14100"/>
        <pc:sldMkLst>
          <pc:docMk/>
          <pc:sldMk cId="0" sldId="1552"/>
        </pc:sldMkLst>
        <pc:spChg chg="mod">
          <ac:chgData name="Thao Phuong" userId="dd1b873d0ed009f0" providerId="LiveId" clId="{3A7BF268-FA0E-4F66-9664-B00560FED151}" dt="2023-02-17T10:03:29.828" v="102" actId="14100"/>
          <ac:spMkLst>
            <pc:docMk/>
            <pc:sldMk cId="0" sldId="1552"/>
            <ac:spMk id="41990" creationId="{2478F3B8-589F-0718-9DB0-032D57A29532}"/>
          </ac:spMkLst>
        </pc:spChg>
      </pc:sldChg>
      <pc:sldChg chg="addSp modSp new mod">
        <pc:chgData name="Thao Phuong" userId="dd1b873d0ed009f0" providerId="LiveId" clId="{3A7BF268-FA0E-4F66-9664-B00560FED151}" dt="2023-02-23T03:18:48.571" v="160" actId="113"/>
        <pc:sldMkLst>
          <pc:docMk/>
          <pc:sldMk cId="1376742326" sldId="1553"/>
        </pc:sldMkLst>
        <pc:spChg chg="add mod">
          <ac:chgData name="Thao Phuong" userId="dd1b873d0ed009f0" providerId="LiveId" clId="{3A7BF268-FA0E-4F66-9664-B00560FED151}" dt="2023-02-23T03:18:48.571" v="160" actId="113"/>
          <ac:spMkLst>
            <pc:docMk/>
            <pc:sldMk cId="1376742326" sldId="1553"/>
            <ac:spMk id="2" creationId="{EF852324-5C01-6418-1B8B-49DB0E2986A2}"/>
          </ac:spMkLst>
        </pc:spChg>
        <pc:spChg chg="add mod">
          <ac:chgData name="Thao Phuong" userId="dd1b873d0ed009f0" providerId="LiveId" clId="{3A7BF268-FA0E-4F66-9664-B00560FED151}" dt="2023-02-23T03:18:42.607" v="158" actId="403"/>
          <ac:spMkLst>
            <pc:docMk/>
            <pc:sldMk cId="1376742326" sldId="1553"/>
            <ac:spMk id="3" creationId="{6B15DB66-5C72-C5DF-1D35-74D0B5FFE5E0}"/>
          </ac:spMkLst>
        </pc:spChg>
      </pc:sldChg>
      <pc:sldChg chg="addSp delSp modSp new del mod">
        <pc:chgData name="Thao Phuong" userId="dd1b873d0ed009f0" providerId="LiveId" clId="{3A7BF268-FA0E-4F66-9664-B00560FED151}" dt="2023-02-17T10:05:48.622" v="109" actId="47"/>
        <pc:sldMkLst>
          <pc:docMk/>
          <pc:sldMk cId="3626910702" sldId="1553"/>
        </pc:sldMkLst>
        <pc:spChg chg="add del mod">
          <ac:chgData name="Thao Phuong" userId="dd1b873d0ed009f0" providerId="LiveId" clId="{3A7BF268-FA0E-4F66-9664-B00560FED151}" dt="2023-02-17T10:05:41.147" v="108"/>
          <ac:spMkLst>
            <pc:docMk/>
            <pc:sldMk cId="3626910702" sldId="1553"/>
            <ac:spMk id="2" creationId="{D121078B-9804-E051-0036-C3EAB3A3C1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21.xml"/><Relationship Id="rId11" Type="http://schemas.openxmlformats.org/officeDocument/2006/relationships/slide" Target="slide18.xml"/><Relationship Id="rId5" Type="http://schemas.microsoft.com/office/2007/relationships/hdphoto" Target="../media/hdphoto1.wdp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24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1037646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Chia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4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cho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 : 3 = 1500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 + 1500 = 6000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1500 con; b) 6000 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52324-5C01-6418-1B8B-49DB0E2986A2}"/>
              </a:ext>
            </a:extLst>
          </p:cNvPr>
          <p:cNvSpPr txBox="1"/>
          <p:nvPr/>
        </p:nvSpPr>
        <p:spPr>
          <a:xfrm>
            <a:off x="2181808" y="671803"/>
            <a:ext cx="78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5DB66-5C72-C5DF-1D35-74D0B5FFE5E0}"/>
              </a:ext>
            </a:extLst>
          </p:cNvPr>
          <p:cNvSpPr txBox="1"/>
          <p:nvPr/>
        </p:nvSpPr>
        <p:spPr>
          <a:xfrm>
            <a:off x="1595535" y="1660849"/>
            <a:ext cx="10123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được phép chia số có bốn chữ số cho số có một chữ số.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được chia nhẩm trong những trường hợp đơn giản.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67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693</Words>
  <Application>Microsoft Office PowerPoint</Application>
  <PresentationFormat>Widescreen</PresentationFormat>
  <Paragraphs>138</Paragraphs>
  <Slides>21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#9Slide05 SVNEgregio Script</vt:lpstr>
      <vt:lpstr>#9Slide06 SVNAdeline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Comfortaa</vt:lpstr>
      <vt:lpstr>Fredoka One</vt:lpstr>
      <vt:lpstr>Holtwood One SC</vt:lpstr>
      <vt:lpstr>Tahoma</vt:lpstr>
      <vt:lpstr>Times New Roman</vt:lpstr>
      <vt:lpstr>UVN Van Chuong Nang</vt:lpstr>
      <vt:lpstr>字魂131号-酷乐潮玩体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Thao Phuong</cp:lastModifiedBy>
  <cp:revision>72</cp:revision>
  <dcterms:created xsi:type="dcterms:W3CDTF">2022-10-27T08:36:44Z</dcterms:created>
  <dcterms:modified xsi:type="dcterms:W3CDTF">2023-02-23T03:19:00Z</dcterms:modified>
</cp:coreProperties>
</file>