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552" r:id="rId2"/>
    <p:sldId id="298" r:id="rId3"/>
    <p:sldId id="260" r:id="rId4"/>
    <p:sldId id="286" r:id="rId5"/>
    <p:sldId id="300" r:id="rId6"/>
    <p:sldId id="301" r:id="rId7"/>
    <p:sldId id="284" r:id="rId8"/>
    <p:sldId id="263" r:id="rId9"/>
    <p:sldId id="265" r:id="rId10"/>
    <p:sldId id="267" r:id="rId11"/>
    <p:sldId id="302" r:id="rId12"/>
    <p:sldId id="303" r:id="rId13"/>
    <p:sldId id="277" r:id="rId14"/>
    <p:sldId id="304" r:id="rId15"/>
    <p:sldId id="268" r:id="rId16"/>
    <p:sldId id="295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E2C8FD54-4982-44A8-A319-C35036053F81}"/>
    <pc:docChg chg="addSld modSld sldOrd">
      <pc:chgData name="Thao Phuong" userId="dd1b873d0ed009f0" providerId="LiveId" clId="{E2C8FD54-4982-44A8-A319-C35036053F81}" dt="2023-02-16T10:07:49.011" v="17" actId="20577"/>
      <pc:docMkLst>
        <pc:docMk/>
      </pc:docMkLst>
      <pc:sldChg chg="modSp add mod ord">
        <pc:chgData name="Thao Phuong" userId="dd1b873d0ed009f0" providerId="LiveId" clId="{E2C8FD54-4982-44A8-A319-C35036053F81}" dt="2023-02-16T10:07:49.011" v="17" actId="20577"/>
        <pc:sldMkLst>
          <pc:docMk/>
          <pc:sldMk cId="0" sldId="1552"/>
        </pc:sldMkLst>
        <pc:spChg chg="mod">
          <ac:chgData name="Thao Phuong" userId="dd1b873d0ed009f0" providerId="LiveId" clId="{E2C8FD54-4982-44A8-A319-C35036053F81}" dt="2023-02-16T10:07:49.011" v="17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0.wdp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17" Type="http://schemas.microsoft.com/office/2007/relationships/hdphoto" Target="../media/hdphoto11.wdp"/><Relationship Id="rId2" Type="http://schemas.openxmlformats.org/officeDocument/2006/relationships/image" Target="../media/image4.jpe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31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073"/>
            <a:ext cx="12192000" cy="72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23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10 000 (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2)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629</Words>
  <Application>Microsoft Office PowerPoint</Application>
  <PresentationFormat>Widescreen</PresentationFormat>
  <Paragraphs>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#9Slide07 SVNBeachwood Sans</vt:lpstr>
      <vt:lpstr>Arial</vt:lpstr>
      <vt:lpstr>Calibri</vt:lpstr>
      <vt:lpstr>Calibri Light</vt:lpstr>
      <vt:lpstr>Tahoma</vt:lpstr>
      <vt:lpstr>Times New Roman</vt:lpstr>
      <vt:lpstr>UVN Van Chuong Nang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45</cp:revision>
  <dcterms:created xsi:type="dcterms:W3CDTF">2022-11-11T05:35:10Z</dcterms:created>
  <dcterms:modified xsi:type="dcterms:W3CDTF">2023-02-16T10:07:53Z</dcterms:modified>
</cp:coreProperties>
</file>