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1552" r:id="rId2"/>
    <p:sldId id="275" r:id="rId3"/>
    <p:sldId id="271" r:id="rId4"/>
    <p:sldId id="295" r:id="rId5"/>
    <p:sldId id="290" r:id="rId6"/>
    <p:sldId id="1553" r:id="rId7"/>
    <p:sldId id="283" r:id="rId8"/>
    <p:sldId id="296" r:id="rId9"/>
    <p:sldId id="298" r:id="rId10"/>
    <p:sldId id="301" r:id="rId11"/>
    <p:sldId id="302" r:id="rId12"/>
    <p:sldId id="258" r:id="rId13"/>
    <p:sldId id="300" r:id="rId14"/>
    <p:sldId id="261" r:id="rId15"/>
    <p:sldId id="303" r:id="rId16"/>
    <p:sldId id="304" r:id="rId17"/>
    <p:sldId id="292" r:id="rId18"/>
    <p:sldId id="299" r:id="rId19"/>
    <p:sldId id="326" r:id="rId20"/>
    <p:sldId id="324" r:id="rId21"/>
    <p:sldId id="288" r:id="rId22"/>
    <p:sldId id="286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F41-A35B-4032-9A9D-7544026FBDF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FCBD-F8CB-41C0-B012-58A54142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8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2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0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sử dụng đoạn dây đã chuẩn bị để tạo hình ảnh “thẳng, cong”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6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8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3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5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8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9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72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1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1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6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4F239F-98D2-41E5-8917-E3D64B75A3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163" y="238539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21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Chu vi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hình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chữ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nhật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,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hình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vuông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.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3064" y="1615439"/>
            <a:ext cx="6280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vuông</a:t>
            </a:r>
            <a:r>
              <a:rPr kumimoji="0" lang="en-US" sz="3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MNPQ </a:t>
            </a: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519" y="24419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+ 5 + 5 = 5 = 20 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4812" y="3223261"/>
            <a:ext cx="14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8733" y="32377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x 4 = 20 (cm)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33745" y="4581943"/>
            <a:ext cx="648929" cy="874667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073991" y="4607720"/>
            <a:ext cx="8967020" cy="1312607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tính chu vi hình vuông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lấy độ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dài một cạnh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nhân với 4.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4" y="796112"/>
            <a:ext cx="481179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538219" y="2865405"/>
            <a:ext cx="339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9B43DF-4EAF-4C72-AFA6-47B77D94D129}"/>
              </a:ext>
            </a:extLst>
          </p:cNvPr>
          <p:cNvGrpSpPr/>
          <p:nvPr/>
        </p:nvGrpSpPr>
        <p:grpSpPr>
          <a:xfrm>
            <a:off x="670560" y="743038"/>
            <a:ext cx="2082800" cy="769441"/>
            <a:chOff x="670560" y="743038"/>
            <a:chExt cx="2082800" cy="7694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090F4-66DA-4F1C-B151-DEB1803BD8DB}"/>
                </a:ext>
              </a:extLst>
            </p:cNvPr>
            <p:cNvSpPr txBox="1"/>
            <p:nvPr/>
          </p:nvSpPr>
          <p:spPr>
            <a:xfrm>
              <a:off x="1391920" y="743038"/>
              <a:ext cx="1361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Số?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AD9702-DC2F-4AF9-B1DA-D274AD678322}"/>
                </a:ext>
              </a:extLst>
            </p:cNvPr>
            <p:cNvSpPr/>
            <p:nvPr/>
          </p:nvSpPr>
          <p:spPr>
            <a:xfrm>
              <a:off x="670560" y="812799"/>
              <a:ext cx="640080" cy="6299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A42CF1-F9EA-40CC-A85A-A436DF05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23" y="3836161"/>
            <a:ext cx="3721554" cy="3021839"/>
          </a:xfrm>
          <a:prstGeom prst="rect">
            <a:avLst/>
          </a:prstGeom>
        </p:spPr>
      </p:pic>
      <p:pic>
        <p:nvPicPr>
          <p:cNvPr id="1026" name="Picture 2" descr="https://img.loigiaihay.com/picture/2022/0401/b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5963"/>
            <a:ext cx="10396538" cy="1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.loigiaihay.com/picture/2022/0401/b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9" y="2074453"/>
            <a:ext cx="10396538" cy="1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1888" y="3126659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8120" y="3126658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73264" y="3126658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650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Chiều dài 6 cm, chiều rộng 4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                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Bài giải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 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(6 + 4) x 2 = 20 (cm)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20 cm.</a:t>
            </a: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Chiều dài 8 m, chiều rộng 2 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chữ nhật là: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(8 + 2) x 2 = 20 (cm)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Đáp số: 20 cm.</a:t>
            </a:r>
          </a:p>
        </p:txBody>
      </p:sp>
    </p:spTree>
    <p:extLst>
      <p:ext uri="{BB962C8B-B14F-4D97-AF65-F5344CB8AC3E}">
        <p14:creationId xmlns:p14="http://schemas.microsoft.com/office/powerpoint/2010/main" val="21664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Chiều dài 15 dm, chiều rộng 10 dm.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chữ nhật là: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(15 + 10) x 2 = 100 (dm)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Đáp số: 100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29531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EAD9702-DC2F-4AF9-B1DA-D274AD678322}"/>
              </a:ext>
            </a:extLst>
          </p:cNvPr>
          <p:cNvSpPr/>
          <p:nvPr/>
        </p:nvSpPr>
        <p:spPr>
          <a:xfrm>
            <a:off x="650240" y="772159"/>
            <a:ext cx="640080" cy="629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074" name="Picture 2" descr="Toán lớp 3 trang 22 - Chu vi hình tam giác ,hình tứ giác, hình chữ nhật,  hình vuông - SGK Kết nối tri thức | SGK Toán 3 -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94" y="772159"/>
            <a:ext cx="62674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837544" y="4923573"/>
            <a:ext cx="1087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Nam cần dùng bao nhiêu que tính để sắp xếp thành một hình vuông có cạnh gồm 3 que tính như hình vẽ trên?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877" y="1540639"/>
            <a:ext cx="107663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FF0000"/>
                </a:solidFill>
                <a:latin typeface="+mj-lt"/>
              </a:rPr>
              <a:t>Số que tính để xếp thành một hình vuông có cạnh gồm 3 que tính là:</a:t>
            </a:r>
          </a:p>
          <a:p>
            <a:r>
              <a:rPr lang="vi-VN" sz="4000">
                <a:solidFill>
                  <a:srgbClr val="FF0000"/>
                </a:solidFill>
                <a:latin typeface="+mj-lt"/>
              </a:rPr>
              <a:t>         3 x 4 = 12 (que tính)</a:t>
            </a:r>
          </a:p>
          <a:p>
            <a:r>
              <a:rPr lang="vi-VN" sz="4000">
                <a:solidFill>
                  <a:srgbClr val="FF0000"/>
                </a:solidFill>
                <a:latin typeface="+mj-lt"/>
              </a:rPr>
              <a:t>Vậy Nam cần 12 que tính để xếp thành một hình vuông có cạnh gồm 3 que tính như hình vẽ trên.</a:t>
            </a:r>
          </a:p>
          <a:p>
            <a:br>
              <a:rPr lang="vi-VN">
                <a:solidFill>
                  <a:srgbClr val="000000"/>
                </a:solidFill>
                <a:latin typeface="OpenSans"/>
              </a:rPr>
            </a:br>
            <a:br>
              <a:rPr lang="vi-VN">
                <a:solidFill>
                  <a:srgbClr val="000000"/>
                </a:solidFill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8795" y="2699989"/>
            <a:ext cx="647648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F6CD0D13-2578-4710-968B-4699889382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9" y="3022567"/>
            <a:ext cx="5417180" cy="10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96BD2-902B-4222-AB03-1DDA78E6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D9952-5F19-45B5-B1B0-6312F900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7" y="2133600"/>
            <a:ext cx="4246649" cy="4038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E7F857E-D8AC-4887-8179-C951D8492FBD}"/>
              </a:ext>
            </a:extLst>
          </p:cNvPr>
          <p:cNvGrpSpPr/>
          <p:nvPr/>
        </p:nvGrpSpPr>
        <p:grpSpPr>
          <a:xfrm>
            <a:off x="4114800" y="685800"/>
            <a:ext cx="7901974" cy="2743200"/>
            <a:chOff x="4114800" y="685800"/>
            <a:chExt cx="7901974" cy="274320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60D3432-3912-4F6B-8129-1C7066299C80}"/>
                </a:ext>
              </a:extLst>
            </p:cNvPr>
            <p:cNvSpPr/>
            <p:nvPr/>
          </p:nvSpPr>
          <p:spPr>
            <a:xfrm>
              <a:off x="4114800" y="685800"/>
              <a:ext cx="7901974" cy="2743200"/>
            </a:xfrm>
            <a:prstGeom prst="wedgeRoundRectCallout">
              <a:avLst>
                <a:gd name="adj1" fmla="val -42241"/>
                <a:gd name="adj2" fmla="val 66389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89296-2F1A-4013-90E9-A0295113DFA4}"/>
                </a:ext>
              </a:extLst>
            </p:cNvPr>
            <p:cNvSpPr txBox="1"/>
            <p:nvPr/>
          </p:nvSpPr>
          <p:spPr>
            <a:xfrm>
              <a:off x="4247536" y="1093668"/>
              <a:ext cx="7611058" cy="16004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CẢM ƠN CÁC BẠN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 GIẢI CỨU CHÚNG TỚ!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9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00" y="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2AE39AB-808F-42BC-A571-24BAF50B3C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55" y="2971609"/>
            <a:ext cx="4575545" cy="1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85667A25-1BC8-46C4-A228-31CEA8282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8" y="433992"/>
            <a:ext cx="2159076" cy="4168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B72182-1A44-4FF4-8659-286712D5B2DD}"/>
              </a:ext>
            </a:extLst>
          </p:cNvPr>
          <p:cNvSpPr txBox="1"/>
          <p:nvPr/>
        </p:nvSpPr>
        <p:spPr>
          <a:xfrm>
            <a:off x="2810104" y="970006"/>
            <a:ext cx="8299329" cy="1938992"/>
          </a:xfrm>
          <a:custGeom>
            <a:avLst/>
            <a:gdLst>
              <a:gd name="connsiteX0" fmla="*/ 0 w 8299329"/>
              <a:gd name="connsiteY0" fmla="*/ 0 h 1077218"/>
              <a:gd name="connsiteX1" fmla="*/ 426823 w 8299329"/>
              <a:gd name="connsiteY1" fmla="*/ 0 h 1077218"/>
              <a:gd name="connsiteX2" fmla="*/ 936639 w 8299329"/>
              <a:gd name="connsiteY2" fmla="*/ 0 h 1077218"/>
              <a:gd name="connsiteX3" fmla="*/ 1280468 w 8299329"/>
              <a:gd name="connsiteY3" fmla="*/ 0 h 1077218"/>
              <a:gd name="connsiteX4" fmla="*/ 1873277 w 8299329"/>
              <a:gd name="connsiteY4" fmla="*/ 0 h 1077218"/>
              <a:gd name="connsiteX5" fmla="*/ 2300100 w 8299329"/>
              <a:gd name="connsiteY5" fmla="*/ 0 h 1077218"/>
              <a:gd name="connsiteX6" fmla="*/ 2975902 w 8299329"/>
              <a:gd name="connsiteY6" fmla="*/ 0 h 1077218"/>
              <a:gd name="connsiteX7" fmla="*/ 3402725 w 8299329"/>
              <a:gd name="connsiteY7" fmla="*/ 0 h 1077218"/>
              <a:gd name="connsiteX8" fmla="*/ 3995534 w 8299329"/>
              <a:gd name="connsiteY8" fmla="*/ 0 h 1077218"/>
              <a:gd name="connsiteX9" fmla="*/ 4422357 w 8299329"/>
              <a:gd name="connsiteY9" fmla="*/ 0 h 1077218"/>
              <a:gd name="connsiteX10" fmla="*/ 4849179 w 8299329"/>
              <a:gd name="connsiteY10" fmla="*/ 0 h 1077218"/>
              <a:gd name="connsiteX11" fmla="*/ 5358995 w 8299329"/>
              <a:gd name="connsiteY11" fmla="*/ 0 h 1077218"/>
              <a:gd name="connsiteX12" fmla="*/ 6034798 w 8299329"/>
              <a:gd name="connsiteY12" fmla="*/ 0 h 1077218"/>
              <a:gd name="connsiteX13" fmla="*/ 6461620 w 8299329"/>
              <a:gd name="connsiteY13" fmla="*/ 0 h 1077218"/>
              <a:gd name="connsiteX14" fmla="*/ 7054430 w 8299329"/>
              <a:gd name="connsiteY14" fmla="*/ 0 h 1077218"/>
              <a:gd name="connsiteX15" fmla="*/ 7564246 w 8299329"/>
              <a:gd name="connsiteY15" fmla="*/ 0 h 1077218"/>
              <a:gd name="connsiteX16" fmla="*/ 8299329 w 8299329"/>
              <a:gd name="connsiteY16" fmla="*/ 0 h 1077218"/>
              <a:gd name="connsiteX17" fmla="*/ 8299329 w 8299329"/>
              <a:gd name="connsiteY17" fmla="*/ 517065 h 1077218"/>
              <a:gd name="connsiteX18" fmla="*/ 8299329 w 8299329"/>
              <a:gd name="connsiteY18" fmla="*/ 1077218 h 1077218"/>
              <a:gd name="connsiteX19" fmla="*/ 7706520 w 8299329"/>
              <a:gd name="connsiteY19" fmla="*/ 1077218 h 1077218"/>
              <a:gd name="connsiteX20" fmla="*/ 7279697 w 8299329"/>
              <a:gd name="connsiteY20" fmla="*/ 1077218 h 1077218"/>
              <a:gd name="connsiteX21" fmla="*/ 6520901 w 8299329"/>
              <a:gd name="connsiteY21" fmla="*/ 1077218 h 1077218"/>
              <a:gd name="connsiteX22" fmla="*/ 6177072 w 8299329"/>
              <a:gd name="connsiteY22" fmla="*/ 1077218 h 1077218"/>
              <a:gd name="connsiteX23" fmla="*/ 5750249 w 8299329"/>
              <a:gd name="connsiteY23" fmla="*/ 1077218 h 1077218"/>
              <a:gd name="connsiteX24" fmla="*/ 4991454 w 8299329"/>
              <a:gd name="connsiteY24" fmla="*/ 1077218 h 1077218"/>
              <a:gd name="connsiteX25" fmla="*/ 4481638 w 8299329"/>
              <a:gd name="connsiteY25" fmla="*/ 1077218 h 1077218"/>
              <a:gd name="connsiteX26" fmla="*/ 3971822 w 8299329"/>
              <a:gd name="connsiteY26" fmla="*/ 1077218 h 1077218"/>
              <a:gd name="connsiteX27" fmla="*/ 3627992 w 8299329"/>
              <a:gd name="connsiteY27" fmla="*/ 1077218 h 1077218"/>
              <a:gd name="connsiteX28" fmla="*/ 3118176 w 8299329"/>
              <a:gd name="connsiteY28" fmla="*/ 1077218 h 1077218"/>
              <a:gd name="connsiteX29" fmla="*/ 2774347 w 8299329"/>
              <a:gd name="connsiteY29" fmla="*/ 1077218 h 1077218"/>
              <a:gd name="connsiteX30" fmla="*/ 2098545 w 8299329"/>
              <a:gd name="connsiteY30" fmla="*/ 1077218 h 1077218"/>
              <a:gd name="connsiteX31" fmla="*/ 1339749 w 8299329"/>
              <a:gd name="connsiteY31" fmla="*/ 1077218 h 1077218"/>
              <a:gd name="connsiteX32" fmla="*/ 912926 w 8299329"/>
              <a:gd name="connsiteY32" fmla="*/ 1077218 h 1077218"/>
              <a:gd name="connsiteX33" fmla="*/ 0 w 8299329"/>
              <a:gd name="connsiteY33" fmla="*/ 1077218 h 1077218"/>
              <a:gd name="connsiteX34" fmla="*/ 0 w 8299329"/>
              <a:gd name="connsiteY34" fmla="*/ 527837 h 1077218"/>
              <a:gd name="connsiteX35" fmla="*/ 0 w 8299329"/>
              <a:gd name="connsiteY35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99329" h="1077218" fill="none" extrusionOk="0">
                <a:moveTo>
                  <a:pt x="0" y="0"/>
                </a:moveTo>
                <a:cubicBezTo>
                  <a:pt x="145765" y="-14614"/>
                  <a:pt x="324695" y="34123"/>
                  <a:pt x="426823" y="0"/>
                </a:cubicBezTo>
                <a:cubicBezTo>
                  <a:pt x="528951" y="-34123"/>
                  <a:pt x="749479" y="29951"/>
                  <a:pt x="936639" y="0"/>
                </a:cubicBezTo>
                <a:cubicBezTo>
                  <a:pt x="1123799" y="-29951"/>
                  <a:pt x="1175014" y="1313"/>
                  <a:pt x="1280468" y="0"/>
                </a:cubicBezTo>
                <a:cubicBezTo>
                  <a:pt x="1385922" y="-1313"/>
                  <a:pt x="1693187" y="51270"/>
                  <a:pt x="1873277" y="0"/>
                </a:cubicBezTo>
                <a:cubicBezTo>
                  <a:pt x="2053367" y="-51270"/>
                  <a:pt x="2118989" y="46244"/>
                  <a:pt x="2300100" y="0"/>
                </a:cubicBezTo>
                <a:cubicBezTo>
                  <a:pt x="2481211" y="-46244"/>
                  <a:pt x="2740487" y="19658"/>
                  <a:pt x="2975902" y="0"/>
                </a:cubicBezTo>
                <a:cubicBezTo>
                  <a:pt x="3211317" y="-19658"/>
                  <a:pt x="3189808" y="46390"/>
                  <a:pt x="3402725" y="0"/>
                </a:cubicBezTo>
                <a:cubicBezTo>
                  <a:pt x="3615642" y="-46390"/>
                  <a:pt x="3740131" y="7602"/>
                  <a:pt x="3995534" y="0"/>
                </a:cubicBezTo>
                <a:cubicBezTo>
                  <a:pt x="4250937" y="-7602"/>
                  <a:pt x="4261214" y="28378"/>
                  <a:pt x="4422357" y="0"/>
                </a:cubicBezTo>
                <a:cubicBezTo>
                  <a:pt x="4583500" y="-28378"/>
                  <a:pt x="4685213" y="22382"/>
                  <a:pt x="4849179" y="0"/>
                </a:cubicBezTo>
                <a:cubicBezTo>
                  <a:pt x="5013145" y="-22382"/>
                  <a:pt x="5175489" y="25048"/>
                  <a:pt x="5358995" y="0"/>
                </a:cubicBezTo>
                <a:cubicBezTo>
                  <a:pt x="5542501" y="-25048"/>
                  <a:pt x="5890239" y="29171"/>
                  <a:pt x="6034798" y="0"/>
                </a:cubicBezTo>
                <a:cubicBezTo>
                  <a:pt x="6179357" y="-29171"/>
                  <a:pt x="6256988" y="48493"/>
                  <a:pt x="6461620" y="0"/>
                </a:cubicBezTo>
                <a:cubicBezTo>
                  <a:pt x="6666252" y="-48493"/>
                  <a:pt x="6862566" y="29946"/>
                  <a:pt x="7054430" y="0"/>
                </a:cubicBezTo>
                <a:cubicBezTo>
                  <a:pt x="7246294" y="-29946"/>
                  <a:pt x="7367819" y="31776"/>
                  <a:pt x="7564246" y="0"/>
                </a:cubicBezTo>
                <a:cubicBezTo>
                  <a:pt x="7760673" y="-31776"/>
                  <a:pt x="7950307" y="35583"/>
                  <a:pt x="8299329" y="0"/>
                </a:cubicBezTo>
                <a:cubicBezTo>
                  <a:pt x="8308275" y="185422"/>
                  <a:pt x="8243214" y="288547"/>
                  <a:pt x="8299329" y="517065"/>
                </a:cubicBezTo>
                <a:cubicBezTo>
                  <a:pt x="8355444" y="745584"/>
                  <a:pt x="8293767" y="939353"/>
                  <a:pt x="8299329" y="1077218"/>
                </a:cubicBezTo>
                <a:cubicBezTo>
                  <a:pt x="8161384" y="1147809"/>
                  <a:pt x="7832303" y="1071427"/>
                  <a:pt x="7706520" y="1077218"/>
                </a:cubicBezTo>
                <a:cubicBezTo>
                  <a:pt x="7580737" y="1083009"/>
                  <a:pt x="7448712" y="1039038"/>
                  <a:pt x="7279697" y="1077218"/>
                </a:cubicBezTo>
                <a:cubicBezTo>
                  <a:pt x="7110682" y="1115398"/>
                  <a:pt x="6835479" y="1002792"/>
                  <a:pt x="6520901" y="1077218"/>
                </a:cubicBezTo>
                <a:cubicBezTo>
                  <a:pt x="6206323" y="1151644"/>
                  <a:pt x="6324578" y="1058379"/>
                  <a:pt x="6177072" y="1077218"/>
                </a:cubicBezTo>
                <a:cubicBezTo>
                  <a:pt x="6029566" y="1096057"/>
                  <a:pt x="5912437" y="1048541"/>
                  <a:pt x="5750249" y="1077218"/>
                </a:cubicBezTo>
                <a:cubicBezTo>
                  <a:pt x="5588061" y="1105895"/>
                  <a:pt x="5303817" y="1055421"/>
                  <a:pt x="4991454" y="1077218"/>
                </a:cubicBezTo>
                <a:cubicBezTo>
                  <a:pt x="4679092" y="1099015"/>
                  <a:pt x="4659143" y="1066626"/>
                  <a:pt x="4481638" y="1077218"/>
                </a:cubicBezTo>
                <a:cubicBezTo>
                  <a:pt x="4304133" y="1087810"/>
                  <a:pt x="4103895" y="1044549"/>
                  <a:pt x="3971822" y="1077218"/>
                </a:cubicBezTo>
                <a:cubicBezTo>
                  <a:pt x="3839749" y="1109887"/>
                  <a:pt x="3790599" y="1041202"/>
                  <a:pt x="3627992" y="1077218"/>
                </a:cubicBezTo>
                <a:cubicBezTo>
                  <a:pt x="3465385" y="1113234"/>
                  <a:pt x="3268849" y="1037383"/>
                  <a:pt x="3118176" y="1077218"/>
                </a:cubicBezTo>
                <a:cubicBezTo>
                  <a:pt x="2967503" y="1117053"/>
                  <a:pt x="2880397" y="1046358"/>
                  <a:pt x="2774347" y="1077218"/>
                </a:cubicBezTo>
                <a:cubicBezTo>
                  <a:pt x="2668297" y="1108078"/>
                  <a:pt x="2245785" y="1054660"/>
                  <a:pt x="2098545" y="1077218"/>
                </a:cubicBezTo>
                <a:cubicBezTo>
                  <a:pt x="1951305" y="1099776"/>
                  <a:pt x="1635880" y="1035691"/>
                  <a:pt x="1339749" y="1077218"/>
                </a:cubicBezTo>
                <a:cubicBezTo>
                  <a:pt x="1043618" y="1118745"/>
                  <a:pt x="1077575" y="1039556"/>
                  <a:pt x="912926" y="1077218"/>
                </a:cubicBezTo>
                <a:cubicBezTo>
                  <a:pt x="748277" y="1114880"/>
                  <a:pt x="199779" y="1068841"/>
                  <a:pt x="0" y="1077218"/>
                </a:cubicBezTo>
                <a:cubicBezTo>
                  <a:pt x="-40534" y="965831"/>
                  <a:pt x="764" y="676670"/>
                  <a:pt x="0" y="527837"/>
                </a:cubicBezTo>
                <a:cubicBezTo>
                  <a:pt x="-764" y="379004"/>
                  <a:pt x="16170" y="208071"/>
                  <a:pt x="0" y="0"/>
                </a:cubicBezTo>
                <a:close/>
              </a:path>
              <a:path w="8299329" h="1077218" stroke="0" extrusionOk="0">
                <a:moveTo>
                  <a:pt x="0" y="0"/>
                </a:moveTo>
                <a:cubicBezTo>
                  <a:pt x="126365" y="-27943"/>
                  <a:pt x="221041" y="36933"/>
                  <a:pt x="343829" y="0"/>
                </a:cubicBezTo>
                <a:cubicBezTo>
                  <a:pt x="466617" y="-36933"/>
                  <a:pt x="592288" y="8460"/>
                  <a:pt x="770652" y="0"/>
                </a:cubicBezTo>
                <a:cubicBezTo>
                  <a:pt x="949016" y="-8460"/>
                  <a:pt x="1268937" y="28844"/>
                  <a:pt x="1529448" y="0"/>
                </a:cubicBezTo>
                <a:cubicBezTo>
                  <a:pt x="1789959" y="-28844"/>
                  <a:pt x="1915899" y="24456"/>
                  <a:pt x="2039264" y="0"/>
                </a:cubicBezTo>
                <a:cubicBezTo>
                  <a:pt x="2162629" y="-24456"/>
                  <a:pt x="2540782" y="22061"/>
                  <a:pt x="2715066" y="0"/>
                </a:cubicBezTo>
                <a:cubicBezTo>
                  <a:pt x="2889350" y="-22061"/>
                  <a:pt x="2977852" y="12091"/>
                  <a:pt x="3224882" y="0"/>
                </a:cubicBezTo>
                <a:cubicBezTo>
                  <a:pt x="3471912" y="-12091"/>
                  <a:pt x="3480685" y="7679"/>
                  <a:pt x="3568711" y="0"/>
                </a:cubicBezTo>
                <a:cubicBezTo>
                  <a:pt x="3656737" y="-7679"/>
                  <a:pt x="3826436" y="32140"/>
                  <a:pt x="3912541" y="0"/>
                </a:cubicBezTo>
                <a:cubicBezTo>
                  <a:pt x="3998646" y="-32140"/>
                  <a:pt x="4474447" y="49677"/>
                  <a:pt x="4671337" y="0"/>
                </a:cubicBezTo>
                <a:cubicBezTo>
                  <a:pt x="4868227" y="-49677"/>
                  <a:pt x="4926378" y="42488"/>
                  <a:pt x="5181153" y="0"/>
                </a:cubicBezTo>
                <a:cubicBezTo>
                  <a:pt x="5435928" y="-42488"/>
                  <a:pt x="5454866" y="11963"/>
                  <a:pt x="5607975" y="0"/>
                </a:cubicBezTo>
                <a:cubicBezTo>
                  <a:pt x="5761084" y="-11963"/>
                  <a:pt x="6143106" y="7016"/>
                  <a:pt x="6366771" y="0"/>
                </a:cubicBezTo>
                <a:cubicBezTo>
                  <a:pt x="6590436" y="-7016"/>
                  <a:pt x="6561647" y="17295"/>
                  <a:pt x="6710600" y="0"/>
                </a:cubicBezTo>
                <a:cubicBezTo>
                  <a:pt x="6859553" y="-17295"/>
                  <a:pt x="7118411" y="17340"/>
                  <a:pt x="7220416" y="0"/>
                </a:cubicBezTo>
                <a:cubicBezTo>
                  <a:pt x="7322421" y="-17340"/>
                  <a:pt x="7473137" y="32454"/>
                  <a:pt x="7647239" y="0"/>
                </a:cubicBezTo>
                <a:cubicBezTo>
                  <a:pt x="7821341" y="-32454"/>
                  <a:pt x="8058336" y="36874"/>
                  <a:pt x="8299329" y="0"/>
                </a:cubicBezTo>
                <a:cubicBezTo>
                  <a:pt x="8321133" y="109554"/>
                  <a:pt x="8268073" y="346718"/>
                  <a:pt x="8299329" y="517065"/>
                </a:cubicBezTo>
                <a:cubicBezTo>
                  <a:pt x="8330585" y="687413"/>
                  <a:pt x="8274095" y="934074"/>
                  <a:pt x="8299329" y="1077218"/>
                </a:cubicBezTo>
                <a:cubicBezTo>
                  <a:pt x="7984604" y="1087378"/>
                  <a:pt x="7840130" y="1066087"/>
                  <a:pt x="7623526" y="1077218"/>
                </a:cubicBezTo>
                <a:cubicBezTo>
                  <a:pt x="7406922" y="1088349"/>
                  <a:pt x="7183844" y="1011274"/>
                  <a:pt x="6947724" y="1077218"/>
                </a:cubicBezTo>
                <a:cubicBezTo>
                  <a:pt x="6711604" y="1143162"/>
                  <a:pt x="6663074" y="1051409"/>
                  <a:pt x="6437908" y="1077218"/>
                </a:cubicBezTo>
                <a:cubicBezTo>
                  <a:pt x="6212742" y="1103027"/>
                  <a:pt x="6235511" y="1073244"/>
                  <a:pt x="6094079" y="1077218"/>
                </a:cubicBezTo>
                <a:cubicBezTo>
                  <a:pt x="5952647" y="1081192"/>
                  <a:pt x="5697566" y="1067548"/>
                  <a:pt x="5584263" y="1077218"/>
                </a:cubicBezTo>
                <a:cubicBezTo>
                  <a:pt x="5470960" y="1086888"/>
                  <a:pt x="5147008" y="1072304"/>
                  <a:pt x="4908460" y="1077218"/>
                </a:cubicBezTo>
                <a:cubicBezTo>
                  <a:pt x="4669912" y="1082132"/>
                  <a:pt x="4448596" y="1075600"/>
                  <a:pt x="4315651" y="1077218"/>
                </a:cubicBezTo>
                <a:cubicBezTo>
                  <a:pt x="4182706" y="1078836"/>
                  <a:pt x="3909177" y="1061137"/>
                  <a:pt x="3556855" y="1077218"/>
                </a:cubicBezTo>
                <a:cubicBezTo>
                  <a:pt x="3204533" y="1093299"/>
                  <a:pt x="3298804" y="1060878"/>
                  <a:pt x="3213026" y="1077218"/>
                </a:cubicBezTo>
                <a:cubicBezTo>
                  <a:pt x="3127248" y="1093558"/>
                  <a:pt x="2623098" y="986747"/>
                  <a:pt x="2454230" y="1077218"/>
                </a:cubicBezTo>
                <a:cubicBezTo>
                  <a:pt x="2285362" y="1167689"/>
                  <a:pt x="1941112" y="1007961"/>
                  <a:pt x="1778428" y="1077218"/>
                </a:cubicBezTo>
                <a:cubicBezTo>
                  <a:pt x="1615744" y="1146475"/>
                  <a:pt x="1434498" y="1017911"/>
                  <a:pt x="1102625" y="1077218"/>
                </a:cubicBezTo>
                <a:cubicBezTo>
                  <a:pt x="770752" y="1136525"/>
                  <a:pt x="791635" y="1029470"/>
                  <a:pt x="592809" y="1077218"/>
                </a:cubicBezTo>
                <a:cubicBezTo>
                  <a:pt x="393983" y="1124966"/>
                  <a:pt x="252037" y="1008858"/>
                  <a:pt x="0" y="1077218"/>
                </a:cubicBezTo>
                <a:cubicBezTo>
                  <a:pt x="-47443" y="938935"/>
                  <a:pt x="60259" y="670716"/>
                  <a:pt x="0" y="517065"/>
                </a:cubicBezTo>
                <a:cubicBezTo>
                  <a:pt x="-60259" y="363414"/>
                  <a:pt x="38251" y="22398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703632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Ôn tập phép cộng, phép trừ trong phạm vi 1000  ( T2) trang 10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002874-37DC-4A16-BE64-CD8CD97DFF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88" y="3551576"/>
            <a:ext cx="2590202" cy="25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873761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471698" y="1735877"/>
            <a:ext cx="38586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b="1" noProof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tam giác có độ dài các cạnh là 7 cm, 3 cm và 15 cm.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9" y="1791692"/>
            <a:ext cx="4915812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7396435" y="2813095"/>
            <a:ext cx="322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cm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915448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435569" y="1860942"/>
            <a:ext cx="36720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7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hình tứ giác có cạnh là 6 dm, 4 dm, 5 dm và 17 dm.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8" y="1791692"/>
            <a:ext cx="5433721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7264354" y="2530356"/>
            <a:ext cx="3860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869087"/>
            <a:ext cx="2241239" cy="5624285"/>
          </a:xfrm>
          <a:prstGeom prst="rect">
            <a:avLst/>
          </a:prstGeom>
        </p:spPr>
      </p:pic>
      <p:pic>
        <p:nvPicPr>
          <p:cNvPr id="24" name="图片 22">
            <a:extLst>
              <a:ext uri="{FF2B5EF4-FFF2-40B4-BE49-F238E27FC236}">
                <a16:creationId xmlns:a16="http://schemas.microsoft.com/office/drawing/2014/main" id="{9BD5647A-5B8F-4FDC-B7B7-BCAF31705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362858"/>
            <a:ext cx="847725" cy="8295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1DBE5B-A312-42BD-936C-D18951799EA5}"/>
              </a:ext>
            </a:extLst>
          </p:cNvPr>
          <p:cNvSpPr txBox="1"/>
          <p:nvPr/>
        </p:nvSpPr>
        <p:spPr>
          <a:xfrm>
            <a:off x="1397217" y="1137678"/>
            <a:ext cx="908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Tư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9BC4A-FEE1-4628-AFD5-A25C4BF1E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427" y="2017499"/>
            <a:ext cx="2499577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1DBE5B-A312-42BD-936C-D18951799EA5}"/>
              </a:ext>
            </a:extLst>
          </p:cNvPr>
          <p:cNvSpPr txBox="1"/>
          <p:nvPr/>
        </p:nvSpPr>
        <p:spPr>
          <a:xfrm>
            <a:off x="1397217" y="3377322"/>
            <a:ext cx="908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chữ nhật, hình vuông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BC5D-B0EA-45BA-A841-40EA90C3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276" y="289822"/>
            <a:ext cx="5627016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S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72E53-0B7F-4841-B08A-91411A84F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38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nhật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hình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vuông</a:t>
            </a:r>
            <a:r>
              <a:rPr lang="en-US" sz="36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Giải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quyết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được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lường</a:t>
            </a:r>
            <a:r>
              <a:rPr lang="en-US" sz="36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chu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316002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538219" y="2865405"/>
            <a:ext cx="339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6" y="1271588"/>
            <a:ext cx="9197168" cy="40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811892"/>
            <a:ext cx="6011943" cy="3342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456" y="1852270"/>
            <a:ext cx="5100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ABCD 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1932" y="31443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0770" y="3935612"/>
            <a:ext cx="14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1932" y="39356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(cm)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33745" y="4581943"/>
            <a:ext cx="648929" cy="874667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902541" y="4800306"/>
            <a:ext cx="8967020" cy="1312607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lấy chiều dài cộng chiều rộng (cùng đơn vị đo) rồi nhân với 2.</a:t>
            </a:r>
          </a:p>
        </p:txBody>
      </p:sp>
    </p:spTree>
    <p:extLst>
      <p:ext uri="{BB962C8B-B14F-4D97-AF65-F5344CB8AC3E}">
        <p14:creationId xmlns:p14="http://schemas.microsoft.com/office/powerpoint/2010/main" val="10197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684</Words>
  <Application>Microsoft Office PowerPoint</Application>
  <PresentationFormat>Widescreen</PresentationFormat>
  <Paragraphs>93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#9Slide02 Noi dung dai</vt:lpstr>
      <vt:lpstr>Arial</vt:lpstr>
      <vt:lpstr>Calibri</vt:lpstr>
      <vt:lpstr>iCiel Cadena</vt:lpstr>
      <vt:lpstr>OpenSans</vt:lpstr>
      <vt:lpstr>Time'</vt:lpstr>
      <vt:lpstr>Times New Roman</vt:lpstr>
      <vt:lpstr>UVN Van Chuong Nang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51</cp:revision>
  <dcterms:created xsi:type="dcterms:W3CDTF">2022-07-15T05:41:18Z</dcterms:created>
  <dcterms:modified xsi:type="dcterms:W3CDTF">2023-02-02T12:06:09Z</dcterms:modified>
</cp:coreProperties>
</file>