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0"/>
  </p:notesMasterIdLst>
  <p:sldIdLst>
    <p:sldId id="1552" r:id="rId4"/>
    <p:sldId id="325" r:id="rId5"/>
    <p:sldId id="326" r:id="rId6"/>
    <p:sldId id="327" r:id="rId7"/>
    <p:sldId id="334" r:id="rId8"/>
    <p:sldId id="329" r:id="rId9"/>
    <p:sldId id="484" r:id="rId10"/>
    <p:sldId id="485" r:id="rId11"/>
    <p:sldId id="330" r:id="rId12"/>
    <p:sldId id="331" r:id="rId13"/>
    <p:sldId id="486" r:id="rId14"/>
    <p:sldId id="487" r:id="rId15"/>
    <p:sldId id="488" r:id="rId16"/>
    <p:sldId id="354" r:id="rId17"/>
    <p:sldId id="489" r:id="rId18"/>
    <p:sldId id="35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27829927-EA03-4DB3-A413-A080525B3F3E}"/>
    <pc:docChg chg="addSld modSld sldOrd">
      <pc:chgData name="Thao Phuong" userId="dd1b873d0ed009f0" providerId="LiveId" clId="{27829927-EA03-4DB3-A413-A080525B3F3E}" dt="2023-02-17T10:01:01.281" v="6" actId="20577"/>
      <pc:docMkLst>
        <pc:docMk/>
      </pc:docMkLst>
      <pc:sldChg chg="modSp add mod ord">
        <pc:chgData name="Thao Phuong" userId="dd1b873d0ed009f0" providerId="LiveId" clId="{27829927-EA03-4DB3-A413-A080525B3F3E}" dt="2023-02-17T10:01:01.281" v="6" actId="20577"/>
        <pc:sldMkLst>
          <pc:docMk/>
          <pc:sldMk cId="0" sldId="1552"/>
        </pc:sldMkLst>
        <pc:spChg chg="mod">
          <ac:chgData name="Thao Phuong" userId="dd1b873d0ed009f0" providerId="LiveId" clId="{27829927-EA03-4DB3-A413-A080525B3F3E}" dt="2023-02-17T10:00:57.111" v="4" actId="20577"/>
          <ac:spMkLst>
            <pc:docMk/>
            <pc:sldMk cId="0" sldId="1552"/>
            <ac:spMk id="7" creationId="{B618510B-F213-4B03-AB01-7D7FBDF140DA}"/>
          </ac:spMkLst>
        </pc:spChg>
        <pc:spChg chg="mod">
          <ac:chgData name="Thao Phuong" userId="dd1b873d0ed009f0" providerId="LiveId" clId="{27829927-EA03-4DB3-A413-A080525B3F3E}" dt="2023-02-17T10:01:01.281" v="6" actId="20577"/>
          <ac:spMkLst>
            <pc:docMk/>
            <pc:sldMk cId="0" sldId="1552"/>
            <ac:spMk id="41990" creationId="{2478F3B8-589F-0718-9DB0-032D57A295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2023/2/24</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2023/2/24</a:t>
            </a:fld>
            <a:endParaRPr lang="zh-CN" altLang="en-US">
              <a:solidFill>
                <a:prstClr val="black"/>
              </a:solidFill>
            </a:endParaRPr>
          </a:p>
        </p:txBody>
      </p:sp>
      <p:sp>
        <p:nvSpPr>
          <p:cNvPr id="5" name="页脚占位符 4">
            <a:extLst>
              <a:ext uri="{FF2B5EF4-FFF2-40B4-BE49-F238E27FC236}">
                <a16:creationId xmlns:a16="http://schemas.microsoft.com/office/drawing/2014/main" xmlns=""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2023/2/24</a:t>
            </a:fld>
            <a:endParaRPr lang="zh-CN" altLang="en-US">
              <a:solidFill>
                <a:prstClr val="black"/>
              </a:solidFill>
            </a:endParaRPr>
          </a:p>
        </p:txBody>
      </p:sp>
      <p:sp>
        <p:nvSpPr>
          <p:cNvPr id="5" name="页脚占位符 4">
            <a:extLst>
              <a:ext uri="{FF2B5EF4-FFF2-40B4-BE49-F238E27FC236}">
                <a16:creationId xmlns:a16="http://schemas.microsoft.com/office/drawing/2014/main" xmlns=""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2023/2/24</a:t>
            </a:fld>
            <a:endParaRPr lang="zh-CN" altLang="en-US">
              <a:solidFill>
                <a:prstClr val="black"/>
              </a:solidFill>
            </a:endParaRPr>
          </a:p>
        </p:txBody>
      </p:sp>
      <p:sp>
        <p:nvSpPr>
          <p:cNvPr id="4" name="页脚占位符 3">
            <a:extLst>
              <a:ext uri="{FF2B5EF4-FFF2-40B4-BE49-F238E27FC236}">
                <a16:creationId xmlns:a16="http://schemas.microsoft.com/office/drawing/2014/main" xmlns=""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xmlns=""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2023/2/24</a:t>
            </a:fld>
            <a:endParaRPr lang="zh-CN" altLang="en-US">
              <a:solidFill>
                <a:prstClr val="black"/>
              </a:solidFill>
            </a:endParaRPr>
          </a:p>
        </p:txBody>
      </p:sp>
      <p:sp>
        <p:nvSpPr>
          <p:cNvPr id="3" name="页脚占位符 2">
            <a:extLst>
              <a:ext uri="{FF2B5EF4-FFF2-40B4-BE49-F238E27FC236}">
                <a16:creationId xmlns:a16="http://schemas.microsoft.com/office/drawing/2014/main" xmlns=""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xmlns=""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2023/2/24</a:t>
            </a:fld>
            <a:endParaRPr lang="zh-CN" altLang="en-US">
              <a:solidFill>
                <a:prstClr val="black"/>
              </a:solidFill>
            </a:endParaRPr>
          </a:p>
        </p:txBody>
      </p:sp>
      <p:sp>
        <p:nvSpPr>
          <p:cNvPr id="6" name="页脚占位符 5">
            <a:extLst>
              <a:ext uri="{FF2B5EF4-FFF2-40B4-BE49-F238E27FC236}">
                <a16:creationId xmlns:a16="http://schemas.microsoft.com/office/drawing/2014/main" xmlns=""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2023/2/24</a:t>
            </a:fld>
            <a:endParaRPr lang="zh-CN" altLang="en-US">
              <a:solidFill>
                <a:prstClr val="black"/>
              </a:solidFill>
            </a:endParaRPr>
          </a:p>
        </p:txBody>
      </p:sp>
      <p:sp>
        <p:nvSpPr>
          <p:cNvPr id="6" name="页脚占位符 5">
            <a:extLst>
              <a:ext uri="{FF2B5EF4-FFF2-40B4-BE49-F238E27FC236}">
                <a16:creationId xmlns:a16="http://schemas.microsoft.com/office/drawing/2014/main" xmlns=""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2023/2/24</a:t>
            </a:fld>
            <a:endParaRPr lang="zh-CN" altLang="en-US">
              <a:solidFill>
                <a:prstClr val="black"/>
              </a:solidFill>
            </a:endParaRPr>
          </a:p>
        </p:txBody>
      </p:sp>
      <p:sp>
        <p:nvSpPr>
          <p:cNvPr id="5" name="页脚占位符 4">
            <a:extLst>
              <a:ext uri="{FF2B5EF4-FFF2-40B4-BE49-F238E27FC236}">
                <a16:creationId xmlns:a16="http://schemas.microsoft.com/office/drawing/2014/main" xmlns=""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2023/2/24</a:t>
            </a:fld>
            <a:endParaRPr lang="zh-CN" altLang="en-US">
              <a:solidFill>
                <a:prstClr val="black"/>
              </a:solidFill>
            </a:endParaRPr>
          </a:p>
        </p:txBody>
      </p:sp>
      <p:sp>
        <p:nvSpPr>
          <p:cNvPr id="5" name="页脚占位符 4">
            <a:extLst>
              <a:ext uri="{FF2B5EF4-FFF2-40B4-BE49-F238E27FC236}">
                <a16:creationId xmlns:a16="http://schemas.microsoft.com/office/drawing/2014/main" xmlns=""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2023/2/24</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2/24/2023</a:t>
            </a:fld>
            <a:endParaRPr lang="en-US"/>
          </a:p>
        </p:txBody>
      </p:sp>
      <p:sp>
        <p:nvSpPr>
          <p:cNvPr id="5" name="Footer Placeholder 4">
            <a:extLst>
              <a:ext uri="{FF2B5EF4-FFF2-40B4-BE49-F238E27FC236}">
                <a16:creationId xmlns:a16="http://schemas.microsoft.com/office/drawing/2014/main" xmlns=""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793284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2023/2/24</a:t>
            </a:fld>
            <a:endParaRPr lang="zh-CN" altLang="en-US">
              <a:solidFill>
                <a:prstClr val="black"/>
              </a:solidFill>
            </a:endParaRPr>
          </a:p>
        </p:txBody>
      </p:sp>
      <p:sp>
        <p:nvSpPr>
          <p:cNvPr id="5" name="页脚占位符 4">
            <a:extLst>
              <a:ext uri="{FF2B5EF4-FFF2-40B4-BE49-F238E27FC236}">
                <a16:creationId xmlns:a16="http://schemas.microsoft.com/office/drawing/2014/main" xmlns=""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microsoft.com/office/2007/relationships/hdphoto" Target="../media/hdphoto1.wdp"/><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png"/><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AC79932D-1C4D-4CB1-83AD-BCACB707BCA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0" r:id="rId7"/>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073"/>
            <a:ext cx="12192000" cy="722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346972" y="1453850"/>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24</a:t>
            </a:r>
            <a:r>
              <a:rPr kumimoji="0" lang="vi-VN"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1128178" y="2320942"/>
            <a:ext cx="9935643"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Đạo</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đức</a:t>
            </a:r>
            <a:endParaRPr lang="en-US" altLang="aa-ET" sz="4050" b="1" dirty="0">
              <a:solidFill>
                <a:srgbClr val="FF0000"/>
              </a:solidFill>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Khám</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phá</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bản</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thân</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Tiết</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4)</a:t>
            </a:r>
            <a:endParaRPr kumimoji="0" lang="vi-VN"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xmlns=""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xmlns=""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xmlns=""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xmlns="" id="{4B2E0F82-8500-4A74-AA04-6B61842D117D}"/>
              </a:ext>
            </a:extLst>
          </p:cNvPr>
          <p:cNvPicPr>
            <a:picLocks noChangeAspect="1"/>
          </p:cNvPicPr>
          <p:nvPr/>
        </p:nvPicPr>
        <p:blipFill>
          <a:blip r:embed="rId3"/>
          <a:stretch>
            <a:fillRect/>
          </a:stretch>
        </p:blipFill>
        <p:spPr>
          <a:xfrm>
            <a:off x="1856697" y="2406684"/>
            <a:ext cx="6840305" cy="2139881"/>
          </a:xfrm>
          <a:prstGeom prst="rect">
            <a:avLst/>
          </a:prstGeom>
        </p:spPr>
      </p:pic>
    </p:spTree>
    <p:extLst>
      <p:ext uri="{BB962C8B-B14F-4D97-AF65-F5344CB8AC3E}">
        <p14:creationId xmlns:p14="http://schemas.microsoft.com/office/powerpoint/2010/main" val="239776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xmlns=""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xmlns="" id="{7291D4D3-762A-450E-BDA7-DCC8AA5CA3C0}"/>
              </a:ext>
            </a:extLst>
          </p:cNvPr>
          <p:cNvSpPr txBox="1"/>
          <p:nvPr/>
        </p:nvSpPr>
        <p:spPr>
          <a:xfrm>
            <a:off x="3087120" y="976421"/>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xmlns=""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xmlns=""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xmlns=""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p:txBody>
      </p:sp>
      <p:grpSp>
        <p:nvGrpSpPr>
          <p:cNvPr id="12" name="组合 28">
            <a:extLst>
              <a:ext uri="{FF2B5EF4-FFF2-40B4-BE49-F238E27FC236}">
                <a16:creationId xmlns:a16="http://schemas.microsoft.com/office/drawing/2014/main" xmlns=""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xmlns=""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15" name="组合 30">
              <a:extLst>
                <a:ext uri="{FF2B5EF4-FFF2-40B4-BE49-F238E27FC236}">
                  <a16:creationId xmlns:a16="http://schemas.microsoft.com/office/drawing/2014/main" xmlns=""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xmlns=""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17" name="TextBox 50">
                <a:extLst>
                  <a:ext uri="{FF2B5EF4-FFF2-40B4-BE49-F238E27FC236}">
                    <a16:creationId xmlns:a16="http://schemas.microsoft.com/office/drawing/2014/main" xmlns="" id="{F6BAFE71-4E55-3C81-D05A-2B8196692182}"/>
                  </a:ext>
                </a:extLst>
              </p:cNvPr>
              <p:cNvSpPr txBox="1"/>
              <p:nvPr/>
            </p:nvSpPr>
            <p:spPr>
              <a:xfrm>
                <a:off x="1351061" y="2136650"/>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01</a:t>
                </a:r>
              </a:p>
            </p:txBody>
          </p:sp>
        </p:grpSp>
      </p:grpSp>
      <p:grpSp>
        <p:nvGrpSpPr>
          <p:cNvPr id="18" name="组合 35">
            <a:extLst>
              <a:ext uri="{FF2B5EF4-FFF2-40B4-BE49-F238E27FC236}">
                <a16:creationId xmlns:a16="http://schemas.microsoft.com/office/drawing/2014/main" xmlns=""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xmlns=""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20" name="组合 37">
              <a:extLst>
                <a:ext uri="{FF2B5EF4-FFF2-40B4-BE49-F238E27FC236}">
                  <a16:creationId xmlns:a16="http://schemas.microsoft.com/office/drawing/2014/main" xmlns=""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xmlns=""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2" name="TextBox 50">
                <a:extLst>
                  <a:ext uri="{FF2B5EF4-FFF2-40B4-BE49-F238E27FC236}">
                    <a16:creationId xmlns:a16="http://schemas.microsoft.com/office/drawing/2014/main" xmlns="" id="{E1A7C57B-C575-099C-7B5A-B7DB62D2A265}"/>
                  </a:ext>
                </a:extLst>
              </p:cNvPr>
              <p:cNvSpPr txBox="1"/>
              <p:nvPr/>
            </p:nvSpPr>
            <p:spPr>
              <a:xfrm>
                <a:off x="1337362" y="3673783"/>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02</a:t>
                </a:r>
              </a:p>
            </p:txBody>
          </p:sp>
        </p:grpSp>
      </p:grpSp>
      <p:grpSp>
        <p:nvGrpSpPr>
          <p:cNvPr id="23" name="组合 42">
            <a:extLst>
              <a:ext uri="{FF2B5EF4-FFF2-40B4-BE49-F238E27FC236}">
                <a16:creationId xmlns:a16="http://schemas.microsoft.com/office/drawing/2014/main" xmlns="" id="{5DE30215-7470-47C5-2F50-53DD0DA103BE}"/>
              </a:ext>
            </a:extLst>
          </p:cNvPr>
          <p:cNvGrpSpPr/>
          <p:nvPr/>
        </p:nvGrpSpPr>
        <p:grpSpPr>
          <a:xfrm>
            <a:off x="692637" y="4612415"/>
            <a:ext cx="1250565" cy="1155344"/>
            <a:chOff x="6485268" y="1862891"/>
            <a:chExt cx="1250951" cy="1155700"/>
          </a:xfrm>
        </p:grpSpPr>
        <p:sp>
          <p:nvSpPr>
            <p:cNvPr id="24" name="Freeform 6">
              <a:extLst>
                <a:ext uri="{FF2B5EF4-FFF2-40B4-BE49-F238E27FC236}">
                  <a16:creationId xmlns:a16="http://schemas.microsoft.com/office/drawing/2014/main" xmlns=""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5" name="Freeform 7">
              <a:extLst>
                <a:ext uri="{FF2B5EF4-FFF2-40B4-BE49-F238E27FC236}">
                  <a16:creationId xmlns:a16="http://schemas.microsoft.com/office/drawing/2014/main" xmlns=""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6" name="TextBox 50">
              <a:extLst>
                <a:ext uri="{FF2B5EF4-FFF2-40B4-BE49-F238E27FC236}">
                  <a16:creationId xmlns:a16="http://schemas.microsoft.com/office/drawing/2014/main" xmlns="" id="{AF7E41FE-DEE7-714B-315B-F97AFC1F3FAA}"/>
                </a:ext>
              </a:extLst>
            </p:cNvPr>
            <p:cNvSpPr txBox="1"/>
            <p:nvPr/>
          </p:nvSpPr>
          <p:spPr>
            <a:xfrm>
              <a:off x="6825966" y="2119277"/>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03</a:t>
              </a:r>
            </a:p>
          </p:txBody>
        </p:sp>
      </p:grpSp>
      <p:sp>
        <p:nvSpPr>
          <p:cNvPr id="27" name="TextBox 10">
            <a:extLst>
              <a:ext uri="{FF2B5EF4-FFF2-40B4-BE49-F238E27FC236}">
                <a16:creationId xmlns:a16="http://schemas.microsoft.com/office/drawing/2014/main" xmlns="" id="{929A7D65-B603-D7C9-99D4-A1B893E0EA69}"/>
              </a:ext>
            </a:extLst>
          </p:cNvPr>
          <p:cNvSpPr txBox="1">
            <a:spLocks noChangeArrowheads="1"/>
          </p:cNvSpPr>
          <p:nvPr/>
        </p:nvSpPr>
        <p:spPr bwMode="auto">
          <a:xfrm>
            <a:off x="1812745" y="1610086"/>
            <a:ext cx="9642502" cy="63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một số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xmlns="" id="{3A30C2B9-C901-3262-64A6-6E88896F24A2}"/>
              </a:ext>
            </a:extLst>
          </p:cNvPr>
          <p:cNvSpPr txBox="1">
            <a:spLocks noChangeArrowheads="1"/>
          </p:cNvSpPr>
          <p:nvPr/>
        </p:nvSpPr>
        <p:spPr bwMode="auto">
          <a:xfrm>
            <a:off x="2056856" y="3079545"/>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vì sao cần biết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9" name="TextBox 10">
            <a:extLst>
              <a:ext uri="{FF2B5EF4-FFF2-40B4-BE49-F238E27FC236}">
                <a16:creationId xmlns:a16="http://schemas.microsoft.com/office/drawing/2014/main" xmlns="" id="{59AFAD33-0DBF-6D29-2702-E7A7B4E98B32}"/>
              </a:ext>
            </a:extLst>
          </p:cNvPr>
          <p:cNvSpPr txBox="1">
            <a:spLocks noChangeArrowheads="1"/>
          </p:cNvSpPr>
          <p:nvPr/>
        </p:nvSpPr>
        <p:spPr bwMode="auto">
          <a:xfrm>
            <a:off x="2056856" y="4647040"/>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Thực hiện một số cách đơn giản tự đánh giá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pic>
        <p:nvPicPr>
          <p:cNvPr id="30" name="Picture 29">
            <a:extLst>
              <a:ext uri="{FF2B5EF4-FFF2-40B4-BE49-F238E27FC236}">
                <a16:creationId xmlns:a16="http://schemas.microsoft.com/office/drawing/2014/main" xmlns=""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xmlns=""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xmlns=""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xmlns=""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xmlns=""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xmlns=""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xmlns=""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xmlns=""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xmlns=""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xmlns=""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xmlns=""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xmlns=""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9" name="Google Shape;1012;p37">
              <a:extLst>
                <a:ext uri="{FF2B5EF4-FFF2-40B4-BE49-F238E27FC236}">
                  <a16:creationId xmlns:a16="http://schemas.microsoft.com/office/drawing/2014/main" xmlns=""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xmlns=""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xmlns=""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xmlns=""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xmlns=""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xmlns=""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xmlns=""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xmlns=""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xmlns=""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xmlns=""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xmlns=""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xmlns=""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xmlns=""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xmlns=""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xmlns=""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xmlns=""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xmlns=""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xmlns=""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xmlns=""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xmlns=""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xmlns=""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xmlns=""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xmlns=""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xmlns=""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xmlns=""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xmlns=""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xmlns=""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xmlns=""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xmlns=""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xmlns=""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xmlns=""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xmlns=""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xmlns=""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xmlns=""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xmlns=""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xmlns=""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xmlns=""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xmlns=""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xmlns=""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xmlns=""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xmlns=""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xmlns=""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xmlns=""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xmlns=""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xmlns=""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xmlns=""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xmlns=""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xmlns=""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xmlns="" id="{8AB12FC9-365E-4346-B363-E4C5119858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xmlns=""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378</Words>
  <Application>Microsoft Office PowerPoint</Application>
  <PresentationFormat>Widescreen</PresentationFormat>
  <Paragraphs>32</Paragraphs>
  <Slides>16</Slides>
  <Notes>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16</vt:i4>
      </vt:variant>
    </vt:vector>
  </HeadingPairs>
  <TitlesOfParts>
    <vt:vector size="35" baseType="lpstr">
      <vt:lpstr>宋体</vt:lpstr>
      <vt:lpstr>Arial</vt:lpstr>
      <vt:lpstr>Calibri</vt:lpstr>
      <vt:lpstr>Cambria</vt:lpstr>
      <vt:lpstr>Chango</vt:lpstr>
      <vt:lpstr>LNTH-Kids  Chinese Font 1</vt:lpstr>
      <vt:lpstr>SVN-Hole Hearted</vt:lpstr>
      <vt:lpstr>Times New Roman</vt:lpstr>
      <vt:lpstr>UTM Avo</vt:lpstr>
      <vt:lpstr>UTM Showcard</vt:lpstr>
      <vt:lpstr>UVN Van Chuong Nang</vt:lpstr>
      <vt:lpstr>Zilla Slab</vt:lpstr>
      <vt:lpstr>仓耳羽辰体-谷力 W05</vt:lpstr>
      <vt:lpstr>字魂64号-萌趣软糖体</vt:lpstr>
      <vt:lpstr>等线</vt:lpstr>
      <vt:lpstr>等线 Light</vt: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24</cp:revision>
  <dcterms:created xsi:type="dcterms:W3CDTF">2022-10-29T12:15:13Z</dcterms:created>
  <dcterms:modified xsi:type="dcterms:W3CDTF">2023-02-24T03:28:40Z</dcterms:modified>
</cp:coreProperties>
</file>