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1552" r:id="rId3"/>
    <p:sldId id="257" r:id="rId4"/>
    <p:sldId id="290" r:id="rId5"/>
    <p:sldId id="292" r:id="rId6"/>
    <p:sldId id="353" r:id="rId7"/>
    <p:sldId id="259" r:id="rId8"/>
    <p:sldId id="335" r:id="rId9"/>
    <p:sldId id="293" r:id="rId10"/>
    <p:sldId id="336" r:id="rId11"/>
    <p:sldId id="307" r:id="rId12"/>
    <p:sldId id="263" r:id="rId13"/>
    <p:sldId id="351" r:id="rId14"/>
    <p:sldId id="346" r:id="rId15"/>
    <p:sldId id="352" r:id="rId16"/>
    <p:sldId id="258" r:id="rId17"/>
    <p:sldId id="333" r:id="rId18"/>
    <p:sldId id="261" r:id="rId19"/>
    <p:sldId id="260" r:id="rId20"/>
    <p:sldId id="33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4A3C1347-D698-4858-B7E4-DAA68FCBC761}"/>
    <pc:docChg chg="custSel addSld delSld modSld sldOrd">
      <pc:chgData name="Thao Phuong" userId="dd1b873d0ed009f0" providerId="LiveId" clId="{4A3C1347-D698-4858-B7E4-DAA68FCBC761}" dt="2023-02-16T10:03:19.224" v="9" actId="20577"/>
      <pc:docMkLst>
        <pc:docMk/>
      </pc:docMkLst>
      <pc:sldChg chg="delSp mod delAnim">
        <pc:chgData name="Thao Phuong" userId="dd1b873d0ed009f0" providerId="LiveId" clId="{4A3C1347-D698-4858-B7E4-DAA68FCBC761}" dt="2023-02-16T10:00:25.417" v="6" actId="478"/>
        <pc:sldMkLst>
          <pc:docMk/>
          <pc:sldMk cId="4131137005" sldId="353"/>
        </pc:sldMkLst>
        <pc:spChg chg="del">
          <ac:chgData name="Thao Phuong" userId="dd1b873d0ed009f0" providerId="LiveId" clId="{4A3C1347-D698-4858-B7E4-DAA68FCBC761}" dt="2023-02-16T10:00:25.417" v="6" actId="478"/>
          <ac:spMkLst>
            <pc:docMk/>
            <pc:sldMk cId="4131137005" sldId="353"/>
            <ac:spMk id="11" creationId="{CE0560A9-6457-4AF6-A717-4AA5B6CA7716}"/>
          </ac:spMkLst>
        </pc:spChg>
      </pc:sldChg>
      <pc:sldChg chg="del">
        <pc:chgData name="Thao Phuong" userId="dd1b873d0ed009f0" providerId="LiveId" clId="{4A3C1347-D698-4858-B7E4-DAA68FCBC761}" dt="2023-02-16T10:00:58.590" v="7" actId="47"/>
        <pc:sldMkLst>
          <pc:docMk/>
          <pc:sldMk cId="1816676153" sldId="354"/>
        </pc:sldMkLst>
      </pc:sldChg>
      <pc:sldChg chg="modSp add mod ord">
        <pc:chgData name="Thao Phuong" userId="dd1b873d0ed009f0" providerId="LiveId" clId="{4A3C1347-D698-4858-B7E4-DAA68FCBC761}" dt="2023-02-16T10:03:19.224" v="9" actId="20577"/>
        <pc:sldMkLst>
          <pc:docMk/>
          <pc:sldMk cId="0" sldId="1552"/>
        </pc:sldMkLst>
        <pc:spChg chg="mod">
          <ac:chgData name="Thao Phuong" userId="dd1b873d0ed009f0" providerId="LiveId" clId="{4A3C1347-D698-4858-B7E4-DAA68FCBC761}" dt="2023-02-16T10:03:19.224" v="9" actId="20577"/>
          <ac:spMkLst>
            <pc:docMk/>
            <pc:sldMk cId="0" sldId="1552"/>
            <ac:spMk id="7" creationId="{B618510B-F213-4B03-AB01-7D7FBDF140DA}"/>
          </ac:spMkLst>
        </pc:spChg>
        <pc:spChg chg="mod">
          <ac:chgData name="Thao Phuong" userId="dd1b873d0ed009f0" providerId="LiveId" clId="{4A3C1347-D698-4858-B7E4-DAA68FCBC761}" dt="2023-02-16T10:00:06.603" v="4" actId="20577"/>
          <ac:spMkLst>
            <pc:docMk/>
            <pc:sldMk cId="0" sldId="1552"/>
            <ac:spMk id="41990" creationId="{2478F3B8-589F-0718-9DB0-032D57A29532}"/>
          </ac:spMkLst>
        </pc:spChg>
        <pc:picChg chg="mod">
          <ac:chgData name="Thao Phuong" userId="dd1b873d0ed009f0" providerId="LiveId" clId="{4A3C1347-D698-4858-B7E4-DAA68FCBC761}" dt="2023-02-16T10:00:15.893" v="5" actId="14100"/>
          <ac:picMkLst>
            <pc:docMk/>
            <pc:sldMk cId="0" sldId="1552"/>
            <ac:picMk id="41986" creationId="{B26E5A1A-B25F-A58F-B7AC-BE80055B2C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openxmlformats.org/officeDocument/2006/relationships/image" Target="../media/image29.jpg"/><Relationship Id="rId15" Type="http://schemas.microsoft.com/office/2007/relationships/hdphoto" Target="../media/hdphoto8.wdp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6.xml"/><Relationship Id="rId3" Type="http://schemas.openxmlformats.org/officeDocument/2006/relationships/image" Target="../media/image38.jpg"/><Relationship Id="rId7" Type="http://schemas.openxmlformats.org/officeDocument/2006/relationships/slide" Target="slide18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slide" Target="slide19.xml"/><Relationship Id="rId10" Type="http://schemas.openxmlformats.org/officeDocument/2006/relationships/image" Target="../media/image39.png"/><Relationship Id="rId4" Type="http://schemas.openxmlformats.org/officeDocument/2006/relationships/slide" Target="slide17.xml"/><Relationship Id="rId9" Type="http://schemas.microsoft.com/office/2007/relationships/hdphoto" Target="../media/hdphoto8.wdp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2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8.jpg"/><Relationship Id="rId12" Type="http://schemas.microsoft.com/office/2007/relationships/hdphoto" Target="../media/hdphoto10.wdp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3.png"/><Relationship Id="rId10" Type="http://schemas.microsoft.com/office/2007/relationships/hdphoto" Target="../media/hdphoto9.wdp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5.png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4.wdp"/><Relationship Id="rId1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38.jpg"/><Relationship Id="rId12" Type="http://schemas.openxmlformats.org/officeDocument/2006/relationships/image" Target="../media/image46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5.png"/><Relationship Id="rId10" Type="http://schemas.openxmlformats.org/officeDocument/2006/relationships/image" Target="../media/image43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23</a:t>
            </a:r>
            <a:r>
              <a:rPr kumimoji="0" lang="vi-VN" sz="4050" b="0" i="0" u="none" strike="noStrike" kern="1200" cap="none" spc="-113" normalizeH="0" baseline="0" noProof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Khám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phá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bản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thân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3)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30296-8A1C-1C34-E137-73ADE7911690}"/>
              </a:ext>
            </a:extLst>
          </p:cNvPr>
          <p:cNvSpPr txBox="1"/>
          <p:nvPr/>
        </p:nvSpPr>
        <p:spPr>
          <a:xfrm>
            <a:off x="272415" y="892660"/>
            <a:ext cx="11647170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Chào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mừng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các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con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học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sinh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đến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với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học</a:t>
            </a:r>
            <a:endParaRPr lang="en-US" sz="7200" b="1" dirty="0">
              <a:solidFill>
                <a:srgbClr val="002060"/>
              </a:solidFill>
              <a:latin typeface="SVN-Shintia Script" panose="020B060402020202020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Môn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: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Đạo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đức</a:t>
            </a:r>
            <a:endParaRPr lang="en-US" sz="7200" b="1" dirty="0">
              <a:solidFill>
                <a:srgbClr val="002060"/>
              </a:solidFill>
              <a:latin typeface="SVN-Shintia Script" panose="020B060402020202020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3E504-5301-D0D7-6CEC-C386F25C714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514</Words>
  <Application>Microsoft Office PowerPoint</Application>
  <PresentationFormat>Widescreen</PresentationFormat>
  <Paragraphs>48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SVN-Shintia Script</vt:lpstr>
      <vt:lpstr>Times New Roman</vt:lpstr>
      <vt:lpstr>UTM Avo</vt:lpstr>
      <vt:lpstr>UVN Van Chuong Nang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24</cp:revision>
  <dcterms:created xsi:type="dcterms:W3CDTF">2022-10-28T07:16:26Z</dcterms:created>
  <dcterms:modified xsi:type="dcterms:W3CDTF">2023-02-16T10:03:22Z</dcterms:modified>
</cp:coreProperties>
</file>