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19"/>
  </p:notesMasterIdLst>
  <p:sldIdLst>
    <p:sldId id="9532" r:id="rId4"/>
    <p:sldId id="281" r:id="rId5"/>
    <p:sldId id="304" r:id="rId6"/>
    <p:sldId id="312" r:id="rId7"/>
    <p:sldId id="313" r:id="rId8"/>
    <p:sldId id="9518" r:id="rId9"/>
    <p:sldId id="9519" r:id="rId10"/>
    <p:sldId id="9523" r:id="rId11"/>
    <p:sldId id="9524" r:id="rId12"/>
    <p:sldId id="309" r:id="rId13"/>
    <p:sldId id="279" r:id="rId14"/>
    <p:sldId id="9525" r:id="rId15"/>
    <p:sldId id="9531" r:id="rId16"/>
    <p:sldId id="296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13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334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18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=""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986380" y="4839552"/>
            <a:ext cx="2174240" cy="620638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106421" y="4881065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lang="en-US" altLang="zh-CN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lang="zh-CN" altLang="en-US" sz="2400" b="1" dirty="0">
              <a:solidFill>
                <a:srgbClr val="C00000"/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Bài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31</a:t>
            </a:r>
          </a:p>
          <a:p>
            <a:pPr algn="ctr"/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Nghe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–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viết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: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Người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làm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đồ</a:t>
            </a:r>
            <a:r>
              <a:rPr lang="en-US" sz="40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chơi</a:t>
            </a:r>
            <a:r>
              <a:rPr lang="en-US" sz="5400" b="1" dirty="0" smtClean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endParaRPr lang="en-US" sz="5400" b="1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976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=""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=""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=""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=""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=""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=""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=""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đồ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6186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=""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=""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30653" y="286095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50396" y="409204"/>
            <a:ext cx="99143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muốn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tin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phiếu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mượn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sách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53" y="2119562"/>
            <a:ext cx="9530905" cy="316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684421" y="685799"/>
            <a:ext cx="9745579" cy="1467853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82329" y="821737"/>
            <a:ext cx="92551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 smtClean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713395"/>
            <a:ext cx="1491917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54" y="-2875143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1647997" y="2112975"/>
            <a:ext cx="8138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610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Người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đồ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chơi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=""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=""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=""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=""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62818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chơi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43512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hàng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xóm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tôi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bột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Ở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ngoài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phố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sào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nứa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cắm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đồ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dựng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ấy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bạn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nhỏ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xúm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ngón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tay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đen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sạm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thô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nháp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bác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hiện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đang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múa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vịt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ngây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chậm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chạp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gà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tinh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nhanh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2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,…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41897" y="765695"/>
            <a:ext cx="6090350" cy="3116179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=""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=""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=""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=""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=""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7" name="图片 10">
            <a:extLst>
              <a:ext uri="{FF2B5EF4-FFF2-40B4-BE49-F238E27FC236}">
                <a16:creationId xmlns=""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=""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127945" y="2245343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88" y="2428344"/>
            <a:ext cx="653999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=""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=""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=""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4400" b="1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=""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=""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=""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4400" b="1" noProof="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 </a:t>
            </a:r>
            <a:r>
              <a:rPr lang="en-029" sz="4400" b="1" noProof="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=""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=""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=""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=""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=""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sào</a:t>
            </a:r>
            <a:r>
              <a:rPr kumimoji="0" lang="en-029" sz="2800" b="0" i="0" u="none" strike="noStrike" kern="1200" cap="none" spc="0" normalizeH="0" noProof="0" dirty="0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nứa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=""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en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4400" b="1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=""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chậm</a:t>
            </a:r>
            <a:r>
              <a:rPr lang="en-029" sz="2800" dirty="0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 smtClean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=""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=""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=""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233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=""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=""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9941" y="2402809"/>
            <a:ext cx="405034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282342" y="2541831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Bác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hàng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xóm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HP001 4 hàng" panose="020B0603050302020204" pitchFamily="34" charset="0"/>
              </a:rPr>
              <a:t>tôi</a:t>
            </a:r>
            <a:r>
              <a:rPr lang="en-US" sz="2400" b="1" dirty="0" smtClean="0">
                <a:solidFill>
                  <a:srgbClr val="0070C0"/>
                </a:solidFill>
                <a:latin typeface="HP001 4 hàng" panose="020B0603050302020204" pitchFamily="34" charset="0"/>
              </a:rPr>
              <a:t>,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=""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=""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=""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=""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=""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=""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=""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=""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=""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=""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3990539" y="5239855"/>
            <a:ext cx="4522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327</Words>
  <Application>Microsoft Office PowerPoint</Application>
  <PresentationFormat>Widescreen</PresentationFormat>
  <Paragraphs>57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微软雅黑</vt:lpstr>
      <vt:lpstr>Arial</vt:lpstr>
      <vt:lpstr>Calibri</vt:lpstr>
      <vt:lpstr>Coiny</vt:lpstr>
      <vt:lpstr>HP001 4 hàng</vt:lpstr>
      <vt:lpstr>Humanst521 BT</vt:lpstr>
      <vt:lpstr>Lato Hairline</vt:lpstr>
      <vt:lpstr>Lato Light</vt:lpstr>
      <vt:lpstr>Lato Regular</vt:lpstr>
      <vt:lpstr>Times New Roman</vt:lpstr>
      <vt:lpstr>仓耳玄三M W05</vt:lpstr>
      <vt:lpstr>字魂59号-创粗黑</vt:lpstr>
      <vt:lpstr>李旭科书法</vt:lpstr>
      <vt:lpstr>等线</vt:lpstr>
      <vt:lpstr>等线 Light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25</cp:revision>
  <dcterms:created xsi:type="dcterms:W3CDTF">2022-06-05T02:31:36Z</dcterms:created>
  <dcterms:modified xsi:type="dcterms:W3CDTF">2023-12-28T05:52:32Z</dcterms:modified>
</cp:coreProperties>
</file>