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8"/>
  </p:notesMasterIdLst>
  <p:sldIdLst>
    <p:sldId id="264" r:id="rId2"/>
    <p:sldId id="273" r:id="rId3"/>
    <p:sldId id="256" r:id="rId4"/>
    <p:sldId id="257" r:id="rId5"/>
    <p:sldId id="258" r:id="rId6"/>
    <p:sldId id="260" r:id="rId7"/>
    <p:sldId id="261" r:id="rId8"/>
    <p:sldId id="266" r:id="rId9"/>
    <p:sldId id="267" r:id="rId10"/>
    <p:sldId id="272" r:id="rId11"/>
    <p:sldId id="269" r:id="rId12"/>
    <p:sldId id="268" r:id="rId13"/>
    <p:sldId id="270" r:id="rId14"/>
    <p:sldId id="271" r:id="rId15"/>
    <p:sldId id="274" r:id="rId16"/>
    <p:sldId id="275" r:id="rId17"/>
  </p:sldIdLst>
  <p:sldSz cx="12192000" cy="68580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等线" panose="020B0604020202020204" charset="-122"/>
      <p:regular r:id="rId23"/>
    </p:embeddedFont>
    <p:embeddedFont>
      <p:font typeface="Calibri Light" panose="020F0302020204030204" pitchFamily="34" charset="0"/>
      <p:regular r:id="rId24"/>
      <p:italic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EBF7"/>
    <a:srgbClr val="FECC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oàng Thư" userId="21d31c9762d613a4" providerId="LiveId" clId="{3BB0656B-BEF1-CF47-85C4-8404ED6A4C9C}"/>
    <pc:docChg chg="undo custSel modSld">
      <pc:chgData name="Hoàng Thư" userId="21d31c9762d613a4" providerId="LiveId" clId="{3BB0656B-BEF1-CF47-85C4-8404ED6A4C9C}" dt="2019-09-30T12:08:49.244" v="35" actId="1076"/>
      <pc:docMkLst>
        <pc:docMk/>
      </pc:docMkLst>
      <pc:sldChg chg="delSp modSp delAnim">
        <pc:chgData name="Hoàng Thư" userId="21d31c9762d613a4" providerId="LiveId" clId="{3BB0656B-BEF1-CF47-85C4-8404ED6A4C9C}" dt="2019-09-30T12:08:49.244" v="35" actId="1076"/>
        <pc:sldMkLst>
          <pc:docMk/>
          <pc:sldMk cId="3795225164" sldId="259"/>
        </pc:sldMkLst>
        <pc:spChg chg="mod">
          <ac:chgData name="Hoàng Thư" userId="21d31c9762d613a4" providerId="LiveId" clId="{3BB0656B-BEF1-CF47-85C4-8404ED6A4C9C}" dt="2019-09-30T12:08:37.112" v="32" actId="1076"/>
          <ac:spMkLst>
            <pc:docMk/>
            <pc:sldMk cId="3795225164" sldId="259"/>
            <ac:spMk id="19" creationId="{A98ECE88-115D-4A1D-8452-F943FF1AC741}"/>
          </ac:spMkLst>
        </pc:spChg>
        <pc:spChg chg="mod">
          <ac:chgData name="Hoàng Thư" userId="21d31c9762d613a4" providerId="LiveId" clId="{3BB0656B-BEF1-CF47-85C4-8404ED6A4C9C}" dt="2019-09-30T12:08:41.795" v="33" actId="1076"/>
          <ac:spMkLst>
            <pc:docMk/>
            <pc:sldMk cId="3795225164" sldId="259"/>
            <ac:spMk id="21" creationId="{88E5E567-B90E-4275-AC51-C8D58F3AA2A7}"/>
          </ac:spMkLst>
        </pc:spChg>
        <pc:spChg chg="mod">
          <ac:chgData name="Hoàng Thư" userId="21d31c9762d613a4" providerId="LiveId" clId="{3BB0656B-BEF1-CF47-85C4-8404ED6A4C9C}" dt="2019-09-30T12:08:31.900" v="31" actId="1076"/>
          <ac:spMkLst>
            <pc:docMk/>
            <pc:sldMk cId="3795225164" sldId="259"/>
            <ac:spMk id="23" creationId="{64E263D4-FF99-4115-A750-399C550760EE}"/>
          </ac:spMkLst>
        </pc:spChg>
        <pc:spChg chg="mod">
          <ac:chgData name="Hoàng Thư" userId="21d31c9762d613a4" providerId="LiveId" clId="{3BB0656B-BEF1-CF47-85C4-8404ED6A4C9C}" dt="2019-09-30T12:08:49.244" v="35" actId="1076"/>
          <ac:spMkLst>
            <pc:docMk/>
            <pc:sldMk cId="3795225164" sldId="259"/>
            <ac:spMk id="25" creationId="{00BEFBB1-525B-415D-8E45-ADCB8FD217EA}"/>
          </ac:spMkLst>
        </pc:spChg>
        <pc:picChg chg="mod">
          <ac:chgData name="Hoàng Thư" userId="21d31c9762d613a4" providerId="LiveId" clId="{3BB0656B-BEF1-CF47-85C4-8404ED6A4C9C}" dt="2019-09-30T12:07:42.151" v="22" actId="1076"/>
          <ac:picMkLst>
            <pc:docMk/>
            <pc:sldMk cId="3795225164" sldId="259"/>
            <ac:picMk id="5" creationId="{A9E30F87-AC3B-464A-ACE1-7680D911652F}"/>
          </ac:picMkLst>
        </pc:picChg>
        <pc:picChg chg="del mod">
          <ac:chgData name="Hoàng Thư" userId="21d31c9762d613a4" providerId="LiveId" clId="{3BB0656B-BEF1-CF47-85C4-8404ED6A4C9C}" dt="2019-09-30T12:07:23.536" v="18" actId="478"/>
          <ac:picMkLst>
            <pc:docMk/>
            <pc:sldMk cId="3795225164" sldId="259"/>
            <ac:picMk id="20" creationId="{FA2065B4-32D5-4275-B2C9-8B5FF2ACCBD4}"/>
          </ac:picMkLst>
        </pc:picChg>
        <pc:picChg chg="del mod">
          <ac:chgData name="Hoàng Thư" userId="21d31c9762d613a4" providerId="LiveId" clId="{3BB0656B-BEF1-CF47-85C4-8404ED6A4C9C}" dt="2019-09-30T12:07:27.763" v="19" actId="478"/>
          <ac:picMkLst>
            <pc:docMk/>
            <pc:sldMk cId="3795225164" sldId="259"/>
            <ac:picMk id="22" creationId="{29116D89-5671-4377-A980-517B605BECAA}"/>
          </ac:picMkLst>
        </pc:picChg>
        <pc:picChg chg="mod">
          <ac:chgData name="Hoàng Thư" userId="21d31c9762d613a4" providerId="LiveId" clId="{3BB0656B-BEF1-CF47-85C4-8404ED6A4C9C}" dt="2019-09-30T12:08:21.307" v="30" actId="1076"/>
          <ac:picMkLst>
            <pc:docMk/>
            <pc:sldMk cId="3795225164" sldId="259"/>
            <ac:picMk id="24" creationId="{5D199BEE-8167-419B-B668-203E8A2CC00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B4B779-1BF0-4892-AE02-18119734E850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E91AE9-E3BA-49B2-9FAA-5381921659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559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80E0C2-0D4A-4881-ADBA-8A3F58F527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6581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C81C43-8C97-4787-9E67-6FEE1D84B4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8585F07-951E-439A-A7DB-15EAAACEFB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EF62ED7-EB9D-47A9-BF9F-E8FBF1E30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934A0AA-8FD5-4C86-8F31-3D31ABD0C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A3F7E8D-06E8-4965-9227-B2B540DF3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085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962CCB-63AE-4BC5-882D-1818C3CE3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1D9169F-AF3E-40B1-BC18-85A4C7B10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C11AE00-ACD7-4A15-B185-BC11A1F04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A037F78-7CCD-411A-9584-8030271C4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9E8F386-8401-4BD2-A118-F02C56B88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741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14702B4-D98D-4F11-BE96-F1FF275EA9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D53901C-0C8D-4F10-9997-6AE651BBC8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B6520DE-DAA5-40CC-A3CE-E592942F4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667F7B6-A811-4FA8-B655-68D93BFD5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ABD84E9-52C2-4612-8A21-06EFD27EA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7937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5E811432-9264-407C-9B36-56643A1691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149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3CF411-3DEF-46D1-B675-C48FED390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3C91509-E546-43FB-98D6-6B6565906F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B402C0-5D64-4FA8-B7A1-2DC509FE2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A69DC95-C7B6-475F-8785-3B9FAAAC7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8BDFA22-6D49-4339-B627-2EBBCC0B6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968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347905-26D5-4AAD-B9AA-0768E6AC4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2004625-889A-4B5E-91DF-886F4BF9A1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02DD92D-CB11-4825-A48A-651A8410E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2B2DDC4-A3D2-4682-8945-C0DA250DA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978F52F-B27B-49CB-A3E9-CD723026A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108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FD51D3-81D0-47D0-AFBB-001ADDD33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CBC757-CD1E-4576-A47C-CB261696FB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88A03A0-58CF-4752-9C67-37DF396D57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238A83D-B1BD-46AF-9B04-690C8CE8E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8369FEE-1515-4398-953A-3B8604E0B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B5AF395-FE11-4E4D-8D74-BFCA29B70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755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658389-E235-40B6-936E-696FC8944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14DAA47-EFF5-4C2F-9FDC-F931255CB5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2C21C54-9AE0-411F-9D51-FEFD85BFDA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0FFB7A6-68BD-4C89-BA50-7D80DB0757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EDE108A-A856-441A-966E-3E2BB71882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E5D45AB-AD0C-43BD-9C71-577057BE2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1C994C8-55A9-4DE7-A292-E46EFB616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7A0AFCDF-7718-40FD-9C0C-F867AE621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244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EA30F2-0C34-4AAF-BD4B-54C04629B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E8AC8DE-6E65-40FA-970C-7DD78403A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96379B1-A738-45D1-9C4D-7A96F3D6F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E3EE0E8-8B6F-4941-AE51-E8A78DF2C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43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C7FD9B6-FCA8-493A-8121-06350FF8D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6BAF242-37ED-4A7C-8CB1-E0E053739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E786D51-30FA-4C5E-AA2C-4F456027D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218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7A13A2-0F07-409B-831B-72D749F7D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75E48B1-9887-47FC-8B33-EFB791754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A22928A-5C9B-4E0E-ACA5-DAC8E8FE67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00497BF-46D2-4ED7-92A6-A0DF26DB8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FC497B6-F20A-41CF-BF5E-E84D9A71A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30B5738-71BB-4769-8CEA-5E666A5EB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940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A5FE272-8DF8-4794-AC33-8E0DC5354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B5D5AD1-1ACC-41B3-9D01-029208B9BC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1274EE8-8D24-4E30-85CE-3EAE8BCBF0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86C8062-9A78-4204-B41B-1281F0529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B8CE470-79B5-4EC6-A8D6-3CDD3BC8D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023C154-4DC8-4458-89AB-A8E9B3F91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8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76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5A2E02D-E0E2-4A80-8F57-8FE31FB5D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EE03057-A137-4B19-865C-2FC72969C7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0EFA37F-7CDF-4AA6-93AE-94B3FA4F4A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A6248-9075-44F6-BABA-ACCDFFA54742}" type="datetimeFigureOut">
              <a:rPr lang="en-US" smtClean="0"/>
              <a:t>12/28/2023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91D6ECB-C279-47B4-8FA3-DE1ADCE708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0248301-85C3-4A8E-BC22-25CE7E8FE5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515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9854FC87-64A4-4A69-AFB4-39764C7435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23851"/>
            <a:ext cx="12192000" cy="9534283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2CB05791-0FE1-4ED7-B149-2A2E95EF93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799" y="869949"/>
            <a:ext cx="10590001" cy="5308601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43F65BFD-9DF4-4310-B8F7-07CEBC710D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65684" y="-11410"/>
            <a:ext cx="2548038" cy="275014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818286E7-631D-4EEF-A839-04333EBD8A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65470" y="-11410"/>
            <a:ext cx="1976659" cy="244114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641F1DFB-6F27-41B0-89C2-70757A24608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60333" y="3981523"/>
            <a:ext cx="8202470" cy="265156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4B23EEB-2A68-6A40-9D9A-4797E255F279}"/>
              </a:ext>
            </a:extLst>
          </p:cNvPr>
          <p:cNvSpPr txBox="1"/>
          <p:nvPr/>
        </p:nvSpPr>
        <p:spPr>
          <a:xfrm>
            <a:off x="5030334" y="1803359"/>
            <a:ext cx="1717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F160710-4E0A-4F1D-88E4-AB99DADD1079}"/>
              </a:ext>
            </a:extLst>
          </p:cNvPr>
          <p:cNvSpPr txBox="1"/>
          <p:nvPr/>
        </p:nvSpPr>
        <p:spPr>
          <a:xfrm>
            <a:off x="4366454" y="2524161"/>
            <a:ext cx="50471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   </a:t>
            </a:r>
            <a:r>
              <a:rPr lang="en-US" sz="2800" b="1" dirty="0"/>
              <a:t>(Trang 114)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66197839"/>
      </p:ext>
    </p:extLst>
  </p:cSld>
  <p:clrMapOvr>
    <a:masterClrMapping/>
  </p:clrMapOvr>
  <p:transition spd="slow"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1">
            <a:extLst>
              <a:ext uri="{FF2B5EF4-FFF2-40B4-BE49-F238E27FC236}">
                <a16:creationId xmlns:a16="http://schemas.microsoft.com/office/drawing/2014/main" xmlns="" id="{F21EC9FA-76A9-A93E-7EE2-7B8A661B57DF}"/>
              </a:ext>
            </a:extLst>
          </p:cNvPr>
          <p:cNvSpPr/>
          <p:nvPr/>
        </p:nvSpPr>
        <p:spPr>
          <a:xfrm>
            <a:off x="1711708" y="1776823"/>
            <a:ext cx="3368292" cy="849993"/>
          </a:xfrm>
          <a:prstGeom prst="roundRect">
            <a:avLst/>
          </a:prstGeom>
          <a:solidFill>
            <a:schemeClr val="lt1">
              <a:alpha val="80000"/>
            </a:schemeClr>
          </a:solidFill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 : </a:t>
            </a: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ounded Rectangle 17">
            <a:extLst>
              <a:ext uri="{FF2B5EF4-FFF2-40B4-BE49-F238E27FC236}">
                <a16:creationId xmlns:a16="http://schemas.microsoft.com/office/drawing/2014/main" xmlns="" id="{3C9C875C-D753-E3DA-E09B-E546DA184348}"/>
              </a:ext>
            </a:extLst>
          </p:cNvPr>
          <p:cNvSpPr/>
          <p:nvPr/>
        </p:nvSpPr>
        <p:spPr>
          <a:xfrm>
            <a:off x="6609413" y="1760262"/>
            <a:ext cx="3289493" cy="849993"/>
          </a:xfrm>
          <a:prstGeom prst="roundRect">
            <a:avLst/>
          </a:prstGeom>
          <a:solidFill>
            <a:schemeClr val="lt1">
              <a:alpha val="80000"/>
            </a:schemeClr>
          </a:solidFill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600 : 3 </a:t>
            </a:r>
          </a:p>
        </p:txBody>
      </p:sp>
      <p:sp>
        <p:nvSpPr>
          <p:cNvPr id="6" name="Rounded Rectangle 44">
            <a:extLst>
              <a:ext uri="{FF2B5EF4-FFF2-40B4-BE49-F238E27FC236}">
                <a16:creationId xmlns:a16="http://schemas.microsoft.com/office/drawing/2014/main" xmlns="" id="{C553864B-2CEA-8407-3AE2-BC6D10E998B4}"/>
              </a:ext>
            </a:extLst>
          </p:cNvPr>
          <p:cNvSpPr/>
          <p:nvPr/>
        </p:nvSpPr>
        <p:spPr>
          <a:xfrm>
            <a:off x="1711708" y="3199360"/>
            <a:ext cx="3367706" cy="849993"/>
          </a:xfrm>
          <a:prstGeom prst="roundRect">
            <a:avLst/>
          </a:prstGeom>
          <a:solidFill>
            <a:schemeClr val="lt1">
              <a:alpha val="80000"/>
            </a:schemeClr>
          </a:solidFill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700 : </a:t>
            </a: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ounded Rectangle 50">
            <a:extLst>
              <a:ext uri="{FF2B5EF4-FFF2-40B4-BE49-F238E27FC236}">
                <a16:creationId xmlns:a16="http://schemas.microsoft.com/office/drawing/2014/main" xmlns="" id="{BDFC9DF3-E94E-4123-4504-AF965F44F58B}"/>
              </a:ext>
            </a:extLst>
          </p:cNvPr>
          <p:cNvSpPr/>
          <p:nvPr/>
        </p:nvSpPr>
        <p:spPr>
          <a:xfrm>
            <a:off x="6609413" y="3165307"/>
            <a:ext cx="3367707" cy="849993"/>
          </a:xfrm>
          <a:prstGeom prst="roundRect">
            <a:avLst/>
          </a:prstGeom>
          <a:solidFill>
            <a:schemeClr val="lt1">
              <a:alpha val="80000"/>
            </a:schemeClr>
          </a:solidFill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400 : 2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883782BC-7FF7-96D9-DAAB-C8D1DF969178}"/>
              </a:ext>
            </a:extLst>
          </p:cNvPr>
          <p:cNvGrpSpPr/>
          <p:nvPr/>
        </p:nvGrpSpPr>
        <p:grpSpPr>
          <a:xfrm>
            <a:off x="164303" y="264606"/>
            <a:ext cx="3732889" cy="959931"/>
            <a:chOff x="1190170" y="1148456"/>
            <a:chExt cx="3732889" cy="959931"/>
          </a:xfrm>
        </p:grpSpPr>
        <p:sp>
          <p:nvSpPr>
            <p:cNvPr id="9" name="Rounded Rectangle 62">
              <a:extLst>
                <a:ext uri="{FF2B5EF4-FFF2-40B4-BE49-F238E27FC236}">
                  <a16:creationId xmlns:a16="http://schemas.microsoft.com/office/drawing/2014/main" xmlns="" id="{373C7369-2C85-692C-7E80-4D24A546452A}"/>
                </a:ext>
              </a:extLst>
            </p:cNvPr>
            <p:cNvSpPr/>
            <p:nvPr/>
          </p:nvSpPr>
          <p:spPr>
            <a:xfrm>
              <a:off x="1190170" y="1233715"/>
              <a:ext cx="3732889" cy="749604"/>
            </a:xfrm>
            <a:prstGeom prst="roundRect">
              <a:avLst/>
            </a:prstGeom>
            <a:solidFill>
              <a:schemeClr val="bg1">
                <a:alpha val="83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     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.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Tính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nhẩm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?</a:t>
              </a:r>
            </a:p>
          </p:txBody>
        </p:sp>
        <p:pic>
          <p:nvPicPr>
            <p:cNvPr id="10" name="图片 19">
              <a:extLst>
                <a:ext uri="{FF2B5EF4-FFF2-40B4-BE49-F238E27FC236}">
                  <a16:creationId xmlns:a16="http://schemas.microsoft.com/office/drawing/2014/main" xmlns="" id="{132F43A5-4566-3C2F-F465-919F046C719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2505" y="1148456"/>
              <a:ext cx="931883" cy="959931"/>
            </a:xfrm>
            <a:prstGeom prst="rect">
              <a:avLst/>
            </a:prstGeom>
          </p:spPr>
        </p:pic>
      </p:grpSp>
      <p:sp>
        <p:nvSpPr>
          <p:cNvPr id="11" name="Rounded Rectangle 1">
            <a:extLst>
              <a:ext uri="{FF2B5EF4-FFF2-40B4-BE49-F238E27FC236}">
                <a16:creationId xmlns:a16="http://schemas.microsoft.com/office/drawing/2014/main" xmlns="" id="{F2AF57A7-4955-2C8B-A421-F1E597237985}"/>
              </a:ext>
            </a:extLst>
          </p:cNvPr>
          <p:cNvSpPr/>
          <p:nvPr/>
        </p:nvSpPr>
        <p:spPr>
          <a:xfrm>
            <a:off x="3477134" y="1834573"/>
            <a:ext cx="1480945" cy="754801"/>
          </a:xfrm>
          <a:prstGeom prst="roundRect">
            <a:avLst/>
          </a:prstGeom>
          <a:solidFill>
            <a:schemeClr val="bg1">
              <a:alpha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 200</a:t>
            </a:r>
          </a:p>
        </p:txBody>
      </p:sp>
      <p:sp>
        <p:nvSpPr>
          <p:cNvPr id="12" name="Rounded Rectangle 72">
            <a:extLst>
              <a:ext uri="{FF2B5EF4-FFF2-40B4-BE49-F238E27FC236}">
                <a16:creationId xmlns:a16="http://schemas.microsoft.com/office/drawing/2014/main" xmlns="" id="{51BE1360-3360-50A9-4658-EF311E2D7AEF}"/>
              </a:ext>
            </a:extLst>
          </p:cNvPr>
          <p:cNvSpPr/>
          <p:nvPr/>
        </p:nvSpPr>
        <p:spPr>
          <a:xfrm>
            <a:off x="3477133" y="3260499"/>
            <a:ext cx="1480945" cy="754801"/>
          </a:xfrm>
          <a:prstGeom prst="roundRect">
            <a:avLst/>
          </a:prstGeom>
          <a:solidFill>
            <a:schemeClr val="bg1">
              <a:alpha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 100</a:t>
            </a:r>
          </a:p>
        </p:txBody>
      </p:sp>
      <p:sp>
        <p:nvSpPr>
          <p:cNvPr id="13" name="Rounded Rectangle 76">
            <a:extLst>
              <a:ext uri="{FF2B5EF4-FFF2-40B4-BE49-F238E27FC236}">
                <a16:creationId xmlns:a16="http://schemas.microsoft.com/office/drawing/2014/main" xmlns="" id="{A4343CE2-B7D5-BCC2-52B2-31AE6B43195E}"/>
              </a:ext>
            </a:extLst>
          </p:cNvPr>
          <p:cNvSpPr/>
          <p:nvPr/>
        </p:nvSpPr>
        <p:spPr>
          <a:xfrm>
            <a:off x="8325870" y="1792072"/>
            <a:ext cx="1437890" cy="754801"/>
          </a:xfrm>
          <a:prstGeom prst="roundRect">
            <a:avLst/>
          </a:prstGeom>
          <a:solidFill>
            <a:schemeClr val="bg1">
              <a:alpha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 200</a:t>
            </a:r>
          </a:p>
        </p:txBody>
      </p:sp>
      <p:sp>
        <p:nvSpPr>
          <p:cNvPr id="14" name="Rounded Rectangle 80">
            <a:extLst>
              <a:ext uri="{FF2B5EF4-FFF2-40B4-BE49-F238E27FC236}">
                <a16:creationId xmlns:a16="http://schemas.microsoft.com/office/drawing/2014/main" xmlns="" id="{19E9D8D0-8073-69BB-D547-7D3E6C59C817}"/>
              </a:ext>
            </a:extLst>
          </p:cNvPr>
          <p:cNvSpPr/>
          <p:nvPr/>
        </p:nvSpPr>
        <p:spPr>
          <a:xfrm>
            <a:off x="8244590" y="3199360"/>
            <a:ext cx="1717040" cy="754801"/>
          </a:xfrm>
          <a:prstGeom prst="roundRect">
            <a:avLst/>
          </a:prstGeom>
          <a:solidFill>
            <a:schemeClr val="bg1">
              <a:alpha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 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9B20DCA0-CEC0-80D9-39F8-69D0F4BC2EB6}"/>
              </a:ext>
            </a:extLst>
          </p:cNvPr>
          <p:cNvSpPr txBox="1"/>
          <p:nvPr/>
        </p:nvSpPr>
        <p:spPr>
          <a:xfrm>
            <a:off x="164303" y="2169473"/>
            <a:ext cx="6592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prstClr val="black"/>
                </a:solidFill>
                <a:latin typeface="Calibri"/>
              </a:rPr>
              <a:t>b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99737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42AA19A-2204-D9FD-72CD-DF3820689E3E}"/>
              </a:ext>
            </a:extLst>
          </p:cNvPr>
          <p:cNvSpPr/>
          <p:nvPr/>
        </p:nvSpPr>
        <p:spPr>
          <a:xfrm>
            <a:off x="1124059" y="1473700"/>
            <a:ext cx="2519265" cy="9144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423 x 2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E6BA0C07-E2C3-308A-850E-789CA949AAAF}"/>
              </a:ext>
            </a:extLst>
          </p:cNvPr>
          <p:cNvSpPr/>
          <p:nvPr/>
        </p:nvSpPr>
        <p:spPr>
          <a:xfrm>
            <a:off x="4545044" y="1473700"/>
            <a:ext cx="2519265" cy="9144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107 x 9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3DD194E-7C80-2F80-8FDC-FA69ED52437A}"/>
              </a:ext>
            </a:extLst>
          </p:cNvPr>
          <p:cNvSpPr/>
          <p:nvPr/>
        </p:nvSpPr>
        <p:spPr>
          <a:xfrm>
            <a:off x="7979539" y="1473700"/>
            <a:ext cx="2519265" cy="9144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91 x 8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FA449ED2-440D-7A9A-CD99-FD087CB20C9D}"/>
              </a:ext>
            </a:extLst>
          </p:cNvPr>
          <p:cNvGrpSpPr/>
          <p:nvPr/>
        </p:nvGrpSpPr>
        <p:grpSpPr>
          <a:xfrm>
            <a:off x="1352521" y="3291590"/>
            <a:ext cx="8693649" cy="2058042"/>
            <a:chOff x="1352521" y="3291590"/>
            <a:chExt cx="8693649" cy="2058042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xmlns="" id="{EFA42985-DD8F-65CA-F73D-884DF8CC3D0B}"/>
                </a:ext>
              </a:extLst>
            </p:cNvPr>
            <p:cNvSpPr/>
            <p:nvPr/>
          </p:nvSpPr>
          <p:spPr>
            <a:xfrm>
              <a:off x="1352521" y="3308297"/>
              <a:ext cx="1809557" cy="2015867"/>
            </a:xfrm>
            <a:prstGeom prst="roundRect">
              <a:avLst/>
            </a:prstGeom>
            <a:ln w="28575"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+mj-lt"/>
              </a:endParaRP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xmlns="" id="{D6DE9AD5-1A59-EB94-D6CC-66E9CD3D288F}"/>
                </a:ext>
              </a:extLst>
            </p:cNvPr>
            <p:cNvSpPr/>
            <p:nvPr/>
          </p:nvSpPr>
          <p:spPr>
            <a:xfrm>
              <a:off x="4829827" y="3333765"/>
              <a:ext cx="1809557" cy="2015867"/>
            </a:xfrm>
            <a:prstGeom prst="roundRect">
              <a:avLst/>
            </a:prstGeom>
            <a:ln w="28575"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+mj-lt"/>
              </a:endParaRP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xmlns="" id="{B6324961-9209-FE4F-BE4D-378B92789B12}"/>
                </a:ext>
              </a:extLst>
            </p:cNvPr>
            <p:cNvSpPr/>
            <p:nvPr/>
          </p:nvSpPr>
          <p:spPr>
            <a:xfrm>
              <a:off x="8236613" y="3291590"/>
              <a:ext cx="1809557" cy="2058042"/>
            </a:xfrm>
            <a:prstGeom prst="roundRect">
              <a:avLst/>
            </a:prstGeom>
            <a:ln w="28575"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+mj-lt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9DF3BC7E-CA2F-72D9-A1E3-062C06FAE6C1}"/>
                </a:ext>
              </a:extLst>
            </p:cNvPr>
            <p:cNvSpPr txBox="1"/>
            <p:nvPr/>
          </p:nvSpPr>
          <p:spPr>
            <a:xfrm>
              <a:off x="1756531" y="3311679"/>
              <a:ext cx="9632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00FF"/>
                  </a:solidFill>
                  <a:latin typeface="+mj-lt"/>
                </a:rPr>
                <a:t> </a:t>
              </a:r>
              <a:r>
                <a:rPr lang="en-US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423</a:t>
              </a:r>
              <a:endPara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57739095-4239-98D7-B74D-7FDF836B2346}"/>
                </a:ext>
              </a:extLst>
            </p:cNvPr>
            <p:cNvCxnSpPr>
              <a:cxnSpLocks/>
            </p:cNvCxnSpPr>
            <p:nvPr/>
          </p:nvCxnSpPr>
          <p:spPr>
            <a:xfrm>
              <a:off x="1827073" y="4561341"/>
              <a:ext cx="846667" cy="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70404187-78B5-7953-7B9C-50F2F879A6F6}"/>
                </a:ext>
              </a:extLst>
            </p:cNvPr>
            <p:cNvSpPr txBox="1"/>
            <p:nvPr/>
          </p:nvSpPr>
          <p:spPr>
            <a:xfrm>
              <a:off x="1597460" y="3544082"/>
              <a:ext cx="34668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A6ABDFDB-9325-0715-F35F-48D51B91653D}"/>
                </a:ext>
              </a:extLst>
            </p:cNvPr>
            <p:cNvSpPr txBox="1"/>
            <p:nvPr/>
          </p:nvSpPr>
          <p:spPr>
            <a:xfrm>
              <a:off x="2056455" y="3972981"/>
              <a:ext cx="72432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00FF"/>
                  </a:solidFill>
                  <a:latin typeface="+mj-lt"/>
                </a:rPr>
                <a:t>   </a:t>
              </a:r>
              <a:r>
                <a:rPr lang="en-US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0DCAE29E-7310-7288-44B4-5FD540E88EC7}"/>
                </a:ext>
              </a:extLst>
            </p:cNvPr>
            <p:cNvSpPr txBox="1"/>
            <p:nvPr/>
          </p:nvSpPr>
          <p:spPr>
            <a:xfrm>
              <a:off x="5418193" y="3350221"/>
              <a:ext cx="9632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107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xmlns="" id="{D8691F48-DDBD-F558-171D-0A55D560940D}"/>
                </a:ext>
              </a:extLst>
            </p:cNvPr>
            <p:cNvCxnSpPr>
              <a:cxnSpLocks/>
            </p:cNvCxnSpPr>
            <p:nvPr/>
          </p:nvCxnSpPr>
          <p:spPr>
            <a:xfrm>
              <a:off x="5418193" y="4577650"/>
              <a:ext cx="1016934" cy="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0ACCAD30-FC6B-93C9-AD90-4D88AC024C4F}"/>
                </a:ext>
              </a:extLst>
            </p:cNvPr>
            <p:cNvSpPr txBox="1"/>
            <p:nvPr/>
          </p:nvSpPr>
          <p:spPr>
            <a:xfrm>
              <a:off x="5109641" y="3544081"/>
              <a:ext cx="34668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309972DF-C674-5DE6-E9FA-A98E6AD47A79}"/>
                </a:ext>
              </a:extLst>
            </p:cNvPr>
            <p:cNvSpPr txBox="1"/>
            <p:nvPr/>
          </p:nvSpPr>
          <p:spPr>
            <a:xfrm>
              <a:off x="5729613" y="3964751"/>
              <a:ext cx="68514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00FF"/>
                  </a:solidFill>
                  <a:latin typeface="+mj-lt"/>
                </a:rPr>
                <a:t>  </a:t>
              </a:r>
              <a:r>
                <a:rPr lang="en-US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7C80A1FB-8570-F66B-3AA5-53B09133B6FB}"/>
                </a:ext>
              </a:extLst>
            </p:cNvPr>
            <p:cNvSpPr txBox="1"/>
            <p:nvPr/>
          </p:nvSpPr>
          <p:spPr>
            <a:xfrm>
              <a:off x="8818880" y="3325830"/>
              <a:ext cx="8106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00FF"/>
                  </a:solidFill>
                  <a:latin typeface="+mj-lt"/>
                </a:rPr>
                <a:t> </a:t>
              </a:r>
              <a:r>
                <a:rPr lang="en-US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91</a:t>
              </a: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xmlns="" id="{F41267F4-A5A3-29B0-F2A8-A620C265CC1A}"/>
                </a:ext>
              </a:extLst>
            </p:cNvPr>
            <p:cNvCxnSpPr>
              <a:cxnSpLocks/>
            </p:cNvCxnSpPr>
            <p:nvPr/>
          </p:nvCxnSpPr>
          <p:spPr>
            <a:xfrm>
              <a:off x="8646692" y="4480622"/>
              <a:ext cx="962181" cy="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ABBB4EDE-BB72-F117-3F90-A138F82369CC}"/>
                </a:ext>
              </a:extLst>
            </p:cNvPr>
            <p:cNvSpPr txBox="1"/>
            <p:nvPr/>
          </p:nvSpPr>
          <p:spPr>
            <a:xfrm>
              <a:off x="8521025" y="3544080"/>
              <a:ext cx="34668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34E9B3FE-06E8-A7B4-E113-EDEA37C332ED}"/>
                </a:ext>
              </a:extLst>
            </p:cNvPr>
            <p:cNvSpPr txBox="1"/>
            <p:nvPr/>
          </p:nvSpPr>
          <p:spPr>
            <a:xfrm>
              <a:off x="8955023" y="3893466"/>
              <a:ext cx="9126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00FF"/>
                  </a:solidFill>
                  <a:latin typeface="+mj-lt"/>
                </a:rPr>
                <a:t>  </a:t>
              </a:r>
              <a:r>
                <a:rPr lang="en-US" sz="3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44" name="Google Shape;739;p10">
            <a:extLst>
              <a:ext uri="{FF2B5EF4-FFF2-40B4-BE49-F238E27FC236}">
                <a16:creationId xmlns:a16="http://schemas.microsoft.com/office/drawing/2014/main" xmlns="" id="{D969DF60-E1F7-CA34-6D68-4091008507FC}"/>
              </a:ext>
            </a:extLst>
          </p:cNvPr>
          <p:cNvSpPr txBox="1"/>
          <p:nvPr/>
        </p:nvSpPr>
        <p:spPr>
          <a:xfrm>
            <a:off x="1102448" y="436546"/>
            <a:ext cx="4900773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Đặt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tính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rồi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tính</a:t>
            </a:r>
            <a:endParaRPr kumimoji="0" sz="4000" b="1" i="0" u="none" strike="noStrike" kern="0" cap="none" spc="0" normalizeH="0" baseline="0" noProof="0" dirty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45" name="Google Shape;740;p10">
            <a:extLst>
              <a:ext uri="{FF2B5EF4-FFF2-40B4-BE49-F238E27FC236}">
                <a16:creationId xmlns:a16="http://schemas.microsoft.com/office/drawing/2014/main" xmlns="" id="{2BA1C6D4-7801-A3B3-E5EC-2A4112D1600B}"/>
              </a:ext>
            </a:extLst>
          </p:cNvPr>
          <p:cNvGrpSpPr/>
          <p:nvPr/>
        </p:nvGrpSpPr>
        <p:grpSpPr>
          <a:xfrm>
            <a:off x="1022252" y="522830"/>
            <a:ext cx="548640" cy="531408"/>
            <a:chOff x="1022252" y="612106"/>
            <a:chExt cx="548640" cy="531408"/>
          </a:xfrm>
        </p:grpSpPr>
        <p:sp>
          <p:nvSpPr>
            <p:cNvPr id="46" name="Google Shape;741;p10">
              <a:extLst>
                <a:ext uri="{FF2B5EF4-FFF2-40B4-BE49-F238E27FC236}">
                  <a16:creationId xmlns:a16="http://schemas.microsoft.com/office/drawing/2014/main" xmlns="" id="{5824D81F-B55A-4AE0-A894-C5DFE8F9735D}"/>
                </a:ext>
              </a:extLst>
            </p:cNvPr>
            <p:cNvSpPr/>
            <p:nvPr/>
          </p:nvSpPr>
          <p:spPr>
            <a:xfrm>
              <a:off x="1022252" y="615976"/>
              <a:ext cx="548640" cy="527538"/>
            </a:xfrm>
            <a:prstGeom prst="ellipse">
              <a:avLst/>
            </a:prstGeom>
            <a:solidFill>
              <a:srgbClr val="E04B5D"/>
            </a:solidFill>
            <a:ln w="25400" cap="flat" cmpd="sng">
              <a:solidFill>
                <a:srgbClr val="E04B5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742;p10">
              <a:extLst>
                <a:ext uri="{FF2B5EF4-FFF2-40B4-BE49-F238E27FC236}">
                  <a16:creationId xmlns:a16="http://schemas.microsoft.com/office/drawing/2014/main" xmlns="" id="{1EC2FD9D-84CE-7F1F-584D-C11CCF4FB761}"/>
                </a:ext>
              </a:extLst>
            </p:cNvPr>
            <p:cNvSpPr/>
            <p:nvPr/>
          </p:nvSpPr>
          <p:spPr>
            <a:xfrm>
              <a:off x="1102448" y="612106"/>
              <a:ext cx="388248" cy="5231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  <a:tabLst/>
                <a:defRPr/>
              </a:pPr>
              <a:r>
                <a:rPr lang="en-US" sz="2800" b="1" kern="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C406665B-F55F-5E14-7E8C-DF5088C45EFF}"/>
              </a:ext>
            </a:extLst>
          </p:cNvPr>
          <p:cNvSpPr txBox="1"/>
          <p:nvPr/>
        </p:nvSpPr>
        <p:spPr>
          <a:xfrm>
            <a:off x="424737" y="1892466"/>
            <a:ext cx="135542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prstClr val="black"/>
                </a:solidFill>
                <a:latin typeface="Calibri"/>
              </a:rPr>
              <a:t>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B5282FA6-5E0B-1C6A-69F0-F3A817F8A435}"/>
              </a:ext>
            </a:extLst>
          </p:cNvPr>
          <p:cNvSpPr txBox="1"/>
          <p:nvPr/>
        </p:nvSpPr>
        <p:spPr>
          <a:xfrm>
            <a:off x="1826177" y="4613330"/>
            <a:ext cx="11150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846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C2B7DC98-43AE-7AEC-4BC5-345E3317C16B}"/>
              </a:ext>
            </a:extLst>
          </p:cNvPr>
          <p:cNvSpPr txBox="1"/>
          <p:nvPr/>
        </p:nvSpPr>
        <p:spPr>
          <a:xfrm>
            <a:off x="5437261" y="4619312"/>
            <a:ext cx="9787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963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CAB727D6-D2D7-4323-8EB3-BBA833C40069}"/>
              </a:ext>
            </a:extLst>
          </p:cNvPr>
          <p:cNvSpPr txBox="1"/>
          <p:nvPr/>
        </p:nvSpPr>
        <p:spPr>
          <a:xfrm>
            <a:off x="8666687" y="4611082"/>
            <a:ext cx="11150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364</a:t>
            </a:r>
          </a:p>
        </p:txBody>
      </p:sp>
    </p:spTree>
    <p:extLst>
      <p:ext uri="{BB962C8B-B14F-4D97-AF65-F5344CB8AC3E}">
        <p14:creationId xmlns:p14="http://schemas.microsoft.com/office/powerpoint/2010/main" val="3516461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50" grpId="0"/>
      <p:bldP spid="5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39;p10">
            <a:extLst>
              <a:ext uri="{FF2B5EF4-FFF2-40B4-BE49-F238E27FC236}">
                <a16:creationId xmlns:a16="http://schemas.microsoft.com/office/drawing/2014/main" xmlns="" id="{11C7B5C5-41E4-4E24-C8C3-99FCBDBFA8D5}"/>
              </a:ext>
            </a:extLst>
          </p:cNvPr>
          <p:cNvSpPr txBox="1"/>
          <p:nvPr/>
        </p:nvSpPr>
        <p:spPr>
          <a:xfrm>
            <a:off x="1102448" y="436546"/>
            <a:ext cx="4900773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Đặt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tính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rồi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tính</a:t>
            </a:r>
            <a:endParaRPr kumimoji="0" sz="4000" b="1" i="0" u="none" strike="noStrike" kern="0" cap="none" spc="0" normalizeH="0" baseline="0" noProof="0" dirty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" name="Google Shape;740;p10">
            <a:extLst>
              <a:ext uri="{FF2B5EF4-FFF2-40B4-BE49-F238E27FC236}">
                <a16:creationId xmlns:a16="http://schemas.microsoft.com/office/drawing/2014/main" xmlns="" id="{7BF73ED3-47BD-FEDD-321A-E1804ECB79BB}"/>
              </a:ext>
            </a:extLst>
          </p:cNvPr>
          <p:cNvGrpSpPr/>
          <p:nvPr/>
        </p:nvGrpSpPr>
        <p:grpSpPr>
          <a:xfrm>
            <a:off x="1022252" y="522830"/>
            <a:ext cx="548640" cy="531408"/>
            <a:chOff x="1022252" y="612106"/>
            <a:chExt cx="548640" cy="531408"/>
          </a:xfrm>
        </p:grpSpPr>
        <p:sp>
          <p:nvSpPr>
            <p:cNvPr id="6" name="Google Shape;741;p10">
              <a:extLst>
                <a:ext uri="{FF2B5EF4-FFF2-40B4-BE49-F238E27FC236}">
                  <a16:creationId xmlns:a16="http://schemas.microsoft.com/office/drawing/2014/main" xmlns="" id="{58226216-68B0-9F13-72E7-27F3A2B2A30B}"/>
                </a:ext>
              </a:extLst>
            </p:cNvPr>
            <p:cNvSpPr/>
            <p:nvPr/>
          </p:nvSpPr>
          <p:spPr>
            <a:xfrm>
              <a:off x="1022252" y="615976"/>
              <a:ext cx="548640" cy="527538"/>
            </a:xfrm>
            <a:prstGeom prst="ellipse">
              <a:avLst/>
            </a:prstGeom>
            <a:solidFill>
              <a:srgbClr val="E04B5D"/>
            </a:solidFill>
            <a:ln w="25400" cap="flat" cmpd="sng">
              <a:solidFill>
                <a:srgbClr val="E04B5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67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742;p10">
              <a:extLst>
                <a:ext uri="{FF2B5EF4-FFF2-40B4-BE49-F238E27FC236}">
                  <a16:creationId xmlns:a16="http://schemas.microsoft.com/office/drawing/2014/main" xmlns="" id="{46DCA887-058D-C5E6-D872-4EFFE8B7AD87}"/>
                </a:ext>
              </a:extLst>
            </p:cNvPr>
            <p:cNvSpPr/>
            <p:nvPr/>
          </p:nvSpPr>
          <p:spPr>
            <a:xfrm>
              <a:off x="1102448" y="612106"/>
              <a:ext cx="388248" cy="5231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  <a:tabLst/>
                <a:defRPr/>
              </a:pPr>
              <a:r>
                <a:rPr lang="en-US" sz="2800" b="1" kern="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kumimoji="0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71E81307-CFE5-54A2-0854-3E6D442722AB}"/>
              </a:ext>
            </a:extLst>
          </p:cNvPr>
          <p:cNvSpPr/>
          <p:nvPr/>
        </p:nvSpPr>
        <p:spPr>
          <a:xfrm>
            <a:off x="900539" y="1443220"/>
            <a:ext cx="2519265" cy="9144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848 : 4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9A4B111-FD88-9F3E-1752-22450D1C7D68}"/>
              </a:ext>
            </a:extLst>
          </p:cNvPr>
          <p:cNvSpPr/>
          <p:nvPr/>
        </p:nvSpPr>
        <p:spPr>
          <a:xfrm>
            <a:off x="4545044" y="1443220"/>
            <a:ext cx="2519265" cy="9144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740 : 5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674E4442-DEA7-FD3E-2177-AECDEC72BB45}"/>
              </a:ext>
            </a:extLst>
          </p:cNvPr>
          <p:cNvSpPr/>
          <p:nvPr/>
        </p:nvSpPr>
        <p:spPr>
          <a:xfrm>
            <a:off x="8284339" y="1443220"/>
            <a:ext cx="2519265" cy="9144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569 : 9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23418C81-C302-1381-0474-FE1ED5AF1BB8}"/>
              </a:ext>
            </a:extLst>
          </p:cNvPr>
          <p:cNvSpPr/>
          <p:nvPr/>
        </p:nvSpPr>
        <p:spPr>
          <a:xfrm>
            <a:off x="1179801" y="3308297"/>
            <a:ext cx="1809557" cy="2015867"/>
          </a:xfrm>
          <a:prstGeom prst="roundRect">
            <a:avLst/>
          </a:prstGeom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6576348E-6798-42C9-9E81-60A18DC471E4}"/>
              </a:ext>
            </a:extLst>
          </p:cNvPr>
          <p:cNvSpPr/>
          <p:nvPr/>
        </p:nvSpPr>
        <p:spPr>
          <a:xfrm>
            <a:off x="4982227" y="3333765"/>
            <a:ext cx="1809557" cy="2015867"/>
          </a:xfrm>
          <a:prstGeom prst="roundRect">
            <a:avLst/>
          </a:prstGeom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C11747F0-C93F-11B6-6BB9-2E6A7F90D5E0}"/>
              </a:ext>
            </a:extLst>
          </p:cNvPr>
          <p:cNvSpPr/>
          <p:nvPr/>
        </p:nvSpPr>
        <p:spPr>
          <a:xfrm>
            <a:off x="8596096" y="3256224"/>
            <a:ext cx="1809557" cy="2058042"/>
          </a:xfrm>
          <a:prstGeom prst="roundRect">
            <a:avLst/>
          </a:prstGeom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42BC5FCC-A6DB-5930-8E37-07A1A48BD1AB}"/>
              </a:ext>
            </a:extLst>
          </p:cNvPr>
          <p:cNvGrpSpPr/>
          <p:nvPr/>
        </p:nvGrpSpPr>
        <p:grpSpPr>
          <a:xfrm>
            <a:off x="1146133" y="3411599"/>
            <a:ext cx="1700327" cy="873646"/>
            <a:chOff x="1075013" y="3411599"/>
            <a:chExt cx="1700327" cy="873646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3E776393-3ED1-ED3E-76AC-56281A299FA7}"/>
                </a:ext>
              </a:extLst>
            </p:cNvPr>
            <p:cNvSpPr txBox="1"/>
            <p:nvPr/>
          </p:nvSpPr>
          <p:spPr>
            <a:xfrm>
              <a:off x="1075013" y="3411599"/>
              <a:ext cx="96323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848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xmlns="" id="{8F2030A4-BD80-7CBF-74BF-C58152D917E4}"/>
                </a:ext>
              </a:extLst>
            </p:cNvPr>
            <p:cNvCxnSpPr>
              <a:cxnSpLocks/>
            </p:cNvCxnSpPr>
            <p:nvPr/>
          </p:nvCxnSpPr>
          <p:spPr>
            <a:xfrm>
              <a:off x="1928673" y="3850141"/>
              <a:ext cx="846667" cy="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5E79286F-A59E-59A3-2CF4-982514281C87}"/>
                </a:ext>
              </a:extLst>
            </p:cNvPr>
            <p:cNvSpPr txBox="1"/>
            <p:nvPr/>
          </p:nvSpPr>
          <p:spPr>
            <a:xfrm>
              <a:off x="2061396" y="3411599"/>
              <a:ext cx="49485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4</a:t>
              </a: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697FAA49-6080-C3D9-45F0-577763BD793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69279" y="3491425"/>
              <a:ext cx="0" cy="79382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99E907D9-CA65-3449-E041-0CFE6040BE50}"/>
              </a:ext>
            </a:extLst>
          </p:cNvPr>
          <p:cNvGrpSpPr/>
          <p:nvPr/>
        </p:nvGrpSpPr>
        <p:grpSpPr>
          <a:xfrm>
            <a:off x="4895173" y="3492879"/>
            <a:ext cx="1730807" cy="873646"/>
            <a:chOff x="1044533" y="3411599"/>
            <a:chExt cx="1730807" cy="873646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8F97FA08-B281-31B7-62A9-ACBC5109592D}"/>
                </a:ext>
              </a:extLst>
            </p:cNvPr>
            <p:cNvSpPr txBox="1"/>
            <p:nvPr/>
          </p:nvSpPr>
          <p:spPr>
            <a:xfrm>
              <a:off x="1044533" y="3411599"/>
              <a:ext cx="96323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740</a:t>
              </a: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xmlns="" id="{683F57BF-29B7-3203-E335-4615791AFA5D}"/>
                </a:ext>
              </a:extLst>
            </p:cNvPr>
            <p:cNvCxnSpPr>
              <a:cxnSpLocks/>
            </p:cNvCxnSpPr>
            <p:nvPr/>
          </p:nvCxnSpPr>
          <p:spPr>
            <a:xfrm>
              <a:off x="1928673" y="3850141"/>
              <a:ext cx="846667" cy="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A3A49448-D9BE-8786-4742-BD34CAB49006}"/>
                </a:ext>
              </a:extLst>
            </p:cNvPr>
            <p:cNvSpPr txBox="1"/>
            <p:nvPr/>
          </p:nvSpPr>
          <p:spPr>
            <a:xfrm>
              <a:off x="2061396" y="3411599"/>
              <a:ext cx="49485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5</a:t>
              </a: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xmlns="" id="{E239500B-0A9C-8F3D-55F1-925B87BF2E0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69279" y="3491425"/>
              <a:ext cx="0" cy="79382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1B3CB003-7E18-C673-8ADA-C0BB5A839C88}"/>
              </a:ext>
            </a:extLst>
          </p:cNvPr>
          <p:cNvGrpSpPr/>
          <p:nvPr/>
        </p:nvGrpSpPr>
        <p:grpSpPr>
          <a:xfrm>
            <a:off x="8510960" y="3420247"/>
            <a:ext cx="1740967" cy="873646"/>
            <a:chOff x="1034373" y="3411599"/>
            <a:chExt cx="1740967" cy="873646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FCDFA83C-5454-016E-DC74-C27AEBC05046}"/>
                </a:ext>
              </a:extLst>
            </p:cNvPr>
            <p:cNvSpPr txBox="1"/>
            <p:nvPr/>
          </p:nvSpPr>
          <p:spPr>
            <a:xfrm>
              <a:off x="1034373" y="3411599"/>
              <a:ext cx="96323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569</a:t>
              </a: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xmlns="" id="{3C83642A-DC16-5C17-F7C5-DC4EE6D2E875}"/>
                </a:ext>
              </a:extLst>
            </p:cNvPr>
            <p:cNvCxnSpPr>
              <a:cxnSpLocks/>
            </p:cNvCxnSpPr>
            <p:nvPr/>
          </p:nvCxnSpPr>
          <p:spPr>
            <a:xfrm>
              <a:off x="1928673" y="3850141"/>
              <a:ext cx="846667" cy="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20F4C118-0A03-A678-DE02-DF0FC998529B}"/>
                </a:ext>
              </a:extLst>
            </p:cNvPr>
            <p:cNvSpPr txBox="1"/>
            <p:nvPr/>
          </p:nvSpPr>
          <p:spPr>
            <a:xfrm>
              <a:off x="2061396" y="3411599"/>
              <a:ext cx="49485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9</a:t>
              </a: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xmlns="" id="{3807588E-8663-4386-EE03-007E742132F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69279" y="3491425"/>
              <a:ext cx="0" cy="79382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E7549EF8-F613-550F-0C1D-BA226244BA37}"/>
              </a:ext>
            </a:extLst>
          </p:cNvPr>
          <p:cNvSpPr txBox="1"/>
          <p:nvPr/>
        </p:nvSpPr>
        <p:spPr>
          <a:xfrm>
            <a:off x="204692" y="1813913"/>
            <a:ext cx="7255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prstClr val="black"/>
                </a:solidFill>
                <a:latin typeface="Calibri"/>
              </a:rPr>
              <a:t>b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9DA96054-4DED-9EC5-C507-916E24C20FE6}"/>
              </a:ext>
            </a:extLst>
          </p:cNvPr>
          <p:cNvSpPr txBox="1"/>
          <p:nvPr/>
        </p:nvSpPr>
        <p:spPr>
          <a:xfrm>
            <a:off x="1126841" y="3888335"/>
            <a:ext cx="494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4147D42D-2AC3-869C-4D70-925634485CDC}"/>
              </a:ext>
            </a:extLst>
          </p:cNvPr>
          <p:cNvSpPr txBox="1"/>
          <p:nvPr/>
        </p:nvSpPr>
        <p:spPr>
          <a:xfrm>
            <a:off x="1374266" y="4341698"/>
            <a:ext cx="494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E02465CE-CA8A-48A3-C5DC-20B4AE8E79AB}"/>
              </a:ext>
            </a:extLst>
          </p:cNvPr>
          <p:cNvSpPr txBox="1"/>
          <p:nvPr/>
        </p:nvSpPr>
        <p:spPr>
          <a:xfrm>
            <a:off x="2196425" y="3883774"/>
            <a:ext cx="494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8200D188-6F3E-6D2A-479E-046B607264EA}"/>
              </a:ext>
            </a:extLst>
          </p:cNvPr>
          <p:cNvSpPr txBox="1"/>
          <p:nvPr/>
        </p:nvSpPr>
        <p:spPr>
          <a:xfrm>
            <a:off x="1573243" y="4802241"/>
            <a:ext cx="494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BF193295-0AD2-ABD7-EA99-E8C4FCE6C338}"/>
              </a:ext>
            </a:extLst>
          </p:cNvPr>
          <p:cNvSpPr txBox="1"/>
          <p:nvPr/>
        </p:nvSpPr>
        <p:spPr>
          <a:xfrm>
            <a:off x="2423176" y="3883774"/>
            <a:ext cx="494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66636719-4044-CA2D-18A3-6AF0E3ECA8E8}"/>
              </a:ext>
            </a:extLst>
          </p:cNvPr>
          <p:cNvSpPr txBox="1"/>
          <p:nvPr/>
        </p:nvSpPr>
        <p:spPr>
          <a:xfrm>
            <a:off x="1998184" y="3899406"/>
            <a:ext cx="494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173EF591-6070-76B4-5DB3-301E2081B977}"/>
              </a:ext>
            </a:extLst>
          </p:cNvPr>
          <p:cNvSpPr txBox="1"/>
          <p:nvPr/>
        </p:nvSpPr>
        <p:spPr>
          <a:xfrm>
            <a:off x="1567242" y="4339104"/>
            <a:ext cx="494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8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05F12852-48EC-B43B-9E74-E51FBE860267}"/>
              </a:ext>
            </a:extLst>
          </p:cNvPr>
          <p:cNvSpPr txBox="1"/>
          <p:nvPr/>
        </p:nvSpPr>
        <p:spPr>
          <a:xfrm>
            <a:off x="1462018" y="3888335"/>
            <a:ext cx="494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66C5A574-E26B-333C-08FF-6D742E45FA4F}"/>
              </a:ext>
            </a:extLst>
          </p:cNvPr>
          <p:cNvSpPr txBox="1"/>
          <p:nvPr/>
        </p:nvSpPr>
        <p:spPr>
          <a:xfrm>
            <a:off x="5311981" y="4923087"/>
            <a:ext cx="494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1B33BDD5-37AD-7107-9A10-64D9DE28B089}"/>
              </a:ext>
            </a:extLst>
          </p:cNvPr>
          <p:cNvSpPr txBox="1"/>
          <p:nvPr/>
        </p:nvSpPr>
        <p:spPr>
          <a:xfrm>
            <a:off x="6156215" y="4006713"/>
            <a:ext cx="494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8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4B0D34FE-E94B-17D0-5944-F5B5E423395E}"/>
              </a:ext>
            </a:extLst>
          </p:cNvPr>
          <p:cNvSpPr txBox="1"/>
          <p:nvPr/>
        </p:nvSpPr>
        <p:spPr>
          <a:xfrm>
            <a:off x="5301129" y="4460168"/>
            <a:ext cx="494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B8663951-59B1-35A3-A590-E4D80AF3E5AC}"/>
              </a:ext>
            </a:extLst>
          </p:cNvPr>
          <p:cNvSpPr txBox="1"/>
          <p:nvPr/>
        </p:nvSpPr>
        <p:spPr>
          <a:xfrm>
            <a:off x="5103547" y="4446351"/>
            <a:ext cx="494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18487C49-0A1D-DCE9-A4FE-E5362DCED62E}"/>
              </a:ext>
            </a:extLst>
          </p:cNvPr>
          <p:cNvSpPr txBox="1"/>
          <p:nvPr/>
        </p:nvSpPr>
        <p:spPr>
          <a:xfrm>
            <a:off x="5928613" y="3991566"/>
            <a:ext cx="494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8E40FCE4-9BAD-62F8-2C3D-B1EEC5D1D36B}"/>
              </a:ext>
            </a:extLst>
          </p:cNvPr>
          <p:cNvSpPr txBox="1"/>
          <p:nvPr/>
        </p:nvSpPr>
        <p:spPr>
          <a:xfrm>
            <a:off x="5719293" y="3984432"/>
            <a:ext cx="494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EB044B1C-15AA-1F56-412B-7F2DE53D494E}"/>
              </a:ext>
            </a:extLst>
          </p:cNvPr>
          <p:cNvSpPr txBox="1"/>
          <p:nvPr/>
        </p:nvSpPr>
        <p:spPr>
          <a:xfrm>
            <a:off x="5091809" y="3969615"/>
            <a:ext cx="494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F1C33A28-44A5-E661-CB50-B8232D700037}"/>
              </a:ext>
            </a:extLst>
          </p:cNvPr>
          <p:cNvSpPr txBox="1"/>
          <p:nvPr/>
        </p:nvSpPr>
        <p:spPr>
          <a:xfrm>
            <a:off x="4882489" y="3991566"/>
            <a:ext cx="494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7B2951BB-B2AA-C912-5E96-CD7215B77A05}"/>
              </a:ext>
            </a:extLst>
          </p:cNvPr>
          <p:cNvSpPr txBox="1"/>
          <p:nvPr/>
        </p:nvSpPr>
        <p:spPr>
          <a:xfrm>
            <a:off x="9345398" y="3923131"/>
            <a:ext cx="494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B0543DED-8285-CC6E-D931-8DC83C7EA1C8}"/>
              </a:ext>
            </a:extLst>
          </p:cNvPr>
          <p:cNvSpPr txBox="1"/>
          <p:nvPr/>
        </p:nvSpPr>
        <p:spPr>
          <a:xfrm>
            <a:off x="8723322" y="3912655"/>
            <a:ext cx="494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FAC51FE5-C166-0610-D8F1-E7B4CF91736B}"/>
              </a:ext>
            </a:extLst>
          </p:cNvPr>
          <p:cNvSpPr txBox="1"/>
          <p:nvPr/>
        </p:nvSpPr>
        <p:spPr>
          <a:xfrm>
            <a:off x="8923000" y="3926142"/>
            <a:ext cx="494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9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81677DA2-33A6-0690-DC48-36501B5140C9}"/>
              </a:ext>
            </a:extLst>
          </p:cNvPr>
          <p:cNvSpPr txBox="1"/>
          <p:nvPr/>
        </p:nvSpPr>
        <p:spPr>
          <a:xfrm>
            <a:off x="9542589" y="3931421"/>
            <a:ext cx="494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9FBF8B63-CF55-EDC7-30EC-8F345D60D085}"/>
              </a:ext>
            </a:extLst>
          </p:cNvPr>
          <p:cNvSpPr txBox="1"/>
          <p:nvPr/>
        </p:nvSpPr>
        <p:spPr>
          <a:xfrm>
            <a:off x="8951015" y="4415539"/>
            <a:ext cx="494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940846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33" grpId="0"/>
      <p:bldP spid="34" grpId="0"/>
      <p:bldP spid="35" grpId="0"/>
      <p:bldP spid="36" grpId="0"/>
      <p:bldP spid="37" grpId="0"/>
      <p:bldP spid="38" grpId="0"/>
      <p:bldP spid="39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2" grpId="0"/>
      <p:bldP spid="53" grpId="0"/>
      <p:bldP spid="54" grpId="0"/>
      <p:bldP spid="5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BBCDFDF-7F73-7568-FBBA-38C26EB669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56196"/>
            <a:ext cx="2250440" cy="973163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0A9D7D0A-C76D-E7A8-8319-5FB09FA492DD}"/>
              </a:ext>
            </a:extLst>
          </p:cNvPr>
          <p:cNvGrpSpPr/>
          <p:nvPr/>
        </p:nvGrpSpPr>
        <p:grpSpPr>
          <a:xfrm>
            <a:off x="5982293" y="2004934"/>
            <a:ext cx="1977595" cy="1719986"/>
            <a:chOff x="1044533" y="3358258"/>
            <a:chExt cx="1730807" cy="1505028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7A1A8741-878D-2DD1-1B09-C28BEABA436F}"/>
                </a:ext>
              </a:extLst>
            </p:cNvPr>
            <p:cNvSpPr txBox="1"/>
            <p:nvPr/>
          </p:nvSpPr>
          <p:spPr>
            <a:xfrm>
              <a:off x="1044533" y="3358258"/>
              <a:ext cx="963238" cy="565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lang="en-US" sz="3600" b="1" dirty="0">
                  <a:solidFill>
                    <a:srgbClr val="0000FF"/>
                  </a:solidFill>
                  <a:latin typeface="Arial"/>
                </a:rPr>
                <a:t>510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F96522B1-312F-0ED1-E0D0-B2621411DA27}"/>
                </a:ext>
              </a:extLst>
            </p:cNvPr>
            <p:cNvCxnSpPr>
              <a:cxnSpLocks/>
            </p:cNvCxnSpPr>
            <p:nvPr/>
          </p:nvCxnSpPr>
          <p:spPr>
            <a:xfrm>
              <a:off x="1928673" y="3850141"/>
              <a:ext cx="846667" cy="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932E9352-57A0-B9EB-D090-1635C101511C}"/>
                </a:ext>
              </a:extLst>
            </p:cNvPr>
            <p:cNvSpPr txBox="1"/>
            <p:nvPr/>
          </p:nvSpPr>
          <p:spPr>
            <a:xfrm>
              <a:off x="2061396" y="3367149"/>
              <a:ext cx="494851" cy="565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lang="en-US" sz="3600" b="1" dirty="0">
                  <a:solidFill>
                    <a:srgbClr val="0000FF"/>
                  </a:solidFill>
                  <a:latin typeface="Arial"/>
                </a:rPr>
                <a:t>5</a:t>
              </a: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6003A5D3-9CCE-9137-28FE-89AF588781A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69279" y="3491425"/>
              <a:ext cx="0" cy="79382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C743B228-AE6A-B080-ABA2-B7C548558081}"/>
                </a:ext>
              </a:extLst>
            </p:cNvPr>
            <p:cNvSpPr txBox="1"/>
            <p:nvPr/>
          </p:nvSpPr>
          <p:spPr>
            <a:xfrm>
              <a:off x="1928673" y="3861933"/>
              <a:ext cx="726963" cy="565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lang="en-US" sz="3600" b="1" dirty="0">
                  <a:solidFill>
                    <a:srgbClr val="0000FF"/>
                  </a:solidFill>
                  <a:latin typeface="Arial"/>
                </a:rPr>
                <a:t>12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A6E1BBFB-48A9-89AA-DE57-979075255BDF}"/>
                </a:ext>
              </a:extLst>
            </p:cNvPr>
            <p:cNvSpPr txBox="1"/>
            <p:nvPr/>
          </p:nvSpPr>
          <p:spPr>
            <a:xfrm>
              <a:off x="1507106" y="4297731"/>
              <a:ext cx="494851" cy="565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lang="en-US" sz="3600" b="1" dirty="0">
                  <a:solidFill>
                    <a:srgbClr val="0000FF"/>
                  </a:solidFill>
                  <a:latin typeface="Arial"/>
                </a:rPr>
                <a:t>0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66145E16-8607-84AA-A06E-3C025F933012}"/>
              </a:ext>
            </a:extLst>
          </p:cNvPr>
          <p:cNvSpPr txBox="1"/>
          <p:nvPr/>
        </p:nvSpPr>
        <p:spPr>
          <a:xfrm>
            <a:off x="6084314" y="2567071"/>
            <a:ext cx="11094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Arial"/>
              </a:rPr>
              <a:t>010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B671FF21-760C-7F5E-BE04-E91BD46402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4909" y="3567507"/>
            <a:ext cx="590550" cy="542925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D15719B2-F836-3CE0-5D93-B11264202F7E}"/>
              </a:ext>
            </a:extLst>
          </p:cNvPr>
          <p:cNvGrpSpPr/>
          <p:nvPr/>
        </p:nvGrpSpPr>
        <p:grpSpPr>
          <a:xfrm>
            <a:off x="1815158" y="1999237"/>
            <a:ext cx="1935356" cy="1891436"/>
            <a:chOff x="1597460" y="3311679"/>
            <a:chExt cx="1402725" cy="1615068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5448542E-08C3-5F30-D86B-1376A14E0BAD}"/>
                </a:ext>
              </a:extLst>
            </p:cNvPr>
            <p:cNvSpPr txBox="1"/>
            <p:nvPr/>
          </p:nvSpPr>
          <p:spPr>
            <a:xfrm>
              <a:off x="1756531" y="3311679"/>
              <a:ext cx="124365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00FF"/>
                  </a:solidFill>
                  <a:latin typeface="+mj-lt"/>
                </a:rPr>
                <a:t> </a:t>
              </a:r>
              <a:r>
                <a:rPr lang="en-US" sz="3600" b="1" dirty="0">
                  <a:solidFill>
                    <a:srgbClr val="0000FF"/>
                  </a:solidFill>
                  <a:latin typeface="Arial"/>
                </a:rPr>
                <a:t>114</a:t>
              </a:r>
              <a:endParaRPr lang="en-US" sz="2800" b="1" dirty="0">
                <a:solidFill>
                  <a:srgbClr val="0000FF"/>
                </a:solidFill>
                <a:latin typeface="Arial"/>
              </a:endParaRP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xmlns="" id="{117CC9FF-9F33-F17F-A7F1-A61E423C244B}"/>
                </a:ext>
              </a:extLst>
            </p:cNvPr>
            <p:cNvCxnSpPr>
              <a:cxnSpLocks/>
            </p:cNvCxnSpPr>
            <p:nvPr/>
          </p:nvCxnSpPr>
          <p:spPr>
            <a:xfrm>
              <a:off x="1770804" y="4351883"/>
              <a:ext cx="846667" cy="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D664AD5F-C6AB-BE0E-0AEB-B75CE210106F}"/>
                </a:ext>
              </a:extLst>
            </p:cNvPr>
            <p:cNvSpPr txBox="1"/>
            <p:nvPr/>
          </p:nvSpPr>
          <p:spPr>
            <a:xfrm>
              <a:off x="1597460" y="3544082"/>
              <a:ext cx="34668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00FF"/>
                  </a:solidFill>
                  <a:latin typeface="Arial"/>
                </a:rPr>
                <a:t>x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5BE64B54-11E9-0468-852D-042E6133AA20}"/>
                </a:ext>
              </a:extLst>
            </p:cNvPr>
            <p:cNvSpPr txBox="1"/>
            <p:nvPr/>
          </p:nvSpPr>
          <p:spPr>
            <a:xfrm>
              <a:off x="1995443" y="3815152"/>
              <a:ext cx="72432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00FF"/>
                  </a:solidFill>
                  <a:latin typeface="+mj-lt"/>
                </a:rPr>
                <a:t>   </a:t>
              </a:r>
              <a:r>
                <a:rPr lang="en-US" sz="3600" b="1" dirty="0">
                  <a:solidFill>
                    <a:srgbClr val="0000FF"/>
                  </a:solidFill>
                  <a:latin typeface="Arial"/>
                </a:rPr>
                <a:t>6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D87E18A2-BABB-C77B-4069-5B57D8B25617}"/>
                </a:ext>
              </a:extLst>
            </p:cNvPr>
            <p:cNvSpPr txBox="1"/>
            <p:nvPr/>
          </p:nvSpPr>
          <p:spPr>
            <a:xfrm>
              <a:off x="1745603" y="4374855"/>
              <a:ext cx="963238" cy="5518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00FF"/>
                  </a:solidFill>
                  <a:latin typeface="+mj-lt"/>
                </a:rPr>
                <a:t> </a:t>
              </a:r>
              <a:r>
                <a:rPr lang="en-US" sz="3600" b="1" dirty="0">
                  <a:solidFill>
                    <a:srgbClr val="0000FF"/>
                  </a:solidFill>
                  <a:latin typeface="Arial"/>
                </a:rPr>
                <a:t>684</a:t>
              </a:r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7D700731-4391-405A-C458-B15F9CC083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1817" y="3583205"/>
            <a:ext cx="590550" cy="542925"/>
          </a:xfrm>
          <a:prstGeom prst="rect">
            <a:avLst/>
          </a:prstGeom>
        </p:spPr>
      </p:pic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xmlns="" id="{D7952D92-C86B-C42F-45C8-E57BCA8DE52D}"/>
              </a:ext>
            </a:extLst>
          </p:cNvPr>
          <p:cNvSpPr/>
          <p:nvPr/>
        </p:nvSpPr>
        <p:spPr>
          <a:xfrm>
            <a:off x="3750514" y="3583205"/>
            <a:ext cx="590550" cy="542925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xmlns="" id="{66FDF934-4EDD-AF24-1D34-6E75531A480D}"/>
              </a:ext>
            </a:extLst>
          </p:cNvPr>
          <p:cNvSpPr/>
          <p:nvPr/>
        </p:nvSpPr>
        <p:spPr>
          <a:xfrm>
            <a:off x="8143591" y="3567506"/>
            <a:ext cx="590550" cy="542925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803630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xmlns="" id="{D1CDFF9E-F433-0BF8-FB21-D6847614906D}"/>
              </a:ext>
            </a:extLst>
          </p:cNvPr>
          <p:cNvSpPr/>
          <p:nvPr/>
        </p:nvSpPr>
        <p:spPr>
          <a:xfrm>
            <a:off x="381000" y="426720"/>
            <a:ext cx="802640" cy="64008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F71360E-F365-311C-8041-2A33DF0E5FB8}"/>
              </a:ext>
            </a:extLst>
          </p:cNvPr>
          <p:cNvSpPr txBox="1"/>
          <p:nvPr/>
        </p:nvSpPr>
        <p:spPr>
          <a:xfrm>
            <a:off x="1183640" y="426720"/>
            <a:ext cx="102971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256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bánh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bánh.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bánh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2769A90-A8E9-3590-DD8C-6363A8AB8CBE}"/>
              </a:ext>
            </a:extLst>
          </p:cNvPr>
          <p:cNvSpPr txBox="1"/>
          <p:nvPr/>
        </p:nvSpPr>
        <p:spPr>
          <a:xfrm>
            <a:off x="2148840" y="2186910"/>
            <a:ext cx="172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B8891DE-5AA5-0AE9-B81C-19DFA568F941}"/>
              </a:ext>
            </a:extLst>
          </p:cNvPr>
          <p:cNvSpPr txBox="1"/>
          <p:nvPr/>
        </p:nvSpPr>
        <p:spPr>
          <a:xfrm>
            <a:off x="1183640" y="3048000"/>
            <a:ext cx="4988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1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3077D73-03F3-33A0-B708-21D0946B86B8}"/>
              </a:ext>
            </a:extLst>
          </p:cNvPr>
          <p:cNvSpPr txBox="1"/>
          <p:nvPr/>
        </p:nvSpPr>
        <p:spPr>
          <a:xfrm>
            <a:off x="1183640" y="3632775"/>
            <a:ext cx="4988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256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…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bánh?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2799B031-F92F-A720-E8F8-DA9119DC04DB}"/>
              </a:ext>
            </a:extLst>
          </p:cNvPr>
          <p:cNvCxnSpPr/>
          <p:nvPr/>
        </p:nvCxnSpPr>
        <p:spPr>
          <a:xfrm>
            <a:off x="5313680" y="2186910"/>
            <a:ext cx="81280" cy="357393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03BDF7B-5964-15DC-3030-742EA62C4B5C}"/>
              </a:ext>
            </a:extLst>
          </p:cNvPr>
          <p:cNvSpPr txBox="1"/>
          <p:nvPr/>
        </p:nvSpPr>
        <p:spPr>
          <a:xfrm>
            <a:off x="7482840" y="2186910"/>
            <a:ext cx="172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D193A55-79C3-2565-4E90-3C0E8784F807}"/>
              </a:ext>
            </a:extLst>
          </p:cNvPr>
          <p:cNvSpPr txBox="1"/>
          <p:nvPr/>
        </p:nvSpPr>
        <p:spPr>
          <a:xfrm>
            <a:off x="5684520" y="3027679"/>
            <a:ext cx="6101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bánh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B6173E02-7CD2-72D6-3A78-6ECEA11DBB1E}"/>
              </a:ext>
            </a:extLst>
          </p:cNvPr>
          <p:cNvSpPr txBox="1"/>
          <p:nvPr/>
        </p:nvSpPr>
        <p:spPr>
          <a:xfrm>
            <a:off x="6332220" y="3616700"/>
            <a:ext cx="4676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256   :    8    =   32 (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D0524F2C-8AC0-23AF-D90D-A739E4EE56A3}"/>
              </a:ext>
            </a:extLst>
          </p:cNvPr>
          <p:cNvSpPr txBox="1"/>
          <p:nvPr/>
        </p:nvSpPr>
        <p:spPr>
          <a:xfrm>
            <a:off x="8326120" y="4203986"/>
            <a:ext cx="4006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32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bánh</a:t>
            </a:r>
          </a:p>
        </p:txBody>
      </p:sp>
    </p:spTree>
    <p:extLst>
      <p:ext uri="{BB962C8B-B14F-4D97-AF65-F5344CB8AC3E}">
        <p14:creationId xmlns:p14="http://schemas.microsoft.com/office/powerpoint/2010/main" val="1578578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3" grpId="0"/>
      <p:bldP spid="14" grpId="0"/>
      <p:bldP spid="15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A9FB8A6-D724-6B0F-5CE2-7C8BBE7C3B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815" y="955040"/>
            <a:ext cx="9782715" cy="298704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89245A46-9DFE-0CBE-0B18-E152CA8B0560}"/>
              </a:ext>
            </a:extLst>
          </p:cNvPr>
          <p:cNvSpPr/>
          <p:nvPr/>
        </p:nvSpPr>
        <p:spPr>
          <a:xfrm>
            <a:off x="3566160" y="3108960"/>
            <a:ext cx="589280" cy="44704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901E8E40-1A36-4898-12E1-3AFA665BA6AA}"/>
              </a:ext>
            </a:extLst>
          </p:cNvPr>
          <p:cNvSpPr/>
          <p:nvPr/>
        </p:nvSpPr>
        <p:spPr>
          <a:xfrm>
            <a:off x="2987040" y="1920240"/>
            <a:ext cx="579120" cy="51816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8E47C162-E051-ACD3-B9E1-F7A0FB785738}"/>
              </a:ext>
            </a:extLst>
          </p:cNvPr>
          <p:cNvSpPr/>
          <p:nvPr/>
        </p:nvSpPr>
        <p:spPr>
          <a:xfrm>
            <a:off x="8178800" y="3058160"/>
            <a:ext cx="589280" cy="52832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36C9FF3A-30A6-34B1-6827-D04EEF0942AC}"/>
              </a:ext>
            </a:extLst>
          </p:cNvPr>
          <p:cNvSpPr/>
          <p:nvPr/>
        </p:nvSpPr>
        <p:spPr>
          <a:xfrm>
            <a:off x="9316720" y="1910080"/>
            <a:ext cx="579120" cy="51816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7602E34D-5AE1-7216-32E9-572D865916EF}"/>
              </a:ext>
            </a:extLst>
          </p:cNvPr>
          <p:cNvSpPr/>
          <p:nvPr/>
        </p:nvSpPr>
        <p:spPr>
          <a:xfrm>
            <a:off x="8869682" y="2997200"/>
            <a:ext cx="589280" cy="58928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059045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xmlns="" id="{2748C324-9C1D-0F8E-F7F4-8DC16992A9A6}"/>
              </a:ext>
            </a:extLst>
          </p:cNvPr>
          <p:cNvSpPr/>
          <p:nvPr/>
        </p:nvSpPr>
        <p:spPr>
          <a:xfrm>
            <a:off x="2794000" y="1270000"/>
            <a:ext cx="6553200" cy="2590800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DỤNG, TRẢI NGHIỆM</a:t>
            </a:r>
          </a:p>
        </p:txBody>
      </p:sp>
    </p:spTree>
    <p:extLst>
      <p:ext uri="{BB962C8B-B14F-4D97-AF65-F5344CB8AC3E}">
        <p14:creationId xmlns:p14="http://schemas.microsoft.com/office/powerpoint/2010/main" val="32599620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4CD6FD8-81AA-42B8-272D-7BE7593F39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1780" y="2468880"/>
            <a:ext cx="6710680" cy="177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8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964131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F8A28A4-4681-4BA9-86E8-2C3B0F385B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729" y="883919"/>
            <a:ext cx="2857500" cy="2857500"/>
          </a:xfrm>
          <a:prstGeom prst="rect">
            <a:avLst/>
          </a:prstGeom>
        </p:spPr>
      </p:pic>
      <p:sp>
        <p:nvSpPr>
          <p:cNvPr id="8" name="Hexagon 7">
            <a:extLst>
              <a:ext uri="{FF2B5EF4-FFF2-40B4-BE49-F238E27FC236}">
                <a16:creationId xmlns:a16="http://schemas.microsoft.com/office/drawing/2014/main" xmlns="" id="{D19A5806-7592-478F-A44B-3D1C8234DB7B}"/>
              </a:ext>
            </a:extLst>
          </p:cNvPr>
          <p:cNvSpPr/>
          <p:nvPr/>
        </p:nvSpPr>
        <p:spPr>
          <a:xfrm>
            <a:off x="315850" y="13792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Ong</a:t>
            </a:r>
            <a:endParaRPr lang="en-US" sz="6600"/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xmlns="" id="{ECB32C92-7DDE-4979-AB3A-808B65CBF3F1}"/>
              </a:ext>
            </a:extLst>
          </p:cNvPr>
          <p:cNvSpPr/>
          <p:nvPr/>
        </p:nvSpPr>
        <p:spPr>
          <a:xfrm>
            <a:off x="2471927" y="1981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non</a:t>
            </a:r>
            <a:endParaRPr lang="en-US" sz="6600"/>
          </a:p>
        </p:txBody>
      </p:sp>
      <p:sp>
        <p:nvSpPr>
          <p:cNvPr id="10" name="Hexagon 9">
            <a:extLst>
              <a:ext uri="{FF2B5EF4-FFF2-40B4-BE49-F238E27FC236}">
                <a16:creationId xmlns:a16="http://schemas.microsoft.com/office/drawing/2014/main" xmlns="" id="{CABDF488-8BEB-4D77-A429-CFB91F278DD1}"/>
              </a:ext>
            </a:extLst>
          </p:cNvPr>
          <p:cNvSpPr/>
          <p:nvPr/>
        </p:nvSpPr>
        <p:spPr>
          <a:xfrm>
            <a:off x="6784081" y="25603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việc</a:t>
            </a:r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xmlns="" id="{199C24C2-6B91-4322-BDB4-819FF0CB9BE4}"/>
              </a:ext>
            </a:extLst>
          </p:cNvPr>
          <p:cNvSpPr/>
          <p:nvPr/>
        </p:nvSpPr>
        <p:spPr>
          <a:xfrm>
            <a:off x="4628004" y="13792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học</a:t>
            </a:r>
            <a:endParaRPr lang="en-US" sz="660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D27D7D99-9E1A-47C2-9A0E-04166401D7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952" y="3436622"/>
            <a:ext cx="2650039" cy="2661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873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1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3" grpId="0" animBg="1"/>
      <p:bldP spid="1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70" y="2812731"/>
            <a:ext cx="2934336" cy="29343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9129" y="174331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xmlns="" id="{0667024D-077C-41FB-84FC-D91D5651A194}"/>
              </a:ext>
            </a:extLst>
          </p:cNvPr>
          <p:cNvSpPr/>
          <p:nvPr/>
        </p:nvSpPr>
        <p:spPr>
          <a:xfrm>
            <a:off x="3096603" y="386086"/>
            <a:ext cx="4886325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 x 3 = ?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7" y="1603081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A98ECE88-115D-4A1D-8452-F943FF1AC741}"/>
              </a:ext>
            </a:extLst>
          </p:cNvPr>
          <p:cNvSpPr/>
          <p:nvPr/>
        </p:nvSpPr>
        <p:spPr>
          <a:xfrm>
            <a:off x="39494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90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165" y="2812731"/>
            <a:ext cx="2934336" cy="2934336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88E5E567-B90E-4275-AC51-C8D58F3AA2A7}"/>
              </a:ext>
            </a:extLst>
          </p:cNvPr>
          <p:cNvSpPr/>
          <p:nvPr/>
        </p:nvSpPr>
        <p:spPr>
          <a:xfrm>
            <a:off x="322724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80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460" y="2812731"/>
            <a:ext cx="2934336" cy="2934336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64E263D4-FF99-4115-A750-399C550760EE}"/>
              </a:ext>
            </a:extLst>
          </p:cNvPr>
          <p:cNvSpPr/>
          <p:nvPr/>
        </p:nvSpPr>
        <p:spPr>
          <a:xfrm>
            <a:off x="605953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60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755" y="2812731"/>
            <a:ext cx="2934336" cy="2934336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00BEFBB1-525B-415D-8E45-ADCB8FD217EA}"/>
              </a:ext>
            </a:extLst>
          </p:cNvPr>
          <p:cNvSpPr/>
          <p:nvPr/>
        </p:nvSpPr>
        <p:spPr>
          <a:xfrm>
            <a:off x="889183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33</a:t>
            </a:r>
          </a:p>
        </p:txBody>
      </p:sp>
    </p:spTree>
    <p:extLst>
      <p:ext uri="{BB962C8B-B14F-4D97-AF65-F5344CB8AC3E}">
        <p14:creationId xmlns:p14="http://schemas.microsoft.com/office/powerpoint/2010/main" val="3005916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70" y="2812731"/>
            <a:ext cx="2934336" cy="29343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7" y="1603081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A98ECE88-115D-4A1D-8452-F943FF1AC741}"/>
              </a:ext>
            </a:extLst>
          </p:cNvPr>
          <p:cNvSpPr/>
          <p:nvPr/>
        </p:nvSpPr>
        <p:spPr>
          <a:xfrm>
            <a:off x="39494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60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165" y="2812731"/>
            <a:ext cx="2934336" cy="2934336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88E5E567-B90E-4275-AC51-C8D58F3AA2A7}"/>
              </a:ext>
            </a:extLst>
          </p:cNvPr>
          <p:cNvSpPr/>
          <p:nvPr/>
        </p:nvSpPr>
        <p:spPr>
          <a:xfrm>
            <a:off x="322724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80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460" y="2812731"/>
            <a:ext cx="2934336" cy="2934336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64E263D4-FF99-4115-A750-399C550760EE}"/>
              </a:ext>
            </a:extLst>
          </p:cNvPr>
          <p:cNvSpPr/>
          <p:nvPr/>
        </p:nvSpPr>
        <p:spPr>
          <a:xfrm>
            <a:off x="605953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70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755" y="2812731"/>
            <a:ext cx="2934336" cy="2934336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00BEFBB1-525B-415D-8E45-ADCB8FD217EA}"/>
              </a:ext>
            </a:extLst>
          </p:cNvPr>
          <p:cNvSpPr/>
          <p:nvPr/>
        </p:nvSpPr>
        <p:spPr>
          <a:xfrm>
            <a:off x="889183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xmlns="" id="{26AADD2A-8942-1B50-C9B5-8FFC12BCB96B}"/>
              </a:ext>
            </a:extLst>
          </p:cNvPr>
          <p:cNvSpPr/>
          <p:nvPr/>
        </p:nvSpPr>
        <p:spPr>
          <a:xfrm>
            <a:off x="3096603" y="386086"/>
            <a:ext cx="4886325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 x 4  = ?</a:t>
            </a:r>
          </a:p>
        </p:txBody>
      </p:sp>
    </p:spTree>
    <p:extLst>
      <p:ext uri="{BB962C8B-B14F-4D97-AF65-F5344CB8AC3E}">
        <p14:creationId xmlns:p14="http://schemas.microsoft.com/office/powerpoint/2010/main" val="1382421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3" grpId="0" animBg="1"/>
      <p:bldP spid="25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70" y="2812731"/>
            <a:ext cx="2934336" cy="29343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7" y="1603081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A98ECE88-115D-4A1D-8452-F943FF1AC741}"/>
              </a:ext>
            </a:extLst>
          </p:cNvPr>
          <p:cNvSpPr/>
          <p:nvPr/>
        </p:nvSpPr>
        <p:spPr>
          <a:xfrm>
            <a:off x="39494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38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165" y="2812731"/>
            <a:ext cx="2934336" cy="2934336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88E5E567-B90E-4275-AC51-C8D58F3AA2A7}"/>
              </a:ext>
            </a:extLst>
          </p:cNvPr>
          <p:cNvSpPr/>
          <p:nvPr/>
        </p:nvSpPr>
        <p:spPr>
          <a:xfrm>
            <a:off x="322724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42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460" y="2812731"/>
            <a:ext cx="2934336" cy="2934336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64E263D4-FF99-4115-A750-399C550760EE}"/>
              </a:ext>
            </a:extLst>
          </p:cNvPr>
          <p:cNvSpPr/>
          <p:nvPr/>
        </p:nvSpPr>
        <p:spPr>
          <a:xfrm>
            <a:off x="605953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80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755" y="2812731"/>
            <a:ext cx="2934336" cy="2934336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00BEFBB1-525B-415D-8E45-ADCB8FD217EA}"/>
              </a:ext>
            </a:extLst>
          </p:cNvPr>
          <p:cNvSpPr/>
          <p:nvPr/>
        </p:nvSpPr>
        <p:spPr>
          <a:xfrm>
            <a:off x="889183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20</a:t>
            </a:r>
          </a:p>
        </p:txBody>
      </p:sp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xmlns="" id="{E2C512E0-A7BD-6BFA-2121-006F8E72138A}"/>
              </a:ext>
            </a:extLst>
          </p:cNvPr>
          <p:cNvSpPr/>
          <p:nvPr/>
        </p:nvSpPr>
        <p:spPr>
          <a:xfrm>
            <a:off x="3096603" y="386086"/>
            <a:ext cx="4886325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 : 2 = ?</a:t>
            </a:r>
          </a:p>
        </p:txBody>
      </p:sp>
    </p:spTree>
    <p:extLst>
      <p:ext uri="{BB962C8B-B14F-4D97-AF65-F5344CB8AC3E}">
        <p14:creationId xmlns:p14="http://schemas.microsoft.com/office/powerpoint/2010/main" val="3039359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3" grpId="0" animBg="1"/>
      <p:bldP spid="25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F8A28A4-4681-4BA9-86E8-2C3B0F385B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729" y="883919"/>
            <a:ext cx="2857500" cy="2857500"/>
          </a:xfrm>
          <a:prstGeom prst="rect">
            <a:avLst/>
          </a:prstGeom>
        </p:spPr>
      </p:pic>
      <p:sp>
        <p:nvSpPr>
          <p:cNvPr id="8" name="Hexagon 7">
            <a:extLst>
              <a:ext uri="{FF2B5EF4-FFF2-40B4-BE49-F238E27FC236}">
                <a16:creationId xmlns:a16="http://schemas.microsoft.com/office/drawing/2014/main" xmlns="" id="{D19A5806-7592-478F-A44B-3D1C8234DB7B}"/>
              </a:ext>
            </a:extLst>
          </p:cNvPr>
          <p:cNvSpPr/>
          <p:nvPr/>
        </p:nvSpPr>
        <p:spPr>
          <a:xfrm>
            <a:off x="315850" y="13792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/>
              <a:t>CHÚC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xmlns="" id="{ECB32C92-7DDE-4979-AB3A-808B65CBF3F1}"/>
              </a:ext>
            </a:extLst>
          </p:cNvPr>
          <p:cNvSpPr/>
          <p:nvPr/>
        </p:nvSpPr>
        <p:spPr>
          <a:xfrm>
            <a:off x="2471927" y="1981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/>
              <a:t>MỪNG</a:t>
            </a:r>
          </a:p>
        </p:txBody>
      </p:sp>
      <p:sp>
        <p:nvSpPr>
          <p:cNvPr id="10" name="Hexagon 9">
            <a:extLst>
              <a:ext uri="{FF2B5EF4-FFF2-40B4-BE49-F238E27FC236}">
                <a16:creationId xmlns:a16="http://schemas.microsoft.com/office/drawing/2014/main" xmlns="" id="{CABDF488-8BEB-4D77-A429-CFB91F278DD1}"/>
              </a:ext>
            </a:extLst>
          </p:cNvPr>
          <p:cNvSpPr/>
          <p:nvPr/>
        </p:nvSpPr>
        <p:spPr>
          <a:xfrm>
            <a:off x="6784081" y="25603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/>
              <a:t>NON</a:t>
            </a:r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xmlns="" id="{199C24C2-6B91-4322-BDB4-819FF0CB9BE4}"/>
              </a:ext>
            </a:extLst>
          </p:cNvPr>
          <p:cNvSpPr/>
          <p:nvPr/>
        </p:nvSpPr>
        <p:spPr>
          <a:xfrm>
            <a:off x="4628004" y="13792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/>
              <a:t>ONG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D27D7D99-9E1A-47C2-9A0E-04166401D7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952" y="3436622"/>
            <a:ext cx="2650039" cy="2661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590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1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3" grpId="0" animBg="1"/>
      <p:bldP spid="1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487;p33">
            <a:extLst>
              <a:ext uri="{FF2B5EF4-FFF2-40B4-BE49-F238E27FC236}">
                <a16:creationId xmlns:a16="http://schemas.microsoft.com/office/drawing/2014/main" xmlns="" id="{FAD77BE1-126B-C534-D8D1-5A89694D793E}"/>
              </a:ext>
            </a:extLst>
          </p:cNvPr>
          <p:cNvSpPr txBox="1">
            <a:spLocks/>
          </p:cNvSpPr>
          <p:nvPr/>
        </p:nvSpPr>
        <p:spPr>
          <a:xfrm>
            <a:off x="1405755" y="701874"/>
            <a:ext cx="8652385" cy="509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267" tIns="81267" rIns="81267" bIns="8126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9pPr>
          </a:lstStyle>
          <a:p>
            <a:pPr algn="ctr" defTabSz="609630">
              <a:defRPr/>
            </a:pPr>
            <a:r>
              <a:rPr lang="en-US" sz="3600" i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i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 </a:t>
            </a:r>
            <a:r>
              <a:rPr lang="en-US" sz="3600" i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i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 </a:t>
            </a:r>
            <a:r>
              <a:rPr lang="en-US" sz="3600" i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i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 </a:t>
            </a:r>
            <a:r>
              <a:rPr lang="en-US" sz="3600" i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600" i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</a:p>
        </p:txBody>
      </p:sp>
      <p:sp>
        <p:nvSpPr>
          <p:cNvPr id="5" name="Google Shape;487;p33">
            <a:extLst>
              <a:ext uri="{FF2B5EF4-FFF2-40B4-BE49-F238E27FC236}">
                <a16:creationId xmlns:a16="http://schemas.microsoft.com/office/drawing/2014/main" xmlns="" id="{21403F42-5196-A085-3598-BFFA29BCF11F}"/>
              </a:ext>
            </a:extLst>
          </p:cNvPr>
          <p:cNvSpPr txBox="1">
            <a:spLocks/>
          </p:cNvSpPr>
          <p:nvPr/>
        </p:nvSpPr>
        <p:spPr>
          <a:xfrm>
            <a:off x="4516824" y="1418067"/>
            <a:ext cx="2054272" cy="804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1267" tIns="81267" rIns="81267" bIns="8126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9pPr>
          </a:lstStyle>
          <a:p>
            <a:pPr algn="ctr" defTabSz="609630">
              <a:defRPr/>
            </a:pPr>
            <a:r>
              <a:rPr lang="en-US" sz="48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800" b="1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75BF290-F6D5-160F-3995-6C74272DBFFC}"/>
              </a:ext>
            </a:extLst>
          </p:cNvPr>
          <p:cNvSpPr txBox="1"/>
          <p:nvPr/>
        </p:nvSpPr>
        <p:spPr>
          <a:xfrm>
            <a:off x="4175760" y="2352251"/>
            <a:ext cx="6827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     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(Trang 114)        </a:t>
            </a:r>
            <a:endParaRPr lang="en-US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6223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1">
            <a:extLst>
              <a:ext uri="{FF2B5EF4-FFF2-40B4-BE49-F238E27FC236}">
                <a16:creationId xmlns:a16="http://schemas.microsoft.com/office/drawing/2014/main" xmlns="" id="{F21EC9FA-76A9-A93E-7EE2-7B8A661B57DF}"/>
              </a:ext>
            </a:extLst>
          </p:cNvPr>
          <p:cNvSpPr/>
          <p:nvPr/>
        </p:nvSpPr>
        <p:spPr>
          <a:xfrm>
            <a:off x="1711708" y="1776823"/>
            <a:ext cx="3368292" cy="849993"/>
          </a:xfrm>
          <a:prstGeom prst="roundRect">
            <a:avLst/>
          </a:prstGeom>
          <a:solidFill>
            <a:schemeClr val="lt1">
              <a:alpha val="80000"/>
            </a:schemeClr>
          </a:solidFill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300 x 3</a:t>
            </a:r>
          </a:p>
        </p:txBody>
      </p:sp>
      <p:sp>
        <p:nvSpPr>
          <p:cNvPr id="5" name="Rounded Rectangle 17">
            <a:extLst>
              <a:ext uri="{FF2B5EF4-FFF2-40B4-BE49-F238E27FC236}">
                <a16:creationId xmlns:a16="http://schemas.microsoft.com/office/drawing/2014/main" xmlns="" id="{3C9C875C-D753-E3DA-E09B-E546DA184348}"/>
              </a:ext>
            </a:extLst>
          </p:cNvPr>
          <p:cNvSpPr/>
          <p:nvPr/>
        </p:nvSpPr>
        <p:spPr>
          <a:xfrm>
            <a:off x="6609413" y="1760262"/>
            <a:ext cx="3289493" cy="849993"/>
          </a:xfrm>
          <a:prstGeom prst="roundRect">
            <a:avLst/>
          </a:prstGeom>
          <a:solidFill>
            <a:schemeClr val="lt1">
              <a:alpha val="80000"/>
            </a:schemeClr>
          </a:solidFill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defTabSz="457200">
              <a:defRPr/>
            </a:pP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 x 4 </a:t>
            </a:r>
          </a:p>
        </p:txBody>
      </p:sp>
      <p:sp>
        <p:nvSpPr>
          <p:cNvPr id="6" name="Rounded Rectangle 44">
            <a:extLst>
              <a:ext uri="{FF2B5EF4-FFF2-40B4-BE49-F238E27FC236}">
                <a16:creationId xmlns:a16="http://schemas.microsoft.com/office/drawing/2014/main" xmlns="" id="{C553864B-2CEA-8407-3AE2-BC6D10E998B4}"/>
              </a:ext>
            </a:extLst>
          </p:cNvPr>
          <p:cNvSpPr/>
          <p:nvPr/>
        </p:nvSpPr>
        <p:spPr>
          <a:xfrm>
            <a:off x="1711708" y="3199360"/>
            <a:ext cx="3367706" cy="849993"/>
          </a:xfrm>
          <a:prstGeom prst="roundRect">
            <a:avLst/>
          </a:prstGeom>
          <a:solidFill>
            <a:schemeClr val="lt1">
              <a:alpha val="80000"/>
            </a:schemeClr>
          </a:solidFill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defTabSz="457200">
              <a:defRPr/>
            </a:pP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400 x 2</a:t>
            </a:r>
          </a:p>
        </p:txBody>
      </p:sp>
      <p:sp>
        <p:nvSpPr>
          <p:cNvPr id="7" name="Rounded Rectangle 50">
            <a:extLst>
              <a:ext uri="{FF2B5EF4-FFF2-40B4-BE49-F238E27FC236}">
                <a16:creationId xmlns:a16="http://schemas.microsoft.com/office/drawing/2014/main" xmlns="" id="{BDFC9DF3-E94E-4123-4504-AF965F44F58B}"/>
              </a:ext>
            </a:extLst>
          </p:cNvPr>
          <p:cNvSpPr/>
          <p:nvPr/>
        </p:nvSpPr>
        <p:spPr>
          <a:xfrm>
            <a:off x="6609413" y="3165307"/>
            <a:ext cx="3367707" cy="849993"/>
          </a:xfrm>
          <a:prstGeom prst="roundRect">
            <a:avLst/>
          </a:prstGeom>
          <a:solidFill>
            <a:schemeClr val="lt1">
              <a:alpha val="80000"/>
            </a:schemeClr>
          </a:solidFill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defTabSz="457200">
              <a:defRPr/>
            </a:pPr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500 x 2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883782BC-7FF7-96D9-DAAB-C8D1DF969178}"/>
              </a:ext>
            </a:extLst>
          </p:cNvPr>
          <p:cNvGrpSpPr/>
          <p:nvPr/>
        </p:nvGrpSpPr>
        <p:grpSpPr>
          <a:xfrm>
            <a:off x="164303" y="264606"/>
            <a:ext cx="3732889" cy="959931"/>
            <a:chOff x="1190170" y="1148456"/>
            <a:chExt cx="3732889" cy="959931"/>
          </a:xfrm>
        </p:grpSpPr>
        <p:sp>
          <p:nvSpPr>
            <p:cNvPr id="9" name="Rounded Rectangle 62">
              <a:extLst>
                <a:ext uri="{FF2B5EF4-FFF2-40B4-BE49-F238E27FC236}">
                  <a16:creationId xmlns:a16="http://schemas.microsoft.com/office/drawing/2014/main" xmlns="" id="{373C7369-2C85-692C-7E80-4D24A546452A}"/>
                </a:ext>
              </a:extLst>
            </p:cNvPr>
            <p:cNvSpPr/>
            <p:nvPr/>
          </p:nvSpPr>
          <p:spPr>
            <a:xfrm>
              <a:off x="1190170" y="1233715"/>
              <a:ext cx="3732889" cy="749604"/>
            </a:xfrm>
            <a:prstGeom prst="roundRect">
              <a:avLst/>
            </a:prstGeom>
            <a:solidFill>
              <a:schemeClr val="bg1">
                <a:alpha val="83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     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.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Tính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nhẩm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?</a:t>
              </a:r>
            </a:p>
          </p:txBody>
        </p:sp>
        <p:pic>
          <p:nvPicPr>
            <p:cNvPr id="10" name="图片 19">
              <a:extLst>
                <a:ext uri="{FF2B5EF4-FFF2-40B4-BE49-F238E27FC236}">
                  <a16:creationId xmlns:a16="http://schemas.microsoft.com/office/drawing/2014/main" xmlns="" id="{132F43A5-4566-3C2F-F465-919F046C719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2505" y="1148456"/>
              <a:ext cx="931883" cy="959931"/>
            </a:xfrm>
            <a:prstGeom prst="rect">
              <a:avLst/>
            </a:prstGeom>
          </p:spPr>
        </p:pic>
      </p:grpSp>
      <p:sp>
        <p:nvSpPr>
          <p:cNvPr id="11" name="Rounded Rectangle 1">
            <a:extLst>
              <a:ext uri="{FF2B5EF4-FFF2-40B4-BE49-F238E27FC236}">
                <a16:creationId xmlns:a16="http://schemas.microsoft.com/office/drawing/2014/main" xmlns="" id="{F2AF57A7-4955-2C8B-A421-F1E597237985}"/>
              </a:ext>
            </a:extLst>
          </p:cNvPr>
          <p:cNvSpPr/>
          <p:nvPr/>
        </p:nvSpPr>
        <p:spPr>
          <a:xfrm>
            <a:off x="3477134" y="1834573"/>
            <a:ext cx="1480945" cy="754801"/>
          </a:xfrm>
          <a:prstGeom prst="roundRect">
            <a:avLst/>
          </a:prstGeom>
          <a:solidFill>
            <a:schemeClr val="bg1">
              <a:alpha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 900</a:t>
            </a:r>
          </a:p>
        </p:txBody>
      </p:sp>
      <p:sp>
        <p:nvSpPr>
          <p:cNvPr id="12" name="Rounded Rectangle 72">
            <a:extLst>
              <a:ext uri="{FF2B5EF4-FFF2-40B4-BE49-F238E27FC236}">
                <a16:creationId xmlns:a16="http://schemas.microsoft.com/office/drawing/2014/main" xmlns="" id="{51BE1360-3360-50A9-4658-EF311E2D7AEF}"/>
              </a:ext>
            </a:extLst>
          </p:cNvPr>
          <p:cNvSpPr/>
          <p:nvPr/>
        </p:nvSpPr>
        <p:spPr>
          <a:xfrm>
            <a:off x="3477133" y="3260499"/>
            <a:ext cx="1480945" cy="754801"/>
          </a:xfrm>
          <a:prstGeom prst="roundRect">
            <a:avLst/>
          </a:prstGeom>
          <a:solidFill>
            <a:schemeClr val="bg1">
              <a:alpha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800</a:t>
            </a:r>
          </a:p>
        </p:txBody>
      </p:sp>
      <p:sp>
        <p:nvSpPr>
          <p:cNvPr id="13" name="Rounded Rectangle 76">
            <a:extLst>
              <a:ext uri="{FF2B5EF4-FFF2-40B4-BE49-F238E27FC236}">
                <a16:creationId xmlns:a16="http://schemas.microsoft.com/office/drawing/2014/main" xmlns="" id="{A4343CE2-B7D5-BCC2-52B2-31AE6B43195E}"/>
              </a:ext>
            </a:extLst>
          </p:cNvPr>
          <p:cNvSpPr/>
          <p:nvPr/>
        </p:nvSpPr>
        <p:spPr>
          <a:xfrm>
            <a:off x="8325870" y="1792072"/>
            <a:ext cx="1437890" cy="754801"/>
          </a:xfrm>
          <a:prstGeom prst="roundRect">
            <a:avLst/>
          </a:prstGeom>
          <a:solidFill>
            <a:schemeClr val="bg1">
              <a:alpha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indent="0" algn="ctr"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800</a:t>
            </a:r>
          </a:p>
        </p:txBody>
      </p:sp>
      <p:sp>
        <p:nvSpPr>
          <p:cNvPr id="14" name="Rounded Rectangle 80">
            <a:extLst>
              <a:ext uri="{FF2B5EF4-FFF2-40B4-BE49-F238E27FC236}">
                <a16:creationId xmlns:a16="http://schemas.microsoft.com/office/drawing/2014/main" xmlns="" id="{19E9D8D0-8073-69BB-D547-7D3E6C59C817}"/>
              </a:ext>
            </a:extLst>
          </p:cNvPr>
          <p:cNvSpPr/>
          <p:nvPr/>
        </p:nvSpPr>
        <p:spPr>
          <a:xfrm>
            <a:off x="8305550" y="3199360"/>
            <a:ext cx="1717040" cy="754801"/>
          </a:xfrm>
          <a:prstGeom prst="roundRect">
            <a:avLst/>
          </a:prstGeom>
          <a:solidFill>
            <a:schemeClr val="bg1">
              <a:alpha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1000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9B20DCA0-CEC0-80D9-39F8-69D0F4BC2EB6}"/>
              </a:ext>
            </a:extLst>
          </p:cNvPr>
          <p:cNvSpPr txBox="1"/>
          <p:nvPr/>
        </p:nvSpPr>
        <p:spPr>
          <a:xfrm>
            <a:off x="164303" y="2169473"/>
            <a:ext cx="6592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a)</a:t>
            </a:r>
          </a:p>
        </p:txBody>
      </p:sp>
    </p:spTree>
    <p:extLst>
      <p:ext uri="{BB962C8B-B14F-4D97-AF65-F5344CB8AC3E}">
        <p14:creationId xmlns:p14="http://schemas.microsoft.com/office/powerpoint/2010/main" val="3128597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605</TotalTime>
  <Words>339</Words>
  <Application>Microsoft Office PowerPoint</Application>
  <PresentationFormat>Widescreen</PresentationFormat>
  <Paragraphs>127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Calibri</vt:lpstr>
      <vt:lpstr>Times New Roman</vt:lpstr>
      <vt:lpstr>Arial</vt:lpstr>
      <vt:lpstr>等线</vt:lpstr>
      <vt:lpstr>Bubblegum Sans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vvxel</dc:creator>
  <cp:lastModifiedBy>Microsoft account</cp:lastModifiedBy>
  <cp:revision>22</cp:revision>
  <dcterms:created xsi:type="dcterms:W3CDTF">2018-05-01T14:03:50Z</dcterms:created>
  <dcterms:modified xsi:type="dcterms:W3CDTF">2023-12-28T05:56:55Z</dcterms:modified>
</cp:coreProperties>
</file>