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1552" r:id="rId3"/>
    <p:sldId id="823" r:id="rId4"/>
    <p:sldId id="824" r:id="rId5"/>
    <p:sldId id="863" r:id="rId6"/>
    <p:sldId id="826" r:id="rId7"/>
    <p:sldId id="828" r:id="rId8"/>
    <p:sldId id="829" r:id="rId9"/>
    <p:sldId id="830" r:id="rId10"/>
    <p:sldId id="831" r:id="rId11"/>
    <p:sldId id="868" r:id="rId12"/>
    <p:sldId id="257" r:id="rId13"/>
    <p:sldId id="1553" r:id="rId14"/>
    <p:sldId id="836" r:id="rId15"/>
    <p:sldId id="837" r:id="rId16"/>
    <p:sldId id="856" r:id="rId17"/>
    <p:sldId id="872" r:id="rId18"/>
    <p:sldId id="855" r:id="rId19"/>
    <p:sldId id="873" r:id="rId20"/>
    <p:sldId id="871" r:id="rId21"/>
    <p:sldId id="874" r:id="rId22"/>
    <p:sldId id="8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13B6304C-7F6B-47F7-9317-6255B426CA51}"/>
    <pc:docChg chg="custSel addSld modSld sldOrd">
      <pc:chgData name="Thao Phuong" userId="dd1b873d0ed009f0" providerId="LiveId" clId="{13B6304C-7F6B-47F7-9317-6255B426CA51}" dt="2022-12-18T07:21:46.047" v="53" actId="404"/>
      <pc:docMkLst>
        <pc:docMk/>
      </pc:docMkLst>
      <pc:sldChg chg="modSp add mod ord">
        <pc:chgData name="Thao Phuong" userId="dd1b873d0ed009f0" providerId="LiveId" clId="{13B6304C-7F6B-47F7-9317-6255B426CA51}" dt="2022-12-18T07:20:42.858" v="7"/>
        <pc:sldMkLst>
          <pc:docMk/>
          <pc:sldMk cId="0" sldId="1552"/>
        </pc:sldMkLst>
        <pc:spChg chg="mod">
          <ac:chgData name="Thao Phuong" userId="dd1b873d0ed009f0" providerId="LiveId" clId="{13B6304C-7F6B-47F7-9317-6255B426CA51}" dt="2022-12-18T07:20:42.858" v="7"/>
          <ac:spMkLst>
            <pc:docMk/>
            <pc:sldMk cId="0" sldId="1552"/>
            <ac:spMk id="41990" creationId="{2478F3B8-589F-0718-9DB0-032D57A29532}"/>
          </ac:spMkLst>
        </pc:spChg>
      </pc:sldChg>
      <pc:sldChg chg="modSp new mod">
        <pc:chgData name="Thao Phuong" userId="dd1b873d0ed009f0" providerId="LiveId" clId="{13B6304C-7F6B-47F7-9317-6255B426CA51}" dt="2022-12-18T07:21:46.047" v="53" actId="404"/>
        <pc:sldMkLst>
          <pc:docMk/>
          <pc:sldMk cId="2326924016" sldId="1553"/>
        </pc:sldMkLst>
        <pc:spChg chg="mod">
          <ac:chgData name="Thao Phuong" userId="dd1b873d0ed009f0" providerId="LiveId" clId="{13B6304C-7F6B-47F7-9317-6255B426CA51}" dt="2022-12-18T07:21:46.047" v="53" actId="404"/>
          <ac:spMkLst>
            <pc:docMk/>
            <pc:sldMk cId="2326924016" sldId="1553"/>
            <ac:spMk id="2" creationId="{50527FC4-B35B-7E5C-0EE7-ED67D4585799}"/>
          </ac:spMkLst>
        </pc:spChg>
        <pc:spChg chg="mod">
          <ac:chgData name="Thao Phuong" userId="dd1b873d0ed009f0" providerId="LiveId" clId="{13B6304C-7F6B-47F7-9317-6255B426CA51}" dt="2022-12-18T07:21:38.681" v="51" actId="20577"/>
          <ac:spMkLst>
            <pc:docMk/>
            <pc:sldMk cId="2326924016" sldId="1553"/>
            <ac:spMk id="3" creationId="{1036D368-2B95-8402-705E-40CD9EAD12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2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4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8.xml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134" y="2272977"/>
            <a:ext cx="8735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en-AI" sz="405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Luyện tập chung (Tiết 2)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910815" y="3379296"/>
            <a:ext cx="631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Luyện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tập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chung</a:t>
            </a:r>
            <a:endParaRPr lang="en-US" sz="7200" b="1" dirty="0">
              <a:solidFill>
                <a:srgbClr val="F06653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7FC4-B35B-7E5C-0EE7-ED67D458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YÊU CẦU CẦN ĐẠT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6D368-2B95-8402-705E-40CD9EAD1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nl-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nhân, chia số có 3 chữ số với ( cho) số có một chữ số khi giải các bài toán về tính giá trị biểu thức, giải bài toán  có lời văn (2 bước tính).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nl-N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đầu làm quen tính chất kết hợp của phép nhân.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2692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1423699" y="3013478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8x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(5x2)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8x10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875339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9x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(2x5)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9x10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85535"/>
            <a:ext cx="6380734" cy="6486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46751" y="3428999"/>
            <a:ext cx="531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40 + 30 : 6=?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185648" y="1826288"/>
            <a:ext cx="7480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40 + 30 :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 40 + 5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= 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982241" y="2292189"/>
            <a:ext cx="3911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49:7x5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>
                <a:solidFill>
                  <a:srgbClr val="FF0066"/>
                </a:solidFill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35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63872" y="3236124"/>
            <a:ext cx="478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0000"/>
                </a:solidFill>
                <a:latin typeface="SVN-Cookies" panose="02040603050506020204" pitchFamily="18" charset="0"/>
              </a:rPr>
              <a:t>48:(6:3)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53973" y="2602042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:(6:3)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=48:2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=24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87" y="225248"/>
            <a:ext cx="6534436" cy="653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85169" y="3067799"/>
            <a:ext cx="5763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(74-14):2=?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339515" y="2599638"/>
            <a:ext cx="34154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(74-14):2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60:2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30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812547" y="2881979"/>
            <a:ext cx="516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20x(4-4</a:t>
            </a:r>
            <a:r>
              <a:rPr lang="en-US" sz="60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)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5074761" y="2762490"/>
            <a:ext cx="3401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20x(4-4)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=20x0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577</Words>
  <Application>Microsoft Office PowerPoint</Application>
  <PresentationFormat>Widescreen</PresentationFormat>
  <Paragraphs>101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Coiny</vt:lpstr>
      <vt:lpstr>Patrick Hand</vt:lpstr>
      <vt:lpstr>SVN-Cookies</vt:lpstr>
      <vt:lpstr>Times New Roman</vt:lpstr>
      <vt:lpstr>UVN Banh Mi</vt:lpstr>
      <vt:lpstr>UVN Van Chuong Nang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Phuong</cp:lastModifiedBy>
  <cp:revision>22</cp:revision>
  <dcterms:created xsi:type="dcterms:W3CDTF">2022-05-07T08:29:24Z</dcterms:created>
  <dcterms:modified xsi:type="dcterms:W3CDTF">2022-12-18T07:21:49Z</dcterms:modified>
</cp:coreProperties>
</file>