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8" r:id="rId1"/>
  </p:sldMasterIdLst>
  <p:notesMasterIdLst>
    <p:notesMasterId r:id="rId13"/>
  </p:notesMasterIdLst>
  <p:sldIdLst>
    <p:sldId id="295" r:id="rId2"/>
    <p:sldId id="296" r:id="rId3"/>
    <p:sldId id="306" r:id="rId4"/>
    <p:sldId id="297" r:id="rId5"/>
    <p:sldId id="307" r:id="rId6"/>
    <p:sldId id="299" r:id="rId7"/>
    <p:sldId id="300" r:id="rId8"/>
    <p:sldId id="301" r:id="rId9"/>
    <p:sldId id="308" r:id="rId10"/>
    <p:sldId id="309" r:id="rId11"/>
    <p:sldId id="310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A6AEA3-6846-49BC-8FDE-C80ADCBD22A6}">
  <a:tblStyle styleId="{DCA6AEA3-6846-49BC-8FDE-C80ADCBD22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B7251C-6D03-4B44-844D-2621CBCEED7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62139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1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79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563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401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8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yrannosaurus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lesiosaur">
  <p:cSld name="BLANK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terodactyl">
  <p:cSld name="BLANK_1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iceratops">
  <p:cSld name="BLANK_1_1_1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xmlns="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259416"/>
            <a:ext cx="9144000" cy="3884084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6442023" y="3496456"/>
            <a:ext cx="2701978" cy="16416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317518" cy="1023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7184035" y="-1"/>
            <a:ext cx="1959965" cy="1023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6841008" y="1800226"/>
            <a:ext cx="2408860" cy="3343032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1" y="3759399"/>
            <a:ext cx="1821305" cy="1383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47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2" r:id="rId2"/>
    <p:sldLayoutId id="2147483663" r:id="rId3"/>
    <p:sldLayoutId id="2147483664" r:id="rId4"/>
    <p:sldLayoutId id="2147483666" r:id="rId5"/>
    <p:sldLayoutId id="2147483669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xmlns="" id="{109C81F0-C2AF-4DEF-8DEB-8D183D361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7244" y="5355431"/>
            <a:ext cx="457200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36C92D8-4DBE-4DE1-9F01-0425B0BD9956}"/>
              </a:ext>
            </a:extLst>
          </p:cNvPr>
          <p:cNvPicPr/>
          <p:nvPr/>
        </p:nvPicPr>
        <p:blipFill>
          <a:blip r:embed="rId6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2712316" y="574119"/>
            <a:ext cx="3288434" cy="11996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79B02FA-297D-408F-A582-C454AA791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537" y="2518619"/>
            <a:ext cx="3528780" cy="35287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5F5A01-A850-C87B-CF23-D3BB722E04EA}"/>
              </a:ext>
            </a:extLst>
          </p:cNvPr>
          <p:cNvSpPr txBox="1"/>
          <p:nvPr/>
        </p:nvSpPr>
        <p:spPr>
          <a:xfrm>
            <a:off x="3518941" y="1000594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TIẾNG VIỆT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687A4F-8764-8065-9E30-5ED440B9B4A6}"/>
              </a:ext>
            </a:extLst>
          </p:cNvPr>
          <p:cNvSpPr txBox="1"/>
          <p:nvPr/>
        </p:nvSpPr>
        <p:spPr>
          <a:xfrm>
            <a:off x="2712316" y="2165336"/>
            <a:ext cx="4826000" cy="9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32: LUYỆN VIẾT THƯ</a:t>
            </a:r>
            <a:endParaRPr lang="vi-VN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</a:t>
            </a:r>
            <a:r>
              <a:rPr lang="nl-NL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 số: 119/245</a:t>
            </a:r>
            <a:endParaRPr lang="vi-VN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58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AF8D065-6956-45AF-4379-28B728D683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4" name="Picture 12" descr="Trẻ Nhỏ Và Bong Bóng Lời Nói Hình minh họa Sẵn có - Tải xuống Hình ảnh Ngay  bây giờ - Biểu cảm khuôn mặt, Bong bóng suy nghĩ, Bong bóng thoại - iStock">
            <a:extLst>
              <a:ext uri="{FF2B5EF4-FFF2-40B4-BE49-F238E27FC236}">
                <a16:creationId xmlns:a16="http://schemas.microsoft.com/office/drawing/2014/main" xmlns="" id="{CAC36A15-4248-EBF7-9036-264EE1027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07C89B-1CFB-F285-2CF4-33088DC01B29}"/>
              </a:ext>
            </a:extLst>
          </p:cNvPr>
          <p:cNvSpPr txBox="1"/>
          <p:nvPr/>
        </p:nvSpPr>
        <p:spPr>
          <a:xfrm>
            <a:off x="2587383" y="1027288"/>
            <a:ext cx="3768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latin typeface="+mj-lt"/>
              </a:rPr>
              <a:t>CỦNG CỐ LẠI NỘI DUNG BÀI HỌC  VÀ DẶN DÒ HỌC SINH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FB9CF2-5F82-33E4-121F-F359AAFBB0B0}"/>
              </a:ext>
            </a:extLst>
          </p:cNvPr>
          <p:cNvSpPr txBox="1"/>
          <p:nvPr/>
        </p:nvSpPr>
        <p:spPr>
          <a:xfrm>
            <a:off x="1985135" y="1850216"/>
            <a:ext cx="4972756" cy="20108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Về nhà tự làm phong bì thư và ghi tên người gửi, người nhận lên bì thư.</a:t>
            </a:r>
            <a:endParaRPr lang="vi-VN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Xin ý kiến đóng góp của người thân.</a:t>
            </a:r>
            <a:endParaRPr lang="vi-VN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 cho HS nhắc lại những nội dung chủ yếu trong tuần 17. </a:t>
            </a:r>
            <a:endParaRPr lang="vi-VN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50104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A59D57-91D0-4B63-B911-E49054D2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286" y="1263650"/>
            <a:ext cx="5395427" cy="18929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6FA68CE-D0CB-8764-8534-0BD364044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9939"/>
            <a:ext cx="1948251" cy="43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6" fill="hold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C68F2E3-1B2F-2FCB-8675-464071BB7E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09F409-C1BA-5A96-160E-63EC8F12AB7D}"/>
              </a:ext>
            </a:extLst>
          </p:cNvPr>
          <p:cNvSpPr txBox="1"/>
          <p:nvPr/>
        </p:nvSpPr>
        <p:spPr>
          <a:xfrm>
            <a:off x="3147373" y="1467189"/>
            <a:ext cx="4572000" cy="2328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7051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YÊU CẦU CẦN ĐẠT: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-27051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HS biết viết được bức thư cho bạn theo hướng dẫn.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-27051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 tự viết được thư thăm hỏi.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xmlns="" id="{284A340C-35C7-AB86-C311-DA3DD2361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987" y="513242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19912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1B76BD-8569-EFA6-04D9-09F51EE3B3B5}"/>
              </a:ext>
            </a:extLst>
          </p:cNvPr>
          <p:cNvSpPr txBox="1"/>
          <p:nvPr/>
        </p:nvSpPr>
        <p:spPr>
          <a:xfrm>
            <a:off x="2963332" y="2051652"/>
            <a:ext cx="4572000" cy="812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Khởi động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7E3004D5-18DC-7BF6-093F-960058CDB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35" y="1772111"/>
            <a:ext cx="1448393" cy="13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27928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6C90046-01A3-59FA-982A-D835AFF77D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5959A4-A911-248D-CB0F-A2A1473DEE28}"/>
              </a:ext>
            </a:extLst>
          </p:cNvPr>
          <p:cNvSpPr txBox="1"/>
          <p:nvPr/>
        </p:nvSpPr>
        <p:spPr>
          <a:xfrm>
            <a:off x="1145823" y="1188743"/>
            <a:ext cx="3561644" cy="1891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 </a:t>
            </a:r>
            <a:r>
              <a:rPr lang="vi-VN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 cầu học sinh đọc </a:t>
            </a:r>
            <a:r>
              <a:rPr lang="nl-NL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 bức thư trong bài 30.</a:t>
            </a:r>
            <a:r>
              <a:rPr lang="vi-VN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Trả lời các câu hỏi sau:</a:t>
            </a:r>
            <a:endParaRPr lang="vi-VN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nl-NL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 viết thư cho ai?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Đầu bức thư ghi những gì?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Bạn ấy viết thư để làm gì?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28" name="Picture 4" descr="BÀI TẬP ĐỌC HIỂU KHỐI 11 - LẦN 3">
            <a:extLst>
              <a:ext uri="{FF2B5EF4-FFF2-40B4-BE49-F238E27FC236}">
                <a16:creationId xmlns:a16="http://schemas.microsoft.com/office/drawing/2014/main" xmlns="" id="{898800A0-F106-7A83-A297-8C584EFBE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50" y="1087848"/>
            <a:ext cx="1840090" cy="224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uần 24-Tập đọc 5-Hộp thư mật">
            <a:extLst>
              <a:ext uri="{FF2B5EF4-FFF2-40B4-BE49-F238E27FC236}">
                <a16:creationId xmlns:a16="http://schemas.microsoft.com/office/drawing/2014/main" xmlns="" id="{EE8D630D-7B8F-4A16-DC09-582648053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440" y="1118892"/>
            <a:ext cx="1590323" cy="218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43630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1B76BD-8569-EFA6-04D9-09F51EE3B3B5}"/>
              </a:ext>
            </a:extLst>
          </p:cNvPr>
          <p:cNvSpPr txBox="1"/>
          <p:nvPr/>
        </p:nvSpPr>
        <p:spPr>
          <a:xfrm>
            <a:off x="2963332" y="2051652"/>
            <a:ext cx="4572000" cy="812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nl-NL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Khám phá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C11F7DA-1F7B-1AB8-6E0D-A0902C68F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06" y="1688740"/>
            <a:ext cx="1448393" cy="13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16704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5E73023-7A98-D3DB-B1F8-12B25AFA4D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D1D5F4-7093-0D93-9291-222132FF54E3}"/>
              </a:ext>
            </a:extLst>
          </p:cNvPr>
          <p:cNvSpPr txBox="1"/>
          <p:nvPr/>
        </p:nvSpPr>
        <p:spPr>
          <a:xfrm>
            <a:off x="3505201" y="274948"/>
            <a:ext cx="4572000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tabLst>
                <a:tab pos="1190625" algn="l"/>
              </a:tabLst>
            </a:pPr>
            <a:r>
              <a:rPr lang="nl-NL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vi-V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TẬP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F9C367-1A33-0DE8-9536-89C37B53A397}"/>
              </a:ext>
            </a:extLst>
          </p:cNvPr>
          <p:cNvSpPr txBox="1"/>
          <p:nvPr/>
        </p:nvSpPr>
        <p:spPr>
          <a:xfrm>
            <a:off x="524933" y="1375063"/>
            <a:ext cx="34769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tập 1:</a:t>
            </a: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 thư cho bạn (hoặc cho người thân) ở xa</a:t>
            </a:r>
            <a:endParaRPr lang="vi-VN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9FBC6A2-B4DB-4428-9051-13B16DE8D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42659"/>
            <a:ext cx="3608034" cy="2821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4A6E99-22A7-84DE-A1F4-A154B2D15D94}"/>
              </a:ext>
            </a:extLst>
          </p:cNvPr>
          <p:cNvSpPr txBox="1"/>
          <p:nvPr/>
        </p:nvSpPr>
        <p:spPr>
          <a:xfrm>
            <a:off x="335845" y="2214743"/>
            <a:ext cx="3855156" cy="1814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HS làm việc nhóm đôi và trả lời các câu hỏi: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nl-NL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 gợi ý trong SGK. 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nl-NL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 định xem người mình định viết thư gửi cho là ai</a:t>
            </a:r>
            <a:r>
              <a:rPr lang="nl-NL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13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88728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52C4F0B-D199-0874-24B5-F8A27CC34D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A84C19-118C-513C-F5EE-F44C0BAD3F3C}"/>
              </a:ext>
            </a:extLst>
          </p:cNvPr>
          <p:cNvSpPr txBox="1"/>
          <p:nvPr/>
        </p:nvSpPr>
        <p:spPr>
          <a:xfrm>
            <a:off x="3313289" y="505073"/>
            <a:ext cx="4572000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 viết phong bì thư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00FA3B-8580-3D92-F09C-5B37C11DA6BA}"/>
              </a:ext>
            </a:extLst>
          </p:cNvPr>
          <p:cNvSpPr txBox="1"/>
          <p:nvPr/>
        </p:nvSpPr>
        <p:spPr>
          <a:xfrm>
            <a:off x="4431482" y="1293668"/>
            <a:ext cx="3862434" cy="19326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Mục người gửi ghi thông tin gì?</a:t>
            </a:r>
            <a:endParaRPr lang="vi-VN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nl-NL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 tên và địa chỉ của người viết thư.</a:t>
            </a:r>
            <a:endParaRPr lang="vi-V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Ghi thông tin gì vào mục người nhận?</a:t>
            </a:r>
            <a:endParaRPr lang="vi-VN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Ghi tên và địa chỉ người nhận thư.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51B02BC-B981-D31F-6CDA-A429C99F5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82" y="1293668"/>
            <a:ext cx="3680178" cy="2234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389028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722A416-196F-BE78-0987-3BFF22ABD3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B0925F-3819-5EB8-13D5-97452CC537B7}"/>
              </a:ext>
            </a:extLst>
          </p:cNvPr>
          <p:cNvSpPr txBox="1"/>
          <p:nvPr/>
        </p:nvSpPr>
        <p:spPr>
          <a:xfrm>
            <a:off x="1794933" y="607634"/>
            <a:ext cx="506306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tập 2. Chia sẻ bức thư của em trong nhóm và nghe góp ý của các bạn chỉnh sửa</a:t>
            </a:r>
            <a:r>
              <a:rPr lang="nl-N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719A3C-55D3-3C8D-1CF2-E1251B2452EE}"/>
              </a:ext>
            </a:extLst>
          </p:cNvPr>
          <p:cNvSpPr txBox="1"/>
          <p:nvPr/>
        </p:nvSpPr>
        <p:spPr>
          <a:xfrm>
            <a:off x="2240844" y="1423176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nhận xét và chỉnh sửa cho nhau bài làm.</a:t>
            </a:r>
            <a:endParaRPr lang="vi-VN" dirty="0"/>
          </a:p>
        </p:txBody>
      </p:sp>
      <p:pic>
        <p:nvPicPr>
          <p:cNvPr id="2052" name="Picture 4" descr="Những Ý Tưởng Vẽ Tranh Đề Tài Học Tập Đầy Ý Nghĩa - BroCanvas - 99+ mẫu  trần thạch cao 3 giật cấp hiện đại, giá rẻ phòng khách">
            <a:extLst>
              <a:ext uri="{FF2B5EF4-FFF2-40B4-BE49-F238E27FC236}">
                <a16:creationId xmlns:a16="http://schemas.microsoft.com/office/drawing/2014/main" xmlns="" id="{FD692E82-FC53-6ABE-0683-3825A548A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61729"/>
            <a:ext cx="3586405" cy="251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5 đề ôn tập luyện từ và câu lớp 5 (có đáp án) - Tri Thức - Tài Nguyên">
            <a:extLst>
              <a:ext uri="{FF2B5EF4-FFF2-40B4-BE49-F238E27FC236}">
                <a16:creationId xmlns:a16="http://schemas.microsoft.com/office/drawing/2014/main" xmlns="" id="{85812229-AA17-486E-0931-C605E0928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60" y="2190368"/>
            <a:ext cx="3312056" cy="187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39815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1B76BD-8569-EFA6-04D9-09F51EE3B3B5}"/>
              </a:ext>
            </a:extLst>
          </p:cNvPr>
          <p:cNvSpPr txBox="1"/>
          <p:nvPr/>
        </p:nvSpPr>
        <p:spPr>
          <a:xfrm>
            <a:off x="2410176" y="1765279"/>
            <a:ext cx="4572000" cy="1612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C. Vận dụng, trải nghiệm 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6A8AA66-67DE-03D6-6057-9A80AB4BC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13" y="2571750"/>
            <a:ext cx="1448393" cy="13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19331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Office PowerPoint</Application>
  <PresentationFormat>On-screen Show (16:9)</PresentationFormat>
  <Paragraphs>40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Bellota Text</vt:lpstr>
      <vt:lpstr>Calibri</vt:lpstr>
      <vt:lpstr>Catamaran</vt:lpstr>
      <vt:lpstr>Times New Roman</vt:lpstr>
      <vt:lpstr>等线</vt:lpstr>
      <vt:lpstr>Bagot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2</cp:revision>
  <dcterms:modified xsi:type="dcterms:W3CDTF">2023-12-28T05:54:44Z</dcterms:modified>
</cp:coreProperties>
</file>