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95" r:id="rId2"/>
    <p:sldId id="296" r:id="rId3"/>
    <p:sldId id="306" r:id="rId4"/>
    <p:sldId id="297" r:id="rId5"/>
    <p:sldId id="307" r:id="rId6"/>
    <p:sldId id="311" r:id="rId7"/>
    <p:sldId id="312" r:id="rId8"/>
    <p:sldId id="313" r:id="rId9"/>
    <p:sldId id="314" r:id="rId10"/>
    <p:sldId id="315" r:id="rId11"/>
    <p:sldId id="308" r:id="rId12"/>
    <p:sldId id="309" r:id="rId13"/>
    <p:sldId id="31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05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BCFCED-A732-40D5-C2FD-B8776AE098F6}"/>
              </a:ext>
            </a:extLst>
          </p:cNvPr>
          <p:cNvSpPr txBox="1"/>
          <p:nvPr/>
        </p:nvSpPr>
        <p:spPr>
          <a:xfrm>
            <a:off x="1444336" y="2310140"/>
            <a:ext cx="5600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MỞ RỘNG VỐN TỪ VỀ THÀNH THỊ, NÔNG THÔN. BIỆN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SÁNH </a:t>
            </a:r>
            <a:endParaRPr lang="vi-V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4600C1-56F9-EEF8-04C6-C2BDD45CDD16}"/>
              </a:ext>
            </a:extLst>
          </p:cNvPr>
          <p:cNvSpPr txBox="1"/>
          <p:nvPr/>
        </p:nvSpPr>
        <p:spPr>
          <a:xfrm>
            <a:off x="4005483" y="1867138"/>
            <a:ext cx="482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endParaRPr lang="vi-V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89B34239-DEFD-9457-E0AF-F6319646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50267" y="2715033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02CC9854-E4A8-2215-90FF-6BB02852C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378" y="2518619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5140196-CE5E-9BD9-700B-B0B177876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F068C5-B75E-418D-BF2B-805A15318A32}"/>
              </a:ext>
            </a:extLst>
          </p:cNvPr>
          <p:cNvSpPr txBox="1"/>
          <p:nvPr/>
        </p:nvSpPr>
        <p:spPr>
          <a:xfrm>
            <a:off x="1498600" y="445237"/>
            <a:ext cx="6426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4: Đặt một câu tả âm thanh có sử dụng biện pháp so sánh.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C8D47F-16F1-5ED9-EC2A-4F579445A3B2}"/>
              </a:ext>
            </a:extLst>
          </p:cNvPr>
          <p:cNvSpPr txBox="1"/>
          <p:nvPr/>
        </p:nvSpPr>
        <p:spPr>
          <a:xfrm>
            <a:off x="460021" y="1746396"/>
            <a:ext cx="3536244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làm việc nhóm 2 với nhiệm vụ: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Nói câu rồi nhận xét, góp ý.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Viết câu vào vở.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Tranh Phong Cảnh Quê Hương Nông Thôn Việt Nam Tuyệt đẹp - Đề án 2020 - Tổng  Hợp Chia Sẻ Hình ảnh, Tranh Vẽ, Biểu Mẫu Trong Lĩnh Vực Giáo Dục">
            <a:extLst>
              <a:ext uri="{FF2B5EF4-FFF2-40B4-BE49-F238E27FC236}">
                <a16:creationId xmlns="" xmlns:a16="http://schemas.microsoft.com/office/drawing/2014/main" id="{B311F3BF-6D35-3CDC-C20F-94A813E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4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Ảnh hoạt hình đẹp - Tổng hợp những hình ảnh hoạt hình đẹp nhất | toplist -  đăng tin nhà đất miễn phí ,rao vặt bất động sản,trang nhà đất,mua bán nhà">
            <a:extLst>
              <a:ext uri="{FF2B5EF4-FFF2-40B4-BE49-F238E27FC236}">
                <a16:creationId xmlns="" xmlns:a16="http://schemas.microsoft.com/office/drawing/2014/main" id="{C8E1E1A9-3567-82F6-2C04-466D613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8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65961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83" y="1485738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=""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962219" y="1061155"/>
            <a:ext cx="37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FDBEA7-1D43-02BA-BCB8-1E44339C0AFF}"/>
              </a:ext>
            </a:extLst>
          </p:cNvPr>
          <p:cNvSpPr txBox="1"/>
          <p:nvPr/>
        </p:nvSpPr>
        <p:spPr>
          <a:xfrm>
            <a:off x="2520838" y="1958418"/>
            <a:ext cx="4651022" cy="1814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chú ý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lỗi chính tả, viết hoa chữ cái đâu câu và dùng dấu chấm hỏi cuối câu.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đặt các câu so sánh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-Về nhà tìm các từ ngữ liên quan đến thành thị và nông thôn 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AA44AE87-C41E-F715-8247-08D01F106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9292" y="2119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73B13847-4357-FCD2-0090-BA5AE5075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758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51E1A161-3F0D-93D9-9DBE-D6CE6BB49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6795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C1E56744-EBEB-FFCE-7FF0-C49C31B51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0721" y="16227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6569C0-B64A-391D-5504-5D202BB2491A}"/>
              </a:ext>
            </a:extLst>
          </p:cNvPr>
          <p:cNvSpPr txBox="1"/>
          <p:nvPr/>
        </p:nvSpPr>
        <p:spPr>
          <a:xfrm>
            <a:off x="2534356" y="902639"/>
            <a:ext cx="5379156" cy="333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Mở rộng vốn từ về thành thị và nông thôn, nhận biết các sự vật được so sánh trong câu văn.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Biết đặt câu có hình ảnh so sánh.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biết sử dụng các từ ngữ về thành thị, nông thôn. Nhận biết biện pháp so sánh trong câu.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5959A4-A911-248D-CB0F-A2A1473DEE28}"/>
              </a:ext>
            </a:extLst>
          </p:cNvPr>
          <p:cNvSpPr txBox="1"/>
          <p:nvPr/>
        </p:nvSpPr>
        <p:spPr>
          <a:xfrm>
            <a:off x="519289" y="1306884"/>
            <a:ext cx="4959239" cy="2529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cho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 họa đồng quê.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Quang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Những hình ảnh làng quê Việt Nam đẹp không thể bỏ qua">
            <a:extLst>
              <a:ext uri="{FF2B5EF4-FFF2-40B4-BE49-F238E27FC236}">
                <a16:creationId xmlns="" xmlns:a16="http://schemas.microsoft.com/office/drawing/2014/main" id="{4B3D855D-9218-9807-E900-0BC0EB41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8" y="1306883"/>
            <a:ext cx="2954272" cy="252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92CD58C-227C-4029-9290-E456DB6D2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9D60D6-0AD6-0243-8767-AB1DFFDBF341}"/>
              </a:ext>
            </a:extLst>
          </p:cNvPr>
          <p:cNvSpPr txBox="1"/>
          <p:nvPr/>
        </p:nvSpPr>
        <p:spPr>
          <a:xfrm>
            <a:off x="3279423" y="337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1.Giới thiệu bài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265C5C-4DF8-21B9-28AE-676991EFD896}"/>
              </a:ext>
            </a:extLst>
          </p:cNvPr>
          <p:cNvSpPr txBox="1"/>
          <p:nvPr/>
        </p:nvSpPr>
        <p:spPr>
          <a:xfrm>
            <a:off x="338667" y="1477001"/>
            <a:ext cx="340924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mở rộng vốn từ về nông thôn, thành thị, tiết học hôm nay chúng ta sẽ học bài : </a:t>
            </a:r>
          </a:p>
          <a:p>
            <a:endParaRPr lang="nl-NL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+Mở rộng vốn từ về thành thị , nông thôn. </a:t>
            </a:r>
          </a:p>
          <a:p>
            <a:r>
              <a:rPr lang="nl-NL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 pháp so sánh.</a:t>
            </a:r>
            <a:endParaRPr lang="vi-VN" sz="1600" i="1" dirty="0"/>
          </a:p>
        </p:txBody>
      </p:sp>
      <p:pic>
        <p:nvPicPr>
          <p:cNvPr id="6146" name="Picture 2" descr="Hình Ảnh Làng Quê Việt Nam Ngày Xưa, Hình Ảnh Đẹp Về Làng Quê Việt Nam 1967">
            <a:extLst>
              <a:ext uri="{FF2B5EF4-FFF2-40B4-BE49-F238E27FC236}">
                <a16:creationId xmlns="" xmlns:a16="http://schemas.microsoft.com/office/drawing/2014/main" id="{18EE6587-DE10-B141-73C1-B0FDE1D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3" y="1165958"/>
            <a:ext cx="2252131" cy="265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13F0E1-949E-FE50-2BA4-2EDEB0F8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93" y="1165958"/>
            <a:ext cx="2252131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0402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D33566D-570F-FC2F-B177-85B114853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C9E4C2-AC26-EA31-E3ED-1366AA928D24}"/>
              </a:ext>
            </a:extLst>
          </p:cNvPr>
          <p:cNvSpPr txBox="1"/>
          <p:nvPr/>
        </p:nvSpPr>
        <p:spPr>
          <a:xfrm>
            <a:off x="3392311" y="426051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Luyện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33F416-954B-9733-B5C5-F70083105855}"/>
              </a:ext>
            </a:extLst>
          </p:cNvPr>
          <p:cNvSpPr txBox="1"/>
          <p:nvPr/>
        </p:nvSpPr>
        <p:spPr>
          <a:xfrm>
            <a:off x="728133" y="1422528"/>
            <a:ext cx="4572000" cy="65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1: Tìm từ ngữ chỉ sự vật thường thấy ở thành thị hoặc nông thôn.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F54EA6-A516-8248-775C-0734F3A2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45" y="1433753"/>
            <a:ext cx="26670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ình ảnh Cô Gái Nông Dân Gạo Phim Hoạt Hình PNG , Nhân, Vật, đơn Giản PNG  miễn phí tải tập tin PSDComment và Vector">
            <a:extLst>
              <a:ext uri="{FF2B5EF4-FFF2-40B4-BE49-F238E27FC236}">
                <a16:creationId xmlns="" xmlns:a16="http://schemas.microsoft.com/office/drawing/2014/main" id="{B3DAC1DC-04EF-8995-1B9C-FB065DE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2367789"/>
            <a:ext cx="2487083" cy="1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Nông Dân Trồng Lúa Yếu Tố Png Yếu Tố Tự Do Nhân Vật PNG , Nông Dân  Trồng Lúa, Yếu Tố Png, Yếu Tố Miễn Phí PNG miễn phí tải">
            <a:extLst>
              <a:ext uri="{FF2B5EF4-FFF2-40B4-BE49-F238E27FC236}">
                <a16:creationId xmlns="" xmlns:a16="http://schemas.microsoft.com/office/drawing/2014/main" id="{C0154DE2-2F5D-B6B0-FD21-9941AFB1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8" y="2156846"/>
            <a:ext cx="2108905" cy="18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344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E70B7E9-39C4-556D-4895-AF5D199F2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91D5C7-2C92-203B-801D-7CC41A0359F0}"/>
              </a:ext>
            </a:extLst>
          </p:cNvPr>
          <p:cNvSpPr txBox="1"/>
          <p:nvPr/>
        </p:nvSpPr>
        <p:spPr>
          <a:xfrm>
            <a:off x="4557294" y="229569"/>
            <a:ext cx="357635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2: Tìm từ ngữ chỉ đặc điểm của mỗi sự vật em tìm được ở bài tập 1.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1DFDAD-0DFD-7764-1F4C-EE217D14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49" y="1110102"/>
            <a:ext cx="2988139" cy="269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Animal Farm : Village Life Fun - Apps on Google Play">
            <a:extLst>
              <a:ext uri="{FF2B5EF4-FFF2-40B4-BE49-F238E27FC236}">
                <a16:creationId xmlns="" xmlns:a16="http://schemas.microsoft.com/office/drawing/2014/main" id="{6535F227-B6C5-AECB-1FD1-BCE26D29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373010"/>
            <a:ext cx="1885244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Phim Hoạt Hình Thành Phố Hình ảnh | Định dạng hình ảnh C4D 401203916|  vn.lovepik.com">
            <a:extLst>
              <a:ext uri="{FF2B5EF4-FFF2-40B4-BE49-F238E27FC236}">
                <a16:creationId xmlns="" xmlns:a16="http://schemas.microsoft.com/office/drawing/2014/main" id="{0CE2A462-1EEC-3979-9AAB-70DA06EB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45" y="1373010"/>
            <a:ext cx="1860549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76582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74B5198-443E-F070-8566-ADE01F998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B8E014-9A13-DE69-536B-D1E645AB634C}"/>
              </a:ext>
            </a:extLst>
          </p:cNvPr>
          <p:cNvSpPr txBox="1"/>
          <p:nvPr/>
        </p:nvSpPr>
        <p:spPr>
          <a:xfrm>
            <a:off x="1772356" y="319880"/>
            <a:ext cx="508564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3: Tìm những âm thanh được so sánh trong mỗi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văn dưới đây. Điền thông tin vào bảng theo mẫu.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8E88E7C-3778-ACE3-87D8-6E87D0BF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26888"/>
              </p:ext>
            </p:extLst>
          </p:nvPr>
        </p:nvGraphicFramePr>
        <p:xfrm>
          <a:off x="1556914" y="1394490"/>
          <a:ext cx="6301106" cy="2496312"/>
        </p:xfrm>
        <a:graphic>
          <a:graphicData uri="http://schemas.openxmlformats.org/drawingml/2006/table">
            <a:tbl>
              <a:tblPr firstRow="1" firstCol="1" bandRow="1">
                <a:tableStyleId>{DCA6AEA3-6846-49BC-8FDE-C80ADCBD22A6}</a:tableStyleId>
              </a:tblPr>
              <a:tblGrid>
                <a:gridCol w="1343092">
                  <a:extLst>
                    <a:ext uri="{9D8B030D-6E8A-4147-A177-3AD203B41FA5}">
                      <a16:colId xmlns="" xmlns:a16="http://schemas.microsoft.com/office/drawing/2014/main" val="222829649"/>
                    </a:ext>
                  </a:extLst>
                </a:gridCol>
                <a:gridCol w="1343092">
                  <a:extLst>
                    <a:ext uri="{9D8B030D-6E8A-4147-A177-3AD203B41FA5}">
                      <a16:colId xmlns="" xmlns:a16="http://schemas.microsoft.com/office/drawing/2014/main" val="3171410278"/>
                    </a:ext>
                  </a:extLst>
                </a:gridCol>
                <a:gridCol w="1807461">
                  <a:extLst>
                    <a:ext uri="{9D8B030D-6E8A-4147-A177-3AD203B41FA5}">
                      <a16:colId xmlns="" xmlns:a16="http://schemas.microsoft.com/office/drawing/2014/main" val="2533385378"/>
                    </a:ext>
                  </a:extLst>
                </a:gridCol>
                <a:gridCol w="1807461">
                  <a:extLst>
                    <a:ext uri="{9D8B030D-6E8A-4147-A177-3AD203B41FA5}">
                      <a16:colId xmlns="" xmlns:a16="http://schemas.microsoft.com/office/drawing/2014/main" val="3644239183"/>
                    </a:ext>
                  </a:extLst>
                </a:gridCol>
              </a:tblGrid>
              <a:tr h="957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Âm thanh được so sánh 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Đặc điểm so sánh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Từ so sánh 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Âm thanh dùng để so sánh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50057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Tiếng đàn tơ rưng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trầm hùng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thác đổ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772728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thánh thót, róc rách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suối reo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500333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sáo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ríu ran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cái chợ vừa mở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1620475"/>
                  </a:ext>
                </a:extLst>
              </a:tr>
              <a:tr h="2749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lớp học vừa tan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2927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buổi đàn ca liên hoan sắp bắt đầu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5004493"/>
                  </a:ext>
                </a:extLst>
              </a:tr>
            </a:tbl>
          </a:graphicData>
        </a:graphic>
      </p:graphicFrame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281B928C-4F0F-48FB-88FC-7633D5F2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306" y="39059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67515B30-598B-4015-8FB4-9184AF23D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5780" y="3922938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="" xmlns:a16="http://schemas.microsoft.com/office/drawing/2014/main" id="{D5E75A90-4D7C-4607-91D0-494F8D1AA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765" y="393992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67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448</Words>
  <Application>Microsoft Office PowerPoint</Application>
  <PresentationFormat>On-screen Show (16:9)</PresentationFormat>
  <Paragraphs>63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Bellota Text</vt:lpstr>
      <vt:lpstr>Calibri</vt:lpstr>
      <vt:lpstr>Catamaran</vt:lpstr>
      <vt:lpstr>Times New Roman</vt:lpstr>
      <vt:lpstr>等线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4</cp:revision>
  <dcterms:modified xsi:type="dcterms:W3CDTF">2023-12-28T05:55:20Z</dcterms:modified>
</cp:coreProperties>
</file>