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7.jpg" ContentType="image/png"/>
  <Override PartName="/ppt/media/image18.jpg" ContentType="image/png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3" r:id="rId2"/>
    <p:sldId id="467" r:id="rId3"/>
    <p:sldId id="286" r:id="rId4"/>
    <p:sldId id="289" r:id="rId5"/>
    <p:sldId id="468" r:id="rId6"/>
    <p:sldId id="469" r:id="rId7"/>
    <p:sldId id="446" r:id="rId8"/>
    <p:sldId id="470" r:id="rId9"/>
    <p:sldId id="471" r:id="rId10"/>
    <p:sldId id="454" r:id="rId11"/>
    <p:sldId id="457" r:id="rId12"/>
    <p:sldId id="472" r:id="rId13"/>
    <p:sldId id="448" r:id="rId14"/>
    <p:sldId id="458" r:id="rId15"/>
    <p:sldId id="473" r:id="rId16"/>
    <p:sldId id="475" r:id="rId17"/>
    <p:sldId id="465" r:id="rId18"/>
    <p:sldId id="474" r:id="rId19"/>
    <p:sldId id="476" r:id="rId20"/>
    <p:sldId id="477" r:id="rId21"/>
    <p:sldId id="478" r:id="rId22"/>
    <p:sldId id="464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9999"/>
    <a:srgbClr val="FECD59"/>
    <a:srgbClr val="DDAD49"/>
    <a:srgbClr val="FFE666"/>
    <a:srgbClr val="FFFF9E"/>
    <a:srgbClr val="FFFF99"/>
    <a:srgbClr val="FFD268"/>
    <a:srgbClr val="F95C63"/>
    <a:srgbClr val="FFE4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01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259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757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CEFE6-8909-48D0-BA4D-736F6D433D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461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31B8-350F-4460-BD40-6C5F80C06D2A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B9807C-DC9E-4E16-9F40-A77C771F5D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3281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2FD34E-F991-4465-83F7-9F4E4AFC26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0" r="2239" b="33489"/>
          <a:stretch/>
        </p:blipFill>
        <p:spPr>
          <a:xfrm>
            <a:off x="5040568" y="6220654"/>
            <a:ext cx="2452054" cy="127469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25" y="-234327"/>
            <a:ext cx="10374776" cy="7326654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7" name="pawprint_59396">
            <a:extLst>
              <a:ext uri="{FF2B5EF4-FFF2-40B4-BE49-F238E27FC236}">
                <a16:creationId xmlns:a16="http://schemas.microsoft.com/office/drawing/2014/main" xmlns="" id="{B9D4B460-8072-4A41-8296-76A086F2073A}"/>
              </a:ext>
            </a:extLst>
          </p:cNvPr>
          <p:cNvSpPr>
            <a:spLocks noChangeAspect="1"/>
          </p:cNvSpPr>
          <p:nvPr/>
        </p:nvSpPr>
        <p:spPr bwMode="auto">
          <a:xfrm>
            <a:off x="838156" y="2741887"/>
            <a:ext cx="609685" cy="505006"/>
          </a:xfrm>
          <a:custGeom>
            <a:avLst/>
            <a:gdLst>
              <a:gd name="connsiteX0" fmla="*/ 293651 w 596984"/>
              <a:gd name="connsiteY0" fmla="*/ 259200 h 494486"/>
              <a:gd name="connsiteX1" fmla="*/ 469761 w 596984"/>
              <a:gd name="connsiteY1" fmla="*/ 431866 h 494486"/>
              <a:gd name="connsiteX2" fmla="*/ 438872 w 596984"/>
              <a:gd name="connsiteY2" fmla="*/ 489882 h 494486"/>
              <a:gd name="connsiteX3" fmla="*/ 422276 w 596984"/>
              <a:gd name="connsiteY3" fmla="*/ 494486 h 494486"/>
              <a:gd name="connsiteX4" fmla="*/ 371564 w 596984"/>
              <a:gd name="connsiteY4" fmla="*/ 471464 h 494486"/>
              <a:gd name="connsiteX5" fmla="*/ 366492 w 596984"/>
              <a:gd name="connsiteY5" fmla="*/ 467780 h 494486"/>
              <a:gd name="connsiteX6" fmla="*/ 290885 w 596984"/>
              <a:gd name="connsiteY6" fmla="*/ 436010 h 494486"/>
              <a:gd name="connsiteX7" fmla="*/ 224037 w 596984"/>
              <a:gd name="connsiteY7" fmla="*/ 464097 h 494486"/>
              <a:gd name="connsiteX8" fmla="*/ 214817 w 596984"/>
              <a:gd name="connsiteY8" fmla="*/ 470083 h 494486"/>
              <a:gd name="connsiteX9" fmla="*/ 162722 w 596984"/>
              <a:gd name="connsiteY9" fmla="*/ 492644 h 494486"/>
              <a:gd name="connsiteX10" fmla="*/ 144281 w 596984"/>
              <a:gd name="connsiteY10" fmla="*/ 487119 h 494486"/>
              <a:gd name="connsiteX11" fmla="*/ 116159 w 596984"/>
              <a:gd name="connsiteY11" fmla="*/ 431866 h 494486"/>
              <a:gd name="connsiteX12" fmla="*/ 175169 w 596984"/>
              <a:gd name="connsiteY12" fmla="*/ 309849 h 494486"/>
              <a:gd name="connsiteX13" fmla="*/ 293651 w 596984"/>
              <a:gd name="connsiteY13" fmla="*/ 259200 h 494486"/>
              <a:gd name="connsiteX14" fmla="*/ 544462 w 596984"/>
              <a:gd name="connsiteY14" fmla="*/ 175391 h 494486"/>
              <a:gd name="connsiteX15" fmla="*/ 555986 w 596984"/>
              <a:gd name="connsiteY15" fmla="*/ 176772 h 494486"/>
              <a:gd name="connsiteX16" fmla="*/ 593327 w 596984"/>
              <a:gd name="connsiteY16" fmla="*/ 271166 h 494486"/>
              <a:gd name="connsiteX17" fmla="*/ 526483 w 596984"/>
              <a:gd name="connsiteY17" fmla="*/ 337011 h 494486"/>
              <a:gd name="connsiteX18" fmla="*/ 515419 w 596984"/>
              <a:gd name="connsiteY18" fmla="*/ 335630 h 494486"/>
              <a:gd name="connsiteX19" fmla="*/ 478078 w 596984"/>
              <a:gd name="connsiteY19" fmla="*/ 241697 h 494486"/>
              <a:gd name="connsiteX20" fmla="*/ 544462 w 596984"/>
              <a:gd name="connsiteY20" fmla="*/ 175391 h 494486"/>
              <a:gd name="connsiteX21" fmla="*/ 52061 w 596984"/>
              <a:gd name="connsiteY21" fmla="*/ 175391 h 494486"/>
              <a:gd name="connsiteX22" fmla="*/ 118906 w 596984"/>
              <a:gd name="connsiteY22" fmla="*/ 241697 h 494486"/>
              <a:gd name="connsiteX23" fmla="*/ 81565 w 596984"/>
              <a:gd name="connsiteY23" fmla="*/ 335630 h 494486"/>
              <a:gd name="connsiteX24" fmla="*/ 70501 w 596984"/>
              <a:gd name="connsiteY24" fmla="*/ 337011 h 494486"/>
              <a:gd name="connsiteX25" fmla="*/ 3657 w 596984"/>
              <a:gd name="connsiteY25" fmla="*/ 271166 h 494486"/>
              <a:gd name="connsiteX26" fmla="*/ 40998 w 596984"/>
              <a:gd name="connsiteY26" fmla="*/ 176772 h 494486"/>
              <a:gd name="connsiteX27" fmla="*/ 52061 w 596984"/>
              <a:gd name="connsiteY27" fmla="*/ 175391 h 494486"/>
              <a:gd name="connsiteX28" fmla="*/ 405693 w 596984"/>
              <a:gd name="connsiteY28" fmla="*/ 0 h 494486"/>
              <a:gd name="connsiteX29" fmla="*/ 413532 w 596984"/>
              <a:gd name="connsiteY29" fmla="*/ 921 h 494486"/>
              <a:gd name="connsiteX30" fmla="*/ 463336 w 596984"/>
              <a:gd name="connsiteY30" fmla="*/ 38677 h 494486"/>
              <a:gd name="connsiteX31" fmla="*/ 476248 w 596984"/>
              <a:gd name="connsiteY31" fmla="*/ 118334 h 494486"/>
              <a:gd name="connsiteX32" fmla="*/ 384019 w 596984"/>
              <a:gd name="connsiteY32" fmla="*/ 214567 h 494486"/>
              <a:gd name="connsiteX33" fmla="*/ 321303 w 596984"/>
              <a:gd name="connsiteY33" fmla="*/ 97154 h 494486"/>
              <a:gd name="connsiteX34" fmla="*/ 405693 w 596984"/>
              <a:gd name="connsiteY34" fmla="*/ 0 h 494486"/>
              <a:gd name="connsiteX35" fmla="*/ 190879 w 596984"/>
              <a:gd name="connsiteY35" fmla="*/ 0 h 494486"/>
              <a:gd name="connsiteX36" fmla="*/ 275700 w 596984"/>
              <a:gd name="connsiteY36" fmla="*/ 97134 h 494486"/>
              <a:gd name="connsiteX37" fmla="*/ 213006 w 596984"/>
              <a:gd name="connsiteY37" fmla="*/ 214524 h 494486"/>
              <a:gd name="connsiteX38" fmla="*/ 205169 w 596984"/>
              <a:gd name="connsiteY38" fmla="*/ 215445 h 494486"/>
              <a:gd name="connsiteX39" fmla="*/ 120809 w 596984"/>
              <a:gd name="connsiteY39" fmla="*/ 118311 h 494486"/>
              <a:gd name="connsiteX40" fmla="*/ 133716 w 596984"/>
              <a:gd name="connsiteY40" fmla="*/ 38670 h 494486"/>
              <a:gd name="connsiteX41" fmla="*/ 183042 w 596984"/>
              <a:gd name="connsiteY41" fmla="*/ 921 h 494486"/>
              <a:gd name="connsiteX42" fmla="*/ 190879 w 596984"/>
              <a:gd name="connsiteY42" fmla="*/ 0 h 49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F20C117-3031-40C7-B123-4C6E15C24627}"/>
              </a:ext>
            </a:extLst>
          </p:cNvPr>
          <p:cNvSpPr txBox="1"/>
          <p:nvPr/>
        </p:nvSpPr>
        <p:spPr>
          <a:xfrm>
            <a:off x="2248374" y="2137772"/>
            <a:ext cx="769525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Chào</a:t>
            </a:r>
            <a:r>
              <a:rPr lang="en-US" sz="40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40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mừng</a:t>
            </a:r>
            <a:r>
              <a:rPr lang="en-US" sz="40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40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các</a:t>
            </a:r>
            <a:r>
              <a:rPr lang="en-US" sz="40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con đến </a:t>
            </a:r>
            <a:r>
              <a:rPr lang="en-US" sz="40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với</a:t>
            </a:r>
            <a:r>
              <a:rPr lang="en-US" sz="40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40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môn</a:t>
            </a:r>
            <a:r>
              <a:rPr lang="en-US" sz="40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</a:p>
          <a:p>
            <a:pPr algn="ctr"/>
            <a:r>
              <a:rPr lang="en-US" sz="54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Hoạt</a:t>
            </a:r>
            <a:r>
              <a:rPr lang="en-US" sz="54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54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động</a:t>
            </a:r>
            <a:r>
              <a:rPr lang="en-US" sz="54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54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trải</a:t>
            </a:r>
            <a:r>
              <a:rPr lang="en-US" sz="54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  <a:r>
              <a:rPr lang="en-US" sz="5400" b="1" dirty="0" err="1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nghiệm</a:t>
            </a:r>
            <a:r>
              <a:rPr lang="en-US" sz="5400" b="1" dirty="0">
                <a:ln w="25400"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iny" panose="02000903060500060000" pitchFamily="2" charset="0"/>
                <a:ea typeface="李旭科书法" panose="02000603000000000000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7">
            <a:extLst>
              <a:ext uri="{FF2B5EF4-FFF2-40B4-BE49-F238E27FC236}">
                <a16:creationId xmlns:a16="http://schemas.microsoft.com/office/drawing/2014/main" xmlns="" id="{4ACC89CF-83BC-40FA-AFFD-2870C4ECB101}"/>
              </a:ext>
            </a:extLst>
          </p:cNvPr>
          <p:cNvSpPr/>
          <p:nvPr/>
        </p:nvSpPr>
        <p:spPr>
          <a:xfrm rot="21039801">
            <a:off x="383148" y="2133259"/>
            <a:ext cx="3337696" cy="2306120"/>
          </a:xfrm>
          <a:prstGeom prst="rect">
            <a:avLst/>
          </a:prstGeom>
          <a:blipFill>
            <a:blip r:embed="rId3"/>
            <a:stretch>
              <a:fillRect l="-4330" r="-4296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xmlns="" id="{E4EB5876-BDEE-4A1E-A181-6933111E4B4A}"/>
              </a:ext>
            </a:extLst>
          </p:cNvPr>
          <p:cNvSpPr/>
          <p:nvPr/>
        </p:nvSpPr>
        <p:spPr>
          <a:xfrm rot="544465">
            <a:off x="8476566" y="3676786"/>
            <a:ext cx="3334582" cy="2425032"/>
          </a:xfrm>
          <a:prstGeom prst="rect">
            <a:avLst/>
          </a:prstGeom>
          <a:blipFill>
            <a:blip r:embed="rId4"/>
            <a:stretch>
              <a:fillRect l="-4328" r="-4298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xmlns="" id="{C0C0C01E-357F-4825-9F66-062F28D94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18" y="390671"/>
            <a:ext cx="3469335" cy="1123950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7CF6A444-87C0-4EC8-AD42-7DFEC5FFD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2462" y="4119563"/>
            <a:ext cx="3076575" cy="2343150"/>
          </a:xfrm>
          <a:prstGeom prst="rect">
            <a:avLst/>
          </a:prstGeom>
        </p:spPr>
      </p:pic>
      <p:sp>
        <p:nvSpPr>
          <p:cNvPr id="12" name="TextBox 48">
            <a:extLst>
              <a:ext uri="{FF2B5EF4-FFF2-40B4-BE49-F238E27FC236}">
                <a16:creationId xmlns:a16="http://schemas.microsoft.com/office/drawing/2014/main" xmlns="" id="{F0FCF7BA-5A9C-4CCA-A6BA-10B9E36B15F7}"/>
              </a:ext>
            </a:extLst>
          </p:cNvPr>
          <p:cNvSpPr txBox="1"/>
          <p:nvPr/>
        </p:nvSpPr>
        <p:spPr>
          <a:xfrm>
            <a:off x="925977" y="1238837"/>
            <a:ext cx="10264957" cy="35394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Bí</a:t>
            </a:r>
            <a:r>
              <a:rPr lang="en-US" altLang="zh-CN" sz="35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kíp</a:t>
            </a:r>
            <a:r>
              <a:rPr lang="en-US" altLang="zh-CN" sz="35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bày</a:t>
            </a:r>
            <a:r>
              <a:rPr lang="en-US" altLang="zh-CN" sz="35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tỏ</a:t>
            </a:r>
            <a:r>
              <a:rPr lang="en-US" altLang="zh-CN" sz="35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altLang="zh-CN" sz="35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altLang="zh-CN" sz="3500" b="1" dirty="0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3500" b="1" dirty="0" err="1">
                <a:ln w="22225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tâm</a:t>
            </a:r>
            <a:endParaRPr lang="en-US" altLang="zh-CN" sz="3500" b="1" dirty="0">
              <a:ln w="22225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/>
            <a:endParaRPr lang="en-US" sz="3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“Hỏi han để chia sẻ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làm để vui thêm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 món quà hợp ý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 luôn giữ gìn!”</a:t>
            </a:r>
            <a:endParaRPr lang="zh-CN" altLang="en-US" sz="3200" b="1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516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:a16="http://schemas.microsoft.com/office/drawing/2014/main" xmlns="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:a16="http://schemas.microsoft.com/office/drawing/2014/main" xmlns="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A62472E4-9EFC-43F9-82AD-2F44DBCE745C}"/>
              </a:ext>
            </a:extLst>
          </p:cNvPr>
          <p:cNvSpPr txBox="1"/>
          <p:nvPr/>
        </p:nvSpPr>
        <p:spPr>
          <a:xfrm>
            <a:off x="7589182" y="2159531"/>
            <a:ext cx="267569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Cách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đánh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giá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,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xếp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loại</a:t>
            </a:r>
            <a:r>
              <a:rPr lang="en-US" altLang="zh-CN" sz="44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 HS</a:t>
            </a:r>
            <a:endParaRPr lang="zh-CN" altLang="en-US" sz="44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275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478788D-B6E6-93F5-FEFC-791DA83BF6E6}"/>
              </a:ext>
            </a:extLst>
          </p:cNvPr>
          <p:cNvSpPr txBox="1"/>
          <p:nvPr/>
        </p:nvSpPr>
        <p:spPr>
          <a:xfrm>
            <a:off x="581297" y="555171"/>
            <a:ext cx="3801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36F3E02-6314-EBA3-D3C4-1C6CB3B00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182" y="1729857"/>
            <a:ext cx="11083636" cy="339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8509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">
            <a:extLst>
              <a:ext uri="{FF2B5EF4-FFF2-40B4-BE49-F238E27FC236}">
                <a16:creationId xmlns:a16="http://schemas.microsoft.com/office/drawing/2014/main" xmlns="" id="{E7E018F6-3711-43F4-A7A6-0FFE7CAE9E93}"/>
              </a:ext>
            </a:extLst>
          </p:cNvPr>
          <p:cNvGrpSpPr/>
          <p:nvPr/>
        </p:nvGrpSpPr>
        <p:grpSpPr>
          <a:xfrm>
            <a:off x="-2006698" y="4899781"/>
            <a:ext cx="21232385" cy="6444890"/>
            <a:chOff x="-4509203" y="4493865"/>
            <a:chExt cx="21232385" cy="6444890"/>
          </a:xfrm>
          <a:solidFill>
            <a:srgbClr val="FFE4DB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grpSp>
          <p:nvGrpSpPr>
            <p:cNvPr id="31" name="组合 115">
              <a:extLst>
                <a:ext uri="{FF2B5EF4-FFF2-40B4-BE49-F238E27FC236}">
                  <a16:creationId xmlns:a16="http://schemas.microsoft.com/office/drawing/2014/main" xmlns="" id="{0842F309-BE5D-4FB7-A2CD-03AE56CA3741}"/>
                </a:ext>
              </a:extLst>
            </p:cNvPr>
            <p:cNvGrpSpPr/>
            <p:nvPr/>
          </p:nvGrpSpPr>
          <p:grpSpPr>
            <a:xfrm>
              <a:off x="2546356" y="4546653"/>
              <a:ext cx="14176826" cy="6392102"/>
              <a:chOff x="-2649587" y="5748463"/>
              <a:chExt cx="16491202" cy="6392102"/>
            </a:xfrm>
            <a:grpFill/>
          </p:grpSpPr>
          <p:sp>
            <p:nvSpPr>
              <p:cNvPr id="35" name="云形 116">
                <a:extLst>
                  <a:ext uri="{FF2B5EF4-FFF2-40B4-BE49-F238E27FC236}">
                    <a16:creationId xmlns:a16="http://schemas.microsoft.com/office/drawing/2014/main" xmlns="" id="{1B36D488-F58F-4AD3-91FF-BF36D2A242FE}"/>
                  </a:ext>
                </a:extLst>
              </p:cNvPr>
              <p:cNvSpPr/>
              <p:nvPr/>
            </p:nvSpPr>
            <p:spPr>
              <a:xfrm>
                <a:off x="-2649587" y="5930221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云形 117">
                <a:extLst>
                  <a:ext uri="{FF2B5EF4-FFF2-40B4-BE49-F238E27FC236}">
                    <a16:creationId xmlns:a16="http://schemas.microsoft.com/office/drawing/2014/main" xmlns="" id="{2CE22206-8F91-4072-8212-715FDA7F7607}"/>
                  </a:ext>
                </a:extLst>
              </p:cNvPr>
              <p:cNvSpPr/>
              <p:nvPr/>
            </p:nvSpPr>
            <p:spPr>
              <a:xfrm>
                <a:off x="3164019" y="5748463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102">
              <a:extLst>
                <a:ext uri="{FF2B5EF4-FFF2-40B4-BE49-F238E27FC236}">
                  <a16:creationId xmlns:a16="http://schemas.microsoft.com/office/drawing/2014/main" xmlns="" id="{3CE4816B-B79B-47FE-A367-B424E697405B}"/>
                </a:ext>
              </a:extLst>
            </p:cNvPr>
            <p:cNvGrpSpPr/>
            <p:nvPr/>
          </p:nvGrpSpPr>
          <p:grpSpPr>
            <a:xfrm>
              <a:off x="-4509203" y="4493865"/>
              <a:ext cx="14176826" cy="6392102"/>
              <a:chOff x="-2649587" y="5748463"/>
              <a:chExt cx="16491202" cy="6392102"/>
            </a:xfrm>
            <a:grpFill/>
          </p:grpSpPr>
          <p:sp>
            <p:nvSpPr>
              <p:cNvPr id="33" name="云形 105">
                <a:extLst>
                  <a:ext uri="{FF2B5EF4-FFF2-40B4-BE49-F238E27FC236}">
                    <a16:creationId xmlns:a16="http://schemas.microsoft.com/office/drawing/2014/main" xmlns="" id="{93ABB912-0D78-4E85-B7E4-2C7555D030C5}"/>
                  </a:ext>
                </a:extLst>
              </p:cNvPr>
              <p:cNvSpPr/>
              <p:nvPr/>
            </p:nvSpPr>
            <p:spPr>
              <a:xfrm>
                <a:off x="-2649587" y="5930221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34" name="云形 114">
                <a:extLst>
                  <a:ext uri="{FF2B5EF4-FFF2-40B4-BE49-F238E27FC236}">
                    <a16:creationId xmlns:a16="http://schemas.microsoft.com/office/drawing/2014/main" xmlns="" id="{B0E0F95C-33D0-4FE3-B5FC-5E800D1B73BF}"/>
                  </a:ext>
                </a:extLst>
              </p:cNvPr>
              <p:cNvSpPr/>
              <p:nvPr/>
            </p:nvSpPr>
            <p:spPr>
              <a:xfrm>
                <a:off x="3164019" y="5748463"/>
                <a:ext cx="10677596" cy="6210344"/>
              </a:xfrm>
              <a:prstGeom prst="cloud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28" name="文本框 75">
            <a:extLst>
              <a:ext uri="{FF2B5EF4-FFF2-40B4-BE49-F238E27FC236}">
                <a16:creationId xmlns:a16="http://schemas.microsoft.com/office/drawing/2014/main" xmlns="" id="{230B3511-2972-4F08-9D9F-37D4A791D548}"/>
              </a:ext>
            </a:extLst>
          </p:cNvPr>
          <p:cNvSpPr txBox="1"/>
          <p:nvPr/>
        </p:nvSpPr>
        <p:spPr>
          <a:xfrm flipH="1">
            <a:off x="2724186" y="3453862"/>
            <a:ext cx="6476788" cy="1805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E2F3E0"/>
                </a:highlight>
                <a:latin typeface="UTM Pierre" panose="02040603050506020204" charset="0"/>
                <a:ea typeface="+mj-ea"/>
                <a:cs typeface="+mn-ea"/>
                <a:sym typeface="+mn-lt"/>
              </a:rPr>
              <a:t>TẠM BIỆT!</a:t>
            </a:r>
            <a:endParaRPr lang="en-US" altLang="zh-CN" sz="4800" dirty="0">
              <a:solidFill>
                <a:srgbClr val="C00000"/>
              </a:solidFill>
              <a:highlight>
                <a:srgbClr val="E2F3E0"/>
              </a:highlight>
              <a:latin typeface="+mj-ea"/>
              <a:ea typeface="+mj-ea"/>
              <a:cs typeface="+mn-ea"/>
              <a:sym typeface="+mn-lt"/>
            </a:endParaRPr>
          </a:p>
          <a:p>
            <a:endParaRPr lang="en-US" altLang="zh-CN" sz="23900" b="1" dirty="0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E2F3E0"/>
              </a:highlight>
              <a:latin typeface="UTM Pierre" panose="02040603050506020204" charset="0"/>
              <a:ea typeface="+mj-ea"/>
              <a:cs typeface="+mn-ea"/>
              <a:sym typeface="+mn-lt"/>
            </a:endParaRPr>
          </a:p>
        </p:txBody>
      </p:sp>
      <p:pic>
        <p:nvPicPr>
          <p:cNvPr id="37" name="图片 86">
            <a:extLst>
              <a:ext uri="{FF2B5EF4-FFF2-40B4-BE49-F238E27FC236}">
                <a16:creationId xmlns:a16="http://schemas.microsoft.com/office/drawing/2014/main" xmlns="" id="{85CDDA26-F84A-4CCB-ADC4-778AC7269F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362" y="284358"/>
            <a:ext cx="2150948" cy="2021221"/>
          </a:xfrm>
          <a:prstGeom prst="rect">
            <a:avLst/>
          </a:prstGeom>
        </p:spPr>
      </p:pic>
      <p:pic>
        <p:nvPicPr>
          <p:cNvPr id="38" name="Picture 37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xmlns="" id="{88339E0D-13D1-469F-B6B3-7583BEA5236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89941" y1="40237" x2="89941" y2="40237"/>
                        <a14:backgroundMark x1="87574" y1="40237" x2="87574" y2="40237"/>
                        <a14:backgroundMark x1="90828" y1="43491" x2="90828" y2="43491"/>
                        <a14:backgroundMark x1="42899" y1="80473" x2="42899" y2="80473"/>
                        <a14:backgroundMark x1="44379" y1="78994" x2="44379" y2="78994"/>
                        <a14:backgroundMark x1="46154" y1="79586" x2="46154" y2="79586"/>
                        <a14:backgroundMark x1="47337" y1="80473" x2="47337" y2="804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5" y="3940374"/>
            <a:ext cx="3129822" cy="3129822"/>
          </a:xfrm>
          <a:prstGeom prst="rect">
            <a:avLst/>
          </a:prstGeom>
        </p:spPr>
      </p:pic>
      <p:pic>
        <p:nvPicPr>
          <p:cNvPr id="39" name="Picture 38" descr="A picture containing toy, vector graphics, businesscard&#10;&#10;Description automatically generated">
            <a:extLst>
              <a:ext uri="{FF2B5EF4-FFF2-40B4-BE49-F238E27FC236}">
                <a16:creationId xmlns:a16="http://schemas.microsoft.com/office/drawing/2014/main" xmlns="" id="{01185076-66A1-4467-AFC8-4ACAB9D486B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2959" y1="83432" x2="52959" y2="83432"/>
                        <a14:foregroundMark x1="73373" y1="84911" x2="73373" y2="84911"/>
                        <a14:foregroundMark x1="72781" y1="85207" x2="72781" y2="85207"/>
                        <a14:foregroundMark x1="72781" y1="85207" x2="72781" y2="85207"/>
                        <a14:foregroundMark x1="71302" y1="85799" x2="71302" y2="85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987" y="3813268"/>
            <a:ext cx="3044732" cy="304473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0.07904 0.0020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5" y="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8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6" name="ValueShape1">
            <a:extLst>
              <a:ext uri="{FF2B5EF4-FFF2-40B4-BE49-F238E27FC236}">
                <a16:creationId xmlns:a16="http://schemas.microsoft.com/office/drawing/2014/main" xmlns="" id="{E17F4AC4-A6A1-4BFC-AE11-34DA8E79FE84}"/>
              </a:ext>
            </a:extLst>
          </p:cNvPr>
          <p:cNvSpPr/>
          <p:nvPr/>
        </p:nvSpPr>
        <p:spPr bwMode="auto">
          <a:xfrm>
            <a:off x="6096000" y="1568655"/>
            <a:ext cx="4784127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A62472E4-9EFC-43F9-82AD-2F44DBCE745C}"/>
              </a:ext>
            </a:extLst>
          </p:cNvPr>
          <p:cNvSpPr txBox="1"/>
          <p:nvPr/>
        </p:nvSpPr>
        <p:spPr>
          <a:xfrm>
            <a:off x="5362302" y="3206325"/>
            <a:ext cx="5107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SINH HOẠT LỚP</a:t>
            </a:r>
            <a:endParaRPr lang="zh-CN" altLang="en-US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9504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2D2B266D-3625-4584-A5C3-7D3F672CFF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463B99A-73EE-4FBB-B7C4-F9F9BCC25C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A5D2A5D1-BA0D-47D3-B051-DA7743C46E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31B7D6-7A08-CA8B-2A56-CA343C21B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5746" y="228600"/>
            <a:ext cx="888430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2629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0A1DC2D-0360-5180-EDF0-69B46FE4B3AE}"/>
              </a:ext>
            </a:extLst>
          </p:cNvPr>
          <p:cNvSpPr txBox="1"/>
          <p:nvPr/>
        </p:nvSpPr>
        <p:spPr>
          <a:xfrm>
            <a:off x="515983" y="653143"/>
            <a:ext cx="8830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SƠ KẾT TUẦN 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8F8B967-4A74-50A4-12A9-A05DD80EB592}"/>
              </a:ext>
            </a:extLst>
          </p:cNvPr>
          <p:cNvSpPr txBox="1"/>
          <p:nvPr/>
        </p:nvSpPr>
        <p:spPr>
          <a:xfrm>
            <a:off x="2449286" y="3166242"/>
            <a:ext cx="6977198" cy="2295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Kết quả sinh hoạt nền nếp.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Kết quả học tập.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Kết quả hoạt động các phong trào.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D97F821B-1E2A-FE31-79FF-1DBA3AD766AA}"/>
              </a:ext>
            </a:extLst>
          </p:cNvPr>
          <p:cNvGrpSpPr/>
          <p:nvPr/>
        </p:nvGrpSpPr>
        <p:grpSpPr>
          <a:xfrm>
            <a:off x="3677004" y="2563753"/>
            <a:ext cx="4014570" cy="3069360"/>
            <a:chOff x="3774976" y="2798885"/>
            <a:chExt cx="4014570" cy="306936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1E5F484B-1BBF-DD67-45B6-111AB67E4986}"/>
                </a:ext>
              </a:extLst>
            </p:cNvPr>
            <p:cNvGrpSpPr/>
            <p:nvPr/>
          </p:nvGrpSpPr>
          <p:grpSpPr>
            <a:xfrm>
              <a:off x="3774976" y="3405796"/>
              <a:ext cx="4014570" cy="2462449"/>
              <a:chOff x="3491842" y="3823250"/>
              <a:chExt cx="3996098" cy="2425310"/>
            </a:xfrm>
          </p:grpSpPr>
          <p:pic>
            <p:nvPicPr>
              <p:cNvPr id="8" name="Picture 7" descr="A picture containing text, vector graphics, businesscard&#10;&#10;Description automatically generated">
                <a:extLst>
                  <a:ext uri="{FF2B5EF4-FFF2-40B4-BE49-F238E27FC236}">
                    <a16:creationId xmlns:a16="http://schemas.microsoft.com/office/drawing/2014/main" xmlns="" id="{D41F7227-C92C-F1A9-7414-80B06F4FFB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0000" b="90000" l="10000" r="90000">
                            <a14:foregroundMark x1="89941" y1="40237" x2="89941" y2="40237"/>
                            <a14:backgroundMark x1="87574" y1="40237" x2="87574" y2="40237"/>
                            <a14:backgroundMark x1="90828" y1="43491" x2="90828" y2="43491"/>
                            <a14:backgroundMark x1="42899" y1="80473" x2="42899" y2="80473"/>
                            <a14:backgroundMark x1="44379" y1="78994" x2="44379" y2="78994"/>
                            <a14:backgroundMark x1="46154" y1="79586" x2="46154" y2="79586"/>
                            <a14:backgroundMark x1="47337" y1="80473" x2="47337" y2="804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1842" y="3823250"/>
                <a:ext cx="2425309" cy="2425309"/>
              </a:xfrm>
              <a:prstGeom prst="rect">
                <a:avLst/>
              </a:prstGeom>
            </p:spPr>
          </p:pic>
          <p:pic>
            <p:nvPicPr>
              <p:cNvPr id="9" name="Picture 8" descr="A picture containing toy, vector graphics, businesscard&#10;&#10;Description automatically generated">
                <a:extLst>
                  <a:ext uri="{FF2B5EF4-FFF2-40B4-BE49-F238E27FC236}">
                    <a16:creationId xmlns:a16="http://schemas.microsoft.com/office/drawing/2014/main" xmlns="" id="{BBB18BF4-55B5-0C17-AC51-1A8E8FBD6B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>
                            <a14:foregroundMark x1="52959" y1="83432" x2="52959" y2="83432"/>
                            <a14:foregroundMark x1="73373" y1="84911" x2="73373" y2="84911"/>
                            <a14:foregroundMark x1="72781" y1="85207" x2="72781" y2="85207"/>
                            <a14:foregroundMark x1="72781" y1="85207" x2="72781" y2="85207"/>
                            <a14:foregroundMark x1="71302" y1="85799" x2="71302" y2="8579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8568" y="3889188"/>
                <a:ext cx="2359372" cy="2359372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5E552D6-53C5-968D-F3C2-2ADB88DF8C81}"/>
                </a:ext>
              </a:extLst>
            </p:cNvPr>
            <p:cNvSpPr txBox="1"/>
            <p:nvPr/>
          </p:nvSpPr>
          <p:spPr>
            <a:xfrm>
              <a:off x="4119008" y="2798885"/>
              <a:ext cx="3555802" cy="593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nhóm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89699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7">
            <a:extLst>
              <a:ext uri="{FF2B5EF4-FFF2-40B4-BE49-F238E27FC236}">
                <a16:creationId xmlns:a16="http://schemas.microsoft.com/office/drawing/2014/main" xmlns="" id="{0C6F5827-21DD-43CB-A83B-9676B2EBD644}"/>
              </a:ext>
            </a:extLst>
          </p:cNvPr>
          <p:cNvSpPr/>
          <p:nvPr/>
        </p:nvSpPr>
        <p:spPr>
          <a:xfrm>
            <a:off x="4476868" y="1836327"/>
            <a:ext cx="2724032" cy="2259424"/>
          </a:xfrm>
          <a:prstGeom prst="rect">
            <a:avLst/>
          </a:prstGeom>
          <a:blipFill>
            <a:blip r:embed="rId2"/>
            <a:stretch>
              <a:fillRect l="-4330" r="-4296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 7">
            <a:extLst>
              <a:ext uri="{FF2B5EF4-FFF2-40B4-BE49-F238E27FC236}">
                <a16:creationId xmlns:a16="http://schemas.microsoft.com/office/drawing/2014/main" xmlns="" id="{83B7E85A-EDE8-4B56-A842-007F1E10250B}"/>
              </a:ext>
            </a:extLst>
          </p:cNvPr>
          <p:cNvSpPr/>
          <p:nvPr/>
        </p:nvSpPr>
        <p:spPr>
          <a:xfrm>
            <a:off x="1562218" y="4068688"/>
            <a:ext cx="2323982" cy="1970161"/>
          </a:xfrm>
          <a:prstGeom prst="rect">
            <a:avLst/>
          </a:prstGeom>
          <a:blipFill>
            <a:blip r:embed="rId2"/>
            <a:stretch>
              <a:fillRect l="-4330" r="-4296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 7">
            <a:extLst>
              <a:ext uri="{FF2B5EF4-FFF2-40B4-BE49-F238E27FC236}">
                <a16:creationId xmlns:a16="http://schemas.microsoft.com/office/drawing/2014/main" xmlns="" id="{762CC0C2-229A-4649-BF53-1DA25A10E494}"/>
              </a:ext>
            </a:extLst>
          </p:cNvPr>
          <p:cNvSpPr/>
          <p:nvPr/>
        </p:nvSpPr>
        <p:spPr>
          <a:xfrm>
            <a:off x="7791569" y="4133286"/>
            <a:ext cx="2247782" cy="1905563"/>
          </a:xfrm>
          <a:prstGeom prst="rect">
            <a:avLst/>
          </a:prstGeom>
          <a:blipFill>
            <a:blip r:embed="rId2"/>
            <a:stretch>
              <a:fillRect l="-4330" r="-4296"/>
            </a:stretch>
          </a:blipFill>
          <a:ln w="190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箭头: 五边形 24">
            <a:extLst>
              <a:ext uri="{FF2B5EF4-FFF2-40B4-BE49-F238E27FC236}">
                <a16:creationId xmlns:a16="http://schemas.microsoft.com/office/drawing/2014/main" xmlns="" id="{E9897FD2-678B-41AB-8720-6038E35BCAE8}"/>
              </a:ext>
            </a:extLst>
          </p:cNvPr>
          <p:cNvSpPr/>
          <p:nvPr/>
        </p:nvSpPr>
        <p:spPr>
          <a:xfrm>
            <a:off x="0" y="533400"/>
            <a:ext cx="2971600" cy="1045316"/>
          </a:xfrm>
          <a:prstGeom prst="homePlate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3" name="箭头: V 形 25">
            <a:extLst>
              <a:ext uri="{FF2B5EF4-FFF2-40B4-BE49-F238E27FC236}">
                <a16:creationId xmlns:a16="http://schemas.microsoft.com/office/drawing/2014/main" xmlns="" id="{A4C8FFA9-1423-4384-B5B6-9A6FBE4DE7E6}"/>
              </a:ext>
            </a:extLst>
          </p:cNvPr>
          <p:cNvSpPr/>
          <p:nvPr/>
        </p:nvSpPr>
        <p:spPr>
          <a:xfrm>
            <a:off x="1235946" y="533400"/>
            <a:ext cx="4686520" cy="1045316"/>
          </a:xfrm>
          <a:prstGeom prst="chevron">
            <a:avLst/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4" name="箭头: V 形 28">
            <a:extLst>
              <a:ext uri="{FF2B5EF4-FFF2-40B4-BE49-F238E27FC236}">
                <a16:creationId xmlns:a16="http://schemas.microsoft.com/office/drawing/2014/main" xmlns="" id="{9F8C3F67-EDCE-497B-807D-9FE6E5F61825}"/>
              </a:ext>
            </a:extLst>
          </p:cNvPr>
          <p:cNvSpPr/>
          <p:nvPr/>
        </p:nvSpPr>
        <p:spPr>
          <a:xfrm>
            <a:off x="2723224" y="533400"/>
            <a:ext cx="1730789" cy="1045316"/>
          </a:xfrm>
          <a:prstGeom prst="chevron">
            <a:avLst/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5" name="椭圆 30">
            <a:extLst>
              <a:ext uri="{FF2B5EF4-FFF2-40B4-BE49-F238E27FC236}">
                <a16:creationId xmlns:a16="http://schemas.microsoft.com/office/drawing/2014/main" xmlns="" id="{A2D90B96-B9F4-450F-9BBC-6E886009E43C}"/>
              </a:ext>
            </a:extLst>
          </p:cNvPr>
          <p:cNvSpPr/>
          <p:nvPr/>
        </p:nvSpPr>
        <p:spPr>
          <a:xfrm>
            <a:off x="714844" y="677262"/>
            <a:ext cx="447282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" name="椭圆 32">
            <a:extLst>
              <a:ext uri="{FF2B5EF4-FFF2-40B4-BE49-F238E27FC236}">
                <a16:creationId xmlns:a16="http://schemas.microsoft.com/office/drawing/2014/main" xmlns="" id="{F03F79E9-FF2A-422F-BFE1-02AA602CDEDE}"/>
              </a:ext>
            </a:extLst>
          </p:cNvPr>
          <p:cNvSpPr/>
          <p:nvPr/>
        </p:nvSpPr>
        <p:spPr>
          <a:xfrm>
            <a:off x="3130384" y="677261"/>
            <a:ext cx="447282" cy="447282"/>
          </a:xfrm>
          <a:prstGeom prst="ellipse">
            <a:avLst/>
          </a:pr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xmlns="" id="{754D55E1-E49C-4C2A-BAB4-0FB503CF15DE}"/>
              </a:ext>
            </a:extLst>
          </p:cNvPr>
          <p:cNvSpPr/>
          <p:nvPr/>
        </p:nvSpPr>
        <p:spPr>
          <a:xfrm>
            <a:off x="-620673" y="657922"/>
            <a:ext cx="6882581" cy="8932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Tuyên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5B73250-BB2C-48E5-A9E9-B0B6C7029E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05" y="1219200"/>
            <a:ext cx="9947406" cy="627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25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" grpId="0" animBg="1"/>
      <p:bldP spid="3" grpId="0" animBg="1"/>
      <p:bldP spid="4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B6B5AA-92EA-D2D2-98C7-D03B92106561}"/>
              </a:ext>
            </a:extLst>
          </p:cNvPr>
          <p:cNvSpPr txBox="1"/>
          <p:nvPr/>
        </p:nvSpPr>
        <p:spPr>
          <a:xfrm>
            <a:off x="355310" y="692332"/>
            <a:ext cx="9713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BE7282D-D532-CD4C-11A3-A8E88FCD41A4}"/>
              </a:ext>
            </a:extLst>
          </p:cNvPr>
          <p:cNvSpPr txBox="1"/>
          <p:nvPr/>
        </p:nvSpPr>
        <p:spPr>
          <a:xfrm>
            <a:off x="155249" y="2074478"/>
            <a:ext cx="11881502" cy="3753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ớp Trưởng (hoặc lớp phó học tập) triển khai kế hoạch hoạt động tuần tới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Thực hiện nền nếp trong tuần.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Thi đua học tập tốt.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Thực hiện các hoạt động các phong trào.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8679DF8-69E3-87DA-47B5-9EE7A4B4B530}"/>
              </a:ext>
            </a:extLst>
          </p:cNvPr>
          <p:cNvGrpSpPr/>
          <p:nvPr/>
        </p:nvGrpSpPr>
        <p:grpSpPr>
          <a:xfrm>
            <a:off x="3323849" y="1625310"/>
            <a:ext cx="4532459" cy="4652120"/>
            <a:chOff x="6556906" y="1219634"/>
            <a:chExt cx="4532459" cy="4658361"/>
          </a:xfrm>
        </p:grpSpPr>
        <p:pic>
          <p:nvPicPr>
            <p:cNvPr id="6" name="Picture 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xmlns="" id="{DC4822FB-0FC9-1259-A242-E966E0363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6906" y="1219634"/>
              <a:ext cx="4532459" cy="4658361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E32AF847-F329-6100-CCF1-74F591135C25}"/>
                </a:ext>
              </a:extLst>
            </p:cNvPr>
            <p:cNvSpPr/>
            <p:nvPr/>
          </p:nvSpPr>
          <p:spPr>
            <a:xfrm>
              <a:off x="7999694" y="2549903"/>
              <a:ext cx="1896726" cy="188882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D7D1164-E0A3-8AB0-63D9-75659C7BF7C1}"/>
                </a:ext>
              </a:extLst>
            </p:cNvPr>
            <p:cNvSpPr txBox="1"/>
            <p:nvPr/>
          </p:nvSpPr>
          <p:spPr>
            <a:xfrm>
              <a:off x="8131628" y="2894149"/>
              <a:ext cx="16328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641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B6B5AA-92EA-D2D2-98C7-D03B92106561}"/>
              </a:ext>
            </a:extLst>
          </p:cNvPr>
          <p:cNvSpPr txBox="1"/>
          <p:nvPr/>
        </p:nvSpPr>
        <p:spPr>
          <a:xfrm>
            <a:off x="219542" y="477765"/>
            <a:ext cx="117533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thân: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78DC78-2AAE-89EB-65D7-FBC8A98F21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-2381" b="51429"/>
          <a:stretch/>
        </p:blipFill>
        <p:spPr>
          <a:xfrm>
            <a:off x="609702" y="1801204"/>
            <a:ext cx="5312161" cy="28878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2322236-81DA-2545-9842-255234CE44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2191"/>
          <a:stretch/>
        </p:blipFill>
        <p:spPr>
          <a:xfrm>
            <a:off x="6333343" y="3837618"/>
            <a:ext cx="5312161" cy="270973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88E623C1-F545-E349-B9BA-BD121DA0FF60}"/>
              </a:ext>
            </a:extLst>
          </p:cNvPr>
          <p:cNvGrpSpPr/>
          <p:nvPr/>
        </p:nvGrpSpPr>
        <p:grpSpPr>
          <a:xfrm>
            <a:off x="5669193" y="1165613"/>
            <a:ext cx="3252077" cy="3251906"/>
            <a:chOff x="6443230" y="1193457"/>
            <a:chExt cx="4761360" cy="4767504"/>
          </a:xfrm>
        </p:grpSpPr>
        <p:pic>
          <p:nvPicPr>
            <p:cNvPr id="13" name="Picture 1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xmlns="" id="{07011517-AD70-864C-2D59-7F4FA05F5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3230" y="1193457"/>
              <a:ext cx="4761360" cy="4767504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9D3BE916-DC45-FE9C-D6C5-FC29151B4EF4}"/>
                </a:ext>
              </a:extLst>
            </p:cNvPr>
            <p:cNvSpPr/>
            <p:nvPr/>
          </p:nvSpPr>
          <p:spPr>
            <a:xfrm>
              <a:off x="7999694" y="2549903"/>
              <a:ext cx="1896726" cy="188882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C53E8CB2-EDB3-AB01-D849-F7D63E4FAC2C}"/>
                </a:ext>
              </a:extLst>
            </p:cNvPr>
            <p:cNvSpPr txBox="1"/>
            <p:nvPr/>
          </p:nvSpPr>
          <p:spPr>
            <a:xfrm>
              <a:off x="8131627" y="2894149"/>
              <a:ext cx="1632858" cy="1353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6760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449451-9BB8-E9D9-C6DE-DE024BFB39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1" t="13602"/>
          <a:stretch/>
        </p:blipFill>
        <p:spPr>
          <a:xfrm>
            <a:off x="2367641" y="1115786"/>
            <a:ext cx="7609115" cy="5645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59C8C5-ED63-6A33-F979-E563BB9D85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20" r="30080" b="84478"/>
          <a:stretch/>
        </p:blipFill>
        <p:spPr>
          <a:xfrm>
            <a:off x="0" y="0"/>
            <a:ext cx="3295935" cy="106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28389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B6B5AA-92EA-D2D2-98C7-D03B92106561}"/>
              </a:ext>
            </a:extLst>
          </p:cNvPr>
          <p:cNvSpPr txBox="1"/>
          <p:nvPr/>
        </p:nvSpPr>
        <p:spPr>
          <a:xfrm>
            <a:off x="219542" y="477765"/>
            <a:ext cx="117533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Chia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thân</a:t>
            </a: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47E710BD-491A-0B14-BA49-3DEC1368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193" y="1938951"/>
            <a:ext cx="3981578" cy="28696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531A2B9-70DB-3E78-79F0-2D0563F7723C}"/>
              </a:ext>
            </a:extLst>
          </p:cNvPr>
          <p:cNvSpPr txBox="1"/>
          <p:nvPr/>
        </p:nvSpPr>
        <p:spPr>
          <a:xfrm>
            <a:off x="468630" y="2191314"/>
            <a:ext cx="6097088" cy="4002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Em đã làm gì? Người thân của em có bất ngờ và vui không? Em cảm thấy thế nào khi làm việc đó?</a:t>
            </a:r>
            <a:endParaRPr lang="en-US" sz="2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Em có ý định tiếp tục làm việc này không? </a:t>
            </a:r>
            <a:endParaRPr lang="en-US" sz="28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44329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921EDB-7214-9D23-0200-0A5544044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182" y="2573527"/>
            <a:ext cx="11083636" cy="17109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03FC47-EBDE-933B-A103-9BC3245DFF6B}"/>
              </a:ext>
            </a:extLst>
          </p:cNvPr>
          <p:cNvSpPr txBox="1"/>
          <p:nvPr/>
        </p:nvSpPr>
        <p:spPr>
          <a:xfrm>
            <a:off x="4278086" y="1123406"/>
            <a:ext cx="3951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429185614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14">
            <a:extLst>
              <a:ext uri="{FF2B5EF4-FFF2-40B4-BE49-F238E27FC236}">
                <a16:creationId xmlns:a16="http://schemas.microsoft.com/office/drawing/2014/main" xmlns="" id="{8F43E1C6-01F4-4F28-811E-3B403C2B2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8038531" cy="686175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C2E4E091-3AEA-4E60-B44E-E88A93BDE4CF}"/>
              </a:ext>
            </a:extLst>
          </p:cNvPr>
          <p:cNvSpPr txBox="1"/>
          <p:nvPr/>
        </p:nvSpPr>
        <p:spPr>
          <a:xfrm>
            <a:off x="593657" y="4273850"/>
            <a:ext cx="68512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3600" b="1" spc="600">
                <a:solidFill>
                  <a:srgbClr val="C14F34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sz="6600" dirty="0" err="1">
                <a:ln>
                  <a:solidFill>
                    <a:schemeClr val="accent1">
                      <a:lumMod val="90000"/>
                    </a:schemeClr>
                  </a:solidFill>
                </a:ln>
                <a:solidFill>
                  <a:srgbClr val="F29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charset="0"/>
                <a:cs typeface="UTM Thanh Nhac TL" panose="02040603050506020204" charset="0"/>
              </a:rPr>
              <a:t>Tạm</a:t>
            </a:r>
            <a:r>
              <a:rPr lang="en-US" altLang="zh-CN" sz="6600" dirty="0">
                <a:ln>
                  <a:solidFill>
                    <a:schemeClr val="accent1">
                      <a:lumMod val="90000"/>
                    </a:schemeClr>
                  </a:solidFill>
                </a:ln>
                <a:solidFill>
                  <a:srgbClr val="F29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charset="0"/>
                <a:cs typeface="UTM Thanh Nhac TL" panose="02040603050506020204" charset="0"/>
              </a:rPr>
              <a:t> </a:t>
            </a:r>
            <a:r>
              <a:rPr lang="en-US" altLang="zh-CN" sz="6600" dirty="0" err="1">
                <a:ln>
                  <a:solidFill>
                    <a:schemeClr val="accent1">
                      <a:lumMod val="90000"/>
                    </a:schemeClr>
                  </a:solidFill>
                </a:ln>
                <a:solidFill>
                  <a:srgbClr val="F29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charset="0"/>
                <a:cs typeface="UTM Thanh Nhac TL" panose="02040603050506020204" charset="0"/>
              </a:rPr>
              <a:t>biệt</a:t>
            </a:r>
            <a:r>
              <a:rPr lang="en-US" altLang="zh-CN" sz="6600" dirty="0">
                <a:ln>
                  <a:solidFill>
                    <a:schemeClr val="accent1">
                      <a:lumMod val="90000"/>
                    </a:schemeClr>
                  </a:solidFill>
                </a:ln>
                <a:solidFill>
                  <a:srgbClr val="F29E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Thanh Nhac TL" panose="02040603050506020204" charset="0"/>
                <a:cs typeface="UTM Thanh Nhac TL" panose="02040603050506020204" charset="0"/>
              </a:rPr>
              <a:t>!</a:t>
            </a:r>
          </a:p>
        </p:txBody>
      </p:sp>
      <p:pic>
        <p:nvPicPr>
          <p:cNvPr id="5" name="PA_库_图片 5">
            <a:extLst>
              <a:ext uri="{FF2B5EF4-FFF2-40B4-BE49-F238E27FC236}">
                <a16:creationId xmlns:a16="http://schemas.microsoft.com/office/drawing/2014/main" xmlns="" id="{F29F392D-DA78-4357-A870-A6C631AA759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785234" y="100960"/>
            <a:ext cx="4406766" cy="675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466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6" name="ValueShape1">
            <a:extLst>
              <a:ext uri="{FF2B5EF4-FFF2-40B4-BE49-F238E27FC236}">
                <a16:creationId xmlns:a16="http://schemas.microsoft.com/office/drawing/2014/main" xmlns="" id="{E17F4AC4-A6A1-4BFC-AE11-34DA8E79FE84}"/>
              </a:ext>
            </a:extLst>
          </p:cNvPr>
          <p:cNvSpPr/>
          <p:nvPr/>
        </p:nvSpPr>
        <p:spPr bwMode="auto">
          <a:xfrm>
            <a:off x="6096000" y="1519669"/>
            <a:ext cx="52195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A62472E4-9EFC-43F9-82AD-2F44DBCE745C}"/>
              </a:ext>
            </a:extLst>
          </p:cNvPr>
          <p:cNvSpPr txBox="1"/>
          <p:nvPr/>
        </p:nvSpPr>
        <p:spPr>
          <a:xfrm>
            <a:off x="6188529" y="2705725"/>
            <a:ext cx="42287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ĐỒ DÙNG </a:t>
            </a:r>
          </a:p>
          <a:p>
            <a:pPr algn="ctr"/>
            <a:r>
              <a:rPr lang="en-US" altLang="zh-C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CỦA CÁ NHÂN</a:t>
            </a:r>
            <a:endParaRPr lang="zh-CN" alt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组合 78"/>
          <p:cNvGrpSpPr/>
          <p:nvPr/>
        </p:nvGrpSpPr>
        <p:grpSpPr>
          <a:xfrm>
            <a:off x="469448" y="-5671493"/>
            <a:ext cx="11922808" cy="20379742"/>
            <a:chOff x="469448" y="-5671493"/>
            <a:chExt cx="11922808" cy="20379742"/>
          </a:xfrm>
          <a:solidFill>
            <a:srgbClr val="F5F1E5">
              <a:alpha val="60000"/>
            </a:srgbClr>
          </a:solidFill>
        </p:grpSpPr>
        <p:sp>
          <p:nvSpPr>
            <p:cNvPr id="4" name="矩形 3"/>
            <p:cNvSpPr/>
            <p:nvPr/>
          </p:nvSpPr>
          <p:spPr>
            <a:xfrm rot="2640000" flipH="1">
              <a:off x="469448" y="-56714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 rot="2640000" flipH="1">
              <a:off x="621848" y="-55190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 rot="2640000" flipH="1">
              <a:off x="917682" y="-55190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2640000" flipH="1">
              <a:off x="1070082" y="-536669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 rot="2640000" flipH="1">
              <a:off x="1213517" y="-515154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2640000" flipH="1">
              <a:off x="1365917" y="-499914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2640000" flipH="1">
              <a:off x="1365915" y="-46315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2640000" flipH="1">
              <a:off x="1518315" y="-44791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 rot="2640000" flipH="1">
              <a:off x="1814149" y="-44791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2640000" flipH="1">
              <a:off x="1966549" y="-432678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 rot="2640000" flipH="1">
              <a:off x="2109984" y="-4111634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 rot="2640000" flipH="1">
              <a:off x="2262384" y="-3959234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 rot="2640000" flipH="1">
              <a:off x="2262383" y="-36051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 rot="2640000" flipH="1">
              <a:off x="2414783" y="-34527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 rot="2640000" flipH="1">
              <a:off x="2710617" y="-34527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 rot="2640000" flipH="1">
              <a:off x="2863017" y="-330032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 rot="2640000" flipH="1">
              <a:off x="3006452" y="-3085175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 rot="2640000" flipH="1">
              <a:off x="3158852" y="-2932775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 rot="2640000" flipH="1">
              <a:off x="3159275" y="-25637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 rot="2640000" flipH="1">
              <a:off x="3311675" y="-24113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 rot="2640000" flipH="1">
              <a:off x="3607509" y="-24113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 rot="2640000" flipH="1">
              <a:off x="3759909" y="-225894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2640000" flipH="1">
              <a:off x="3903344" y="-204379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 rot="2640000" flipH="1">
              <a:off x="4055744" y="-1891390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4248063" y="-5068429"/>
              <a:ext cx="1929395" cy="19776678"/>
              <a:chOff x="2933204" y="-3533395"/>
              <a:chExt cx="1929395" cy="18909935"/>
            </a:xfrm>
            <a:grpFill/>
          </p:grpSpPr>
          <p:sp>
            <p:nvSpPr>
              <p:cNvPr id="29" name="矩形 28"/>
              <p:cNvSpPr/>
              <p:nvPr/>
            </p:nvSpPr>
            <p:spPr>
              <a:xfrm rot="2640000" flipH="1">
                <a:off x="2933204" y="-35333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 rot="2640000" flipH="1">
                <a:off x="3085604" y="-33809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 rot="2640000" flipH="1">
                <a:off x="3381438" y="-33809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 rot="2640000" flipH="1">
                <a:off x="3533838" y="-322859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矩形 32"/>
              <p:cNvSpPr/>
              <p:nvPr/>
            </p:nvSpPr>
            <p:spPr>
              <a:xfrm rot="2640000" flipH="1">
                <a:off x="3677273" y="-301344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矩形 33"/>
              <p:cNvSpPr/>
              <p:nvPr/>
            </p:nvSpPr>
            <p:spPr>
              <a:xfrm rot="2640000" flipH="1">
                <a:off x="3829673" y="-286104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5" name="矩形 34"/>
              <p:cNvSpPr/>
              <p:nvPr/>
            </p:nvSpPr>
            <p:spPr>
              <a:xfrm rot="2640000" flipH="1">
                <a:off x="4413861" y="-3088989"/>
                <a:ext cx="117723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矩形 35"/>
              <p:cNvSpPr/>
              <p:nvPr/>
            </p:nvSpPr>
            <p:spPr>
              <a:xfrm rot="2640000" flipH="1">
                <a:off x="3982072" y="-2354536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矩形 36"/>
              <p:cNvSpPr/>
              <p:nvPr/>
            </p:nvSpPr>
            <p:spPr>
              <a:xfrm rot="2640000" flipH="1">
                <a:off x="4277906" y="-2354537"/>
                <a:ext cx="136458" cy="172111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矩形 37"/>
              <p:cNvSpPr/>
              <p:nvPr/>
            </p:nvSpPr>
            <p:spPr>
              <a:xfrm rot="2640000" flipH="1">
                <a:off x="4430306" y="-2202135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矩形 38"/>
              <p:cNvSpPr/>
              <p:nvPr/>
            </p:nvSpPr>
            <p:spPr>
              <a:xfrm rot="2640000" flipH="1">
                <a:off x="4573741" y="-1986984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2640000" flipH="1">
                <a:off x="4726141" y="-1834582"/>
                <a:ext cx="136458" cy="172111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1" name="矩形 40"/>
            <p:cNvSpPr/>
            <p:nvPr/>
          </p:nvSpPr>
          <p:spPr>
            <a:xfrm rot="2640000" flipH="1">
              <a:off x="8821902" y="-21556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 rot="2640000" flipH="1">
              <a:off x="8974302" y="-20032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 rot="2640000" flipH="1">
              <a:off x="9270136" y="-20032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 rot="2640000" flipH="1">
              <a:off x="9422536" y="-1850832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 rot="2640000" flipH="1">
              <a:off x="9565971" y="-1635679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 rot="2640000" flipH="1">
              <a:off x="8830194" y="-198978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7" name="矩形 46"/>
            <p:cNvSpPr/>
            <p:nvPr/>
          </p:nvSpPr>
          <p:spPr>
            <a:xfrm rot="2640000" flipH="1">
              <a:off x="9718369" y="-11157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 rot="2640000" flipH="1">
              <a:off x="9870769" y="-9633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 rot="2640000" flipH="1">
              <a:off x="10166603" y="-9633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 rot="2640000" flipH="1">
              <a:off x="10319003" y="-81092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 rot="2640000" flipH="1">
              <a:off x="10462438" y="-59577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 rot="2640000" flipH="1">
              <a:off x="10614838" y="-44337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矩形 52"/>
            <p:cNvSpPr/>
            <p:nvPr/>
          </p:nvSpPr>
          <p:spPr>
            <a:xfrm rot="2640000" flipH="1">
              <a:off x="10614837" y="-89267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 rot="2640000" flipH="1">
              <a:off x="10767237" y="631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 rot="2640000" flipH="1">
              <a:off x="11063071" y="631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 rot="2640000" flipH="1">
              <a:off x="11215471" y="215533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 rot="2640000" flipH="1">
              <a:off x="11358906" y="43068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 rot="2640000" flipH="1">
              <a:off x="11511306" y="583086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 rot="2640000" flipH="1">
              <a:off x="11511729" y="9521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 rot="2640000" flipH="1">
              <a:off x="11664129" y="11045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 rot="2640000" flipH="1">
              <a:off x="11959963" y="11045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 rot="2640000" flipH="1">
              <a:off x="12112363" y="1256918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 rot="2640000" flipH="1">
              <a:off x="12255798" y="1472071"/>
              <a:ext cx="136458" cy="107644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矩形 77"/>
            <p:cNvSpPr/>
            <p:nvPr/>
          </p:nvSpPr>
          <p:spPr>
            <a:xfrm rot="2640000" flipH="1">
              <a:off x="4161434" y="-5274354"/>
              <a:ext cx="136458" cy="17999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0" name="组合 79"/>
          <p:cNvGrpSpPr/>
          <p:nvPr/>
        </p:nvGrpSpPr>
        <p:grpSpPr>
          <a:xfrm rot="234299">
            <a:off x="-5440845" y="-4354198"/>
            <a:ext cx="21002412" cy="6808940"/>
            <a:chOff x="-4075136" y="4609891"/>
            <a:chExt cx="18331759" cy="68089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1" name="云形 80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云形 8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3" name="任意多边形 82"/>
          <p:cNvSpPr/>
          <p:nvPr/>
        </p:nvSpPr>
        <p:spPr>
          <a:xfrm>
            <a:off x="-2209892" y="5243528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pattFill prst="wdDnDiag">
            <a:fgClr>
              <a:schemeClr val="bg2">
                <a:lumMod val="75000"/>
              </a:schemeClr>
            </a:fgClr>
            <a:bgClr>
              <a:schemeClr val="bg1"/>
            </a:bgClr>
          </a:patt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8" name="任意多边形 97"/>
          <p:cNvSpPr/>
          <p:nvPr/>
        </p:nvSpPr>
        <p:spPr>
          <a:xfrm>
            <a:off x="-2191619" y="5453963"/>
            <a:ext cx="15357178" cy="6546017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solidFill>
            <a:srgbClr val="DEFC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-2400620" y="6005612"/>
            <a:ext cx="20771391" cy="6524058"/>
            <a:chOff x="-3320052" y="5254516"/>
            <a:chExt cx="20771391" cy="65240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09" name="云形 108"/>
            <p:cNvSpPr/>
            <p:nvPr/>
          </p:nvSpPr>
          <p:spPr>
            <a:xfrm>
              <a:off x="1685446" y="5254516"/>
              <a:ext cx="9179102" cy="6210344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任意多边形 96"/>
            <p:cNvSpPr/>
            <p:nvPr/>
          </p:nvSpPr>
          <p:spPr>
            <a:xfrm>
              <a:off x="-3320052" y="5383692"/>
              <a:ext cx="20771391" cy="6394882"/>
            </a:xfrm>
            <a:custGeom>
              <a:avLst/>
              <a:gdLst>
                <a:gd name="connsiteX0" fmla="*/ 17183508 w 20771391"/>
                <a:gd name="connsiteY0" fmla="*/ 18 h 6394882"/>
                <a:gd name="connsiteX1" fmla="*/ 17844826 w 20771391"/>
                <a:gd name="connsiteY1" fmla="*/ 249903 h 6394882"/>
                <a:gd name="connsiteX2" fmla="*/ 17916650 w 20771391"/>
                <a:gd name="connsiteY2" fmla="*/ 325570 h 6394882"/>
                <a:gd name="connsiteX3" fmla="*/ 17924162 w 20771391"/>
                <a:gd name="connsiteY3" fmla="*/ 316124 h 6394882"/>
                <a:gd name="connsiteX4" fmla="*/ 17917282 w 20771391"/>
                <a:gd name="connsiteY4" fmla="*/ 326236 h 6394882"/>
                <a:gd name="connsiteX5" fmla="*/ 17926924 w 20771391"/>
                <a:gd name="connsiteY5" fmla="*/ 336394 h 6394882"/>
                <a:gd name="connsiteX6" fmla="*/ 19123182 w 20771391"/>
                <a:gd name="connsiteY6" fmla="*/ 78923 h 6394882"/>
                <a:gd name="connsiteX7" fmla="*/ 19729810 w 20771391"/>
                <a:gd name="connsiteY7" fmla="*/ 781325 h 6394882"/>
                <a:gd name="connsiteX8" fmla="*/ 19733094 w 20771391"/>
                <a:gd name="connsiteY8" fmla="*/ 782356 h 6394882"/>
                <a:gd name="connsiteX9" fmla="*/ 19863798 w 20771391"/>
                <a:gd name="connsiteY9" fmla="*/ 823435 h 6394882"/>
                <a:gd name="connsiteX10" fmla="*/ 20508334 w 20771391"/>
                <a:gd name="connsiteY10" fmla="*/ 1463025 h 6394882"/>
                <a:gd name="connsiteX11" fmla="*/ 20473488 w 20771391"/>
                <a:gd name="connsiteY11" fmla="*/ 2202228 h 6394882"/>
                <a:gd name="connsiteX12" fmla="*/ 20728038 w 20771391"/>
                <a:gd name="connsiteY12" fmla="*/ 3332453 h 6394882"/>
                <a:gd name="connsiteX13" fmla="*/ 19535604 w 20771391"/>
                <a:gd name="connsiteY13" fmla="*/ 4321796 h 6394882"/>
                <a:gd name="connsiteX14" fmla="*/ 19108734 w 20771391"/>
                <a:gd name="connsiteY14" fmla="*/ 5169536 h 6394882"/>
                <a:gd name="connsiteX15" fmla="*/ 17655376 w 20771391"/>
                <a:gd name="connsiteY15" fmla="*/ 5272180 h 6394882"/>
                <a:gd name="connsiteX16" fmla="*/ 16616778 w 20771391"/>
                <a:gd name="connsiteY16" fmla="*/ 6176561 h 6394882"/>
                <a:gd name="connsiteX17" fmla="*/ 15089690 w 20771391"/>
                <a:gd name="connsiteY17" fmla="*/ 5624530 h 6394882"/>
                <a:gd name="connsiteX18" fmla="*/ 13532209 w 20771391"/>
                <a:gd name="connsiteY18" fmla="*/ 5690966 h 6394882"/>
                <a:gd name="connsiteX19" fmla="*/ 13394962 w 20771391"/>
                <a:gd name="connsiteY19" fmla="*/ 5622178 h 6394882"/>
                <a:gd name="connsiteX20" fmla="*/ 13210654 w 20771391"/>
                <a:gd name="connsiteY20" fmla="*/ 5621940 h 6394882"/>
                <a:gd name="connsiteX21" fmla="*/ 12657652 w 20771391"/>
                <a:gd name="connsiteY21" fmla="*/ 5453938 h 6394882"/>
                <a:gd name="connsiteX22" fmla="*/ 11619054 w 20771391"/>
                <a:gd name="connsiteY22" fmla="*/ 6358319 h 6394882"/>
                <a:gd name="connsiteX23" fmla="*/ 10091966 w 20771391"/>
                <a:gd name="connsiteY23" fmla="*/ 5806288 h 6394882"/>
                <a:gd name="connsiteX24" fmla="*/ 7823537 w 20771391"/>
                <a:gd name="connsiteY24" fmla="*/ 5260870 h 6394882"/>
                <a:gd name="connsiteX25" fmla="*/ 7656903 w 20771391"/>
                <a:gd name="connsiteY25" fmla="*/ 5265056 h 6394882"/>
                <a:gd name="connsiteX26" fmla="*/ 7522673 w 20771391"/>
                <a:gd name="connsiteY26" fmla="*/ 5246285 h 6394882"/>
                <a:gd name="connsiteX27" fmla="*/ 7367687 w 20771391"/>
                <a:gd name="connsiteY27" fmla="*/ 5350379 h 6394882"/>
                <a:gd name="connsiteX28" fmla="*/ 6075118 w 20771391"/>
                <a:gd name="connsiteY28" fmla="*/ 5345032 h 6394882"/>
                <a:gd name="connsiteX29" fmla="*/ 5036520 w 20771391"/>
                <a:gd name="connsiteY29" fmla="*/ 6249413 h 6394882"/>
                <a:gd name="connsiteX30" fmla="*/ 3509431 w 20771391"/>
                <a:gd name="connsiteY30" fmla="*/ 5697382 h 6394882"/>
                <a:gd name="connsiteX31" fmla="*/ 1241004 w 20771391"/>
                <a:gd name="connsiteY31" fmla="*/ 5151964 h 6394882"/>
                <a:gd name="connsiteX32" fmla="*/ 243626 w 20771391"/>
                <a:gd name="connsiteY32" fmla="*/ 4545018 h 6394882"/>
                <a:gd name="connsiteX33" fmla="*/ 456743 w 20771391"/>
                <a:gd name="connsiteY33" fmla="*/ 3725742 h 6394882"/>
                <a:gd name="connsiteX34" fmla="*/ 6712 w 20771391"/>
                <a:gd name="connsiteY34" fmla="*/ 2885189 h 6394882"/>
                <a:gd name="connsiteX35" fmla="*/ 828582 w 20771391"/>
                <a:gd name="connsiteY35" fmla="*/ 2138079 h 6394882"/>
                <a:gd name="connsiteX36" fmla="*/ 836443 w 20771391"/>
                <a:gd name="connsiteY36" fmla="*/ 2118384 h 6394882"/>
                <a:gd name="connsiteX37" fmla="*/ 1202545 w 20771391"/>
                <a:gd name="connsiteY37" fmla="*/ 1045519 h 6394882"/>
                <a:gd name="connsiteX38" fmla="*/ 2983546 w 20771391"/>
                <a:gd name="connsiteY38" fmla="*/ 800411 h 6394882"/>
                <a:gd name="connsiteX39" fmla="*/ 2983859 w 20771391"/>
                <a:gd name="connsiteY39" fmla="*/ 799939 h 6394882"/>
                <a:gd name="connsiteX40" fmla="*/ 2982483 w 20771391"/>
                <a:gd name="connsiteY40" fmla="*/ 798974 h 6394882"/>
                <a:gd name="connsiteX41" fmla="*/ 2983913 w 20771391"/>
                <a:gd name="connsiteY41" fmla="*/ 799856 h 6394882"/>
                <a:gd name="connsiteX42" fmla="*/ 3056359 w 20771391"/>
                <a:gd name="connsiteY42" fmla="*/ 690464 h 6394882"/>
                <a:gd name="connsiteX43" fmla="*/ 4779207 w 20771391"/>
                <a:gd name="connsiteY43" fmla="*/ 545960 h 6394882"/>
                <a:gd name="connsiteX44" fmla="*/ 5478902 w 20771391"/>
                <a:gd name="connsiteY44" fmla="*/ 81334 h 6394882"/>
                <a:gd name="connsiteX45" fmla="*/ 5603251 w 20771391"/>
                <a:gd name="connsiteY45" fmla="*/ 72870 h 6394882"/>
                <a:gd name="connsiteX46" fmla="*/ 6264568 w 20771391"/>
                <a:gd name="connsiteY46" fmla="*/ 322755 h 6394882"/>
                <a:gd name="connsiteX47" fmla="*/ 6336392 w 20771391"/>
                <a:gd name="connsiteY47" fmla="*/ 398422 h 6394882"/>
                <a:gd name="connsiteX48" fmla="*/ 6343904 w 20771391"/>
                <a:gd name="connsiteY48" fmla="*/ 388976 h 6394882"/>
                <a:gd name="connsiteX49" fmla="*/ 6337025 w 20771391"/>
                <a:gd name="connsiteY49" fmla="*/ 399088 h 6394882"/>
                <a:gd name="connsiteX50" fmla="*/ 6346667 w 20771391"/>
                <a:gd name="connsiteY50" fmla="*/ 409246 h 6394882"/>
                <a:gd name="connsiteX51" fmla="*/ 7542925 w 20771391"/>
                <a:gd name="connsiteY51" fmla="*/ 151775 h 6394882"/>
                <a:gd name="connsiteX52" fmla="*/ 8149553 w 20771391"/>
                <a:gd name="connsiteY52" fmla="*/ 854177 h 6394882"/>
                <a:gd name="connsiteX53" fmla="*/ 8152836 w 20771391"/>
                <a:gd name="connsiteY53" fmla="*/ 855208 h 6394882"/>
                <a:gd name="connsiteX54" fmla="*/ 8197160 w 20771391"/>
                <a:gd name="connsiteY54" fmla="*/ 869139 h 6394882"/>
                <a:gd name="connsiteX55" fmla="*/ 8283464 w 20771391"/>
                <a:gd name="connsiteY55" fmla="*/ 831675 h 6394882"/>
                <a:gd name="connsiteX56" fmla="*/ 9566080 w 20771391"/>
                <a:gd name="connsiteY56" fmla="*/ 909317 h 6394882"/>
                <a:gd name="connsiteX57" fmla="*/ 9566393 w 20771391"/>
                <a:gd name="connsiteY57" fmla="*/ 908845 h 6394882"/>
                <a:gd name="connsiteX58" fmla="*/ 9565017 w 20771391"/>
                <a:gd name="connsiteY58" fmla="*/ 907880 h 6394882"/>
                <a:gd name="connsiteX59" fmla="*/ 9566447 w 20771391"/>
                <a:gd name="connsiteY59" fmla="*/ 908762 h 6394882"/>
                <a:gd name="connsiteX60" fmla="*/ 9638893 w 20771391"/>
                <a:gd name="connsiteY60" fmla="*/ 799370 h 6394882"/>
                <a:gd name="connsiteX61" fmla="*/ 11361741 w 20771391"/>
                <a:gd name="connsiteY61" fmla="*/ 654866 h 6394882"/>
                <a:gd name="connsiteX62" fmla="*/ 12061436 w 20771391"/>
                <a:gd name="connsiteY62" fmla="*/ 190240 h 6394882"/>
                <a:gd name="connsiteX63" fmla="*/ 12185784 w 20771391"/>
                <a:gd name="connsiteY63" fmla="*/ 181776 h 6394882"/>
                <a:gd name="connsiteX64" fmla="*/ 12847102 w 20771391"/>
                <a:gd name="connsiteY64" fmla="*/ 431661 h 6394882"/>
                <a:gd name="connsiteX65" fmla="*/ 12918926 w 20771391"/>
                <a:gd name="connsiteY65" fmla="*/ 507328 h 6394882"/>
                <a:gd name="connsiteX66" fmla="*/ 12926438 w 20771391"/>
                <a:gd name="connsiteY66" fmla="*/ 497882 h 6394882"/>
                <a:gd name="connsiteX67" fmla="*/ 12919558 w 20771391"/>
                <a:gd name="connsiteY67" fmla="*/ 507994 h 6394882"/>
                <a:gd name="connsiteX68" fmla="*/ 12929200 w 20771391"/>
                <a:gd name="connsiteY68" fmla="*/ 518152 h 6394882"/>
                <a:gd name="connsiteX69" fmla="*/ 14125458 w 20771391"/>
                <a:gd name="connsiteY69" fmla="*/ 260681 h 6394882"/>
                <a:gd name="connsiteX70" fmla="*/ 14597010 w 20771391"/>
                <a:gd name="connsiteY70" fmla="*/ 636575 h 6394882"/>
                <a:gd name="connsiteX71" fmla="*/ 14609605 w 20771391"/>
                <a:gd name="connsiteY71" fmla="*/ 658401 h 6394882"/>
                <a:gd name="connsiteX72" fmla="*/ 14636617 w 20771391"/>
                <a:gd name="connsiteY72" fmla="*/ 617612 h 6394882"/>
                <a:gd name="connsiteX73" fmla="*/ 16359465 w 20771391"/>
                <a:gd name="connsiteY73" fmla="*/ 473108 h 6394882"/>
                <a:gd name="connsiteX74" fmla="*/ 17059160 w 20771391"/>
                <a:gd name="connsiteY74" fmla="*/ 8482 h 6394882"/>
                <a:gd name="connsiteX75" fmla="*/ 17183508 w 20771391"/>
                <a:gd name="connsiteY75" fmla="*/ 18 h 639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0771391" h="6394882">
                  <a:moveTo>
                    <a:pt x="17183508" y="18"/>
                  </a:moveTo>
                  <a:cubicBezTo>
                    <a:pt x="17431168" y="-1462"/>
                    <a:pt x="17669594" y="88605"/>
                    <a:pt x="17844826" y="249903"/>
                  </a:cubicBezTo>
                  <a:lnTo>
                    <a:pt x="17916650" y="325570"/>
                  </a:lnTo>
                  <a:lnTo>
                    <a:pt x="17924162" y="316124"/>
                  </a:lnTo>
                  <a:lnTo>
                    <a:pt x="17917282" y="326236"/>
                  </a:lnTo>
                  <a:lnTo>
                    <a:pt x="17926924" y="336394"/>
                  </a:lnTo>
                  <a:cubicBezTo>
                    <a:pt x="18220570" y="18114"/>
                    <a:pt x="18706298" y="-86399"/>
                    <a:pt x="19123182" y="78923"/>
                  </a:cubicBezTo>
                  <a:cubicBezTo>
                    <a:pt x="19440839" y="204855"/>
                    <a:pt x="19668616" y="468507"/>
                    <a:pt x="19729810" y="781325"/>
                  </a:cubicBezTo>
                  <a:lnTo>
                    <a:pt x="19733094" y="782356"/>
                  </a:lnTo>
                  <a:lnTo>
                    <a:pt x="19863798" y="823435"/>
                  </a:lnTo>
                  <a:cubicBezTo>
                    <a:pt x="20167360" y="938803"/>
                    <a:pt x="20404220" y="1171196"/>
                    <a:pt x="20508334" y="1463025"/>
                  </a:cubicBezTo>
                  <a:cubicBezTo>
                    <a:pt x="20594812" y="1705113"/>
                    <a:pt x="20582490" y="1968047"/>
                    <a:pt x="20473488" y="2202228"/>
                  </a:cubicBezTo>
                  <a:cubicBezTo>
                    <a:pt x="20741424" y="2523384"/>
                    <a:pt x="20835128" y="2939707"/>
                    <a:pt x="20728038" y="3332453"/>
                  </a:cubicBezTo>
                  <a:cubicBezTo>
                    <a:pt x="20585676" y="3854582"/>
                    <a:pt x="20114398" y="4245604"/>
                    <a:pt x="19535604" y="4321796"/>
                  </a:cubicBezTo>
                  <a:cubicBezTo>
                    <a:pt x="19532842" y="4647695"/>
                    <a:pt x="19377095" y="4956774"/>
                    <a:pt x="19108734" y="5169536"/>
                  </a:cubicBezTo>
                  <a:cubicBezTo>
                    <a:pt x="18700986" y="5492848"/>
                    <a:pt x="18111994" y="5534394"/>
                    <a:pt x="17655376" y="5272180"/>
                  </a:cubicBezTo>
                  <a:cubicBezTo>
                    <a:pt x="17507703" y="5722573"/>
                    <a:pt x="17112279" y="6066874"/>
                    <a:pt x="16616778" y="6176561"/>
                  </a:cubicBezTo>
                  <a:cubicBezTo>
                    <a:pt x="16032884" y="6305799"/>
                    <a:pt x="15423494" y="6085562"/>
                    <a:pt x="15089690" y="5624530"/>
                  </a:cubicBezTo>
                  <a:cubicBezTo>
                    <a:pt x="14597269" y="5898030"/>
                    <a:pt x="14012885" y="5904510"/>
                    <a:pt x="13532209" y="5690966"/>
                  </a:cubicBezTo>
                  <a:lnTo>
                    <a:pt x="13394962" y="5622178"/>
                  </a:lnTo>
                  <a:lnTo>
                    <a:pt x="13210654" y="5621940"/>
                  </a:lnTo>
                  <a:cubicBezTo>
                    <a:pt x="13018731" y="5607882"/>
                    <a:pt x="12828884" y="5552268"/>
                    <a:pt x="12657652" y="5453938"/>
                  </a:cubicBezTo>
                  <a:cubicBezTo>
                    <a:pt x="12509979" y="5904331"/>
                    <a:pt x="12114555" y="6248632"/>
                    <a:pt x="11619054" y="6358319"/>
                  </a:cubicBezTo>
                  <a:cubicBezTo>
                    <a:pt x="11035160" y="6487557"/>
                    <a:pt x="10425771" y="6267320"/>
                    <a:pt x="10091966" y="5806288"/>
                  </a:cubicBezTo>
                  <a:cubicBezTo>
                    <a:pt x="9304093" y="6243888"/>
                    <a:pt x="8280793" y="5997918"/>
                    <a:pt x="7823537" y="5260870"/>
                  </a:cubicBezTo>
                  <a:cubicBezTo>
                    <a:pt x="7767390" y="5266926"/>
                    <a:pt x="7711671" y="5268215"/>
                    <a:pt x="7656903" y="5265056"/>
                  </a:cubicBezTo>
                  <a:lnTo>
                    <a:pt x="7522673" y="5246285"/>
                  </a:lnTo>
                  <a:lnTo>
                    <a:pt x="7367687" y="5350379"/>
                  </a:lnTo>
                  <a:cubicBezTo>
                    <a:pt x="6975548" y="5571340"/>
                    <a:pt x="6474659" y="5574469"/>
                    <a:pt x="6075118" y="5345032"/>
                  </a:cubicBezTo>
                  <a:cubicBezTo>
                    <a:pt x="5927445" y="5795425"/>
                    <a:pt x="5532021" y="6139726"/>
                    <a:pt x="5036520" y="6249413"/>
                  </a:cubicBezTo>
                  <a:cubicBezTo>
                    <a:pt x="4452627" y="6378651"/>
                    <a:pt x="3843237" y="6158414"/>
                    <a:pt x="3509431" y="5697382"/>
                  </a:cubicBezTo>
                  <a:cubicBezTo>
                    <a:pt x="2721559" y="6134982"/>
                    <a:pt x="1698259" y="5889012"/>
                    <a:pt x="1241004" y="5151964"/>
                  </a:cubicBezTo>
                  <a:cubicBezTo>
                    <a:pt x="791823" y="5200411"/>
                    <a:pt x="370052" y="4943803"/>
                    <a:pt x="243626" y="4545018"/>
                  </a:cubicBezTo>
                  <a:cubicBezTo>
                    <a:pt x="152048" y="4256496"/>
                    <a:pt x="233002" y="3945116"/>
                    <a:pt x="456743" y="3725742"/>
                  </a:cubicBezTo>
                  <a:cubicBezTo>
                    <a:pt x="139299" y="3553664"/>
                    <a:pt x="-37484" y="3223452"/>
                    <a:pt x="6712" y="2885189"/>
                  </a:cubicBezTo>
                  <a:cubicBezTo>
                    <a:pt x="58557" y="2489136"/>
                    <a:pt x="399799" y="2178906"/>
                    <a:pt x="828582" y="2138079"/>
                  </a:cubicBezTo>
                  <a:cubicBezTo>
                    <a:pt x="831131" y="2131466"/>
                    <a:pt x="833894" y="2124997"/>
                    <a:pt x="836443" y="2118384"/>
                  </a:cubicBezTo>
                  <a:cubicBezTo>
                    <a:pt x="778862" y="1728369"/>
                    <a:pt x="913148" y="1335047"/>
                    <a:pt x="1202545" y="1045519"/>
                  </a:cubicBezTo>
                  <a:cubicBezTo>
                    <a:pt x="1659800" y="588225"/>
                    <a:pt x="2401140" y="486300"/>
                    <a:pt x="2983546" y="800411"/>
                  </a:cubicBezTo>
                  <a:lnTo>
                    <a:pt x="2983859" y="799939"/>
                  </a:lnTo>
                  <a:lnTo>
                    <a:pt x="2982483" y="798974"/>
                  </a:lnTo>
                  <a:lnTo>
                    <a:pt x="2983913" y="799856"/>
                  </a:lnTo>
                  <a:lnTo>
                    <a:pt x="3056359" y="690464"/>
                  </a:lnTo>
                  <a:cubicBezTo>
                    <a:pt x="3450125" y="169732"/>
                    <a:pt x="4272843" y="86383"/>
                    <a:pt x="4779207" y="545960"/>
                  </a:cubicBezTo>
                  <a:cubicBezTo>
                    <a:pt x="4915407" y="294527"/>
                    <a:pt x="5176969" y="120724"/>
                    <a:pt x="5478902" y="81334"/>
                  </a:cubicBezTo>
                  <a:cubicBezTo>
                    <a:pt x="5520441" y="75907"/>
                    <a:pt x="5561974" y="73117"/>
                    <a:pt x="5603251" y="72870"/>
                  </a:cubicBezTo>
                  <a:cubicBezTo>
                    <a:pt x="5850910" y="71390"/>
                    <a:pt x="6089337" y="161457"/>
                    <a:pt x="6264568" y="322755"/>
                  </a:cubicBezTo>
                  <a:lnTo>
                    <a:pt x="6336392" y="398422"/>
                  </a:lnTo>
                  <a:lnTo>
                    <a:pt x="6343904" y="388976"/>
                  </a:lnTo>
                  <a:lnTo>
                    <a:pt x="6337025" y="399088"/>
                  </a:lnTo>
                  <a:lnTo>
                    <a:pt x="6346667" y="409246"/>
                  </a:lnTo>
                  <a:cubicBezTo>
                    <a:pt x="6640313" y="90966"/>
                    <a:pt x="7126040" y="-13546"/>
                    <a:pt x="7542925" y="151775"/>
                  </a:cubicBezTo>
                  <a:cubicBezTo>
                    <a:pt x="7860581" y="277707"/>
                    <a:pt x="8088358" y="541359"/>
                    <a:pt x="8149553" y="854177"/>
                  </a:cubicBezTo>
                  <a:lnTo>
                    <a:pt x="8152836" y="855208"/>
                  </a:lnTo>
                  <a:lnTo>
                    <a:pt x="8197160" y="869139"/>
                  </a:lnTo>
                  <a:lnTo>
                    <a:pt x="8283464" y="831675"/>
                  </a:lnTo>
                  <a:cubicBezTo>
                    <a:pt x="8690151" y="674057"/>
                    <a:pt x="9165676" y="693366"/>
                    <a:pt x="9566080" y="909317"/>
                  </a:cubicBezTo>
                  <a:lnTo>
                    <a:pt x="9566393" y="908845"/>
                  </a:lnTo>
                  <a:lnTo>
                    <a:pt x="9565017" y="907880"/>
                  </a:lnTo>
                  <a:lnTo>
                    <a:pt x="9566447" y="908762"/>
                  </a:lnTo>
                  <a:lnTo>
                    <a:pt x="9638893" y="799370"/>
                  </a:lnTo>
                  <a:cubicBezTo>
                    <a:pt x="10032659" y="278638"/>
                    <a:pt x="10855377" y="195289"/>
                    <a:pt x="11361741" y="654866"/>
                  </a:cubicBezTo>
                  <a:cubicBezTo>
                    <a:pt x="11497941" y="403433"/>
                    <a:pt x="11759502" y="229630"/>
                    <a:pt x="12061436" y="190240"/>
                  </a:cubicBezTo>
                  <a:cubicBezTo>
                    <a:pt x="12102975" y="184813"/>
                    <a:pt x="12144508" y="182023"/>
                    <a:pt x="12185784" y="181776"/>
                  </a:cubicBezTo>
                  <a:cubicBezTo>
                    <a:pt x="12433444" y="180296"/>
                    <a:pt x="12671870" y="270363"/>
                    <a:pt x="12847102" y="431661"/>
                  </a:cubicBezTo>
                  <a:lnTo>
                    <a:pt x="12918926" y="507328"/>
                  </a:lnTo>
                  <a:lnTo>
                    <a:pt x="12926438" y="497882"/>
                  </a:lnTo>
                  <a:lnTo>
                    <a:pt x="12919558" y="507994"/>
                  </a:lnTo>
                  <a:lnTo>
                    <a:pt x="12929200" y="518152"/>
                  </a:lnTo>
                  <a:cubicBezTo>
                    <a:pt x="13222846" y="199872"/>
                    <a:pt x="13708574" y="95360"/>
                    <a:pt x="14125458" y="260681"/>
                  </a:cubicBezTo>
                  <a:cubicBezTo>
                    <a:pt x="14323994" y="339389"/>
                    <a:pt x="14487420" y="471893"/>
                    <a:pt x="14597010" y="636575"/>
                  </a:cubicBezTo>
                  <a:lnTo>
                    <a:pt x="14609605" y="658401"/>
                  </a:lnTo>
                  <a:lnTo>
                    <a:pt x="14636617" y="617612"/>
                  </a:lnTo>
                  <a:cubicBezTo>
                    <a:pt x="15030383" y="96880"/>
                    <a:pt x="15853101" y="13531"/>
                    <a:pt x="16359465" y="473108"/>
                  </a:cubicBezTo>
                  <a:cubicBezTo>
                    <a:pt x="16495664" y="221675"/>
                    <a:pt x="16757226" y="47872"/>
                    <a:pt x="17059160" y="8482"/>
                  </a:cubicBezTo>
                  <a:cubicBezTo>
                    <a:pt x="17100699" y="3055"/>
                    <a:pt x="17142232" y="265"/>
                    <a:pt x="1718350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95" name="任意多边形 94"/>
          <p:cNvSpPr/>
          <p:nvPr/>
        </p:nvSpPr>
        <p:spPr>
          <a:xfrm rot="234299">
            <a:off x="-5087262" y="6106440"/>
            <a:ext cx="19073511" cy="6772351"/>
          </a:xfrm>
          <a:custGeom>
            <a:avLst/>
            <a:gdLst>
              <a:gd name="connsiteX0" fmla="*/ 14126152 w 19073511"/>
              <a:gd name="connsiteY0" fmla="*/ 8482 h 6772351"/>
              <a:gd name="connsiteX1" fmla="*/ 14291876 w 19073511"/>
              <a:gd name="connsiteY1" fmla="*/ 18 h 6772351"/>
              <a:gd name="connsiteX2" fmla="*/ 15173225 w 19073511"/>
              <a:gd name="connsiteY2" fmla="*/ 249903 h 6772351"/>
              <a:gd name="connsiteX3" fmla="*/ 15268946 w 19073511"/>
              <a:gd name="connsiteY3" fmla="*/ 325570 h 6772351"/>
              <a:gd name="connsiteX4" fmla="*/ 15278958 w 19073511"/>
              <a:gd name="connsiteY4" fmla="*/ 316124 h 6772351"/>
              <a:gd name="connsiteX5" fmla="*/ 15269789 w 19073511"/>
              <a:gd name="connsiteY5" fmla="*/ 326236 h 6772351"/>
              <a:gd name="connsiteX6" fmla="*/ 15282639 w 19073511"/>
              <a:gd name="connsiteY6" fmla="*/ 336394 h 6772351"/>
              <a:gd name="connsiteX7" fmla="*/ 16876914 w 19073511"/>
              <a:gd name="connsiteY7" fmla="*/ 78923 h 6772351"/>
              <a:gd name="connsiteX8" fmla="*/ 17685378 w 19073511"/>
              <a:gd name="connsiteY8" fmla="*/ 781324 h 6772351"/>
              <a:gd name="connsiteX9" fmla="*/ 17689753 w 19073511"/>
              <a:gd name="connsiteY9" fmla="*/ 782356 h 6772351"/>
              <a:gd name="connsiteX10" fmla="*/ 17863946 w 19073511"/>
              <a:gd name="connsiteY10" fmla="*/ 823435 h 6772351"/>
              <a:gd name="connsiteX11" fmla="*/ 18722931 w 19073511"/>
              <a:gd name="connsiteY11" fmla="*/ 1463025 h 6772351"/>
              <a:gd name="connsiteX12" fmla="*/ 18676490 w 19073511"/>
              <a:gd name="connsiteY12" fmla="*/ 2202228 h 6772351"/>
              <a:gd name="connsiteX13" fmla="*/ 19015734 w 19073511"/>
              <a:gd name="connsiteY13" fmla="*/ 3332454 h 6772351"/>
              <a:gd name="connsiteX14" fmla="*/ 17426556 w 19073511"/>
              <a:gd name="connsiteY14" fmla="*/ 4321796 h 6772351"/>
              <a:gd name="connsiteX15" fmla="*/ 16857658 w 19073511"/>
              <a:gd name="connsiteY15" fmla="*/ 5169536 h 6772351"/>
              <a:gd name="connsiteX16" fmla="*/ 14920742 w 19073511"/>
              <a:gd name="connsiteY16" fmla="*/ 5272180 h 6772351"/>
              <a:gd name="connsiteX17" fmla="*/ 13536583 w 19073511"/>
              <a:gd name="connsiteY17" fmla="*/ 6176561 h 6772351"/>
              <a:gd name="connsiteX18" fmla="*/ 11501405 w 19073511"/>
              <a:gd name="connsiteY18" fmla="*/ 5624531 h 6772351"/>
              <a:gd name="connsiteX19" fmla="*/ 10032544 w 19073511"/>
              <a:gd name="connsiteY19" fmla="*/ 5822481 h 6772351"/>
              <a:gd name="connsiteX20" fmla="*/ 9888760 w 19073511"/>
              <a:gd name="connsiteY20" fmla="*/ 5801623 h 6772351"/>
              <a:gd name="connsiteX21" fmla="*/ 9819050 w 19073511"/>
              <a:gd name="connsiteY21" fmla="*/ 5836754 h 6772351"/>
              <a:gd name="connsiteX22" fmla="*/ 8096420 w 19073511"/>
              <a:gd name="connsiteY22" fmla="*/ 5831406 h 6772351"/>
              <a:gd name="connsiteX23" fmla="*/ 6712261 w 19073511"/>
              <a:gd name="connsiteY23" fmla="*/ 6735788 h 6772351"/>
              <a:gd name="connsiteX24" fmla="*/ 4677083 w 19073511"/>
              <a:gd name="connsiteY24" fmla="*/ 6183757 h 6772351"/>
              <a:gd name="connsiteX25" fmla="*/ 1653907 w 19073511"/>
              <a:gd name="connsiteY25" fmla="*/ 5638339 h 6772351"/>
              <a:gd name="connsiteX26" fmla="*/ 324684 w 19073511"/>
              <a:gd name="connsiteY26" fmla="*/ 5031393 h 6772351"/>
              <a:gd name="connsiteX27" fmla="*/ 608709 w 19073511"/>
              <a:gd name="connsiteY27" fmla="*/ 4212116 h 6772351"/>
              <a:gd name="connsiteX28" fmla="*/ 8945 w 19073511"/>
              <a:gd name="connsiteY28" fmla="*/ 3371564 h 6772351"/>
              <a:gd name="connsiteX29" fmla="*/ 1104265 w 19073511"/>
              <a:gd name="connsiteY29" fmla="*/ 2624454 h 6772351"/>
              <a:gd name="connsiteX30" fmla="*/ 1114742 w 19073511"/>
              <a:gd name="connsiteY30" fmla="*/ 2604759 h 6772351"/>
              <a:gd name="connsiteX31" fmla="*/ 1602652 w 19073511"/>
              <a:gd name="connsiteY31" fmla="*/ 1531893 h 6772351"/>
              <a:gd name="connsiteX32" fmla="*/ 3976224 w 19073511"/>
              <a:gd name="connsiteY32" fmla="*/ 1286786 h 6772351"/>
              <a:gd name="connsiteX33" fmla="*/ 3976642 w 19073511"/>
              <a:gd name="connsiteY33" fmla="*/ 1286313 h 6772351"/>
              <a:gd name="connsiteX34" fmla="*/ 3974809 w 19073511"/>
              <a:gd name="connsiteY34" fmla="*/ 1285348 h 6772351"/>
              <a:gd name="connsiteX35" fmla="*/ 3976714 w 19073511"/>
              <a:gd name="connsiteY35" fmla="*/ 1286231 h 6772351"/>
              <a:gd name="connsiteX36" fmla="*/ 4073264 w 19073511"/>
              <a:gd name="connsiteY36" fmla="*/ 1176839 h 6772351"/>
              <a:gd name="connsiteX37" fmla="*/ 6369336 w 19073511"/>
              <a:gd name="connsiteY37" fmla="*/ 1032334 h 6772351"/>
              <a:gd name="connsiteX38" fmla="*/ 7301831 w 19073511"/>
              <a:gd name="connsiteY38" fmla="*/ 567708 h 6772351"/>
              <a:gd name="connsiteX39" fmla="*/ 7467553 w 19073511"/>
              <a:gd name="connsiteY39" fmla="*/ 559245 h 6772351"/>
              <a:gd name="connsiteX40" fmla="*/ 8348902 w 19073511"/>
              <a:gd name="connsiteY40" fmla="*/ 809130 h 6772351"/>
              <a:gd name="connsiteX41" fmla="*/ 8444625 w 19073511"/>
              <a:gd name="connsiteY41" fmla="*/ 884796 h 6772351"/>
              <a:gd name="connsiteX42" fmla="*/ 8454637 w 19073511"/>
              <a:gd name="connsiteY42" fmla="*/ 875351 h 6772351"/>
              <a:gd name="connsiteX43" fmla="*/ 8445467 w 19073511"/>
              <a:gd name="connsiteY43" fmla="*/ 885463 h 6772351"/>
              <a:gd name="connsiteX44" fmla="*/ 8458317 w 19073511"/>
              <a:gd name="connsiteY44" fmla="*/ 895620 h 6772351"/>
              <a:gd name="connsiteX45" fmla="*/ 9407186 w 19073511"/>
              <a:gd name="connsiteY45" fmla="*/ 563042 h 6772351"/>
              <a:gd name="connsiteX46" fmla="*/ 9531010 w 19073511"/>
              <a:gd name="connsiteY46" fmla="*/ 563518 h 6772351"/>
              <a:gd name="connsiteX47" fmla="*/ 9551215 w 19073511"/>
              <a:gd name="connsiteY47" fmla="*/ 560836 h 6772351"/>
              <a:gd name="connsiteX48" fmla="*/ 10800547 w 19073511"/>
              <a:gd name="connsiteY48" fmla="*/ 727559 h 6772351"/>
              <a:gd name="connsiteX49" fmla="*/ 10800964 w 19073511"/>
              <a:gd name="connsiteY49" fmla="*/ 727086 h 6772351"/>
              <a:gd name="connsiteX50" fmla="*/ 10799131 w 19073511"/>
              <a:gd name="connsiteY50" fmla="*/ 726122 h 6772351"/>
              <a:gd name="connsiteX51" fmla="*/ 10801037 w 19073511"/>
              <a:gd name="connsiteY51" fmla="*/ 727004 h 6772351"/>
              <a:gd name="connsiteX52" fmla="*/ 10897586 w 19073511"/>
              <a:gd name="connsiteY52" fmla="*/ 617612 h 6772351"/>
              <a:gd name="connsiteX53" fmla="*/ 13193657 w 19073511"/>
              <a:gd name="connsiteY53" fmla="*/ 473108 h 6772351"/>
              <a:gd name="connsiteX54" fmla="*/ 14126152 w 19073511"/>
              <a:gd name="connsiteY54" fmla="*/ 8482 h 677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9073511" h="6772351">
                <a:moveTo>
                  <a:pt x="14126152" y="8482"/>
                </a:moveTo>
                <a:cubicBezTo>
                  <a:pt x="14181513" y="3055"/>
                  <a:pt x="14236865" y="265"/>
                  <a:pt x="14291876" y="18"/>
                </a:cubicBezTo>
                <a:cubicBezTo>
                  <a:pt x="14621936" y="-1463"/>
                  <a:pt x="14939692" y="88604"/>
                  <a:pt x="15173225" y="249903"/>
                </a:cubicBezTo>
                <a:lnTo>
                  <a:pt x="15268946" y="325570"/>
                </a:lnTo>
                <a:lnTo>
                  <a:pt x="15278958" y="316124"/>
                </a:lnTo>
                <a:lnTo>
                  <a:pt x="15269789" y="326236"/>
                </a:lnTo>
                <a:lnTo>
                  <a:pt x="15282639" y="336394"/>
                </a:lnTo>
                <a:cubicBezTo>
                  <a:pt x="15673987" y="18113"/>
                  <a:pt x="16321325" y="-86399"/>
                  <a:pt x="16876914" y="78923"/>
                </a:cubicBezTo>
                <a:cubicBezTo>
                  <a:pt x="17300260" y="204855"/>
                  <a:pt x="17603824" y="468507"/>
                  <a:pt x="17685378" y="781324"/>
                </a:cubicBezTo>
                <a:lnTo>
                  <a:pt x="17689753" y="782356"/>
                </a:lnTo>
                <a:lnTo>
                  <a:pt x="17863946" y="823435"/>
                </a:lnTo>
                <a:cubicBezTo>
                  <a:pt x="18268506" y="938802"/>
                  <a:pt x="18584175" y="1171196"/>
                  <a:pt x="18722931" y="1463025"/>
                </a:cubicBezTo>
                <a:cubicBezTo>
                  <a:pt x="18838183" y="1705113"/>
                  <a:pt x="18821759" y="1968047"/>
                  <a:pt x="18676490" y="2202228"/>
                </a:cubicBezTo>
                <a:cubicBezTo>
                  <a:pt x="19033574" y="2523383"/>
                  <a:pt x="19158454" y="2939706"/>
                  <a:pt x="19015734" y="3332454"/>
                </a:cubicBezTo>
                <a:cubicBezTo>
                  <a:pt x="18826007" y="3854583"/>
                  <a:pt x="18197925" y="4245604"/>
                  <a:pt x="17426556" y="4321796"/>
                </a:cubicBezTo>
                <a:cubicBezTo>
                  <a:pt x="17422875" y="4647695"/>
                  <a:pt x="17215308" y="4956775"/>
                  <a:pt x="16857658" y="5169536"/>
                </a:cubicBezTo>
                <a:cubicBezTo>
                  <a:pt x="16314245" y="5492848"/>
                  <a:pt x="15529284" y="5534394"/>
                  <a:pt x="14920742" y="5272180"/>
                </a:cubicBezTo>
                <a:cubicBezTo>
                  <a:pt x="14723936" y="5722573"/>
                  <a:pt x="14196947" y="6066873"/>
                  <a:pt x="13536583" y="6176561"/>
                </a:cubicBezTo>
                <a:cubicBezTo>
                  <a:pt x="12758418" y="6305799"/>
                  <a:pt x="11946273" y="6085562"/>
                  <a:pt x="11501405" y="5624531"/>
                </a:cubicBezTo>
                <a:cubicBezTo>
                  <a:pt x="11042024" y="5815980"/>
                  <a:pt x="10522588" y="5876590"/>
                  <a:pt x="10032544" y="5822481"/>
                </a:cubicBezTo>
                <a:lnTo>
                  <a:pt x="9888760" y="5801623"/>
                </a:lnTo>
                <a:lnTo>
                  <a:pt x="9819050" y="5836754"/>
                </a:lnTo>
                <a:cubicBezTo>
                  <a:pt x="9296440" y="6057715"/>
                  <a:pt x="8628895" y="6060844"/>
                  <a:pt x="8096420" y="5831406"/>
                </a:cubicBezTo>
                <a:cubicBezTo>
                  <a:pt x="7899614" y="6281800"/>
                  <a:pt x="7372625" y="6626100"/>
                  <a:pt x="6712261" y="6735788"/>
                </a:cubicBezTo>
                <a:cubicBezTo>
                  <a:pt x="5934096" y="6865026"/>
                  <a:pt x="5121951" y="6644789"/>
                  <a:pt x="4677083" y="6183757"/>
                </a:cubicBezTo>
                <a:cubicBezTo>
                  <a:pt x="3627070" y="6621356"/>
                  <a:pt x="2263300" y="6375387"/>
                  <a:pt x="1653907" y="5638339"/>
                </a:cubicBezTo>
                <a:cubicBezTo>
                  <a:pt x="1055275" y="5686786"/>
                  <a:pt x="493173" y="5430178"/>
                  <a:pt x="324684" y="5031393"/>
                </a:cubicBezTo>
                <a:cubicBezTo>
                  <a:pt x="202636" y="4742871"/>
                  <a:pt x="310526" y="4431492"/>
                  <a:pt x="608709" y="4212116"/>
                </a:cubicBezTo>
                <a:cubicBezTo>
                  <a:pt x="185645" y="4040038"/>
                  <a:pt x="-49956" y="3709827"/>
                  <a:pt x="8945" y="3371564"/>
                </a:cubicBezTo>
                <a:cubicBezTo>
                  <a:pt x="78039" y="2975511"/>
                  <a:pt x="532818" y="2665281"/>
                  <a:pt x="1104265" y="2624454"/>
                </a:cubicBezTo>
                <a:cubicBezTo>
                  <a:pt x="1107663" y="2617841"/>
                  <a:pt x="1111344" y="2611371"/>
                  <a:pt x="1114742" y="2604759"/>
                </a:cubicBezTo>
                <a:cubicBezTo>
                  <a:pt x="1038002" y="2214743"/>
                  <a:pt x="1216968" y="1821422"/>
                  <a:pt x="1602652" y="1531893"/>
                </a:cubicBezTo>
                <a:cubicBezTo>
                  <a:pt x="2212045" y="1074599"/>
                  <a:pt x="3200043" y="972675"/>
                  <a:pt x="3976224" y="1286786"/>
                </a:cubicBezTo>
                <a:lnTo>
                  <a:pt x="3976642" y="1286313"/>
                </a:lnTo>
                <a:lnTo>
                  <a:pt x="3974809" y="1285348"/>
                </a:lnTo>
                <a:lnTo>
                  <a:pt x="3976714" y="1286231"/>
                </a:lnTo>
                <a:lnTo>
                  <a:pt x="4073264" y="1176839"/>
                </a:lnTo>
                <a:cubicBezTo>
                  <a:pt x="4598044" y="656107"/>
                  <a:pt x="5694495" y="572758"/>
                  <a:pt x="6369336" y="1032334"/>
                </a:cubicBezTo>
                <a:cubicBezTo>
                  <a:pt x="6550851" y="780902"/>
                  <a:pt x="6899439" y="607098"/>
                  <a:pt x="7301831" y="567708"/>
                </a:cubicBezTo>
                <a:cubicBezTo>
                  <a:pt x="7357191" y="562282"/>
                  <a:pt x="7412543" y="559492"/>
                  <a:pt x="7467553" y="559245"/>
                </a:cubicBezTo>
                <a:cubicBezTo>
                  <a:pt x="7797614" y="557764"/>
                  <a:pt x="8115369" y="647831"/>
                  <a:pt x="8348902" y="809130"/>
                </a:cubicBezTo>
                <a:lnTo>
                  <a:pt x="8444625" y="884796"/>
                </a:lnTo>
                <a:lnTo>
                  <a:pt x="8454637" y="875351"/>
                </a:lnTo>
                <a:lnTo>
                  <a:pt x="8445467" y="885463"/>
                </a:lnTo>
                <a:lnTo>
                  <a:pt x="8458317" y="895620"/>
                </a:lnTo>
                <a:cubicBezTo>
                  <a:pt x="8702910" y="696695"/>
                  <a:pt x="9047498" y="581273"/>
                  <a:pt x="9407186" y="563042"/>
                </a:cubicBezTo>
                <a:lnTo>
                  <a:pt x="9531010" y="563518"/>
                </a:lnTo>
                <a:lnTo>
                  <a:pt x="9551215" y="560836"/>
                </a:lnTo>
                <a:cubicBezTo>
                  <a:pt x="9971411" y="517457"/>
                  <a:pt x="10412455" y="570504"/>
                  <a:pt x="10800547" y="727559"/>
                </a:cubicBezTo>
                <a:lnTo>
                  <a:pt x="10800964" y="727086"/>
                </a:lnTo>
                <a:lnTo>
                  <a:pt x="10799131" y="726122"/>
                </a:lnTo>
                <a:lnTo>
                  <a:pt x="10801037" y="727004"/>
                </a:lnTo>
                <a:lnTo>
                  <a:pt x="10897586" y="617612"/>
                </a:lnTo>
                <a:cubicBezTo>
                  <a:pt x="11422366" y="96880"/>
                  <a:pt x="12518817" y="13531"/>
                  <a:pt x="13193657" y="473108"/>
                </a:cubicBezTo>
                <a:cubicBezTo>
                  <a:pt x="13375174" y="221675"/>
                  <a:pt x="13723762" y="47871"/>
                  <a:pt x="14126152" y="8482"/>
                </a:cubicBezTo>
                <a:close/>
              </a:path>
            </a:pathLst>
          </a:custGeom>
          <a:solidFill>
            <a:srgbClr val="FFEAE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4" name="等腰三角形 73"/>
          <p:cNvSpPr/>
          <p:nvPr/>
        </p:nvSpPr>
        <p:spPr>
          <a:xfrm rot="5400000">
            <a:off x="3533149" y="2012491"/>
            <a:ext cx="249378" cy="302560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2720286" y="1809926"/>
            <a:ext cx="82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01</a:t>
            </a:r>
            <a:endParaRPr lang="zh-CN" altLang="en-US" sz="4000" b="1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4" name="等腰三角形 83"/>
          <p:cNvSpPr/>
          <p:nvPr/>
        </p:nvSpPr>
        <p:spPr>
          <a:xfrm rot="5400000">
            <a:off x="3526205" y="2919994"/>
            <a:ext cx="285032" cy="29508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2753085" y="2710103"/>
            <a:ext cx="82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02</a:t>
            </a:r>
            <a:endParaRPr lang="zh-CN" altLang="en-US" sz="4000" b="1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8" name="等腰三角形 87"/>
          <p:cNvSpPr/>
          <p:nvPr/>
        </p:nvSpPr>
        <p:spPr>
          <a:xfrm rot="5400000">
            <a:off x="3534587" y="3847868"/>
            <a:ext cx="286449" cy="302630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2747677" y="3632790"/>
            <a:ext cx="82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03</a:t>
            </a:r>
            <a:endParaRPr lang="zh-CN" altLang="en-US" sz="4000" b="1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1" name="等腰三角形 90"/>
          <p:cNvSpPr/>
          <p:nvPr/>
        </p:nvSpPr>
        <p:spPr>
          <a:xfrm rot="5400000">
            <a:off x="3512768" y="4850887"/>
            <a:ext cx="276049" cy="341686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2728873" y="4643351"/>
            <a:ext cx="826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04</a:t>
            </a:r>
            <a:endParaRPr lang="zh-CN" altLang="en-US" sz="4000" b="1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36976" y="63491"/>
            <a:ext cx="6579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Yêu </a:t>
            </a:r>
            <a:r>
              <a:rPr lang="en-US" sz="7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cầu</a:t>
            </a:r>
            <a:r>
              <a:rPr lang="en-US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 cần </a:t>
            </a:r>
            <a:r>
              <a:rPr lang="en-US" sz="7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Mang Cau Nang" panose="03060902050402020B05" pitchFamily="66" charset="0"/>
                <a:ea typeface="+mj-ea"/>
                <a:cs typeface="UTM Windsor BT" panose="02040603050506020204" charset="0"/>
              </a:rPr>
              <a:t>đạt</a:t>
            </a:r>
            <a:endParaRPr lang="en-US" sz="7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Mang Cau Nang" panose="03060902050402020B05" pitchFamily="66" charset="0"/>
              <a:ea typeface="+mj-ea"/>
              <a:cs typeface="UTM Windsor BT" panose="02040603050506020204" charset="0"/>
            </a:endParaRPr>
          </a:p>
        </p:txBody>
      </p:sp>
      <p:pic>
        <p:nvPicPr>
          <p:cNvPr id="64" name="Picture 63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3A4A5D77-F5C9-4D04-ABB6-A33FC03695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0" y="917229"/>
            <a:ext cx="2829042" cy="5058103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EB598823-C51F-ED7A-DC5A-F36AB92BE1D7}"/>
              </a:ext>
            </a:extLst>
          </p:cNvPr>
          <p:cNvSpPr txBox="1"/>
          <p:nvPr/>
        </p:nvSpPr>
        <p:spPr>
          <a:xfrm>
            <a:off x="3776692" y="1820569"/>
            <a:ext cx="7889044" cy="4302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443230" algn="l"/>
              </a:tabLst>
            </a:pPr>
            <a:r>
              <a:rPr lang="nl-N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HS quan sát để biết được sở thích, thói quen, kỉ niệm của người thân.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443230" algn="l"/>
              </a:tabLst>
            </a:pPr>
            <a:r>
              <a:rPr lang="nl-NL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Qua đó, HS lựa chọn việc làm phù hợp thể hiện sự quan tâm, chăm sóc người thân. </a:t>
            </a:r>
            <a:r>
              <a:rPr lang="nl-NL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nghe,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nhóm,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câu hỏi,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có ý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đỡ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nhóm để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  <a:spcAft>
                <a:spcPts val="1000"/>
              </a:spcAft>
            </a:pP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/>
      <p:bldP spid="84" grpId="0" animBg="1"/>
      <p:bldP spid="85" grpId="0"/>
      <p:bldP spid="88" grpId="0" animBg="1"/>
      <p:bldP spid="89" grpId="0"/>
      <p:bldP spid="91" grpId="0" animBg="1"/>
      <p:bldP spid="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F2BB5B-2BED-4503-035B-B94A5C04E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43" y="461548"/>
            <a:ext cx="11212491" cy="593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40674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10FBC46-0E69-F64F-4C49-69D92AA5D6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271"/>
          <a:stretch/>
        </p:blipFill>
        <p:spPr>
          <a:xfrm>
            <a:off x="1" y="10"/>
            <a:ext cx="9669642" cy="68579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4365C7D-7A83-40F6-4442-829121087FD5}"/>
              </a:ext>
            </a:extLst>
          </p:cNvPr>
          <p:cNvSpPr txBox="1"/>
          <p:nvPr/>
        </p:nvSpPr>
        <p:spPr>
          <a:xfrm>
            <a:off x="6473687" y="384312"/>
            <a:ext cx="5867400" cy="3738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effectLst/>
              </a:rPr>
              <a:t>+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Đố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các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em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biết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bà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đang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làm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gì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? </a:t>
            </a:r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effectLst/>
              </a:rPr>
              <a:t>+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Chổi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bà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bện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có đẹp không? </a:t>
            </a:r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effectLst/>
              </a:rPr>
              <a:t>+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Bà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bện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những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loại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chổi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nào? </a:t>
            </a:r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effectLst/>
              </a:rPr>
              <a:t>+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Chổi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to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dùng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để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làm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gì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?</a:t>
            </a:r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effectLst/>
              </a:rPr>
              <a:t>+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Chổi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nhỏ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dùng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để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làm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gì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?</a:t>
            </a:r>
          </a:p>
          <a:p>
            <a:pPr indent="-228600" defTabSz="91440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00000"/>
                </a:solidFill>
                <a:effectLst/>
              </a:rPr>
              <a:t>+Như vậy,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công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việc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yêu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thích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của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bà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 là </a:t>
            </a:r>
            <a:r>
              <a:rPr lang="en-US" sz="3200" b="1" dirty="0" err="1">
                <a:solidFill>
                  <a:srgbClr val="C00000"/>
                </a:solidFill>
                <a:effectLst/>
              </a:rPr>
              <a:t>gì</a:t>
            </a:r>
            <a:r>
              <a:rPr lang="en-US" sz="3200" b="1" dirty="0">
                <a:solidFill>
                  <a:srgbClr val="C00000"/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4917295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3EA1A5-3A18-BC14-53DC-9ED2CAB65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0019" y="742122"/>
            <a:ext cx="8626334" cy="5791468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xmlns="" id="{C0C0C01E-357F-4825-9F66-062F28D94B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697" y="136440"/>
            <a:ext cx="3469335" cy="11239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264065A-7DE5-3626-14D4-4C9D776BF422}"/>
              </a:ext>
            </a:extLst>
          </p:cNvPr>
          <p:cNvSpPr/>
          <p:nvPr/>
        </p:nvSpPr>
        <p:spPr>
          <a:xfrm>
            <a:off x="1634227" y="1166459"/>
            <a:ext cx="8640417" cy="5367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EF03BC6-2E8B-FB86-650D-FF55F641EFA9}"/>
              </a:ext>
            </a:extLst>
          </p:cNvPr>
          <p:cNvGrpSpPr/>
          <p:nvPr/>
        </p:nvGrpSpPr>
        <p:grpSpPr>
          <a:xfrm>
            <a:off x="3774976" y="2798885"/>
            <a:ext cx="4014570" cy="3069360"/>
            <a:chOff x="3774976" y="2798885"/>
            <a:chExt cx="4014570" cy="306936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DF602708-6D66-9EED-3BE0-648A250F9FF4}"/>
                </a:ext>
              </a:extLst>
            </p:cNvPr>
            <p:cNvGrpSpPr/>
            <p:nvPr/>
          </p:nvGrpSpPr>
          <p:grpSpPr>
            <a:xfrm>
              <a:off x="3774976" y="3405796"/>
              <a:ext cx="4014570" cy="2462449"/>
              <a:chOff x="3491842" y="3823250"/>
              <a:chExt cx="3996098" cy="2425310"/>
            </a:xfrm>
          </p:grpSpPr>
          <p:pic>
            <p:nvPicPr>
              <p:cNvPr id="5" name="Picture 4" descr="A picture containing text, vector graphics, businesscard&#10;&#10;Description automatically generated">
                <a:extLst>
                  <a:ext uri="{FF2B5EF4-FFF2-40B4-BE49-F238E27FC236}">
                    <a16:creationId xmlns:a16="http://schemas.microsoft.com/office/drawing/2014/main" xmlns="" id="{712DBB0E-1E81-965F-AEE7-F577A1CF94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>
                            <a14:foregroundMark x1="89941" y1="40237" x2="89941" y2="40237"/>
                            <a14:backgroundMark x1="87574" y1="40237" x2="87574" y2="40237"/>
                            <a14:backgroundMark x1="90828" y1="43491" x2="90828" y2="43491"/>
                            <a14:backgroundMark x1="42899" y1="80473" x2="42899" y2="80473"/>
                            <a14:backgroundMark x1="44379" y1="78994" x2="44379" y2="78994"/>
                            <a14:backgroundMark x1="46154" y1="79586" x2="46154" y2="79586"/>
                            <a14:backgroundMark x1="47337" y1="80473" x2="47337" y2="8047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1842" y="3823250"/>
                <a:ext cx="2425309" cy="2425309"/>
              </a:xfrm>
              <a:prstGeom prst="rect">
                <a:avLst/>
              </a:prstGeom>
            </p:spPr>
          </p:pic>
          <p:pic>
            <p:nvPicPr>
              <p:cNvPr id="6" name="Picture 5" descr="A picture containing toy, vector graphics, businesscard&#10;&#10;Description automatically generated">
                <a:extLst>
                  <a:ext uri="{FF2B5EF4-FFF2-40B4-BE49-F238E27FC236}">
                    <a16:creationId xmlns:a16="http://schemas.microsoft.com/office/drawing/2014/main" xmlns="" id="{D00B6055-EE3C-F577-2357-0BA4424C5F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52959" y1="83432" x2="52959" y2="83432"/>
                            <a14:foregroundMark x1="73373" y1="84911" x2="73373" y2="84911"/>
                            <a14:foregroundMark x1="72781" y1="85207" x2="72781" y2="85207"/>
                            <a14:foregroundMark x1="72781" y1="85207" x2="72781" y2="85207"/>
                            <a14:foregroundMark x1="71302" y1="85799" x2="71302" y2="8579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8568" y="3889188"/>
                <a:ext cx="2359372" cy="2359372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AED8BD2-1E1F-94D5-19E9-CF53DEB03D2E}"/>
                </a:ext>
              </a:extLst>
            </p:cNvPr>
            <p:cNvSpPr txBox="1"/>
            <p:nvPr/>
          </p:nvSpPr>
          <p:spPr>
            <a:xfrm>
              <a:off x="4119008" y="2798885"/>
              <a:ext cx="3555802" cy="593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nhóm 2</a:t>
              </a:r>
            </a:p>
          </p:txBody>
        </p:sp>
      </p:grpSp>
      <p:pic>
        <p:nvPicPr>
          <p:cNvPr id="21" name="图片 4">
            <a:extLst>
              <a:ext uri="{FF2B5EF4-FFF2-40B4-BE49-F238E27FC236}">
                <a16:creationId xmlns:a16="http://schemas.microsoft.com/office/drawing/2014/main" xmlns="" id="{7CF6A444-87C0-4EC8-AD42-7DFEC5FFD2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6572" flipH="1">
            <a:off x="282312" y="5426764"/>
            <a:ext cx="1690812" cy="12877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A0DA316-FFF3-4EBA-4F29-D4562DF8FEC8}"/>
              </a:ext>
            </a:extLst>
          </p:cNvPr>
          <p:cNvSpPr txBox="1"/>
          <p:nvPr/>
        </p:nvSpPr>
        <p:spPr>
          <a:xfrm>
            <a:off x="5627885" y="2388041"/>
            <a:ext cx="6306720" cy="3786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+Nghĩ đến một người thân trong gia đình.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+Nhớ lại xem người ấy thường làm gì, thường thích sử dụng món đồ gì nhất.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nl-NL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+Kể cho bạn nghe về món đồ ấy: hình dáng của nó thế nào và người thân của em sử dụng, giữ gìn nó ra sao?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820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-0.17917 -0.1965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58" y="-983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xmlns="" id="{2D2B266D-3625-4584-A5C3-7D3F672CFF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463B99A-73EE-4FBB-B7C4-F9F9BCC25C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A5D2A5D1-BA0D-47D3-B051-DA7743C46E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Graphical user interface, application, table&#10;&#10;Description automatically generated with medium confidence">
            <a:extLst>
              <a:ext uri="{FF2B5EF4-FFF2-40B4-BE49-F238E27FC236}">
                <a16:creationId xmlns:a16="http://schemas.microsoft.com/office/drawing/2014/main" xmlns="" id="{F356FAEB-AE17-60E5-258B-F7668290A0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666"/>
            <a:ext cx="11658600" cy="23608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DB8D2E-0126-9693-9800-65211393BCA2}"/>
              </a:ext>
            </a:extLst>
          </p:cNvPr>
          <p:cNvSpPr txBox="1"/>
          <p:nvPr/>
        </p:nvSpPr>
        <p:spPr>
          <a:xfrm>
            <a:off x="418011" y="335558"/>
            <a:ext cx="11162211" cy="1189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nl-NL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nl-NL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ó thể quan tâm, chăm sóc người thân, làm cho người thân của mình được vui bằng những cách sau: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27A6CCD-1B3C-55E6-5000-9390B97E7B23}"/>
              </a:ext>
            </a:extLst>
          </p:cNvPr>
          <p:cNvGrpSpPr/>
          <p:nvPr/>
        </p:nvGrpSpPr>
        <p:grpSpPr>
          <a:xfrm>
            <a:off x="3807634" y="3821455"/>
            <a:ext cx="4380960" cy="2462448"/>
            <a:chOff x="3491842" y="3823250"/>
            <a:chExt cx="4360802" cy="2425309"/>
          </a:xfrm>
        </p:grpSpPr>
        <p:pic>
          <p:nvPicPr>
            <p:cNvPr id="10" name="Picture 9" descr="A picture containing text, vector graphics, businesscard&#10;&#10;Description automatically generated">
              <a:extLst>
                <a:ext uri="{FF2B5EF4-FFF2-40B4-BE49-F238E27FC236}">
                  <a16:creationId xmlns:a16="http://schemas.microsoft.com/office/drawing/2014/main" xmlns="" id="{8CE3D0EA-D064-1D93-EA34-484DFC35A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89941" y1="40237" x2="89941" y2="40237"/>
                          <a14:backgroundMark x1="87574" y1="40237" x2="87574" y2="40237"/>
                          <a14:backgroundMark x1="90828" y1="43491" x2="90828" y2="43491"/>
                          <a14:backgroundMark x1="42899" y1="80473" x2="42899" y2="80473"/>
                          <a14:backgroundMark x1="44379" y1="78994" x2="44379" y2="78994"/>
                          <a14:backgroundMark x1="46154" y1="79586" x2="46154" y2="79586"/>
                          <a14:backgroundMark x1="47337" y1="80473" x2="47337" y2="804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842" y="3823250"/>
              <a:ext cx="2425309" cy="2425309"/>
            </a:xfrm>
            <a:prstGeom prst="rect">
              <a:avLst/>
            </a:prstGeom>
          </p:spPr>
        </p:pic>
        <p:pic>
          <p:nvPicPr>
            <p:cNvPr id="12" name="Picture 11" descr="A picture containing toy, vector graphics, businesscard&#10;&#10;Description automatically generated">
              <a:extLst>
                <a:ext uri="{FF2B5EF4-FFF2-40B4-BE49-F238E27FC236}">
                  <a16:creationId xmlns:a16="http://schemas.microsoft.com/office/drawing/2014/main" xmlns="" id="{0C215D22-432C-6C53-70B1-A7102163A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52959" y1="83432" x2="52959" y2="83432"/>
                          <a14:foregroundMark x1="73373" y1="84911" x2="73373" y2="84911"/>
                          <a14:foregroundMark x1="72781" y1="85207" x2="72781" y2="85207"/>
                          <a14:foregroundMark x1="72781" y1="85207" x2="72781" y2="85207"/>
                          <a14:foregroundMark x1="71302" y1="85799" x2="71302" y2="857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64426" y="3826076"/>
              <a:ext cx="2488218" cy="2359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604831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2EFF21-C381-03CF-F879-412D05365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7" y="239630"/>
            <a:ext cx="11381993" cy="661837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8C6AD1B-1E10-8F34-3947-265E0705BB0E}"/>
              </a:ext>
            </a:extLst>
          </p:cNvPr>
          <p:cNvGrpSpPr/>
          <p:nvPr/>
        </p:nvGrpSpPr>
        <p:grpSpPr>
          <a:xfrm>
            <a:off x="6556906" y="1219634"/>
            <a:ext cx="4532459" cy="4658361"/>
            <a:chOff x="6556906" y="1219634"/>
            <a:chExt cx="4532459" cy="4658361"/>
          </a:xfrm>
        </p:grpSpPr>
        <p:pic>
          <p:nvPicPr>
            <p:cNvPr id="4" name="Picture 3" descr="A picture containing diagram&#10;&#10;Description automatically generated">
              <a:extLst>
                <a:ext uri="{FF2B5EF4-FFF2-40B4-BE49-F238E27FC236}">
                  <a16:creationId xmlns:a16="http://schemas.microsoft.com/office/drawing/2014/main" xmlns="" id="{11E190C3-32EB-27F2-7DB7-063C3207F2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6906" y="1219634"/>
              <a:ext cx="4532459" cy="4658361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78FC3431-8A25-FB67-30A4-A33ACB842673}"/>
                </a:ext>
              </a:extLst>
            </p:cNvPr>
            <p:cNvSpPr/>
            <p:nvPr/>
          </p:nvSpPr>
          <p:spPr>
            <a:xfrm>
              <a:off x="7999694" y="2549903"/>
              <a:ext cx="1896726" cy="1888823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B70CDC7D-3E70-3EBF-2D9F-76F527D4154E}"/>
                </a:ext>
              </a:extLst>
            </p:cNvPr>
            <p:cNvSpPr txBox="1"/>
            <p:nvPr/>
          </p:nvSpPr>
          <p:spPr>
            <a:xfrm>
              <a:off x="8131628" y="2894149"/>
              <a:ext cx="16328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39211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2008</TotalTime>
  <Words>484</Words>
  <Application>Microsoft Office PowerPoint</Application>
  <PresentationFormat>Widescreen</PresentationFormat>
  <Paragraphs>59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Arial</vt:lpstr>
      <vt:lpstr>Calibri</vt:lpstr>
      <vt:lpstr>Coiny</vt:lpstr>
      <vt:lpstr>Impact</vt:lpstr>
      <vt:lpstr>Roboto</vt:lpstr>
      <vt:lpstr>Times New Roman</vt:lpstr>
      <vt:lpstr>UTM Pierre</vt:lpstr>
      <vt:lpstr>UTM Thanh Nhac TL</vt:lpstr>
      <vt:lpstr>UTM Windsor BT</vt:lpstr>
      <vt:lpstr>UVN Mang Cau Nang</vt:lpstr>
      <vt:lpstr>仓耳玄三M W05</vt:lpstr>
      <vt:lpstr>李旭科书法</vt:lpstr>
      <vt:lpstr>等线</vt:lpstr>
      <vt:lpstr>等线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KTUTS</cp:keywords>
  <cp:lastModifiedBy>Microsoft account</cp:lastModifiedBy>
  <cp:revision>106</cp:revision>
  <dcterms:created xsi:type="dcterms:W3CDTF">2019-03-29T12:25:33Z</dcterms:created>
  <dcterms:modified xsi:type="dcterms:W3CDTF">2023-12-28T05:58:43Z</dcterms:modified>
</cp:coreProperties>
</file>