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20" r:id="rId5"/>
  </p:sldMasterIdLst>
  <p:notesMasterIdLst>
    <p:notesMasterId r:id="rId21"/>
  </p:notesMasterIdLst>
  <p:sldIdLst>
    <p:sldId id="332" r:id="rId6"/>
    <p:sldId id="256" r:id="rId7"/>
    <p:sldId id="310" r:id="rId8"/>
    <p:sldId id="331" r:id="rId9"/>
    <p:sldId id="314" r:id="rId10"/>
    <p:sldId id="260" r:id="rId11"/>
    <p:sldId id="320" r:id="rId12"/>
    <p:sldId id="321" r:id="rId13"/>
    <p:sldId id="322" r:id="rId14"/>
    <p:sldId id="299" r:id="rId15"/>
    <p:sldId id="292" r:id="rId16"/>
    <p:sldId id="295" r:id="rId17"/>
    <p:sldId id="329" r:id="rId18"/>
    <p:sldId id="269" r:id="rId19"/>
    <p:sldId id="33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CC00"/>
    <a:srgbClr val="99CC00"/>
    <a:srgbClr val="669900"/>
    <a:srgbClr val="CCFFCC"/>
    <a:srgbClr val="FFFF99"/>
    <a:srgbClr val="FFFFCC"/>
    <a:srgbClr val="FF6600"/>
    <a:srgbClr val="FFCC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800CB-DACB-4C09-A1A9-3DB1AEE9F11A}" type="datetimeFigureOut">
              <a:rPr lang="vi-VN" smtClean="0"/>
              <a:t>03/12/2022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FB2BE-4F5A-47F7-B1EC-1EAF966A9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8481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8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1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6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7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48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45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6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5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9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3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40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8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198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8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00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94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44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75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3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75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25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96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89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6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97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38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53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8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1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16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16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65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47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24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82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1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7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4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0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7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75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270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84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54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8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1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6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2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7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" Target="slide7.xml"/><Relationship Id="rId7" Type="http://schemas.openxmlformats.org/officeDocument/2006/relationships/image" Target="../media/image38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7.gif"/><Relationship Id="rId5" Type="http://schemas.openxmlformats.org/officeDocument/2006/relationships/slide" Target="slide9.xml"/><Relationship Id="rId10" Type="http://schemas.openxmlformats.org/officeDocument/2006/relationships/image" Target="../media/image41.gif"/><Relationship Id="rId4" Type="http://schemas.openxmlformats.org/officeDocument/2006/relationships/image" Target="../media/image36.gif"/><Relationship Id="rId9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9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9753" y="857251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347396" y="1619506"/>
            <a:ext cx="34972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50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13</a:t>
            </a:r>
            <a:endParaRPr lang="en-US" sz="4050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8100" y="2471078"/>
            <a:ext cx="10834236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5: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Sử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dụng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máy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thu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hình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3)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1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C37B48-6912-02D0-8C57-02BEF8CA44DB}"/>
              </a:ext>
            </a:extLst>
          </p:cNvPr>
          <p:cNvSpPr txBox="1"/>
          <p:nvPr/>
        </p:nvSpPr>
        <p:spPr>
          <a:xfrm>
            <a:off x="1338812" y="824762"/>
            <a:ext cx="10032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Nunito Black" pitchFamily="2" charset="0"/>
              </a:rPr>
              <a:t>Nói với bạn tên và nội dung chương trình truyền hình </a:t>
            </a:r>
            <a:r>
              <a:rPr lang="vi-VN" sz="2800" dirty="0" smtClean="0">
                <a:latin typeface="Nunito Black" pitchFamily="2" charset="0"/>
              </a:rPr>
              <a:t>mà </a:t>
            </a:r>
            <a:r>
              <a:rPr lang="vi-VN" sz="2800" dirty="0">
                <a:latin typeface="Nunito Black" pitchFamily="2" charset="0"/>
              </a:rPr>
              <a:t>em </a:t>
            </a:r>
            <a:r>
              <a:rPr lang="en-US" sz="2800" dirty="0" err="1" smtClean="0">
                <a:latin typeface="Nunito Black" pitchFamily="2" charset="0"/>
              </a:rPr>
              <a:t>thích</a:t>
            </a:r>
            <a:r>
              <a:rPr lang="vi-VN" sz="2800" dirty="0" smtClean="0">
                <a:latin typeface="Nunito Black" pitchFamily="2" charset="0"/>
              </a:rPr>
              <a:t>.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25" y="669012"/>
            <a:ext cx="892487" cy="10111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2B1BFCB-D40F-E84D-EC61-4C14F2003C16}"/>
              </a:ext>
            </a:extLst>
          </p:cNvPr>
          <p:cNvSpPr/>
          <p:nvPr/>
        </p:nvSpPr>
        <p:spPr>
          <a:xfrm>
            <a:off x="1198852" y="363097"/>
            <a:ext cx="782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965" y="2099387"/>
            <a:ext cx="7180872" cy="328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837" y="3979366"/>
            <a:ext cx="310922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432" y="1487964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T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hực</a:t>
            </a:r>
            <a:r>
              <a:rPr lang="en-US" sz="9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hành</a:t>
            </a:r>
            <a:endParaRPr lang="en-US" sz="88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6ED202-068E-095E-E9AA-AAD7D3741399}"/>
              </a:ext>
            </a:extLst>
          </p:cNvPr>
          <p:cNvSpPr txBox="1"/>
          <p:nvPr/>
        </p:nvSpPr>
        <p:spPr>
          <a:xfrm>
            <a:off x="1251848" y="450318"/>
            <a:ext cx="9688303" cy="1191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Nunito Black" pitchFamily="2" charset="0"/>
                <a:ea typeface="Cambria" panose="02040503050406030204" pitchFamily="18" charset="0"/>
              </a:rPr>
              <a:t>  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thảo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chọn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endParaRPr lang="en-US" sz="3200" dirty="0" smtClean="0">
              <a:latin typeface="Nunito Black" pitchFamily="2" charset="0"/>
              <a:ea typeface="Cambria" panose="02040503050406030204" pitchFamily="18" charset="0"/>
            </a:endParaRPr>
          </a:p>
          <a:p>
            <a:r>
              <a:rPr lang="en-US" sz="3200" dirty="0" err="1" smtClean="0">
                <a:latin typeface="Nunito Black" pitchFamily="2" charset="0"/>
                <a:ea typeface="Cambria" panose="02040503050406030204" pitchFamily="18" charset="0"/>
              </a:rPr>
              <a:t>ti</a:t>
            </a:r>
            <a:r>
              <a:rPr lang="en-US" sz="3200" dirty="0" smtClean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vi an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cách</a:t>
            </a:r>
            <a:endParaRPr lang="en-US" sz="3200" dirty="0">
              <a:solidFill>
                <a:srgbClr val="00206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282684-D51C-384F-9F43-20AC487B2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" y="258169"/>
            <a:ext cx="985069" cy="11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4855" y="1814327"/>
            <a:ext cx="8304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Chỗ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ngồi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xem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ti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vi an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toàn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cách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là</a:t>
            </a:r>
            <a:r>
              <a:rPr lang="en-US" sz="3200" dirty="0" smtClean="0">
                <a:solidFill>
                  <a:srgbClr val="00B050"/>
                </a:solidFill>
                <a:latin typeface="Nunito Black" pitchFamily="2" charset="0"/>
              </a:rPr>
              <a:t>:</a:t>
            </a:r>
            <a:endParaRPr lang="en-US" sz="32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1785386" y="2692815"/>
            <a:ext cx="3617885" cy="11756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Ngồi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diện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màn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ti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vi.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6812346" y="2571295"/>
            <a:ext cx="4168239" cy="152004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Giữ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an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toàn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90000" l="4688" r="90000">
                        <a14:foregroundMark x1="58438" y1="27813" x2="72656" y2="57969"/>
                        <a14:foregroundMark x1="42188" y1="34688" x2="45000" y2="52812"/>
                        <a14:foregroundMark x1="54688" y1="48438" x2="61563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1300" y="2763983"/>
            <a:ext cx="5985165" cy="475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009" y="3977730"/>
            <a:ext cx="3104911" cy="31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="" xmlns:a16="http://schemas.microsoft.com/office/drawing/2014/main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="" xmlns:a16="http://schemas.microsoft.com/office/drawing/2014/main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="" xmlns:a16="http://schemas.microsoft.com/office/drawing/2014/main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="" xmlns:a16="http://schemas.microsoft.com/office/drawing/2014/main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6" y="1719790"/>
            <a:ext cx="4080470" cy="40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563176" y="1299413"/>
            <a:ext cx="9745022" cy="265604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Nunito Black" pitchFamily="2" charset="0"/>
              </a:rPr>
              <a:t>Em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hãy</a:t>
            </a:r>
            <a:r>
              <a:rPr lang="en-US" sz="3000" dirty="0" smtClean="0">
                <a:latin typeface="Nunito Black" pitchFamily="2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 smtClean="0">
                <a:latin typeface="Nunito Black" pitchFamily="2" charset="0"/>
              </a:rPr>
              <a:t>Xin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phép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bố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mẹ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để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thực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hành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chọn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kênh</a:t>
            </a:r>
            <a:r>
              <a:rPr lang="en-US" sz="3000" dirty="0" smtClean="0">
                <a:latin typeface="Nunito Black" pitchFamily="2" charset="0"/>
              </a:rPr>
              <a:t>, </a:t>
            </a:r>
            <a:r>
              <a:rPr lang="en-US" sz="3000" dirty="0" err="1" smtClean="0">
                <a:latin typeface="Nunito Black" pitchFamily="2" charset="0"/>
              </a:rPr>
              <a:t>điều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chỉnh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được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âm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thanh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của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ti</a:t>
            </a:r>
            <a:r>
              <a:rPr lang="en-US" sz="3000" dirty="0" smtClean="0">
                <a:latin typeface="Nunito Black" pitchFamily="2" charset="0"/>
              </a:rPr>
              <a:t> vi </a:t>
            </a:r>
            <a:r>
              <a:rPr lang="en-US" sz="3000" dirty="0" err="1" smtClean="0">
                <a:latin typeface="Nunito Black" pitchFamily="2" charset="0"/>
              </a:rPr>
              <a:t>theo</a:t>
            </a:r>
            <a:r>
              <a:rPr lang="en-US" sz="3000" dirty="0" smtClean="0">
                <a:latin typeface="Nunito Black" pitchFamily="2" charset="0"/>
              </a:rPr>
              <a:t> ý </a:t>
            </a:r>
            <a:r>
              <a:rPr lang="en-US" sz="3000" dirty="0" err="1" smtClean="0">
                <a:latin typeface="Nunito Black" pitchFamily="2" charset="0"/>
              </a:rPr>
              <a:t>muốn</a:t>
            </a:r>
            <a:r>
              <a:rPr lang="en-US" sz="3000" dirty="0" smtClean="0">
                <a:latin typeface="Nunito Black" pitchFamily="2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Nunito Black" pitchFamily="2" charset="0"/>
              </a:rPr>
              <a:t>Chia </a:t>
            </a:r>
            <a:r>
              <a:rPr lang="en-US" sz="3000" dirty="0" err="1" smtClean="0">
                <a:latin typeface="Nunito Black" pitchFamily="2" charset="0"/>
              </a:rPr>
              <a:t>sẻ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với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người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thân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trong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gia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đình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em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về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việc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sử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dụng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ti</a:t>
            </a:r>
            <a:r>
              <a:rPr lang="en-US" sz="3000" dirty="0" smtClean="0">
                <a:latin typeface="Nunito Black" pitchFamily="2" charset="0"/>
              </a:rPr>
              <a:t> vi </a:t>
            </a:r>
            <a:r>
              <a:rPr lang="en-US" sz="3000" dirty="0" err="1" smtClean="0">
                <a:latin typeface="Nunito Black" pitchFamily="2" charset="0"/>
              </a:rPr>
              <a:t>đúng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cách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và</a:t>
            </a:r>
            <a:r>
              <a:rPr lang="en-US" sz="3000" dirty="0" smtClean="0">
                <a:latin typeface="Nunito Black" pitchFamily="2" charset="0"/>
              </a:rPr>
              <a:t> an </a:t>
            </a:r>
            <a:r>
              <a:rPr lang="en-US" sz="3000" dirty="0" err="1" smtClean="0">
                <a:latin typeface="Nunito Black" pitchFamily="2" charset="0"/>
              </a:rPr>
              <a:t>toàn</a:t>
            </a:r>
            <a:r>
              <a:rPr lang="en-US" sz="3000" dirty="0" smtClean="0">
                <a:latin typeface="Nunito Black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50" r="93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7116" y="3810405"/>
            <a:ext cx="3659170" cy="36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7" y="2092300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1982844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0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  <a:endPara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1555273" y="925576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</a:t>
            </a:r>
            <a:endParaRPr lang="en-US" sz="60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8558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62514" y="0"/>
            <a:ext cx="3429486" cy="3530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290"/>
            <a:ext cx="3552092" cy="3524710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xmlns="" id="{4D59A152-B746-CC92-3E71-46DEA5BBC3C3}"/>
              </a:ext>
            </a:extLst>
          </p:cNvPr>
          <p:cNvGrpSpPr>
            <a:grpSpLocks noChangeAspect="1"/>
          </p:cNvGrpSpPr>
          <p:nvPr/>
        </p:nvGrpSpPr>
        <p:grpSpPr>
          <a:xfrm>
            <a:off x="11034346" y="62145"/>
            <a:ext cx="1102401" cy="1102398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43A1E747-37CE-B0F8-B1AF-5EDAB56DF79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D77CF66-8D9C-197D-B180-C285F6227973}"/>
              </a:ext>
            </a:extLst>
          </p:cNvPr>
          <p:cNvSpPr txBox="1">
            <a:spLocks/>
          </p:cNvSpPr>
          <p:nvPr/>
        </p:nvSpPr>
        <p:spPr>
          <a:xfrm>
            <a:off x="-262808" y="110565"/>
            <a:ext cx="12094589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solidFill>
                  <a:srgbClr val="00CC0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4800" b="1" dirty="0" smtClean="0">
                <a:solidFill>
                  <a:srgbClr val="00CC0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CC00"/>
                </a:solidFill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endParaRPr lang="en-US" sz="4800" b="1" dirty="0">
              <a:solidFill>
                <a:srgbClr val="00CC00"/>
              </a:solidFill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77216" y="2008476"/>
            <a:ext cx="8851723" cy="8621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" lastClr="FFFFFF"/>
            </a:solidFill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Bài</a:t>
            </a:r>
            <a:r>
              <a:rPr lang="en-US" sz="3600" kern="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4: SỬ DỤNG MÁY THU HÌNH (</a:t>
            </a:r>
            <a:r>
              <a:rPr lang="en-US" sz="3600" kern="0" dirty="0" err="1" smtClean="0">
                <a:solidFill>
                  <a:srgbClr val="00B0F0"/>
                </a:solidFill>
                <a:latin typeface="Sigmar One" panose="00000500000000000000" pitchFamily="2" charset="0"/>
              </a:rPr>
              <a:t>tiết</a:t>
            </a:r>
            <a:r>
              <a:rPr lang="en-US" sz="3600" kern="0" dirty="0" smtClean="0">
                <a:solidFill>
                  <a:srgbClr val="00B0F0"/>
                </a:solidFill>
                <a:latin typeface="Sigmar One" panose="00000500000000000000" pitchFamily="2" charset="0"/>
              </a:rPr>
              <a:t> 3)</a:t>
            </a:r>
            <a:endParaRPr lang="en-US" sz="3600" kern="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5253" y="4336037"/>
            <a:ext cx="3156691" cy="3156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6" b="97304" l="1961" r="98366">
                        <a14:foregroundMark x1="51307" y1="16422" x2="52778" y2="45343"/>
                        <a14:foregroundMark x1="35948" y1="31373" x2="65033" y2="47794"/>
                        <a14:foregroundMark x1="6373" y1="44853" x2="18464" y2="83333"/>
                        <a14:foregroundMark x1="27778" y1="63480" x2="46078" y2="72059"/>
                        <a14:foregroundMark x1="30392" y1="80392" x2="37092" y2="89216"/>
                        <a14:foregroundMark x1="10131" y1="75000" x2="6863" y2="87500"/>
                        <a14:foregroundMark x1="14379" y1="80147" x2="17157" y2="83333"/>
                        <a14:foregroundMark x1="8660" y1="75245" x2="7026" y2="82353"/>
                        <a14:foregroundMark x1="27451" y1="71324" x2="73203" y2="88725"/>
                        <a14:foregroundMark x1="86765" y1="44853" x2="88562" y2="85294"/>
                        <a14:foregroundMark x1="76471" y1="17157" x2="80719" y2="16422"/>
                        <a14:foregroundMark x1="77288" y1="27696" x2="81536" y2="31863"/>
                        <a14:foregroundMark x1="74673" y1="24265" x2="82516" y2="33333"/>
                        <a14:foregroundMark x1="76144" y1="28186" x2="80556" y2="34804"/>
                        <a14:foregroundMark x1="74673" y1="17157" x2="80229" y2="14706"/>
                        <a14:foregroundMark x1="22712" y1="13971" x2="28431" y2="23284"/>
                        <a14:foregroundMark x1="22386" y1="24265" x2="26634" y2="33578"/>
                        <a14:foregroundMark x1="22712" y1="31373" x2="27941" y2="29657"/>
                        <a14:foregroundMark x1="22386" y1="18137" x2="29412" y2="18137"/>
                        <a14:foregroundMark x1="78431" y1="78431" x2="91667" y2="82353"/>
                        <a14:foregroundMark x1="83333" y1="65441" x2="78922" y2="75490"/>
                        <a14:foregroundMark x1="76961" y1="70343" x2="82190" y2="74265"/>
                        <a14:foregroundMark x1="66830" y1="64216" x2="77124" y2="63480"/>
                        <a14:foregroundMark x1="46895" y1="90196" x2="57026" y2="92402"/>
                        <a14:foregroundMark x1="18627" y1="50245" x2="21242" y2="55637"/>
                        <a14:foregroundMark x1="36438" y1="38725" x2="68627" y2="38480"/>
                        <a14:foregroundMark x1="90850" y1="69118" x2="92810" y2="82843"/>
                        <a14:foregroundMark x1="79085" y1="78676" x2="91993" y2="87990"/>
                        <a14:foregroundMark x1="35458" y1="67402" x2="73693" y2="71569"/>
                        <a14:foregroundMark x1="31536" y1="72304" x2="66830" y2="88725"/>
                        <a14:foregroundMark x1="25000" y1="71569" x2="38235" y2="91912"/>
                        <a14:foregroundMark x1="18954" y1="71814" x2="45098" y2="91912"/>
                        <a14:foregroundMark x1="23529" y1="65441" x2="68464" y2="65931"/>
                        <a14:foregroundMark x1="74346" y1="77451" x2="84150" y2="88725"/>
                        <a14:foregroundMark x1="59804" y1="86765" x2="84804" y2="87745"/>
                        <a14:foregroundMark x1="60458" y1="89951" x2="85621" y2="92647"/>
                        <a14:foregroundMark x1="34477" y1="45343" x2="69608" y2="44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3640" y="2870614"/>
            <a:ext cx="6541158" cy="43607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598" y="1642299"/>
            <a:ext cx="892665" cy="9192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8" b="90000" l="1563" r="90000">
                        <a14:foregroundMark x1="39000" y1="49176" x2="57875" y2="67588"/>
                        <a14:foregroundMark x1="73563" y1="68059" x2="79938" y2="73941"/>
                        <a14:foregroundMark x1="56125" y1="52000" x2="63125" y2="62059"/>
                        <a14:foregroundMark x1="44375" y1="64412" x2="61125" y2="68176"/>
                        <a14:foregroundMark x1="40125" y1="52235" x2="42500" y2="57529"/>
                        <a14:foregroundMark x1="46125" y1="67706" x2="56875" y2="68529"/>
                        <a14:foregroundMark x1="19438" y1="43294" x2="19438" y2="54471"/>
                        <a14:foregroundMark x1="12313" y1="45059" x2="17188" y2="54353"/>
                        <a14:foregroundMark x1="28313" y1="38706" x2="48375" y2="35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7993" y="4702505"/>
            <a:ext cx="2281180" cy="24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1A19EF-50CC-DB78-2B55-AF141F48EDA0}"/>
              </a:ext>
            </a:extLst>
          </p:cNvPr>
          <p:cNvSpPr txBox="1"/>
          <p:nvPr/>
        </p:nvSpPr>
        <p:spPr>
          <a:xfrm>
            <a:off x="582253" y="1296633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924" y="1096457"/>
            <a:ext cx="4878861" cy="54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=""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-726" y="1361053"/>
            <a:ext cx="988529" cy="798206"/>
            <a:chOff x="5435134" y="1201288"/>
            <a:chExt cx="988529" cy="798207"/>
          </a:xfrm>
        </p:grpSpPr>
        <p:grpSp>
          <p:nvGrpSpPr>
            <p:cNvPr id="10" name="组合 54">
              <a:extLst>
                <a:ext uri="{FF2B5EF4-FFF2-40B4-BE49-F238E27FC236}">
                  <a16:creationId xmlns=""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35134" y="1201288"/>
              <a:ext cx="988529" cy="798207"/>
              <a:chOff x="2508719" y="910418"/>
              <a:chExt cx="6680628" cy="3486414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=""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508719" y="910418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=""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=""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=""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056393" y="1265896"/>
            <a:ext cx="11143537" cy="1025479"/>
            <a:chOff x="6634872" y="1345162"/>
            <a:chExt cx="4372210" cy="643859"/>
          </a:xfrm>
        </p:grpSpPr>
        <p:grpSp>
          <p:nvGrpSpPr>
            <p:cNvPr id="15" name="组合 48">
              <a:extLst>
                <a:ext uri="{FF2B5EF4-FFF2-40B4-BE49-F238E27FC236}">
                  <a16:creationId xmlns=""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634872" y="1345162"/>
              <a:ext cx="4372210" cy="643859"/>
              <a:chOff x="2957703" y="1115357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=""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57703" y="1115357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=""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=""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79262" y="1482565"/>
              <a:ext cx="3830464" cy="367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vi-VN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 </a:t>
              </a:r>
              <a:r>
                <a:rPr lang="vi-VN" sz="32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 số chương trình truyền hình</a:t>
              </a:r>
              <a:endParaRPr lang="zh-CN" altLang="en-US" sz="32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=""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6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=""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=""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=""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srgbClr val="215968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=""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altLang="zh-CN" sz="36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6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=""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2" y="3082949"/>
            <a:ext cx="10767598" cy="1596864"/>
            <a:chOff x="6595396" y="1327445"/>
            <a:chExt cx="4372210" cy="752053"/>
          </a:xfrm>
        </p:grpSpPr>
        <p:grpSp>
          <p:nvGrpSpPr>
            <p:cNvPr id="25" name="组合 85">
              <a:extLst>
                <a:ext uri="{FF2B5EF4-FFF2-40B4-BE49-F238E27FC236}">
                  <a16:creationId xmlns=""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=""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=""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sz="3200">
                  <a:solidFill>
                    <a:srgbClr val="215968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=""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12028" y="1479408"/>
              <a:ext cx="4187794" cy="6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266693" algn="just" defTabSz="914377">
                <a:lnSpc>
                  <a:spcPct val="120000"/>
                </a:lnSpc>
                <a:defRPr/>
              </a:pPr>
              <a:r>
                <a:rPr lang="vi-VN" sz="32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 </a:t>
              </a:r>
              <a:r>
                <a:rPr lang="vi-VN" sz="3200" dirty="0" smtClean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chia sẻ một số chương trình truyền hình em thích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76" y="237576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4" y="4084322"/>
            <a:ext cx="3599695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3F78383-08B4-8072-A611-E22385B21675}"/>
              </a:ext>
            </a:extLst>
          </p:cNvPr>
          <p:cNvSpPr txBox="1"/>
          <p:nvPr/>
        </p:nvSpPr>
        <p:spPr>
          <a:xfrm>
            <a:off x="5513369" y="1989949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9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433" y="1860346"/>
            <a:ext cx="6500423" cy="46333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20856" y="1680898"/>
            <a:ext cx="2576200" cy="2365131"/>
            <a:chOff x="9716493" y="1399429"/>
            <a:chExt cx="2961915" cy="26380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9" name="Cloud 8">
                <a:extLst>
                  <a:ext uri="{FF2B5EF4-FFF2-40B4-BE49-F238E27FC236}">
                    <a16:creationId xmlns:a16="http://schemas.microsoft.com/office/drawing/2014/main" xmlns="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7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686" y="2131373"/>
            <a:ext cx="7381159" cy="27600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3036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59022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2494799" y="4938119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Giọng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Việt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nhí</a:t>
            </a:r>
            <a:endParaRPr lang="en-US" sz="2800" dirty="0"/>
          </a:p>
        </p:txBody>
      </p:sp>
      <p:sp>
        <p:nvSpPr>
          <p:cNvPr id="13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6445517" y="4891466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Bữa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trưa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vui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vẻ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859" y="4370119"/>
            <a:ext cx="2646314" cy="26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615" y="2260548"/>
            <a:ext cx="7173189" cy="2392887"/>
          </a:xfrm>
          <a:prstGeom prst="rect">
            <a:avLst/>
          </a:prstGeom>
        </p:spPr>
      </p:pic>
      <p:sp>
        <p:nvSpPr>
          <p:cNvPr id="8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2759165" y="4785192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Cặp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lá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yêu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thương</a:t>
            </a:r>
            <a:endParaRPr lang="en-US" sz="2800" dirty="0"/>
          </a:p>
        </p:txBody>
      </p:sp>
      <p:sp>
        <p:nvSpPr>
          <p:cNvPr id="10" name="Thought Bubble: Cloud 11">
            <a:extLst>
              <a:ext uri="{FF2B5EF4-FFF2-40B4-BE49-F238E27FC236}">
                <a16:creationId xmlns:a16="http://schemas.microsoft.com/office/drawing/2014/main" xmlns="" id="{CCBBCB9A-0062-994E-BDDE-CD9DC4E036AD}"/>
              </a:ext>
            </a:extLst>
          </p:cNvPr>
          <p:cNvSpPr/>
          <p:nvPr/>
        </p:nvSpPr>
        <p:spPr>
          <a:xfrm>
            <a:off x="5946710" y="4785192"/>
            <a:ext cx="3971732" cy="1583590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cùng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con,</a:t>
            </a: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thông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qua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chơi</a:t>
            </a: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3722914" y="3172408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21893" y="2547257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24530" y="360034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1078" y="1069713"/>
            <a:ext cx="8366653" cy="1328023"/>
            <a:chOff x="1831707" y="2133404"/>
            <a:chExt cx="8654965" cy="1328023"/>
          </a:xfrm>
        </p:grpSpPr>
        <p:sp>
          <p:nvSpPr>
            <p:cNvPr id="7" name="Rounded Rectangle 6"/>
            <p:cNvSpPr/>
            <p:nvPr/>
          </p:nvSpPr>
          <p:spPr>
            <a:xfrm>
              <a:off x="2028472" y="2133404"/>
              <a:ext cx="8458200" cy="132802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lứa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707" y="2133404"/>
              <a:ext cx="417616" cy="563296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1003827" y="3164592"/>
            <a:ext cx="4792708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thường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xem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10720" y="3164592"/>
            <a:ext cx="5374313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song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kênh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771" y="4276937"/>
            <a:ext cx="1784838" cy="1784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552" y="4027430"/>
            <a:ext cx="2987299" cy="317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771" y="4393981"/>
            <a:ext cx="2161592" cy="22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366</Words>
  <Application>Microsoft Office PowerPoint</Application>
  <PresentationFormat>Widescreen</PresentationFormat>
  <Paragraphs>45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微软雅黑</vt:lpstr>
      <vt:lpstr>宋体</vt:lpstr>
      <vt:lpstr>Arial</vt:lpstr>
      <vt:lpstr>Calibri</vt:lpstr>
      <vt:lpstr>Calibri Light</vt:lpstr>
      <vt:lpstr>Cambria</vt:lpstr>
      <vt:lpstr>Coiny</vt:lpstr>
      <vt:lpstr>Gluten</vt:lpstr>
      <vt:lpstr>Great Vibes</vt:lpstr>
      <vt:lpstr>LNTH-Kids  Chinese Font 1</vt:lpstr>
      <vt:lpstr>Nunito Black</vt:lpstr>
      <vt:lpstr>Sigmar One</vt:lpstr>
      <vt:lpstr>Tahoma</vt:lpstr>
      <vt:lpstr>Times New Roman</vt:lpstr>
      <vt:lpstr>UVN Van Chuong Nang</vt:lpstr>
      <vt:lpstr>Zilla Slab</vt:lpstr>
      <vt:lpstr>字体视界-熊孩子体</vt:lpstr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Thực hành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Microsoft account</cp:lastModifiedBy>
  <cp:revision>36</cp:revision>
  <dcterms:created xsi:type="dcterms:W3CDTF">2022-07-16T14:12:11Z</dcterms:created>
  <dcterms:modified xsi:type="dcterms:W3CDTF">2022-12-03T00:15:42Z</dcterms:modified>
</cp:coreProperties>
</file>