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Lst>
  <p:notesMasterIdLst>
    <p:notesMasterId r:id="rId33"/>
  </p:notesMasterIdLst>
  <p:handoutMasterIdLst>
    <p:handoutMasterId r:id="rId34"/>
  </p:handoutMasterIdLst>
  <p:sldIdLst>
    <p:sldId id="490" r:id="rId3"/>
    <p:sldId id="466" r:id="rId4"/>
    <p:sldId id="273" r:id="rId5"/>
    <p:sldId id="489" r:id="rId6"/>
    <p:sldId id="436" r:id="rId7"/>
    <p:sldId id="437" r:id="rId8"/>
    <p:sldId id="413" r:id="rId9"/>
    <p:sldId id="311" r:id="rId10"/>
    <p:sldId id="327" r:id="rId11"/>
    <p:sldId id="442" r:id="rId12"/>
    <p:sldId id="420" r:id="rId13"/>
    <p:sldId id="445" r:id="rId14"/>
    <p:sldId id="472" r:id="rId15"/>
    <p:sldId id="448" r:id="rId16"/>
    <p:sldId id="449" r:id="rId17"/>
    <p:sldId id="474" r:id="rId18"/>
    <p:sldId id="476" r:id="rId19"/>
    <p:sldId id="481" r:id="rId20"/>
    <p:sldId id="478" r:id="rId21"/>
    <p:sldId id="454" r:id="rId22"/>
    <p:sldId id="482" r:id="rId23"/>
    <p:sldId id="483" r:id="rId24"/>
    <p:sldId id="459" r:id="rId25"/>
    <p:sldId id="488" r:id="rId26"/>
    <p:sldId id="484" r:id="rId27"/>
    <p:sldId id="485" r:id="rId28"/>
    <p:sldId id="461" r:id="rId29"/>
    <p:sldId id="486" r:id="rId30"/>
    <p:sldId id="487" r:id="rId31"/>
    <p:sldId id="289" r:id="rId32"/>
  </p:sldIdLst>
  <p:sldSz cx="9144000" cy="5143500" type="screen16x9"/>
  <p:notesSz cx="7010400" cy="9296400"/>
  <p:custDataLst>
    <p:tags r:id="rId35"/>
  </p:custDataLst>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33CC33"/>
    <a:srgbClr val="008000"/>
    <a:srgbClr val="66FF33"/>
    <a:srgbClr val="CC66FF"/>
    <a:srgbClr val="FF00FF"/>
    <a:srgbClr val="00FFFF"/>
    <a:srgbClr val="00FF00"/>
    <a:srgbClr val="CC3300"/>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58" autoAdjust="0"/>
    <p:restoredTop sz="94660"/>
  </p:normalViewPr>
  <p:slideViewPr>
    <p:cSldViewPr snapToGrid="0">
      <p:cViewPr varScale="1">
        <p:scale>
          <a:sx n="92" d="100"/>
          <a:sy n="92" d="100"/>
        </p:scale>
        <p:origin x="536" y="52"/>
      </p:cViewPr>
      <p:guideLst>
        <p:guide orient="horz" pos="1620"/>
        <p:guide pos="2880"/>
      </p:guideLst>
    </p:cSldViewPr>
  </p:slideViewPr>
  <p:notesTextViewPr>
    <p:cViewPr>
      <p:scale>
        <a:sx n="1" d="1"/>
        <a:sy n="1" d="1"/>
      </p:scale>
      <p:origin x="0" y="0"/>
    </p:cViewPr>
  </p:notesTextViewPr>
  <p:sorterViewPr>
    <p:cViewPr>
      <p:scale>
        <a:sx n="100" d="100"/>
        <a:sy n="100" d="100"/>
      </p:scale>
      <p:origin x="0" y="186"/>
    </p:cViewPr>
  </p:sorterViewPr>
  <p:notesViewPr>
    <p:cSldViewPr snapToGrid="0">
      <p:cViewPr>
        <p:scale>
          <a:sx n="70" d="100"/>
          <a:sy n="70" d="100"/>
        </p:scale>
        <p:origin x="-2424" y="42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21" Type="http://schemas.openxmlformats.org/officeDocument/2006/relationships/slide" Target="slides/slide19.xml"/><Relationship Id="rId34"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gs" Target="tags/tag1.xml"/><Relationship Id="rId8" Type="http://schemas.openxmlformats.org/officeDocument/2006/relationships/slide" Target="slides/slide6.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zh-CN" altLang="en-US"/>
          </a:p>
        </p:txBody>
      </p:sp>
      <p:sp>
        <p:nvSpPr>
          <p:cNvPr id="3" name="日期占位符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0F9B84EA-7D68-4D60-9CB1-D50884785D1C}" type="datetimeFigureOut">
              <a:rPr lang="zh-CN" altLang="en-US" smtClean="0"/>
              <a:pPr/>
              <a:t>2022/12/3</a:t>
            </a:fld>
            <a:endParaRPr lang="zh-CN" altLang="en-US"/>
          </a:p>
        </p:txBody>
      </p:sp>
      <p:sp>
        <p:nvSpPr>
          <p:cNvPr id="4" name="页脚占位符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8D4E0FC9-F1F8-4FAE-9988-3BA365CFD46F}" type="slidenum">
              <a:rPr lang="zh-CN" altLang="en-US" smtClean="0"/>
              <a:pPr/>
              <a:t>‹#›</a:t>
            </a:fld>
            <a:endParaRPr lang="zh-CN" altLang="en-US"/>
          </a:p>
        </p:txBody>
      </p:sp>
    </p:spTree>
    <p:extLst>
      <p:ext uri="{BB962C8B-B14F-4D97-AF65-F5344CB8AC3E}">
        <p14:creationId xmlns:p14="http://schemas.microsoft.com/office/powerpoint/2010/main" val="17057332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zh-CN" altLang="en-US"/>
          </a:p>
        </p:txBody>
      </p:sp>
      <p:sp>
        <p:nvSpPr>
          <p:cNvPr id="3" name="日期占位符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48D5648A-8057-441C-8486-1AFC06DCE09F}" type="datetimeFigureOut">
              <a:rPr lang="zh-CN" altLang="en-US" smtClean="0"/>
              <a:pPr/>
              <a:t>2022/12/3</a:t>
            </a:fld>
            <a:endParaRPr lang="zh-CN" altLang="en-US"/>
          </a:p>
        </p:txBody>
      </p:sp>
      <p:sp>
        <p:nvSpPr>
          <p:cNvPr id="4" name="幻灯片图像占位符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zh-CN" altLang="en-US"/>
          </a:p>
        </p:txBody>
      </p:sp>
      <p:sp>
        <p:nvSpPr>
          <p:cNvPr id="5" name="备注占位符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C36F6CAB-9A0A-4926-864A-6FF66F165620}" type="slidenum">
              <a:rPr lang="zh-CN" altLang="en-US" smtClean="0"/>
              <a:pPr/>
              <a:t>‹#›</a:t>
            </a:fld>
            <a:endParaRPr lang="zh-CN" altLang="en-US"/>
          </a:p>
        </p:txBody>
      </p:sp>
    </p:spTree>
    <p:extLst>
      <p:ext uri="{BB962C8B-B14F-4D97-AF65-F5344CB8AC3E}">
        <p14:creationId xmlns:p14="http://schemas.microsoft.com/office/powerpoint/2010/main" val="21041240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6F6CAB-9A0A-4926-864A-6FF66F165620}" type="slidenum">
              <a:rPr lang="zh-CN" altLang="en-US" smtClean="0"/>
              <a:pPr/>
              <a:t>3</a:t>
            </a:fld>
            <a:endParaRPr lang="zh-CN" altLang="en-US"/>
          </a:p>
        </p:txBody>
      </p:sp>
    </p:spTree>
    <p:extLst>
      <p:ext uri="{BB962C8B-B14F-4D97-AF65-F5344CB8AC3E}">
        <p14:creationId xmlns:p14="http://schemas.microsoft.com/office/powerpoint/2010/main" val="33950150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C36F6CAB-9A0A-4926-864A-6FF66F165620}"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2153399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C36F6CAB-9A0A-4926-864A-6FF66F165620}"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089524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C36F6CAB-9A0A-4926-864A-6FF66F165620}"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6311558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6F6CAB-9A0A-4926-864A-6FF66F165620}" type="slidenum">
              <a:rPr lang="zh-CN" altLang="en-US" smtClean="0"/>
              <a:pPr/>
              <a:t>20</a:t>
            </a:fld>
            <a:endParaRPr lang="zh-CN" altLang="en-US"/>
          </a:p>
        </p:txBody>
      </p:sp>
    </p:spTree>
    <p:extLst>
      <p:ext uri="{BB962C8B-B14F-4D97-AF65-F5344CB8AC3E}">
        <p14:creationId xmlns:p14="http://schemas.microsoft.com/office/powerpoint/2010/main" val="18785845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6F6CAB-9A0A-4926-864A-6FF66F165620}" type="slidenum">
              <a:rPr lang="zh-CN" altLang="en-US" smtClean="0"/>
              <a:pPr/>
              <a:t>21</a:t>
            </a:fld>
            <a:endParaRPr lang="zh-CN" altLang="en-US"/>
          </a:p>
        </p:txBody>
      </p:sp>
    </p:spTree>
    <p:extLst>
      <p:ext uri="{BB962C8B-B14F-4D97-AF65-F5344CB8AC3E}">
        <p14:creationId xmlns:p14="http://schemas.microsoft.com/office/powerpoint/2010/main" val="34247320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6F6CAB-9A0A-4926-864A-6FF66F165620}" type="slidenum">
              <a:rPr lang="zh-CN" altLang="en-US" smtClean="0"/>
              <a:pPr/>
              <a:t>22</a:t>
            </a:fld>
            <a:endParaRPr lang="zh-CN" altLang="en-US"/>
          </a:p>
        </p:txBody>
      </p:sp>
    </p:spTree>
    <p:extLst>
      <p:ext uri="{BB962C8B-B14F-4D97-AF65-F5344CB8AC3E}">
        <p14:creationId xmlns:p14="http://schemas.microsoft.com/office/powerpoint/2010/main" val="19610059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6F6CAB-9A0A-4926-864A-6FF66F165620}" type="slidenum">
              <a:rPr lang="zh-CN" altLang="en-US" smtClean="0"/>
              <a:pPr/>
              <a:t>23</a:t>
            </a:fld>
            <a:endParaRPr lang="zh-CN" altLang="en-US"/>
          </a:p>
        </p:txBody>
      </p:sp>
    </p:spTree>
    <p:extLst>
      <p:ext uri="{BB962C8B-B14F-4D97-AF65-F5344CB8AC3E}">
        <p14:creationId xmlns:p14="http://schemas.microsoft.com/office/powerpoint/2010/main" val="39124142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6F6CAB-9A0A-4926-864A-6FF66F165620}" type="slidenum">
              <a:rPr lang="zh-CN" altLang="en-US" smtClean="0"/>
              <a:pPr/>
              <a:t>24</a:t>
            </a:fld>
            <a:endParaRPr lang="zh-CN" altLang="en-US"/>
          </a:p>
        </p:txBody>
      </p:sp>
    </p:spTree>
    <p:extLst>
      <p:ext uri="{BB962C8B-B14F-4D97-AF65-F5344CB8AC3E}">
        <p14:creationId xmlns:p14="http://schemas.microsoft.com/office/powerpoint/2010/main" val="16827634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6F6CAB-9A0A-4926-864A-6FF66F165620}" type="slidenum">
              <a:rPr lang="zh-CN" altLang="en-US" smtClean="0"/>
              <a:pPr/>
              <a:t>25</a:t>
            </a:fld>
            <a:endParaRPr lang="zh-CN" altLang="en-US"/>
          </a:p>
        </p:txBody>
      </p:sp>
    </p:spTree>
    <p:extLst>
      <p:ext uri="{BB962C8B-B14F-4D97-AF65-F5344CB8AC3E}">
        <p14:creationId xmlns:p14="http://schemas.microsoft.com/office/powerpoint/2010/main" val="10828983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6F6CAB-9A0A-4926-864A-6FF66F165620}" type="slidenum">
              <a:rPr lang="zh-CN" altLang="en-US" smtClean="0"/>
              <a:pPr/>
              <a:t>26</a:t>
            </a:fld>
            <a:endParaRPr lang="zh-CN" altLang="en-US"/>
          </a:p>
        </p:txBody>
      </p:sp>
    </p:spTree>
    <p:extLst>
      <p:ext uri="{BB962C8B-B14F-4D97-AF65-F5344CB8AC3E}">
        <p14:creationId xmlns:p14="http://schemas.microsoft.com/office/powerpoint/2010/main" val="634916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6F6CAB-9A0A-4926-864A-6FF66F165620}" type="slidenum">
              <a:rPr lang="zh-CN" altLang="en-US" smtClean="0"/>
              <a:pPr/>
              <a:t>4</a:t>
            </a:fld>
            <a:endParaRPr lang="zh-CN" altLang="en-US"/>
          </a:p>
        </p:txBody>
      </p:sp>
    </p:spTree>
    <p:extLst>
      <p:ext uri="{BB962C8B-B14F-4D97-AF65-F5344CB8AC3E}">
        <p14:creationId xmlns:p14="http://schemas.microsoft.com/office/powerpoint/2010/main" val="34994862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6F6CAB-9A0A-4926-864A-6FF66F165620}" type="slidenum">
              <a:rPr lang="zh-CN" altLang="en-US" smtClean="0"/>
              <a:pPr/>
              <a:t>27</a:t>
            </a:fld>
            <a:endParaRPr lang="zh-CN" altLang="en-US"/>
          </a:p>
        </p:txBody>
      </p:sp>
    </p:spTree>
    <p:extLst>
      <p:ext uri="{BB962C8B-B14F-4D97-AF65-F5344CB8AC3E}">
        <p14:creationId xmlns:p14="http://schemas.microsoft.com/office/powerpoint/2010/main" val="32462627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6F6CAB-9A0A-4926-864A-6FF66F165620}" type="slidenum">
              <a:rPr lang="zh-CN" altLang="en-US" smtClean="0"/>
              <a:pPr/>
              <a:t>28</a:t>
            </a:fld>
            <a:endParaRPr lang="zh-CN" altLang="en-US"/>
          </a:p>
        </p:txBody>
      </p:sp>
    </p:spTree>
    <p:extLst>
      <p:ext uri="{BB962C8B-B14F-4D97-AF65-F5344CB8AC3E}">
        <p14:creationId xmlns:p14="http://schemas.microsoft.com/office/powerpoint/2010/main" val="17270328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6F6CAB-9A0A-4926-864A-6FF66F165620}" type="slidenum">
              <a:rPr lang="zh-CN" altLang="en-US" smtClean="0"/>
              <a:pPr/>
              <a:t>29</a:t>
            </a:fld>
            <a:endParaRPr lang="zh-CN" altLang="en-US"/>
          </a:p>
        </p:txBody>
      </p:sp>
    </p:spTree>
    <p:extLst>
      <p:ext uri="{BB962C8B-B14F-4D97-AF65-F5344CB8AC3E}">
        <p14:creationId xmlns:p14="http://schemas.microsoft.com/office/powerpoint/2010/main" val="20063663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36F6CAB-9A0A-4926-864A-6FF66F165620}" type="slidenum">
              <a:rPr lang="zh-CN" altLang="en-US" smtClean="0"/>
              <a:pPr/>
              <a:t>30</a:t>
            </a:fld>
            <a:endParaRPr lang="zh-CN" altLang="en-US"/>
          </a:p>
        </p:txBody>
      </p:sp>
    </p:spTree>
    <p:extLst>
      <p:ext uri="{BB962C8B-B14F-4D97-AF65-F5344CB8AC3E}">
        <p14:creationId xmlns:p14="http://schemas.microsoft.com/office/powerpoint/2010/main" val="8548513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6F6CAB-9A0A-4926-864A-6FF66F165620}" type="slidenum">
              <a:rPr lang="zh-CN" altLang="en-US" smtClean="0"/>
              <a:pPr/>
              <a:t>7</a:t>
            </a:fld>
            <a:endParaRPr lang="zh-CN" altLang="en-US"/>
          </a:p>
        </p:txBody>
      </p:sp>
    </p:spTree>
    <p:extLst>
      <p:ext uri="{BB962C8B-B14F-4D97-AF65-F5344CB8AC3E}">
        <p14:creationId xmlns:p14="http://schemas.microsoft.com/office/powerpoint/2010/main" val="34300181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36F6CAB-9A0A-4926-864A-6FF66F165620}" type="slidenum">
              <a:rPr lang="zh-CN" altLang="en-US" smtClean="0"/>
              <a:pPr/>
              <a:t>8</a:t>
            </a:fld>
            <a:endParaRPr lang="zh-CN" altLang="en-US"/>
          </a:p>
        </p:txBody>
      </p:sp>
    </p:spTree>
    <p:extLst>
      <p:ext uri="{BB962C8B-B14F-4D97-AF65-F5344CB8AC3E}">
        <p14:creationId xmlns:p14="http://schemas.microsoft.com/office/powerpoint/2010/main" val="18520270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6F6CAB-9A0A-4926-864A-6FF66F165620}" type="slidenum">
              <a:rPr lang="zh-CN" altLang="en-US" smtClean="0"/>
              <a:pPr/>
              <a:t>11</a:t>
            </a:fld>
            <a:endParaRPr lang="zh-CN" altLang="en-US"/>
          </a:p>
        </p:txBody>
      </p:sp>
    </p:spTree>
    <p:extLst>
      <p:ext uri="{BB962C8B-B14F-4D97-AF65-F5344CB8AC3E}">
        <p14:creationId xmlns:p14="http://schemas.microsoft.com/office/powerpoint/2010/main" val="14839577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6F6CAB-9A0A-4926-864A-6FF66F165620}" type="slidenum">
              <a:rPr lang="zh-CN" altLang="en-US" smtClean="0"/>
              <a:pPr/>
              <a:t>12</a:t>
            </a:fld>
            <a:endParaRPr lang="zh-CN" altLang="en-US"/>
          </a:p>
        </p:txBody>
      </p:sp>
    </p:spTree>
    <p:extLst>
      <p:ext uri="{BB962C8B-B14F-4D97-AF65-F5344CB8AC3E}">
        <p14:creationId xmlns:p14="http://schemas.microsoft.com/office/powerpoint/2010/main" val="31438186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C36F6CAB-9A0A-4926-864A-6FF66F165620}"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7982993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6F6CAB-9A0A-4926-864A-6FF66F165620}" type="slidenum">
              <a:rPr lang="zh-CN" altLang="en-US" smtClean="0"/>
              <a:pPr/>
              <a:t>14</a:t>
            </a:fld>
            <a:endParaRPr lang="zh-CN" altLang="en-US"/>
          </a:p>
        </p:txBody>
      </p:sp>
    </p:spTree>
    <p:extLst>
      <p:ext uri="{BB962C8B-B14F-4D97-AF65-F5344CB8AC3E}">
        <p14:creationId xmlns:p14="http://schemas.microsoft.com/office/powerpoint/2010/main" val="38494002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6F6CAB-9A0A-4926-864A-6FF66F165620}" type="slidenum">
              <a:rPr lang="zh-CN" altLang="en-US" smtClean="0"/>
              <a:pPr/>
              <a:t>15</a:t>
            </a:fld>
            <a:endParaRPr lang="zh-CN" altLang="en-US"/>
          </a:p>
        </p:txBody>
      </p:sp>
    </p:spTree>
    <p:extLst>
      <p:ext uri="{BB962C8B-B14F-4D97-AF65-F5344CB8AC3E}">
        <p14:creationId xmlns:p14="http://schemas.microsoft.com/office/powerpoint/2010/main" val="17232461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0516EE7D-276B-4CA8-9C22-89EEC56C6BE5}" type="datetimeFigureOut">
              <a:rPr lang="zh-CN" altLang="en-US" smtClean="0"/>
              <a:pPr/>
              <a:t>2022/12/3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6CC75A5-5D54-41D7-824F-98141794C689}"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0516EE7D-276B-4CA8-9C22-89EEC56C6BE5}" type="datetimeFigureOut">
              <a:rPr lang="zh-CN" altLang="en-US" smtClean="0"/>
              <a:pPr/>
              <a:t>2022/12/3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6CC75A5-5D54-41D7-824F-98141794C689}"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0516EE7D-276B-4CA8-9C22-89EEC56C6BE5}" type="datetimeFigureOut">
              <a:rPr lang="zh-CN" altLang="en-US" smtClean="0"/>
              <a:pPr/>
              <a:t>2022/12/3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6CC75A5-5D54-41D7-824F-98141794C689}" type="slidenum">
              <a:rPr lang="zh-CN" altLang="en-US" smtClean="0"/>
              <a:pPr/>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5331E843-037B-44F2-955F-192FDC5ADDB8}" type="slidenum">
              <a:rPr lang="en-US" smtClean="0">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14168690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C52E662B-821D-420B-AFB2-A880CEF23507}" type="slidenum">
              <a:rPr lang="en-US" smtClean="0">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28391944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78EDE7C9-C386-4DAC-A719-70567361A533}" type="slidenum">
              <a:rPr lang="en-US" smtClean="0">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33764870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DA7D8884-8FF0-45CD-B049-1D8FC558B58E}" type="slidenum">
              <a:rPr lang="en-US" smtClean="0">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17280276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EFFD208A-4512-495E-83EF-5E2286BB7FDA}" type="slidenum">
              <a:rPr lang="en-US" smtClean="0">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36796395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8F987249-648C-40D6-BD82-9085689D7083}" type="slidenum">
              <a:rPr lang="en-US" smtClean="0">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2425658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2962C248-37FD-43E2-850D-10AA625B3A21}" type="slidenum">
              <a:rPr lang="en-US" smtClean="0">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36956038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333DD98D-2398-405B-B8CF-C65BFEEEC058}" type="slidenum">
              <a:rPr lang="en-US" smtClean="0">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17352237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0516EE7D-276B-4CA8-9C22-89EEC56C6BE5}" type="datetimeFigureOut">
              <a:rPr lang="zh-CN" altLang="en-US" smtClean="0"/>
              <a:pPr/>
              <a:t>2022/12/3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6CC75A5-5D54-41D7-824F-98141794C689}" type="slidenum">
              <a:rPr lang="zh-CN" altLang="en-US" smtClean="0"/>
              <a:pPr/>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smtClean="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FBF82B3E-DE90-410B-A5E7-542A9C6B3AF6}" type="slidenum">
              <a:rPr lang="en-US" smtClean="0">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9212769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4949EAEF-0DDD-4165-8217-E82844DB7160}" type="slidenum">
              <a:rPr lang="en-US" smtClean="0">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15279197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A7343C1B-B7E1-4F6E-9206-02D37F2E7E29}" type="slidenum">
              <a:rPr lang="en-US" smtClean="0">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10833567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0516EE7D-276B-4CA8-9C22-89EEC56C6BE5}" type="datetimeFigureOut">
              <a:rPr lang="zh-CN" altLang="en-US" smtClean="0"/>
              <a:pPr/>
              <a:t>2022/12/3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6CC75A5-5D54-41D7-824F-98141794C689}"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0516EE7D-276B-4CA8-9C22-89EEC56C6BE5}" type="datetimeFigureOut">
              <a:rPr lang="zh-CN" altLang="en-US" smtClean="0"/>
              <a:pPr/>
              <a:t>2022/12/3</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06CC75A5-5D54-41D7-824F-98141794C689}"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pic>
        <p:nvPicPr>
          <p:cNvPr id="10" name="图片 9"/>
          <p:cNvPicPr>
            <a:picLocks noChangeAspect="1"/>
          </p:cNvPicPr>
          <p:nvPr userDrawn="1"/>
        </p:nvPicPr>
        <p:blipFill rotWithShape="1">
          <a:blip r:embed="rId2">
            <a:extLst>
              <a:ext uri="{28A0092B-C50C-407E-A947-70E740481C1C}">
                <a14:useLocalDpi xmlns:a14="http://schemas.microsoft.com/office/drawing/2010/main" val="0"/>
              </a:ext>
            </a:extLst>
          </a:blip>
          <a:srcRect l="19521" t="19372" r="22839"/>
          <a:stretch>
            <a:fillRect/>
          </a:stretch>
        </p:blipFill>
        <p:spPr>
          <a:xfrm>
            <a:off x="1" y="-1"/>
            <a:ext cx="9135454" cy="3645613"/>
          </a:xfrm>
          <a:prstGeom prst="rect">
            <a:avLst/>
          </a:prstGeom>
        </p:spPr>
      </p:pic>
      <p:pic>
        <p:nvPicPr>
          <p:cNvPr id="11" name="图片 10"/>
          <p:cNvPicPr>
            <a:picLocks noChangeAspect="1"/>
          </p:cNvPicPr>
          <p:nvPr userDrawn="1"/>
        </p:nvPicPr>
        <p:blipFill rotWithShape="1">
          <a:blip r:embed="rId3" cstate="print">
            <a:extLst>
              <a:ext uri="{28A0092B-C50C-407E-A947-70E740481C1C}">
                <a14:useLocalDpi xmlns:a14="http://schemas.microsoft.com/office/drawing/2010/main" val="0"/>
              </a:ext>
            </a:extLst>
          </a:blip>
          <a:srcRect l="-1" r="1746" b="4281"/>
          <a:stretch>
            <a:fillRect/>
          </a:stretch>
        </p:blipFill>
        <p:spPr>
          <a:xfrm>
            <a:off x="0" y="2192357"/>
            <a:ext cx="9144000" cy="2952521"/>
          </a:xfrm>
          <a:prstGeom prst="rect">
            <a:avLst/>
          </a:prstGeom>
        </p:spPr>
      </p:pic>
      <p:pic>
        <p:nvPicPr>
          <p:cNvPr id="12" name="图片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flipH="1">
            <a:off x="0" y="0"/>
            <a:ext cx="5595964" cy="5595964"/>
          </a:xfrm>
          <a:prstGeom prst="rect">
            <a:avLst/>
          </a:prstGeom>
        </p:spPr>
      </p:pic>
      <p:pic>
        <p:nvPicPr>
          <p:cNvPr id="13" name="图片 12"/>
          <p:cNvPicPr>
            <a:picLocks noChangeAspect="1"/>
          </p:cNvPicPr>
          <p:nvPr userDrawn="1"/>
        </p:nvPicPr>
        <p:blipFill rotWithShape="1">
          <a:blip r:embed="rId5" cstate="print">
            <a:extLst>
              <a:ext uri="{28A0092B-C50C-407E-A947-70E740481C1C}">
                <a14:useLocalDpi xmlns:a14="http://schemas.microsoft.com/office/drawing/2010/main" val="0"/>
              </a:ext>
            </a:extLst>
          </a:blip>
          <a:srcRect l="5673" b="21678"/>
          <a:stretch>
            <a:fillRect/>
          </a:stretch>
        </p:blipFill>
        <p:spPr>
          <a:xfrm>
            <a:off x="0" y="3878663"/>
            <a:ext cx="2285900" cy="1266093"/>
          </a:xfrm>
          <a:prstGeom prst="rect">
            <a:avLst/>
          </a:prstGeom>
        </p:spPr>
      </p:pic>
      <p:pic>
        <p:nvPicPr>
          <p:cNvPr id="14" name="图片 1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flipH="1">
            <a:off x="3852717" y="4709766"/>
            <a:ext cx="1023641" cy="510918"/>
          </a:xfrm>
          <a:prstGeom prst="rect">
            <a:avLst/>
          </a:prstGeom>
        </p:spPr>
      </p:pic>
      <p:pic>
        <p:nvPicPr>
          <p:cNvPr id="15" name="图片 14"/>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194640" y="4539058"/>
            <a:ext cx="1534672" cy="765983"/>
          </a:xfrm>
          <a:prstGeom prst="rect">
            <a:avLst/>
          </a:prstGeom>
        </p:spPr>
      </p:pic>
      <p:sp>
        <p:nvSpPr>
          <p:cNvPr id="7" name="Date Placeholder 6"/>
          <p:cNvSpPr>
            <a:spLocks noGrp="1"/>
          </p:cNvSpPr>
          <p:nvPr>
            <p:ph type="dt" sz="half" idx="10"/>
          </p:nvPr>
        </p:nvSpPr>
        <p:spPr/>
        <p:txBody>
          <a:bodyPr/>
          <a:lstStyle/>
          <a:p>
            <a:fld id="{0516EE7D-276B-4CA8-9C22-89EEC56C6BE5}" type="datetimeFigureOut">
              <a:rPr lang="zh-CN" altLang="en-US" smtClean="0"/>
              <a:pPr/>
              <a:t>2022/12/3</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06CC75A5-5D54-41D7-824F-98141794C689}"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pic>
        <p:nvPicPr>
          <p:cNvPr id="9" name="图片 8"/>
          <p:cNvPicPr>
            <a:picLocks noChangeAspect="1"/>
          </p:cNvPicPr>
          <p:nvPr userDrawn="1"/>
        </p:nvPicPr>
        <p:blipFill rotWithShape="1">
          <a:blip r:embed="rId2">
            <a:extLst>
              <a:ext uri="{28A0092B-C50C-407E-A947-70E740481C1C}">
                <a14:useLocalDpi xmlns:a14="http://schemas.microsoft.com/office/drawing/2010/main" val="0"/>
              </a:ext>
            </a:extLst>
          </a:blip>
          <a:srcRect l="19521" t="19372" r="22839"/>
          <a:stretch>
            <a:fillRect/>
          </a:stretch>
        </p:blipFill>
        <p:spPr>
          <a:xfrm>
            <a:off x="1" y="-1"/>
            <a:ext cx="9135454" cy="3645613"/>
          </a:xfrm>
          <a:prstGeom prst="rect">
            <a:avLst/>
          </a:prstGeom>
        </p:spPr>
      </p:pic>
      <p:pic>
        <p:nvPicPr>
          <p:cNvPr id="6" name="图片 5"/>
          <p:cNvPicPr>
            <a:picLocks noChangeAspect="1"/>
          </p:cNvPicPr>
          <p:nvPr userDrawn="1"/>
        </p:nvPicPr>
        <p:blipFill rotWithShape="1">
          <a:blip r:embed="rId3" cstate="print">
            <a:extLst>
              <a:ext uri="{28A0092B-C50C-407E-A947-70E740481C1C}">
                <a14:useLocalDpi xmlns:a14="http://schemas.microsoft.com/office/drawing/2010/main" val="0"/>
              </a:ext>
            </a:extLst>
          </a:blip>
          <a:srcRect l="-1" r="1746" b="4281"/>
          <a:stretch>
            <a:fillRect/>
          </a:stretch>
        </p:blipFill>
        <p:spPr>
          <a:xfrm>
            <a:off x="0" y="2192357"/>
            <a:ext cx="9144000" cy="2952521"/>
          </a:xfrm>
          <a:prstGeom prst="rect">
            <a:avLst/>
          </a:prstGeom>
        </p:spPr>
      </p:pic>
      <p:pic>
        <p:nvPicPr>
          <p:cNvPr id="7" name="图片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flipH="1">
            <a:off x="0" y="0"/>
            <a:ext cx="5595964" cy="5595964"/>
          </a:xfrm>
          <a:prstGeom prst="rect">
            <a:avLst/>
          </a:prstGeom>
        </p:spPr>
      </p:pic>
      <p:pic>
        <p:nvPicPr>
          <p:cNvPr id="8" name="图片 7"/>
          <p:cNvPicPr>
            <a:picLocks noChangeAspect="1"/>
          </p:cNvPicPr>
          <p:nvPr userDrawn="1"/>
        </p:nvPicPr>
        <p:blipFill rotWithShape="1">
          <a:blip r:embed="rId5" cstate="print">
            <a:extLst>
              <a:ext uri="{28A0092B-C50C-407E-A947-70E740481C1C}">
                <a14:useLocalDpi xmlns:a14="http://schemas.microsoft.com/office/drawing/2010/main" val="0"/>
              </a:ext>
            </a:extLst>
          </a:blip>
          <a:srcRect l="5673" b="21678"/>
          <a:stretch>
            <a:fillRect/>
          </a:stretch>
        </p:blipFill>
        <p:spPr>
          <a:xfrm>
            <a:off x="0" y="3878663"/>
            <a:ext cx="2285900" cy="1266093"/>
          </a:xfrm>
          <a:prstGeom prst="rect">
            <a:avLst/>
          </a:prstGeom>
        </p:spPr>
      </p:pic>
      <p:sp>
        <p:nvSpPr>
          <p:cNvPr id="3" name="Date Placeholder 2"/>
          <p:cNvSpPr>
            <a:spLocks noGrp="1"/>
          </p:cNvSpPr>
          <p:nvPr>
            <p:ph type="dt" sz="half" idx="10"/>
          </p:nvPr>
        </p:nvSpPr>
        <p:spPr/>
        <p:txBody>
          <a:bodyPr/>
          <a:lstStyle/>
          <a:p>
            <a:fld id="{0516EE7D-276B-4CA8-9C22-89EEC56C6BE5}" type="datetimeFigureOut">
              <a:rPr lang="zh-CN" altLang="en-US" smtClean="0"/>
              <a:pPr/>
              <a:t>2022/12/3</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06CC75A5-5D54-41D7-824F-98141794C689}" type="slidenum">
              <a:rPr lang="zh-CN" altLang="en-US" smtClean="0"/>
              <a:pPr/>
              <a:t>‹#›</a:t>
            </a:fld>
            <a:endParaRPr lang="zh-CN" altLang="en-US"/>
          </a:p>
        </p:txBody>
      </p:sp>
      <p:pic>
        <p:nvPicPr>
          <p:cNvPr id="10" name="图片 9"/>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flipH="1">
            <a:off x="3852717" y="4709766"/>
            <a:ext cx="1023641" cy="510918"/>
          </a:xfrm>
          <a:prstGeom prst="rect">
            <a:avLst/>
          </a:prstGeom>
        </p:spPr>
      </p:pic>
      <p:pic>
        <p:nvPicPr>
          <p:cNvPr id="11" name="图片 1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194640" y="4539058"/>
            <a:ext cx="1534672" cy="76598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4130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250" fill="hold"/>
                                        <p:tgtEl>
                                          <p:spTgt spid="7"/>
                                        </p:tgtEl>
                                        <p:attrNameLst>
                                          <p:attrName>ppt_x</p:attrName>
                                        </p:attrNameLst>
                                      </p:cBhvr>
                                      <p:tavLst>
                                        <p:tav tm="0">
                                          <p:val>
                                            <p:strVal val="0-#ppt_w/2"/>
                                          </p:val>
                                        </p:tav>
                                        <p:tav tm="100000">
                                          <p:val>
                                            <p:strVal val="#ppt_x"/>
                                          </p:val>
                                        </p:tav>
                                      </p:tavLst>
                                    </p:anim>
                                    <p:anim calcmode="lin" valueType="num">
                                      <p:cBhvr additive="base">
                                        <p:cTn id="8" dur="125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42" presetClass="entr" presetSubtype="0"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750"/>
                                        <p:tgtEl>
                                          <p:spTgt spid="8"/>
                                        </p:tgtEl>
                                      </p:cBhvr>
                                    </p:animEffect>
                                    <p:anim calcmode="lin" valueType="num">
                                      <p:cBhvr>
                                        <p:cTn id="13" dur="750" fill="hold"/>
                                        <p:tgtEl>
                                          <p:spTgt spid="8"/>
                                        </p:tgtEl>
                                        <p:attrNameLst>
                                          <p:attrName>ppt_x</p:attrName>
                                        </p:attrNameLst>
                                      </p:cBhvr>
                                      <p:tavLst>
                                        <p:tav tm="0">
                                          <p:val>
                                            <p:strVal val="#ppt_x"/>
                                          </p:val>
                                        </p:tav>
                                        <p:tav tm="100000">
                                          <p:val>
                                            <p:strVal val="#ppt_x"/>
                                          </p:val>
                                        </p:tav>
                                      </p:tavLst>
                                    </p:anim>
                                    <p:anim calcmode="lin" valueType="num">
                                      <p:cBhvr>
                                        <p:cTn id="14" dur="750" fill="hold"/>
                                        <p:tgtEl>
                                          <p:spTgt spid="8"/>
                                        </p:tgtEl>
                                        <p:attrNameLst>
                                          <p:attrName>ppt_y</p:attrName>
                                        </p:attrNameLst>
                                      </p:cBhvr>
                                      <p:tavLst>
                                        <p:tav tm="0">
                                          <p:val>
                                            <p:strVal val="#ppt_y+.1"/>
                                          </p:val>
                                        </p:tav>
                                        <p:tav tm="100000">
                                          <p:val>
                                            <p:strVal val="#ppt_y"/>
                                          </p:val>
                                        </p:tav>
                                      </p:tavLst>
                                    </p:anim>
                                  </p:childTnLst>
                                </p:cTn>
                              </p:par>
                            </p:childTnLst>
                          </p:cTn>
                        </p:par>
                        <p:par>
                          <p:cTn id="15" fill="hold">
                            <p:stCondLst>
                              <p:cond delay="2500"/>
                            </p:stCondLst>
                            <p:childTnLst>
                              <p:par>
                                <p:cTn id="16" presetID="10" presetClass="entr" presetSubtype="0" fill="hold" grpId="0" nodeType="afterEffect" nodePh="1">
                                  <p:stCondLst>
                                    <p:cond delay="0"/>
                                  </p:stCondLst>
                                  <p:endCondLst>
                                    <p:cond evt="begin" delay="0">
                                      <p:tn val="16"/>
                                    </p:cond>
                                  </p:end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par>
                                <p:cTn id="19" presetID="10"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par>
                                <p:cTn id="22" presetID="10" presetClass="entr" presetSubtype="0" fill="hold"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5" name="图片 4"/>
          <p:cNvPicPr>
            <a:picLocks noChangeAspect="1"/>
          </p:cNvPicPr>
          <p:nvPr userDrawn="1"/>
        </p:nvPicPr>
        <p:blipFill rotWithShape="1">
          <a:blip r:embed="rId2">
            <a:extLst>
              <a:ext uri="{28A0092B-C50C-407E-A947-70E740481C1C}">
                <a14:useLocalDpi xmlns:a14="http://schemas.microsoft.com/office/drawing/2010/main" val="0"/>
              </a:ext>
            </a:extLst>
          </a:blip>
          <a:srcRect l="19521" t="19372" r="22839"/>
          <a:stretch>
            <a:fillRect/>
          </a:stretch>
        </p:blipFill>
        <p:spPr>
          <a:xfrm>
            <a:off x="1" y="-1"/>
            <a:ext cx="9135454" cy="3645613"/>
          </a:xfrm>
          <a:prstGeom prst="rect">
            <a:avLst/>
          </a:prstGeom>
        </p:spPr>
      </p:pic>
      <p:pic>
        <p:nvPicPr>
          <p:cNvPr id="6" name="图片 5"/>
          <p:cNvPicPr>
            <a:picLocks noChangeAspect="1"/>
          </p:cNvPicPr>
          <p:nvPr userDrawn="1"/>
        </p:nvPicPr>
        <p:blipFill rotWithShape="1">
          <a:blip r:embed="rId3" cstate="print">
            <a:extLst>
              <a:ext uri="{28A0092B-C50C-407E-A947-70E740481C1C}">
                <a14:useLocalDpi xmlns:a14="http://schemas.microsoft.com/office/drawing/2010/main" val="0"/>
              </a:ext>
            </a:extLst>
          </a:blip>
          <a:srcRect r="1746" b="4281"/>
          <a:stretch>
            <a:fillRect/>
          </a:stretch>
        </p:blipFill>
        <p:spPr>
          <a:xfrm>
            <a:off x="-1" y="3645612"/>
            <a:ext cx="9144001" cy="1499266"/>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0516EE7D-276B-4CA8-9C22-89EEC56C6BE5}" type="datetimeFigureOut">
              <a:rPr lang="zh-CN" altLang="en-US" smtClean="0"/>
              <a:pPr/>
              <a:t>2022/12/3</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06CC75A5-5D54-41D7-824F-98141794C689}"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0516EE7D-276B-4CA8-9C22-89EEC56C6BE5}" type="datetimeFigureOut">
              <a:rPr lang="zh-CN" altLang="en-US" smtClean="0"/>
              <a:pPr/>
              <a:t>2022/12/3</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06CC75A5-5D54-41D7-824F-98141794C689}"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0516EE7D-276B-4CA8-9C22-89EEC56C6BE5}" type="datetimeFigureOut">
              <a:rPr lang="zh-CN" altLang="en-US" smtClean="0"/>
              <a:pPr/>
              <a:t>2022/12/3</a:t>
            </a:fld>
            <a:endParaRPr lang="zh-CN" alt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06CC75A5-5D54-41D7-824F-98141794C689}"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685800" rtl="0" eaLnBrk="1" latinLnBrk="0" hangingPunct="1">
        <a:lnSpc>
          <a:spcPct val="90000"/>
        </a:lnSpc>
        <a:spcBef>
          <a:spcPct val="0"/>
        </a:spcBef>
        <a:buNone/>
        <a:defRPr sz="3300" b="0" i="0" u="none"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u="none"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5979"/>
            <a:ext cx="8229600"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200151"/>
            <a:ext cx="8229600" cy="33944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50">
                <a:latin typeface="+mn-lt"/>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3919"/>
            <a:ext cx="2895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50">
                <a:latin typeface="+mn-lt"/>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50">
                <a:latin typeface="+mn-lt"/>
              </a:defRPr>
            </a:lvl1pPr>
          </a:lstStyle>
          <a:p>
            <a:pPr fontAlgn="base">
              <a:spcBef>
                <a:spcPct val="0"/>
              </a:spcBef>
              <a:spcAft>
                <a:spcPct val="0"/>
              </a:spcAft>
              <a:defRPr/>
            </a:pPr>
            <a:fld id="{77F4C1E1-DE92-4401-B54A-CA013F265AC7}" type="slidenum">
              <a:rPr lang="en-US" smtClean="0">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15054639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3300">
          <a:solidFill>
            <a:schemeClr val="tx2"/>
          </a:solidFill>
          <a:latin typeface="+mj-lt"/>
          <a:ea typeface="+mj-ea"/>
          <a:cs typeface="+mj-cs"/>
        </a:defRPr>
      </a:lvl1pPr>
      <a:lvl2pPr algn="ctr" rtl="0" eaLnBrk="0" fontAlgn="base" hangingPunct="0">
        <a:spcBef>
          <a:spcPct val="0"/>
        </a:spcBef>
        <a:spcAft>
          <a:spcPct val="0"/>
        </a:spcAft>
        <a:defRPr sz="3300">
          <a:solidFill>
            <a:schemeClr val="tx2"/>
          </a:solidFill>
          <a:latin typeface="Arial" charset="0"/>
        </a:defRPr>
      </a:lvl2pPr>
      <a:lvl3pPr algn="ctr" rtl="0" eaLnBrk="0" fontAlgn="base" hangingPunct="0">
        <a:spcBef>
          <a:spcPct val="0"/>
        </a:spcBef>
        <a:spcAft>
          <a:spcPct val="0"/>
        </a:spcAft>
        <a:defRPr sz="3300">
          <a:solidFill>
            <a:schemeClr val="tx2"/>
          </a:solidFill>
          <a:latin typeface="Arial" charset="0"/>
        </a:defRPr>
      </a:lvl3pPr>
      <a:lvl4pPr algn="ctr" rtl="0" eaLnBrk="0" fontAlgn="base" hangingPunct="0">
        <a:spcBef>
          <a:spcPct val="0"/>
        </a:spcBef>
        <a:spcAft>
          <a:spcPct val="0"/>
        </a:spcAft>
        <a:defRPr sz="3300">
          <a:solidFill>
            <a:schemeClr val="tx2"/>
          </a:solidFill>
          <a:latin typeface="Arial" charset="0"/>
        </a:defRPr>
      </a:lvl4pPr>
      <a:lvl5pPr algn="ctr" rtl="0" eaLnBrk="0" fontAlgn="base" hangingPunct="0">
        <a:spcBef>
          <a:spcPct val="0"/>
        </a:spcBef>
        <a:spcAft>
          <a:spcPct val="0"/>
        </a:spcAft>
        <a:defRPr sz="3300">
          <a:solidFill>
            <a:schemeClr val="tx2"/>
          </a:solidFill>
          <a:latin typeface="Arial" charset="0"/>
        </a:defRPr>
      </a:lvl5pPr>
      <a:lvl6pPr marL="342900" algn="ctr" rtl="0" fontAlgn="base">
        <a:spcBef>
          <a:spcPct val="0"/>
        </a:spcBef>
        <a:spcAft>
          <a:spcPct val="0"/>
        </a:spcAft>
        <a:defRPr sz="3300">
          <a:solidFill>
            <a:schemeClr val="tx2"/>
          </a:solidFill>
          <a:latin typeface="Arial" charset="0"/>
        </a:defRPr>
      </a:lvl6pPr>
      <a:lvl7pPr marL="685800" algn="ctr" rtl="0" fontAlgn="base">
        <a:spcBef>
          <a:spcPct val="0"/>
        </a:spcBef>
        <a:spcAft>
          <a:spcPct val="0"/>
        </a:spcAft>
        <a:defRPr sz="3300">
          <a:solidFill>
            <a:schemeClr val="tx2"/>
          </a:solidFill>
          <a:latin typeface="Arial" charset="0"/>
        </a:defRPr>
      </a:lvl7pPr>
      <a:lvl8pPr marL="1028700" algn="ctr" rtl="0" fontAlgn="base">
        <a:spcBef>
          <a:spcPct val="0"/>
        </a:spcBef>
        <a:spcAft>
          <a:spcPct val="0"/>
        </a:spcAft>
        <a:defRPr sz="3300">
          <a:solidFill>
            <a:schemeClr val="tx2"/>
          </a:solidFill>
          <a:latin typeface="Arial" charset="0"/>
        </a:defRPr>
      </a:lvl8pPr>
      <a:lvl9pPr marL="1371600" algn="ctr" rtl="0" fontAlgn="base">
        <a:spcBef>
          <a:spcPct val="0"/>
        </a:spcBef>
        <a:spcAft>
          <a:spcPct val="0"/>
        </a:spcAft>
        <a:defRPr sz="3300">
          <a:solidFill>
            <a:schemeClr val="tx2"/>
          </a:solidFill>
          <a:latin typeface="Arial" charset="0"/>
        </a:defRPr>
      </a:lvl9pPr>
    </p:titleStyle>
    <p:bodyStyle>
      <a:lvl1pPr marL="257175" indent="-257175" algn="l" rtl="0" eaLnBrk="0" fontAlgn="base" hangingPunct="0">
        <a:spcBef>
          <a:spcPct val="20000"/>
        </a:spcBef>
        <a:spcAft>
          <a:spcPct val="0"/>
        </a:spcAft>
        <a:buChar char="•"/>
        <a:defRPr sz="2400">
          <a:solidFill>
            <a:schemeClr val="tx1"/>
          </a:solidFill>
          <a:latin typeface="+mn-lt"/>
          <a:ea typeface="+mn-ea"/>
          <a:cs typeface="+mn-cs"/>
        </a:defRPr>
      </a:lvl1pPr>
      <a:lvl2pPr marL="557213" indent="-214313" algn="l" rtl="0" eaLnBrk="0" fontAlgn="base" hangingPunct="0">
        <a:spcBef>
          <a:spcPct val="20000"/>
        </a:spcBef>
        <a:spcAft>
          <a:spcPct val="0"/>
        </a:spcAft>
        <a:buChar char="–"/>
        <a:defRPr sz="2100">
          <a:solidFill>
            <a:schemeClr val="tx1"/>
          </a:solidFill>
          <a:latin typeface="+mn-lt"/>
        </a:defRPr>
      </a:lvl2pPr>
      <a:lvl3pPr marL="857250" indent="-171450" algn="l" rtl="0" eaLnBrk="0" fontAlgn="base" hangingPunct="0">
        <a:spcBef>
          <a:spcPct val="20000"/>
        </a:spcBef>
        <a:spcAft>
          <a:spcPct val="0"/>
        </a:spcAft>
        <a:buChar char="•"/>
        <a:defRPr sz="1800">
          <a:solidFill>
            <a:schemeClr val="tx1"/>
          </a:solidFill>
          <a:latin typeface="+mn-lt"/>
        </a:defRPr>
      </a:lvl3pPr>
      <a:lvl4pPr marL="1200150" indent="-171450" algn="l" rtl="0" eaLnBrk="0" fontAlgn="base" hangingPunct="0">
        <a:spcBef>
          <a:spcPct val="20000"/>
        </a:spcBef>
        <a:spcAft>
          <a:spcPct val="0"/>
        </a:spcAft>
        <a:buChar char="–"/>
        <a:defRPr sz="1500">
          <a:solidFill>
            <a:schemeClr val="tx1"/>
          </a:solidFill>
          <a:latin typeface="+mn-lt"/>
        </a:defRPr>
      </a:lvl4pPr>
      <a:lvl5pPr marL="1543050" indent="-171450" algn="l" rtl="0" eaLnBrk="0" fontAlgn="base" hangingPunct="0">
        <a:spcBef>
          <a:spcPct val="20000"/>
        </a:spcBef>
        <a:spcAft>
          <a:spcPct val="0"/>
        </a:spcAft>
        <a:buChar char="»"/>
        <a:defRPr sz="1500">
          <a:solidFill>
            <a:schemeClr val="tx1"/>
          </a:solidFill>
          <a:latin typeface="+mn-lt"/>
        </a:defRPr>
      </a:lvl5pPr>
      <a:lvl6pPr marL="1885950" indent="-171450" algn="l" rtl="0" fontAlgn="base">
        <a:spcBef>
          <a:spcPct val="20000"/>
        </a:spcBef>
        <a:spcAft>
          <a:spcPct val="0"/>
        </a:spcAft>
        <a:buChar char="»"/>
        <a:defRPr sz="1500">
          <a:solidFill>
            <a:schemeClr val="tx1"/>
          </a:solidFill>
          <a:latin typeface="+mn-lt"/>
        </a:defRPr>
      </a:lvl6pPr>
      <a:lvl7pPr marL="2228850" indent="-171450" algn="l" rtl="0" fontAlgn="base">
        <a:spcBef>
          <a:spcPct val="20000"/>
        </a:spcBef>
        <a:spcAft>
          <a:spcPct val="0"/>
        </a:spcAft>
        <a:buChar char="»"/>
        <a:defRPr sz="1500">
          <a:solidFill>
            <a:schemeClr val="tx1"/>
          </a:solidFill>
          <a:latin typeface="+mn-lt"/>
        </a:defRPr>
      </a:lvl7pPr>
      <a:lvl8pPr marL="2571750" indent="-171450" algn="l" rtl="0" fontAlgn="base">
        <a:spcBef>
          <a:spcPct val="20000"/>
        </a:spcBef>
        <a:spcAft>
          <a:spcPct val="0"/>
        </a:spcAft>
        <a:buChar char="»"/>
        <a:defRPr sz="1500">
          <a:solidFill>
            <a:schemeClr val="tx1"/>
          </a:solidFill>
          <a:latin typeface="+mn-lt"/>
        </a:defRPr>
      </a:lvl8pPr>
      <a:lvl9pPr marL="2914650" indent="-171450" algn="l" rtl="0" fontAlgn="base">
        <a:spcBef>
          <a:spcPct val="20000"/>
        </a:spcBef>
        <a:spcAft>
          <a:spcPct val="0"/>
        </a:spcAft>
        <a:buChar char="»"/>
        <a:defRPr sz="15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254359" cy="51435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
            <a:ext cx="613610" cy="613610"/>
          </a:xfrm>
          <a:prstGeom prst="rect">
            <a:avLst/>
          </a:prstGeom>
        </p:spPr>
      </p:pic>
      <p:sp>
        <p:nvSpPr>
          <p:cNvPr id="6" name="TextBox 5"/>
          <p:cNvSpPr txBox="1"/>
          <p:nvPr/>
        </p:nvSpPr>
        <p:spPr>
          <a:xfrm>
            <a:off x="2534815" y="642938"/>
            <a:ext cx="4845937" cy="415498"/>
          </a:xfrm>
          <a:prstGeom prst="rect">
            <a:avLst/>
          </a:prstGeom>
          <a:noFill/>
        </p:spPr>
        <p:txBody>
          <a:bodyPr wrap="square" rtlCol="0">
            <a:spAutoFit/>
          </a:bodyPr>
          <a:lstStyle/>
          <a:p>
            <a:r>
              <a:rPr lang="en-US" sz="2100" b="1" dirty="0">
                <a:solidFill>
                  <a:schemeClr val="accent6">
                    <a:lumMod val="75000"/>
                  </a:schemeClr>
                </a:solidFill>
                <a:latin typeface="UVN Van Chuong Nang" panose="00000400000000000000" pitchFamily="2" charset="0"/>
              </a:rPr>
              <a:t>TRƯỜNG TIỂU HỌC PHÚC LỢI</a:t>
            </a:r>
            <a:endParaRPr lang="vi-VN" sz="2100" b="1" dirty="0">
              <a:solidFill>
                <a:schemeClr val="accent6">
                  <a:lumMod val="75000"/>
                </a:schemeClr>
              </a:solidFill>
            </a:endParaRPr>
          </a:p>
        </p:txBody>
      </p:sp>
      <p:sp>
        <p:nvSpPr>
          <p:cNvPr id="7" name="TextBox 6">
            <a:extLst>
              <a:ext uri="{FF2B5EF4-FFF2-40B4-BE49-F238E27FC236}">
                <a16:creationId xmlns="" xmlns:a16="http://schemas.microsoft.com/office/drawing/2014/main" id="{19C6FF74-A3CD-43E9-B936-B3D00B198B50}"/>
              </a:ext>
            </a:extLst>
          </p:cNvPr>
          <p:cNvSpPr txBox="1"/>
          <p:nvPr/>
        </p:nvSpPr>
        <p:spPr>
          <a:xfrm>
            <a:off x="3260547" y="1214630"/>
            <a:ext cx="2622907" cy="559833"/>
          </a:xfrm>
          <a:prstGeom prst="rect">
            <a:avLst/>
          </a:prstGeom>
          <a:noFill/>
        </p:spPr>
        <p:txBody>
          <a:bodyPr wrap="square" rtlCol="0">
            <a:spAutoFit/>
          </a:bodyPr>
          <a:lstStyle/>
          <a:p>
            <a:pPr algn="ctr">
              <a:defRPr/>
            </a:pPr>
            <a:r>
              <a:rPr lang="en-US" sz="3038" spc="-85" dirty="0">
                <a:solidFill>
                  <a:srgbClr val="135E98"/>
                </a:solidFill>
                <a:effectLst>
                  <a:outerShdw blurRad="50800" dist="38100" dir="5400000" algn="t" rotWithShape="0">
                    <a:prstClr val="black">
                      <a:alpha val="40000"/>
                    </a:prstClr>
                  </a:outerShdw>
                </a:effectLst>
                <a:latin typeface="Coiny" panose="02000903060500060000" pitchFamily="2" charset="0"/>
                <a:ea typeface="LNTH-Kids  Chinese Font 1" panose="02010600030101010101" pitchFamily="2" charset="-128"/>
              </a:rPr>
              <a:t>TUẦN </a:t>
            </a:r>
            <a:r>
              <a:rPr lang="en-US" sz="3038" spc="-85" dirty="0" smtClean="0">
                <a:solidFill>
                  <a:srgbClr val="135E98"/>
                </a:solidFill>
                <a:effectLst>
                  <a:outerShdw blurRad="50800" dist="38100" dir="5400000" algn="t" rotWithShape="0">
                    <a:prstClr val="black">
                      <a:alpha val="40000"/>
                    </a:prstClr>
                  </a:outerShdw>
                </a:effectLst>
                <a:latin typeface="Coiny" panose="02000903060500060000" pitchFamily="2" charset="0"/>
                <a:ea typeface="LNTH-Kids  Chinese Font 1" panose="02010600030101010101" pitchFamily="2" charset="-128"/>
              </a:rPr>
              <a:t>14</a:t>
            </a:r>
            <a:endParaRPr lang="en-US" sz="3038" spc="-85" dirty="0">
              <a:solidFill>
                <a:srgbClr val="135E98"/>
              </a:solidFill>
              <a:effectLst>
                <a:outerShdw blurRad="50800" dist="38100" dir="5400000" algn="t" rotWithShape="0">
                  <a:prstClr val="black">
                    <a:alpha val="40000"/>
                  </a:prstClr>
                </a:outerShdw>
              </a:effectLst>
              <a:latin typeface="Coiny" panose="02000903060500060000" pitchFamily="2" charset="0"/>
              <a:ea typeface="LNTH-Kids  Chinese Font 1" panose="02010600030101010101" pitchFamily="2" charset="-128"/>
            </a:endParaRPr>
          </a:p>
        </p:txBody>
      </p:sp>
      <p:sp>
        <p:nvSpPr>
          <p:cNvPr id="8" name="TextBox 7"/>
          <p:cNvSpPr txBox="1"/>
          <p:nvPr/>
        </p:nvSpPr>
        <p:spPr>
          <a:xfrm>
            <a:off x="748575" y="1853309"/>
            <a:ext cx="8125677" cy="1494833"/>
          </a:xfrm>
          <a:prstGeom prst="rect">
            <a:avLst/>
          </a:prstGeom>
          <a:noFill/>
        </p:spPr>
        <p:txBody>
          <a:bodyPr wrap="square" rtlCol="0">
            <a:spAutoFit/>
          </a:bodyPr>
          <a:lstStyle/>
          <a:p>
            <a:pPr algn="ctr"/>
            <a:r>
              <a:rPr lang="en-US" sz="3038" b="1" dirty="0" err="1" smtClean="0">
                <a:solidFill>
                  <a:srgbClr val="FF0000"/>
                </a:solidFill>
                <a:latin typeface="Times New Roman" panose="02020603050405020304" pitchFamily="18" charset="0"/>
                <a:ea typeface="Zilla Slab" pitchFamily="2" charset="0"/>
                <a:cs typeface="Times New Roman" panose="02020603050405020304" pitchFamily="18" charset="0"/>
              </a:rPr>
              <a:t>Tiếng</a:t>
            </a:r>
            <a:r>
              <a:rPr lang="en-US" sz="3038" b="1" dirty="0" smtClean="0">
                <a:solidFill>
                  <a:srgbClr val="FF0000"/>
                </a:solidFill>
                <a:latin typeface="Times New Roman" panose="02020603050405020304" pitchFamily="18" charset="0"/>
                <a:ea typeface="Zilla Slab" pitchFamily="2" charset="0"/>
                <a:cs typeface="Times New Roman" panose="02020603050405020304" pitchFamily="18" charset="0"/>
              </a:rPr>
              <a:t> </a:t>
            </a:r>
            <a:r>
              <a:rPr lang="en-US" sz="3038" b="1" dirty="0" err="1" smtClean="0">
                <a:solidFill>
                  <a:srgbClr val="FF0000"/>
                </a:solidFill>
                <a:latin typeface="Times New Roman" panose="02020603050405020304" pitchFamily="18" charset="0"/>
                <a:ea typeface="Zilla Slab" pitchFamily="2" charset="0"/>
                <a:cs typeface="Times New Roman" panose="02020603050405020304" pitchFamily="18" charset="0"/>
              </a:rPr>
              <a:t>Việt</a:t>
            </a:r>
            <a:endParaRPr lang="en-US" sz="3038" b="1" dirty="0">
              <a:solidFill>
                <a:srgbClr val="FF0000"/>
              </a:solidFill>
              <a:latin typeface="Times New Roman" panose="02020603050405020304" pitchFamily="18" charset="0"/>
              <a:ea typeface="Zilla Slab" pitchFamily="2" charset="0"/>
              <a:cs typeface="Times New Roman" panose="02020603050405020304" pitchFamily="18" charset="0"/>
            </a:endParaRPr>
          </a:p>
          <a:p>
            <a:pPr algn="ctr"/>
            <a:r>
              <a:rPr lang="en-US" sz="3038" b="1" dirty="0" err="1" smtClean="0">
                <a:solidFill>
                  <a:schemeClr val="accent5">
                    <a:lumMod val="50000"/>
                  </a:schemeClr>
                </a:solidFill>
                <a:latin typeface="Times New Roman" panose="02020603050405020304" pitchFamily="18" charset="0"/>
                <a:ea typeface="Zilla Slab" pitchFamily="2" charset="0"/>
                <a:cs typeface="Times New Roman" panose="02020603050405020304" pitchFamily="18" charset="0"/>
              </a:rPr>
              <a:t>Đọc</a:t>
            </a:r>
            <a:r>
              <a:rPr lang="en-US" sz="3038" b="1" dirty="0" smtClean="0">
                <a:solidFill>
                  <a:schemeClr val="accent5">
                    <a:lumMod val="50000"/>
                  </a:schemeClr>
                </a:solidFill>
                <a:latin typeface="Times New Roman" panose="02020603050405020304" pitchFamily="18" charset="0"/>
                <a:ea typeface="Zilla Slab" pitchFamily="2" charset="0"/>
                <a:cs typeface="Times New Roman" panose="02020603050405020304" pitchFamily="18" charset="0"/>
              </a:rPr>
              <a:t>: </a:t>
            </a:r>
            <a:r>
              <a:rPr lang="en-US" sz="3038" b="1" dirty="0" err="1" smtClean="0">
                <a:solidFill>
                  <a:schemeClr val="accent5">
                    <a:lumMod val="50000"/>
                  </a:schemeClr>
                </a:solidFill>
                <a:latin typeface="Times New Roman" panose="02020603050405020304" pitchFamily="18" charset="0"/>
                <a:ea typeface="Zilla Slab" pitchFamily="2" charset="0"/>
                <a:cs typeface="Times New Roman" panose="02020603050405020304" pitchFamily="18" charset="0"/>
              </a:rPr>
              <a:t>Những</a:t>
            </a:r>
            <a:r>
              <a:rPr lang="en-US" sz="3038" b="1" dirty="0" smtClean="0">
                <a:solidFill>
                  <a:schemeClr val="accent5">
                    <a:lumMod val="50000"/>
                  </a:schemeClr>
                </a:solidFill>
                <a:latin typeface="Times New Roman" panose="02020603050405020304" pitchFamily="18" charset="0"/>
                <a:ea typeface="Zilla Slab" pitchFamily="2" charset="0"/>
                <a:cs typeface="Times New Roman" panose="02020603050405020304" pitchFamily="18" charset="0"/>
              </a:rPr>
              <a:t> </a:t>
            </a:r>
            <a:r>
              <a:rPr lang="en-US" sz="3038" b="1" dirty="0" err="1" smtClean="0">
                <a:solidFill>
                  <a:schemeClr val="accent5">
                    <a:lumMod val="50000"/>
                  </a:schemeClr>
                </a:solidFill>
                <a:latin typeface="Times New Roman" panose="02020603050405020304" pitchFamily="18" charset="0"/>
                <a:ea typeface="Zilla Slab" pitchFamily="2" charset="0"/>
                <a:cs typeface="Times New Roman" panose="02020603050405020304" pitchFamily="18" charset="0"/>
              </a:rPr>
              <a:t>bậc</a:t>
            </a:r>
            <a:r>
              <a:rPr lang="en-US" sz="3038" b="1" dirty="0" smtClean="0">
                <a:solidFill>
                  <a:schemeClr val="accent5">
                    <a:lumMod val="50000"/>
                  </a:schemeClr>
                </a:solidFill>
                <a:latin typeface="Times New Roman" panose="02020603050405020304" pitchFamily="18" charset="0"/>
                <a:ea typeface="Zilla Slab" pitchFamily="2" charset="0"/>
                <a:cs typeface="Times New Roman" panose="02020603050405020304" pitchFamily="18" charset="0"/>
              </a:rPr>
              <a:t> </a:t>
            </a:r>
            <a:r>
              <a:rPr lang="en-US" sz="3038" b="1" dirty="0" err="1" smtClean="0">
                <a:solidFill>
                  <a:schemeClr val="accent5">
                    <a:lumMod val="50000"/>
                  </a:schemeClr>
                </a:solidFill>
                <a:latin typeface="Times New Roman" panose="02020603050405020304" pitchFamily="18" charset="0"/>
                <a:ea typeface="Zilla Slab" pitchFamily="2" charset="0"/>
                <a:cs typeface="Times New Roman" panose="02020603050405020304" pitchFamily="18" charset="0"/>
              </a:rPr>
              <a:t>đá</a:t>
            </a:r>
            <a:r>
              <a:rPr lang="en-US" sz="3038" b="1" dirty="0" smtClean="0">
                <a:solidFill>
                  <a:schemeClr val="accent5">
                    <a:lumMod val="50000"/>
                  </a:schemeClr>
                </a:solidFill>
                <a:latin typeface="Times New Roman" panose="02020603050405020304" pitchFamily="18" charset="0"/>
                <a:ea typeface="Zilla Slab" pitchFamily="2" charset="0"/>
                <a:cs typeface="Times New Roman" panose="02020603050405020304" pitchFamily="18" charset="0"/>
              </a:rPr>
              <a:t> </a:t>
            </a:r>
            <a:r>
              <a:rPr lang="en-US" sz="3038" b="1" dirty="0" err="1" smtClean="0">
                <a:solidFill>
                  <a:schemeClr val="accent5">
                    <a:lumMod val="50000"/>
                  </a:schemeClr>
                </a:solidFill>
                <a:latin typeface="Times New Roman" panose="02020603050405020304" pitchFamily="18" charset="0"/>
                <a:ea typeface="Zilla Slab" pitchFamily="2" charset="0"/>
                <a:cs typeface="Times New Roman" panose="02020603050405020304" pitchFamily="18" charset="0"/>
              </a:rPr>
              <a:t>chạm</a:t>
            </a:r>
            <a:r>
              <a:rPr lang="en-US" sz="3038" b="1" dirty="0" smtClean="0">
                <a:solidFill>
                  <a:schemeClr val="accent5">
                    <a:lumMod val="50000"/>
                  </a:schemeClr>
                </a:solidFill>
                <a:latin typeface="Times New Roman" panose="02020603050405020304" pitchFamily="18" charset="0"/>
                <a:ea typeface="Zilla Slab" pitchFamily="2" charset="0"/>
                <a:cs typeface="Times New Roman" panose="02020603050405020304" pitchFamily="18" charset="0"/>
              </a:rPr>
              <a:t> </a:t>
            </a:r>
            <a:r>
              <a:rPr lang="en-US" sz="3038" b="1" dirty="0" err="1" smtClean="0">
                <a:solidFill>
                  <a:schemeClr val="accent5">
                    <a:lumMod val="50000"/>
                  </a:schemeClr>
                </a:solidFill>
                <a:latin typeface="Times New Roman" panose="02020603050405020304" pitchFamily="18" charset="0"/>
                <a:ea typeface="Zilla Slab" pitchFamily="2" charset="0"/>
                <a:cs typeface="Times New Roman" panose="02020603050405020304" pitchFamily="18" charset="0"/>
              </a:rPr>
              <a:t>mây</a:t>
            </a:r>
            <a:endParaRPr lang="en-US" sz="3038" b="1" dirty="0" smtClean="0">
              <a:solidFill>
                <a:schemeClr val="accent5">
                  <a:lumMod val="50000"/>
                </a:schemeClr>
              </a:solidFill>
              <a:latin typeface="Times New Roman" panose="02020603050405020304" pitchFamily="18" charset="0"/>
              <a:ea typeface="Zilla Slab" pitchFamily="2" charset="0"/>
              <a:cs typeface="Times New Roman" panose="02020603050405020304" pitchFamily="18" charset="0"/>
            </a:endParaRPr>
          </a:p>
          <a:p>
            <a:pPr algn="ctr"/>
            <a:r>
              <a:rPr lang="en-US" sz="3038" b="1" dirty="0" err="1" smtClean="0">
                <a:solidFill>
                  <a:schemeClr val="accent5">
                    <a:lumMod val="50000"/>
                  </a:schemeClr>
                </a:solidFill>
                <a:latin typeface="Times New Roman" panose="02020603050405020304" pitchFamily="18" charset="0"/>
                <a:ea typeface="Zilla Slab" pitchFamily="2" charset="0"/>
                <a:cs typeface="Times New Roman" panose="02020603050405020304" pitchFamily="18" charset="0"/>
              </a:rPr>
              <a:t>Nói</a:t>
            </a:r>
            <a:r>
              <a:rPr lang="en-US" sz="3038" b="1" dirty="0" smtClean="0">
                <a:solidFill>
                  <a:schemeClr val="accent5">
                    <a:lumMod val="50000"/>
                  </a:schemeClr>
                </a:solidFill>
                <a:latin typeface="Times New Roman" panose="02020603050405020304" pitchFamily="18" charset="0"/>
                <a:ea typeface="Zilla Slab" pitchFamily="2" charset="0"/>
                <a:cs typeface="Times New Roman" panose="02020603050405020304" pitchFamily="18" charset="0"/>
              </a:rPr>
              <a:t> </a:t>
            </a:r>
            <a:r>
              <a:rPr lang="en-US" sz="3038" b="1" dirty="0" err="1" smtClean="0">
                <a:solidFill>
                  <a:schemeClr val="accent5">
                    <a:lumMod val="50000"/>
                  </a:schemeClr>
                </a:solidFill>
                <a:latin typeface="Times New Roman" panose="02020603050405020304" pitchFamily="18" charset="0"/>
                <a:ea typeface="Zilla Slab" pitchFamily="2" charset="0"/>
                <a:cs typeface="Times New Roman" panose="02020603050405020304" pitchFamily="18" charset="0"/>
              </a:rPr>
              <a:t>và</a:t>
            </a:r>
            <a:r>
              <a:rPr lang="en-US" sz="3038" b="1" dirty="0" smtClean="0">
                <a:solidFill>
                  <a:schemeClr val="accent5">
                    <a:lumMod val="50000"/>
                  </a:schemeClr>
                </a:solidFill>
                <a:latin typeface="Times New Roman" panose="02020603050405020304" pitchFamily="18" charset="0"/>
                <a:ea typeface="Zilla Slab" pitchFamily="2" charset="0"/>
                <a:cs typeface="Times New Roman" panose="02020603050405020304" pitchFamily="18" charset="0"/>
              </a:rPr>
              <a:t> </a:t>
            </a:r>
            <a:r>
              <a:rPr lang="en-US" sz="3038" b="1" dirty="0" err="1" smtClean="0">
                <a:solidFill>
                  <a:schemeClr val="accent5">
                    <a:lumMod val="50000"/>
                  </a:schemeClr>
                </a:solidFill>
                <a:latin typeface="Times New Roman" panose="02020603050405020304" pitchFamily="18" charset="0"/>
                <a:ea typeface="Zilla Slab" pitchFamily="2" charset="0"/>
                <a:cs typeface="Times New Roman" panose="02020603050405020304" pitchFamily="18" charset="0"/>
              </a:rPr>
              <a:t>nghe</a:t>
            </a:r>
            <a:r>
              <a:rPr lang="en-US" sz="3038" b="1" dirty="0" smtClean="0">
                <a:solidFill>
                  <a:schemeClr val="accent5">
                    <a:lumMod val="50000"/>
                  </a:schemeClr>
                </a:solidFill>
                <a:latin typeface="Times New Roman" panose="02020603050405020304" pitchFamily="18" charset="0"/>
                <a:ea typeface="Zilla Slab" pitchFamily="2" charset="0"/>
                <a:cs typeface="Times New Roman" panose="02020603050405020304" pitchFamily="18" charset="0"/>
              </a:rPr>
              <a:t>: </a:t>
            </a:r>
            <a:r>
              <a:rPr lang="en-US" sz="3038" b="1" dirty="0" err="1" smtClean="0">
                <a:solidFill>
                  <a:schemeClr val="accent5">
                    <a:lumMod val="50000"/>
                  </a:schemeClr>
                </a:solidFill>
                <a:latin typeface="Times New Roman" panose="02020603050405020304" pitchFamily="18" charset="0"/>
                <a:ea typeface="Zilla Slab" pitchFamily="2" charset="0"/>
                <a:cs typeface="Times New Roman" panose="02020603050405020304" pitchFamily="18" charset="0"/>
              </a:rPr>
              <a:t>Những</a:t>
            </a:r>
            <a:r>
              <a:rPr lang="en-US" sz="3038" b="1" dirty="0" smtClean="0">
                <a:solidFill>
                  <a:schemeClr val="accent5">
                    <a:lumMod val="50000"/>
                  </a:schemeClr>
                </a:solidFill>
                <a:latin typeface="Times New Roman" panose="02020603050405020304" pitchFamily="18" charset="0"/>
                <a:ea typeface="Zilla Slab" pitchFamily="2" charset="0"/>
                <a:cs typeface="Times New Roman" panose="02020603050405020304" pitchFamily="18" charset="0"/>
              </a:rPr>
              <a:t> </a:t>
            </a:r>
            <a:r>
              <a:rPr lang="en-US" sz="3038" b="1" dirty="0" err="1" smtClean="0">
                <a:solidFill>
                  <a:schemeClr val="accent5">
                    <a:lumMod val="50000"/>
                  </a:schemeClr>
                </a:solidFill>
                <a:latin typeface="Times New Roman" panose="02020603050405020304" pitchFamily="18" charset="0"/>
                <a:ea typeface="Zilla Slab" pitchFamily="2" charset="0"/>
                <a:cs typeface="Times New Roman" panose="02020603050405020304" pitchFamily="18" charset="0"/>
              </a:rPr>
              <a:t>bậc</a:t>
            </a:r>
            <a:r>
              <a:rPr lang="en-US" sz="3038" b="1" dirty="0" smtClean="0">
                <a:solidFill>
                  <a:schemeClr val="accent5">
                    <a:lumMod val="50000"/>
                  </a:schemeClr>
                </a:solidFill>
                <a:latin typeface="Times New Roman" panose="02020603050405020304" pitchFamily="18" charset="0"/>
                <a:ea typeface="Zilla Slab" pitchFamily="2" charset="0"/>
                <a:cs typeface="Times New Roman" panose="02020603050405020304" pitchFamily="18" charset="0"/>
              </a:rPr>
              <a:t> </a:t>
            </a:r>
            <a:r>
              <a:rPr lang="en-US" sz="3038" b="1" dirty="0" err="1" smtClean="0">
                <a:solidFill>
                  <a:schemeClr val="accent5">
                    <a:lumMod val="50000"/>
                  </a:schemeClr>
                </a:solidFill>
                <a:latin typeface="Times New Roman" panose="02020603050405020304" pitchFamily="18" charset="0"/>
                <a:ea typeface="Zilla Slab" pitchFamily="2" charset="0"/>
                <a:cs typeface="Times New Roman" panose="02020603050405020304" pitchFamily="18" charset="0"/>
              </a:rPr>
              <a:t>đá</a:t>
            </a:r>
            <a:r>
              <a:rPr lang="en-US" sz="3038" b="1" dirty="0" smtClean="0">
                <a:solidFill>
                  <a:schemeClr val="accent5">
                    <a:lumMod val="50000"/>
                  </a:schemeClr>
                </a:solidFill>
                <a:latin typeface="Times New Roman" panose="02020603050405020304" pitchFamily="18" charset="0"/>
                <a:ea typeface="Zilla Slab" pitchFamily="2" charset="0"/>
                <a:cs typeface="Times New Roman" panose="02020603050405020304" pitchFamily="18" charset="0"/>
              </a:rPr>
              <a:t> </a:t>
            </a:r>
            <a:r>
              <a:rPr lang="en-US" sz="3038" b="1" dirty="0" err="1" smtClean="0">
                <a:solidFill>
                  <a:schemeClr val="accent5">
                    <a:lumMod val="50000"/>
                  </a:schemeClr>
                </a:solidFill>
                <a:latin typeface="Times New Roman" panose="02020603050405020304" pitchFamily="18" charset="0"/>
                <a:ea typeface="Zilla Slab" pitchFamily="2" charset="0"/>
                <a:cs typeface="Times New Roman" panose="02020603050405020304" pitchFamily="18" charset="0"/>
              </a:rPr>
              <a:t>chạm</a:t>
            </a:r>
            <a:r>
              <a:rPr lang="en-US" sz="3038" b="1" dirty="0" smtClean="0">
                <a:solidFill>
                  <a:schemeClr val="accent5">
                    <a:lumMod val="50000"/>
                  </a:schemeClr>
                </a:solidFill>
                <a:latin typeface="Times New Roman" panose="02020603050405020304" pitchFamily="18" charset="0"/>
                <a:ea typeface="Zilla Slab" pitchFamily="2" charset="0"/>
                <a:cs typeface="Times New Roman" panose="02020603050405020304" pitchFamily="18" charset="0"/>
              </a:rPr>
              <a:t> </a:t>
            </a:r>
            <a:r>
              <a:rPr lang="en-US" sz="3038" b="1" smtClean="0">
                <a:solidFill>
                  <a:schemeClr val="accent5">
                    <a:lumMod val="50000"/>
                  </a:schemeClr>
                </a:solidFill>
                <a:latin typeface="Times New Roman" panose="02020603050405020304" pitchFamily="18" charset="0"/>
                <a:ea typeface="Zilla Slab" pitchFamily="2" charset="0"/>
                <a:cs typeface="Times New Roman" panose="02020603050405020304" pitchFamily="18" charset="0"/>
              </a:rPr>
              <a:t>mây</a:t>
            </a:r>
            <a:endParaRPr lang="vi-VN" sz="3038" b="1" dirty="0">
              <a:solidFill>
                <a:schemeClr val="accent5">
                  <a:lumMod val="50000"/>
                </a:schemeClr>
              </a:solidFill>
              <a:latin typeface="Times New Roman" panose="02020603050405020304" pitchFamily="18" charset="0"/>
              <a:ea typeface="Zilla Slab" pitchFamily="2" charset="0"/>
              <a:cs typeface="Times New Roman" panose="02020603050405020304" pitchFamily="18" charset="0"/>
            </a:endParaRPr>
          </a:p>
        </p:txBody>
      </p:sp>
    </p:spTree>
    <p:extLst>
      <p:ext uri="{BB962C8B-B14F-4D97-AF65-F5344CB8AC3E}">
        <p14:creationId xmlns:p14="http://schemas.microsoft.com/office/powerpoint/2010/main" val="4290772389"/>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06325" y="983955"/>
            <a:ext cx="4988865" cy="954107"/>
          </a:xfrm>
          <a:prstGeom prst="rect">
            <a:avLst/>
          </a:prstGeom>
        </p:spPr>
        <p:txBody>
          <a:bodyPr wrap="none">
            <a:spAutoFit/>
          </a:bodyPr>
          <a:lstStyle/>
          <a:p>
            <a:pPr algn="ctr"/>
            <a:r>
              <a:rPr lang="en-US" sz="2800" dirty="0" err="1" smtClean="0">
                <a:latin typeface="Times New Roman" panose="02020603050405020304" pitchFamily="18" charset="0"/>
                <a:cs typeface="Times New Roman" panose="02020603050405020304" pitchFamily="18" charset="0"/>
              </a:rPr>
              <a:t>Đường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đi</a:t>
            </a:r>
            <a:r>
              <a:rPr lang="en-US" sz="2800" dirty="0" smtClean="0">
                <a:latin typeface="Times New Roman" panose="02020603050405020304" pitchFamily="18" charset="0"/>
                <a:cs typeface="Times New Roman" panose="02020603050405020304" pitchFamily="18" charset="0"/>
              </a:rPr>
              <a:t> qua </a:t>
            </a:r>
            <a:r>
              <a:rPr lang="en-US" sz="2800" dirty="0" err="1" smtClean="0">
                <a:latin typeface="Times New Roman" panose="02020603050405020304" pitchFamily="18" charset="0"/>
                <a:cs typeface="Times New Roman" panose="02020603050405020304" pitchFamily="18" charset="0"/>
              </a:rPr>
              <a:t>núi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rừng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vùng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đất</a:t>
            </a:r>
            <a:r>
              <a:rPr lang="en-US" sz="2800" dirty="0" smtClean="0">
                <a:latin typeface="Times New Roman" panose="02020603050405020304" pitchFamily="18" charset="0"/>
                <a:cs typeface="Times New Roman" panose="02020603050405020304" pitchFamily="18" charset="0"/>
              </a:rPr>
              <a:t> </a:t>
            </a:r>
          </a:p>
          <a:p>
            <a:pPr algn="ctr"/>
            <a:r>
              <a:rPr lang="en-US" sz="2800" dirty="0" smtClean="0">
                <a:latin typeface="Times New Roman" panose="02020603050405020304" pitchFamily="18" charset="0"/>
                <a:cs typeface="Times New Roman" panose="02020603050405020304" pitchFamily="18" charset="0"/>
              </a:rPr>
              <a:t>Hoang, </a:t>
            </a:r>
            <a:r>
              <a:rPr lang="en-US" sz="2800" dirty="0" err="1" smtClean="0">
                <a:latin typeface="Times New Roman" panose="02020603050405020304" pitchFamily="18" charset="0"/>
                <a:cs typeface="Times New Roman" panose="02020603050405020304" pitchFamily="18" charset="0"/>
              </a:rPr>
              <a:t>nhiều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cây</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cỏ</a:t>
            </a:r>
            <a:r>
              <a:rPr lang="en-US" sz="2800"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 xmlns:a16="http://schemas.microsoft.com/office/drawing/2014/main" id="{CA786850-2C63-4497-AF0E-1405A3B141E3}"/>
              </a:ext>
            </a:extLst>
          </p:cNvPr>
          <p:cNvSpPr/>
          <p:nvPr/>
        </p:nvSpPr>
        <p:spPr>
          <a:xfrm>
            <a:off x="333744" y="191377"/>
            <a:ext cx="1315360" cy="523220"/>
          </a:xfrm>
          <a:prstGeom prst="rect">
            <a:avLst/>
          </a:prstGeom>
        </p:spPr>
        <p:txBody>
          <a:bodyPr wrap="none">
            <a:spAutoFit/>
          </a:bodyPr>
          <a:lstStyle/>
          <a:p>
            <a:r>
              <a:rPr lang="en-US" sz="2800" b="1" dirty="0" err="1" smtClean="0">
                <a:solidFill>
                  <a:srgbClr val="0033CC"/>
                </a:solidFill>
                <a:latin typeface="Times New Roman" panose="02020603050405020304" pitchFamily="18" charset="0"/>
                <a:cs typeface="Times New Roman" panose="02020603050405020304" pitchFamily="18" charset="0"/>
              </a:rPr>
              <a:t>Truông</a:t>
            </a:r>
            <a:endParaRPr lang="en-US" sz="2800" b="1" dirty="0">
              <a:solidFill>
                <a:srgbClr val="0033CC"/>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97571" y="1679943"/>
            <a:ext cx="4542465" cy="3406849"/>
          </a:xfrm>
          <a:prstGeom prst="rect">
            <a:avLst/>
          </a:prstGeom>
        </p:spPr>
      </p:pic>
    </p:spTree>
    <p:extLst>
      <p:ext uri="{BB962C8B-B14F-4D97-AF65-F5344CB8AC3E}">
        <p14:creationId xmlns:p14="http://schemas.microsoft.com/office/powerpoint/2010/main" val="10167097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p:cNvSpPr txBox="1">
            <a:spLocks noChangeArrowheads="1"/>
          </p:cNvSpPr>
          <p:nvPr/>
        </p:nvSpPr>
        <p:spPr bwMode="auto">
          <a:xfrm>
            <a:off x="152400" y="0"/>
            <a:ext cx="8839200" cy="986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200" b="1">
                <a:solidFill>
                  <a:schemeClr val="tx1"/>
                </a:solidFill>
                <a:latin typeface=".VnTime" pitchFamily="34" charset="0"/>
              </a:defRPr>
            </a:lvl1pPr>
            <a:lvl2pPr marL="742950" indent="-285750" eaLnBrk="0" hangingPunct="0">
              <a:defRPr sz="3200" b="1">
                <a:solidFill>
                  <a:schemeClr val="tx1"/>
                </a:solidFill>
                <a:latin typeface=".VnTime" pitchFamily="34" charset="0"/>
              </a:defRPr>
            </a:lvl2pPr>
            <a:lvl3pPr marL="1143000" indent="-228600" eaLnBrk="0" hangingPunct="0">
              <a:defRPr sz="3200" b="1">
                <a:solidFill>
                  <a:schemeClr val="tx1"/>
                </a:solidFill>
                <a:latin typeface=".VnTime" pitchFamily="34" charset="0"/>
              </a:defRPr>
            </a:lvl3pPr>
            <a:lvl4pPr marL="1600200" indent="-228600" eaLnBrk="0" hangingPunct="0">
              <a:defRPr sz="3200" b="1">
                <a:solidFill>
                  <a:schemeClr val="tx1"/>
                </a:solidFill>
                <a:latin typeface=".VnTime" pitchFamily="34" charset="0"/>
              </a:defRPr>
            </a:lvl4pPr>
            <a:lvl5pPr marL="2057400" indent="-228600" eaLnBrk="0" hangingPunct="0">
              <a:defRPr sz="3200" b="1">
                <a:solidFill>
                  <a:schemeClr val="tx1"/>
                </a:solidFill>
                <a:latin typeface=".VnTime" pitchFamily="34" charset="0"/>
              </a:defRPr>
            </a:lvl5pPr>
            <a:lvl6pPr marL="2514600" indent="-228600" eaLnBrk="0" fontAlgn="base" hangingPunct="0">
              <a:spcBef>
                <a:spcPct val="0"/>
              </a:spcBef>
              <a:spcAft>
                <a:spcPct val="0"/>
              </a:spcAft>
              <a:defRPr sz="3200" b="1">
                <a:solidFill>
                  <a:schemeClr val="tx1"/>
                </a:solidFill>
                <a:latin typeface=".VnTime" pitchFamily="34" charset="0"/>
              </a:defRPr>
            </a:lvl6pPr>
            <a:lvl7pPr marL="2971800" indent="-228600" eaLnBrk="0" fontAlgn="base" hangingPunct="0">
              <a:spcBef>
                <a:spcPct val="0"/>
              </a:spcBef>
              <a:spcAft>
                <a:spcPct val="0"/>
              </a:spcAft>
              <a:defRPr sz="3200" b="1">
                <a:solidFill>
                  <a:schemeClr val="tx1"/>
                </a:solidFill>
                <a:latin typeface=".VnTime" pitchFamily="34" charset="0"/>
              </a:defRPr>
            </a:lvl7pPr>
            <a:lvl8pPr marL="3429000" indent="-228600" eaLnBrk="0" fontAlgn="base" hangingPunct="0">
              <a:spcBef>
                <a:spcPct val="0"/>
              </a:spcBef>
              <a:spcAft>
                <a:spcPct val="0"/>
              </a:spcAft>
              <a:defRPr sz="3200" b="1">
                <a:solidFill>
                  <a:schemeClr val="tx1"/>
                </a:solidFill>
                <a:latin typeface=".VnTime" pitchFamily="34" charset="0"/>
              </a:defRPr>
            </a:lvl8pPr>
            <a:lvl9pPr marL="3886200" indent="-228600" eaLnBrk="0" fontAlgn="base" hangingPunct="0">
              <a:spcBef>
                <a:spcPct val="0"/>
              </a:spcBef>
              <a:spcAft>
                <a:spcPct val="0"/>
              </a:spcAft>
              <a:defRPr sz="3200" b="1">
                <a:solidFill>
                  <a:schemeClr val="tx1"/>
                </a:solidFill>
                <a:latin typeface=".VnTime" pitchFamily="34" charset="0"/>
              </a:defRPr>
            </a:lvl9pPr>
          </a:lstStyle>
          <a:p>
            <a:pPr algn="ctr" eaLnBrk="1" hangingPunct="1">
              <a:lnSpc>
                <a:spcPct val="150000"/>
              </a:lnSpc>
            </a:pPr>
            <a:r>
              <a:rPr lang="en-US" sz="4400" dirty="0">
                <a:solidFill>
                  <a:srgbClr val="FF0000"/>
                </a:solidFill>
                <a:latin typeface="Times New Roman" pitchFamily="18" charset="0"/>
                <a:cs typeface="Times New Roman" pitchFamily="18" charset="0"/>
              </a:rPr>
              <a:t>TÌM HIỂU BÀI</a:t>
            </a:r>
          </a:p>
        </p:txBody>
      </p:sp>
      <p:sp>
        <p:nvSpPr>
          <p:cNvPr id="2" name="Cloud Callout 1"/>
          <p:cNvSpPr/>
          <p:nvPr/>
        </p:nvSpPr>
        <p:spPr>
          <a:xfrm>
            <a:off x="2019992" y="986360"/>
            <a:ext cx="5680219" cy="3090626"/>
          </a:xfrm>
          <a:prstGeom prst="cloudCallou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rgbClr val="0033CC"/>
                </a:solidFill>
                <a:latin typeface="Times New Roman" panose="02020603050405020304" pitchFamily="18" charset="0"/>
                <a:cs typeface="Times New Roman" panose="02020603050405020304" pitchFamily="18" charset="0"/>
              </a:rPr>
              <a:t>Câu</a:t>
            </a:r>
            <a:r>
              <a:rPr lang="en-US" sz="2800" dirty="0">
                <a:solidFill>
                  <a:srgbClr val="0033CC"/>
                </a:solidFill>
                <a:latin typeface="Times New Roman" panose="02020603050405020304" pitchFamily="18" charset="0"/>
                <a:cs typeface="Times New Roman" panose="02020603050405020304" pitchFamily="18" charset="0"/>
              </a:rPr>
              <a:t> 1:</a:t>
            </a:r>
            <a:r>
              <a:rPr lang="en-US" sz="6600" dirty="0">
                <a:solidFill>
                  <a:srgbClr val="0033CC"/>
                </a:solidFill>
                <a:latin typeface="Times New Roman" panose="02020603050405020304" pitchFamily="18" charset="0"/>
                <a:cs typeface="Times New Roman" panose="02020603050405020304" pitchFamily="18" charset="0"/>
              </a:rPr>
              <a:t> </a:t>
            </a:r>
            <a:r>
              <a:rPr lang="en-US" sz="2800" dirty="0" err="1" smtClean="0">
                <a:solidFill>
                  <a:srgbClr val="0033CC"/>
                </a:solidFill>
                <a:latin typeface="Times New Roman" panose="02020603050405020304" pitchFamily="18" charset="0"/>
                <a:cs typeface="Times New Roman" panose="02020603050405020304" pitchFamily="18" charset="0"/>
              </a:rPr>
              <a:t>Vì</a:t>
            </a:r>
            <a:r>
              <a:rPr lang="en-US" sz="2800" dirty="0" smtClean="0">
                <a:solidFill>
                  <a:srgbClr val="0033CC"/>
                </a:solidFill>
                <a:latin typeface="Times New Roman" panose="02020603050405020304" pitchFamily="18" charset="0"/>
                <a:cs typeface="Times New Roman" panose="02020603050405020304" pitchFamily="18" charset="0"/>
              </a:rPr>
              <a:t> </a:t>
            </a:r>
            <a:r>
              <a:rPr lang="en-US" sz="2800" dirty="0" err="1" smtClean="0">
                <a:solidFill>
                  <a:srgbClr val="0033CC"/>
                </a:solidFill>
                <a:latin typeface="Times New Roman" panose="02020603050405020304" pitchFamily="18" charset="0"/>
                <a:cs typeface="Times New Roman" panose="02020603050405020304" pitchFamily="18" charset="0"/>
              </a:rPr>
              <a:t>sao</a:t>
            </a:r>
            <a:r>
              <a:rPr lang="en-US" sz="2800" dirty="0" smtClean="0">
                <a:solidFill>
                  <a:srgbClr val="0033CC"/>
                </a:solidFill>
                <a:latin typeface="Times New Roman" panose="02020603050405020304" pitchFamily="18" charset="0"/>
                <a:cs typeface="Times New Roman" panose="02020603050405020304" pitchFamily="18" charset="0"/>
              </a:rPr>
              <a:t> </a:t>
            </a:r>
            <a:r>
              <a:rPr lang="en-US" sz="2800" dirty="0" err="1" smtClean="0">
                <a:solidFill>
                  <a:srgbClr val="0033CC"/>
                </a:solidFill>
                <a:latin typeface="Times New Roman" panose="02020603050405020304" pitchFamily="18" charset="0"/>
                <a:cs typeface="Times New Roman" panose="02020603050405020304" pitchFamily="18" charset="0"/>
              </a:rPr>
              <a:t>ngày</a:t>
            </a:r>
            <a:r>
              <a:rPr lang="en-US" sz="2800" dirty="0" smtClean="0">
                <a:solidFill>
                  <a:srgbClr val="0033CC"/>
                </a:solidFill>
                <a:latin typeface="Times New Roman" panose="02020603050405020304" pitchFamily="18" charset="0"/>
                <a:cs typeface="Times New Roman" panose="02020603050405020304" pitchFamily="18" charset="0"/>
              </a:rPr>
              <a:t> </a:t>
            </a:r>
            <a:r>
              <a:rPr lang="en-US" sz="2800" dirty="0" err="1" smtClean="0">
                <a:solidFill>
                  <a:srgbClr val="0033CC"/>
                </a:solidFill>
                <a:latin typeface="Times New Roman" panose="02020603050405020304" pitchFamily="18" charset="0"/>
                <a:cs typeface="Times New Roman" panose="02020603050405020304" pitchFamily="18" charset="0"/>
              </a:rPr>
              <a:t>xưa</a:t>
            </a:r>
            <a:r>
              <a:rPr lang="en-US" sz="2800" dirty="0" smtClean="0">
                <a:solidFill>
                  <a:srgbClr val="0033CC"/>
                </a:solidFill>
                <a:latin typeface="Times New Roman" panose="02020603050405020304" pitchFamily="18" charset="0"/>
                <a:cs typeface="Times New Roman" panose="02020603050405020304" pitchFamily="18" charset="0"/>
              </a:rPr>
              <a:t> </a:t>
            </a:r>
            <a:r>
              <a:rPr lang="en-US" sz="2800" dirty="0" err="1" smtClean="0">
                <a:solidFill>
                  <a:srgbClr val="0033CC"/>
                </a:solidFill>
                <a:latin typeface="Times New Roman" panose="02020603050405020304" pitchFamily="18" charset="0"/>
                <a:cs typeface="Times New Roman" panose="02020603050405020304" pitchFamily="18" charset="0"/>
              </a:rPr>
              <a:t>người</a:t>
            </a:r>
            <a:r>
              <a:rPr lang="en-US" sz="2800" dirty="0" smtClean="0">
                <a:solidFill>
                  <a:srgbClr val="0033CC"/>
                </a:solidFill>
                <a:latin typeface="Times New Roman" panose="02020603050405020304" pitchFamily="18" charset="0"/>
                <a:cs typeface="Times New Roman" panose="02020603050405020304" pitchFamily="18" charset="0"/>
              </a:rPr>
              <a:t> </a:t>
            </a:r>
            <a:r>
              <a:rPr lang="en-US" sz="2800" dirty="0" err="1" smtClean="0">
                <a:solidFill>
                  <a:srgbClr val="0033CC"/>
                </a:solidFill>
                <a:latin typeface="Times New Roman" panose="02020603050405020304" pitchFamily="18" charset="0"/>
                <a:cs typeface="Times New Roman" panose="02020603050405020304" pitchFamily="18" charset="0"/>
              </a:rPr>
              <a:t>dân</a:t>
            </a:r>
            <a:r>
              <a:rPr lang="en-US" sz="2800" dirty="0" smtClean="0">
                <a:solidFill>
                  <a:srgbClr val="0033CC"/>
                </a:solidFill>
                <a:latin typeface="Times New Roman" panose="02020603050405020304" pitchFamily="18" charset="0"/>
                <a:cs typeface="Times New Roman" panose="02020603050405020304" pitchFamily="18" charset="0"/>
              </a:rPr>
              <a:t> </a:t>
            </a:r>
            <a:r>
              <a:rPr lang="en-US" sz="2800" dirty="0" err="1" smtClean="0">
                <a:solidFill>
                  <a:srgbClr val="0033CC"/>
                </a:solidFill>
                <a:latin typeface="Times New Roman" panose="02020603050405020304" pitchFamily="18" charset="0"/>
                <a:cs typeface="Times New Roman" panose="02020603050405020304" pitchFamily="18" charset="0"/>
              </a:rPr>
              <a:t>dưới</a:t>
            </a:r>
            <a:r>
              <a:rPr lang="en-US" sz="2800" dirty="0" smtClean="0">
                <a:solidFill>
                  <a:srgbClr val="0033CC"/>
                </a:solidFill>
                <a:latin typeface="Times New Roman" panose="02020603050405020304" pitchFamily="18" charset="0"/>
                <a:cs typeface="Times New Roman" panose="02020603050405020304" pitchFamily="18" charset="0"/>
              </a:rPr>
              <a:t> </a:t>
            </a:r>
            <a:r>
              <a:rPr lang="en-US" sz="2800" dirty="0" err="1" smtClean="0">
                <a:solidFill>
                  <a:srgbClr val="0033CC"/>
                </a:solidFill>
                <a:latin typeface="Times New Roman" panose="02020603050405020304" pitchFamily="18" charset="0"/>
                <a:cs typeface="Times New Roman" panose="02020603050405020304" pitchFamily="18" charset="0"/>
              </a:rPr>
              <a:t>chân</a:t>
            </a:r>
            <a:r>
              <a:rPr lang="en-US" sz="2800" dirty="0" smtClean="0">
                <a:solidFill>
                  <a:srgbClr val="0033CC"/>
                </a:solidFill>
                <a:latin typeface="Times New Roman" panose="02020603050405020304" pitchFamily="18" charset="0"/>
                <a:cs typeface="Times New Roman" panose="02020603050405020304" pitchFamily="18" charset="0"/>
              </a:rPr>
              <a:t> </a:t>
            </a:r>
            <a:r>
              <a:rPr lang="en-US" sz="2800" dirty="0" err="1" smtClean="0">
                <a:solidFill>
                  <a:srgbClr val="0033CC"/>
                </a:solidFill>
                <a:latin typeface="Times New Roman" panose="02020603050405020304" pitchFamily="18" charset="0"/>
                <a:cs typeface="Times New Roman" panose="02020603050405020304" pitchFamily="18" charset="0"/>
              </a:rPr>
              <a:t>núi</a:t>
            </a:r>
            <a:r>
              <a:rPr lang="en-US" sz="2800" dirty="0" smtClean="0">
                <a:solidFill>
                  <a:srgbClr val="0033CC"/>
                </a:solidFill>
                <a:latin typeface="Times New Roman" panose="02020603050405020304" pitchFamily="18" charset="0"/>
                <a:cs typeface="Times New Roman" panose="02020603050405020304" pitchFamily="18" charset="0"/>
              </a:rPr>
              <a:t> </a:t>
            </a:r>
            <a:r>
              <a:rPr lang="en-US" sz="2800" dirty="0" err="1" smtClean="0">
                <a:solidFill>
                  <a:srgbClr val="0033CC"/>
                </a:solidFill>
                <a:latin typeface="Times New Roman" panose="02020603050405020304" pitchFamily="18" charset="0"/>
                <a:cs typeface="Times New Roman" panose="02020603050405020304" pitchFamily="18" charset="0"/>
              </a:rPr>
              <a:t>Hồng</a:t>
            </a:r>
            <a:r>
              <a:rPr lang="en-US" sz="2800" dirty="0" smtClean="0">
                <a:solidFill>
                  <a:srgbClr val="0033CC"/>
                </a:solidFill>
                <a:latin typeface="Times New Roman" panose="02020603050405020304" pitchFamily="18" charset="0"/>
                <a:cs typeface="Times New Roman" panose="02020603050405020304" pitchFamily="18" charset="0"/>
              </a:rPr>
              <a:t> </a:t>
            </a:r>
            <a:r>
              <a:rPr lang="en-US" sz="2800" dirty="0" err="1" smtClean="0">
                <a:solidFill>
                  <a:srgbClr val="0033CC"/>
                </a:solidFill>
                <a:latin typeface="Times New Roman" panose="02020603050405020304" pitchFamily="18" charset="0"/>
                <a:cs typeface="Times New Roman" panose="02020603050405020304" pitchFamily="18" charset="0"/>
              </a:rPr>
              <a:t>Lĩnh</a:t>
            </a:r>
            <a:r>
              <a:rPr lang="en-US" sz="2800" dirty="0" smtClean="0">
                <a:solidFill>
                  <a:srgbClr val="0033CC"/>
                </a:solidFill>
                <a:latin typeface="Times New Roman" panose="02020603050405020304" pitchFamily="18" charset="0"/>
                <a:cs typeface="Times New Roman" panose="02020603050405020304" pitchFamily="18" charset="0"/>
              </a:rPr>
              <a:t> </a:t>
            </a:r>
            <a:r>
              <a:rPr lang="en-US" sz="2800" dirty="0" err="1" smtClean="0">
                <a:solidFill>
                  <a:srgbClr val="0033CC"/>
                </a:solidFill>
                <a:latin typeface="Times New Roman" panose="02020603050405020304" pitchFamily="18" charset="0"/>
                <a:cs typeface="Times New Roman" panose="02020603050405020304" pitchFamily="18" charset="0"/>
              </a:rPr>
              <a:t>phải</a:t>
            </a:r>
            <a:r>
              <a:rPr lang="en-US" sz="2800" dirty="0" smtClean="0">
                <a:solidFill>
                  <a:srgbClr val="0033CC"/>
                </a:solidFill>
                <a:latin typeface="Times New Roman" panose="02020603050405020304" pitchFamily="18" charset="0"/>
                <a:cs typeface="Times New Roman" panose="02020603050405020304" pitchFamily="18" charset="0"/>
              </a:rPr>
              <a:t> </a:t>
            </a:r>
            <a:r>
              <a:rPr lang="en-US" sz="2800" dirty="0" err="1" smtClean="0">
                <a:solidFill>
                  <a:srgbClr val="0033CC"/>
                </a:solidFill>
                <a:latin typeface="Times New Roman" panose="02020603050405020304" pitchFamily="18" charset="0"/>
                <a:cs typeface="Times New Roman" panose="02020603050405020304" pitchFamily="18" charset="0"/>
              </a:rPr>
              <a:t>bỏ</a:t>
            </a:r>
            <a:r>
              <a:rPr lang="en-US" sz="2800" dirty="0" smtClean="0">
                <a:solidFill>
                  <a:srgbClr val="0033CC"/>
                </a:solidFill>
                <a:latin typeface="Times New Roman" panose="02020603050405020304" pitchFamily="18" charset="0"/>
                <a:cs typeface="Times New Roman" panose="02020603050405020304" pitchFamily="18" charset="0"/>
              </a:rPr>
              <a:t> </a:t>
            </a:r>
            <a:r>
              <a:rPr lang="en-US" sz="2800" dirty="0" err="1" smtClean="0">
                <a:solidFill>
                  <a:srgbClr val="0033CC"/>
                </a:solidFill>
                <a:latin typeface="Times New Roman" panose="02020603050405020304" pitchFamily="18" charset="0"/>
                <a:cs typeface="Times New Roman" panose="02020603050405020304" pitchFamily="18" charset="0"/>
              </a:rPr>
              <a:t>nghề</a:t>
            </a:r>
            <a:r>
              <a:rPr lang="en-US" sz="2800" dirty="0" smtClean="0">
                <a:solidFill>
                  <a:srgbClr val="0033CC"/>
                </a:solidFill>
                <a:latin typeface="Times New Roman" panose="02020603050405020304" pitchFamily="18" charset="0"/>
                <a:cs typeface="Times New Roman" panose="02020603050405020304" pitchFamily="18" charset="0"/>
              </a:rPr>
              <a:t> </a:t>
            </a:r>
            <a:r>
              <a:rPr lang="en-US" sz="2800" dirty="0" err="1" smtClean="0">
                <a:solidFill>
                  <a:srgbClr val="0033CC"/>
                </a:solidFill>
                <a:latin typeface="Times New Roman" panose="02020603050405020304" pitchFamily="18" charset="0"/>
                <a:cs typeface="Times New Roman" panose="02020603050405020304" pitchFamily="18" charset="0"/>
              </a:rPr>
              <a:t>đánh</a:t>
            </a:r>
            <a:r>
              <a:rPr lang="en-US" sz="2800" dirty="0" smtClean="0">
                <a:solidFill>
                  <a:srgbClr val="0033CC"/>
                </a:solidFill>
                <a:latin typeface="Times New Roman" panose="02020603050405020304" pitchFamily="18" charset="0"/>
                <a:cs typeface="Times New Roman" panose="02020603050405020304" pitchFamily="18" charset="0"/>
              </a:rPr>
              <a:t> </a:t>
            </a:r>
            <a:r>
              <a:rPr lang="en-US" sz="2800" dirty="0" err="1" smtClean="0">
                <a:solidFill>
                  <a:srgbClr val="0033CC"/>
                </a:solidFill>
                <a:latin typeface="Times New Roman" panose="02020603050405020304" pitchFamily="18" charset="0"/>
                <a:cs typeface="Times New Roman" panose="02020603050405020304" pitchFamily="18" charset="0"/>
              </a:rPr>
              <a:t>cá</a:t>
            </a:r>
            <a:r>
              <a:rPr lang="en-US" sz="2800" dirty="0" smtClean="0">
                <a:solidFill>
                  <a:srgbClr val="0033CC"/>
                </a:solidFill>
                <a:latin typeface="Times New Roman" panose="02020603050405020304" pitchFamily="18" charset="0"/>
                <a:cs typeface="Times New Roman" panose="02020603050405020304" pitchFamily="18" charset="0"/>
              </a:rPr>
              <a:t>, </a:t>
            </a:r>
            <a:r>
              <a:rPr lang="en-US" sz="2800" dirty="0" err="1" smtClean="0">
                <a:solidFill>
                  <a:srgbClr val="0033CC"/>
                </a:solidFill>
                <a:latin typeface="Times New Roman" panose="02020603050405020304" pitchFamily="18" charset="0"/>
                <a:cs typeface="Times New Roman" panose="02020603050405020304" pitchFamily="18" charset="0"/>
              </a:rPr>
              <a:t>lên</a:t>
            </a:r>
            <a:r>
              <a:rPr lang="en-US" sz="2800" dirty="0" smtClean="0">
                <a:solidFill>
                  <a:srgbClr val="0033CC"/>
                </a:solidFill>
                <a:latin typeface="Times New Roman" panose="02020603050405020304" pitchFamily="18" charset="0"/>
                <a:cs typeface="Times New Roman" panose="02020603050405020304" pitchFamily="18" charset="0"/>
              </a:rPr>
              <a:t> </a:t>
            </a:r>
            <a:r>
              <a:rPr lang="en-US" sz="2800" dirty="0" err="1" smtClean="0">
                <a:solidFill>
                  <a:srgbClr val="0033CC"/>
                </a:solidFill>
                <a:latin typeface="Times New Roman" panose="02020603050405020304" pitchFamily="18" charset="0"/>
                <a:cs typeface="Times New Roman" panose="02020603050405020304" pitchFamily="18" charset="0"/>
              </a:rPr>
              <a:t>núi</a:t>
            </a:r>
            <a:r>
              <a:rPr lang="en-US" sz="2800" dirty="0" smtClean="0">
                <a:solidFill>
                  <a:srgbClr val="0033CC"/>
                </a:solidFill>
                <a:latin typeface="Times New Roman" panose="02020603050405020304" pitchFamily="18" charset="0"/>
                <a:cs typeface="Times New Roman" panose="02020603050405020304" pitchFamily="18" charset="0"/>
              </a:rPr>
              <a:t> </a:t>
            </a:r>
            <a:r>
              <a:rPr lang="en-US" sz="2800" dirty="0" err="1" smtClean="0">
                <a:solidFill>
                  <a:srgbClr val="0033CC"/>
                </a:solidFill>
                <a:latin typeface="Times New Roman" panose="02020603050405020304" pitchFamily="18" charset="0"/>
                <a:cs typeface="Times New Roman" panose="02020603050405020304" pitchFamily="18" charset="0"/>
              </a:rPr>
              <a:t>kiếm</a:t>
            </a:r>
            <a:r>
              <a:rPr lang="en-US" sz="2800" dirty="0" smtClean="0">
                <a:solidFill>
                  <a:srgbClr val="0033CC"/>
                </a:solidFill>
                <a:latin typeface="Times New Roman" panose="02020603050405020304" pitchFamily="18" charset="0"/>
                <a:cs typeface="Times New Roman" panose="02020603050405020304" pitchFamily="18" charset="0"/>
              </a:rPr>
              <a:t> </a:t>
            </a:r>
            <a:r>
              <a:rPr lang="en-US" sz="2800" dirty="0" err="1" smtClean="0">
                <a:solidFill>
                  <a:srgbClr val="0033CC"/>
                </a:solidFill>
                <a:latin typeface="Times New Roman" panose="02020603050405020304" pitchFamily="18" charset="0"/>
                <a:cs typeface="Times New Roman" panose="02020603050405020304" pitchFamily="18" charset="0"/>
              </a:rPr>
              <a:t>củi</a:t>
            </a:r>
            <a:r>
              <a:rPr lang="en-US" sz="2800" dirty="0" smtClean="0">
                <a:solidFill>
                  <a:srgbClr val="0033CC"/>
                </a:solidFill>
                <a:latin typeface="Times New Roman" panose="02020603050405020304" pitchFamily="18" charset="0"/>
                <a:cs typeface="Times New Roman" panose="02020603050405020304" pitchFamily="18" charset="0"/>
              </a:rPr>
              <a:t>?</a:t>
            </a:r>
            <a:endParaRPr lang="en-US" sz="6600" dirty="0">
              <a:solidFill>
                <a:srgbClr val="0033CC"/>
              </a:solidFill>
              <a:latin typeface="Times New Roman" panose="02020603050405020304" pitchFamily="18" charset="0"/>
              <a:cs typeface="Times New Roman" panose="02020603050405020304" pitchFamily="18" charset="0"/>
            </a:endParaRPr>
          </a:p>
          <a:p>
            <a:pPr algn="ctr"/>
            <a:endParaRPr lang="en-US" dirty="0"/>
          </a:p>
        </p:txBody>
      </p:sp>
    </p:spTree>
    <p:extLst>
      <p:ext uri="{BB962C8B-B14F-4D97-AF65-F5344CB8AC3E}">
        <p14:creationId xmlns:p14="http://schemas.microsoft.com/office/powerpoint/2010/main" val="4215036072"/>
      </p:ext>
    </p:extLst>
  </p:cSld>
  <p:clrMapOvr>
    <a:masterClrMapping/>
  </p:clrMapOvr>
  <p:transition spd="slow">
    <p:randomBar dir="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6">
            <a:extLst>
              <a:ext uri="{FF2B5EF4-FFF2-40B4-BE49-F238E27FC236}">
                <a16:creationId xmlns="" xmlns:a16="http://schemas.microsoft.com/office/drawing/2014/main" id="{C0508FB7-C6C7-41A3-B743-5AE75B5CC2F2}"/>
              </a:ext>
            </a:extLst>
          </p:cNvPr>
          <p:cNvSpPr txBox="1">
            <a:spLocks noChangeArrowheads="1"/>
          </p:cNvSpPr>
          <p:nvPr/>
        </p:nvSpPr>
        <p:spPr bwMode="auto">
          <a:xfrm>
            <a:off x="487363" y="549867"/>
            <a:ext cx="8839200" cy="674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200" b="1">
                <a:solidFill>
                  <a:schemeClr val="tx1"/>
                </a:solidFill>
                <a:latin typeface=".VnTime" pitchFamily="34" charset="0"/>
              </a:defRPr>
            </a:lvl1pPr>
            <a:lvl2pPr marL="742950" indent="-285750" eaLnBrk="0" hangingPunct="0">
              <a:defRPr sz="3200" b="1">
                <a:solidFill>
                  <a:schemeClr val="tx1"/>
                </a:solidFill>
                <a:latin typeface=".VnTime" pitchFamily="34" charset="0"/>
              </a:defRPr>
            </a:lvl2pPr>
            <a:lvl3pPr marL="1143000" indent="-228600" eaLnBrk="0" hangingPunct="0">
              <a:defRPr sz="3200" b="1">
                <a:solidFill>
                  <a:schemeClr val="tx1"/>
                </a:solidFill>
                <a:latin typeface=".VnTime" pitchFamily="34" charset="0"/>
              </a:defRPr>
            </a:lvl3pPr>
            <a:lvl4pPr marL="1600200" indent="-228600" eaLnBrk="0" hangingPunct="0">
              <a:defRPr sz="3200" b="1">
                <a:solidFill>
                  <a:schemeClr val="tx1"/>
                </a:solidFill>
                <a:latin typeface=".VnTime" pitchFamily="34" charset="0"/>
              </a:defRPr>
            </a:lvl4pPr>
            <a:lvl5pPr marL="2057400" indent="-228600" eaLnBrk="0" hangingPunct="0">
              <a:defRPr sz="3200" b="1">
                <a:solidFill>
                  <a:schemeClr val="tx1"/>
                </a:solidFill>
                <a:latin typeface=".VnTime" pitchFamily="34" charset="0"/>
              </a:defRPr>
            </a:lvl5pPr>
            <a:lvl6pPr marL="2514600" indent="-228600" eaLnBrk="0" fontAlgn="base" hangingPunct="0">
              <a:spcBef>
                <a:spcPct val="0"/>
              </a:spcBef>
              <a:spcAft>
                <a:spcPct val="0"/>
              </a:spcAft>
              <a:defRPr sz="3200" b="1">
                <a:solidFill>
                  <a:schemeClr val="tx1"/>
                </a:solidFill>
                <a:latin typeface=".VnTime" pitchFamily="34" charset="0"/>
              </a:defRPr>
            </a:lvl6pPr>
            <a:lvl7pPr marL="2971800" indent="-228600" eaLnBrk="0" fontAlgn="base" hangingPunct="0">
              <a:spcBef>
                <a:spcPct val="0"/>
              </a:spcBef>
              <a:spcAft>
                <a:spcPct val="0"/>
              </a:spcAft>
              <a:defRPr sz="3200" b="1">
                <a:solidFill>
                  <a:schemeClr val="tx1"/>
                </a:solidFill>
                <a:latin typeface=".VnTime" pitchFamily="34" charset="0"/>
              </a:defRPr>
            </a:lvl7pPr>
            <a:lvl8pPr marL="3429000" indent="-228600" eaLnBrk="0" fontAlgn="base" hangingPunct="0">
              <a:spcBef>
                <a:spcPct val="0"/>
              </a:spcBef>
              <a:spcAft>
                <a:spcPct val="0"/>
              </a:spcAft>
              <a:defRPr sz="3200" b="1">
                <a:solidFill>
                  <a:schemeClr val="tx1"/>
                </a:solidFill>
                <a:latin typeface=".VnTime" pitchFamily="34" charset="0"/>
              </a:defRPr>
            </a:lvl8pPr>
            <a:lvl9pPr marL="3886200" indent="-228600" eaLnBrk="0" fontAlgn="base" hangingPunct="0">
              <a:spcBef>
                <a:spcPct val="0"/>
              </a:spcBef>
              <a:spcAft>
                <a:spcPct val="0"/>
              </a:spcAft>
              <a:defRPr sz="3200" b="1">
                <a:solidFill>
                  <a:schemeClr val="tx1"/>
                </a:solidFill>
                <a:latin typeface=".VnTime" pitchFamily="34" charset="0"/>
              </a:defRPr>
            </a:lvl9pPr>
          </a:lstStyle>
          <a:p>
            <a:pPr algn="just" defTabSz="957263">
              <a:lnSpc>
                <a:spcPct val="114000"/>
              </a:lnSpc>
              <a:defRPr/>
            </a:pPr>
            <a:r>
              <a:rPr lang="en-US" sz="3600" dirty="0" err="1">
                <a:solidFill>
                  <a:srgbClr val="0033CC"/>
                </a:solidFill>
                <a:latin typeface="Times New Roman" panose="02020603050405020304" pitchFamily="18" charset="0"/>
                <a:cs typeface="Times New Roman" panose="02020603050405020304" pitchFamily="18" charset="0"/>
              </a:rPr>
              <a:t>Câu</a:t>
            </a:r>
            <a:r>
              <a:rPr lang="en-US" sz="3600" dirty="0">
                <a:solidFill>
                  <a:srgbClr val="0033CC"/>
                </a:solidFill>
                <a:latin typeface="Times New Roman" panose="02020603050405020304" pitchFamily="18" charset="0"/>
                <a:cs typeface="Times New Roman" panose="02020603050405020304" pitchFamily="18" charset="0"/>
              </a:rPr>
              <a:t> 1</a:t>
            </a:r>
            <a:r>
              <a:rPr lang="en-US" sz="3600" dirty="0" smtClean="0">
                <a:solidFill>
                  <a:srgbClr val="0033CC"/>
                </a:solidFill>
                <a:latin typeface="Times New Roman" panose="02020603050405020304" pitchFamily="18" charset="0"/>
                <a:cs typeface="Times New Roman" panose="02020603050405020304" pitchFamily="18" charset="0"/>
              </a:rPr>
              <a:t>:</a:t>
            </a:r>
            <a:endParaRPr lang="en-US" sz="3600" b="0" dirty="0">
              <a:solidFill>
                <a:srgbClr val="0033CC"/>
              </a:solidFill>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 xmlns:a16="http://schemas.microsoft.com/office/drawing/2014/main" id="{FE37635E-CE5D-44EB-9CE1-FCF381A91361}"/>
              </a:ext>
            </a:extLst>
          </p:cNvPr>
          <p:cNvSpPr/>
          <p:nvPr/>
        </p:nvSpPr>
        <p:spPr>
          <a:xfrm>
            <a:off x="218457" y="1573792"/>
            <a:ext cx="8925543" cy="1355499"/>
          </a:xfrm>
          <a:prstGeom prst="rect">
            <a:avLst/>
          </a:prstGeom>
        </p:spPr>
        <p:txBody>
          <a:bodyPr wrap="square">
            <a:spAutoFit/>
          </a:bodyPr>
          <a:lstStyle/>
          <a:p>
            <a:pPr algn="just">
              <a:lnSpc>
                <a:spcPct val="114000"/>
              </a:lnSpc>
            </a:pPr>
            <a:r>
              <a:rPr lang="en-US" altLang="en-US" sz="3600" b="1" dirty="0" err="1">
                <a:latin typeface="Times New Roman" panose="02020603050405020304" pitchFamily="18" charset="0"/>
                <a:cs typeface="Times New Roman" panose="02020603050405020304" pitchFamily="18" charset="0"/>
              </a:rPr>
              <a:t>Trả</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lời</a:t>
            </a:r>
            <a:r>
              <a:rPr lang="en-US" altLang="en-US" sz="3600" b="1" dirty="0">
                <a:latin typeface="Times New Roman" panose="02020603050405020304" pitchFamily="18" charset="0"/>
                <a:cs typeface="Times New Roman" panose="02020603050405020304" pitchFamily="18" charset="0"/>
              </a:rPr>
              <a:t>: </a:t>
            </a:r>
            <a:r>
              <a:rPr lang="en-US" altLang="en-US" sz="3600" dirty="0" err="1" smtClean="0">
                <a:latin typeface="Times New Roman" panose="02020603050405020304" pitchFamily="18" charset="0"/>
                <a:cs typeface="Times New Roman" panose="02020603050405020304" pitchFamily="18" charset="0"/>
              </a:rPr>
              <a:t>Vì</a:t>
            </a:r>
            <a:r>
              <a:rPr lang="en-US" altLang="en-US" sz="3600" dirty="0" smtClean="0">
                <a:latin typeface="Times New Roman" panose="02020603050405020304" pitchFamily="18" charset="0"/>
                <a:cs typeface="Times New Roman" panose="02020603050405020304" pitchFamily="18" charset="0"/>
              </a:rPr>
              <a:t> </a:t>
            </a:r>
            <a:r>
              <a:rPr lang="en-US" altLang="en-US" sz="3600" dirty="0" err="1" smtClean="0">
                <a:latin typeface="Times New Roman" panose="02020603050405020304" pitchFamily="18" charset="0"/>
                <a:cs typeface="Times New Roman" panose="02020603050405020304" pitchFamily="18" charset="0"/>
              </a:rPr>
              <a:t>tất</a:t>
            </a:r>
            <a:r>
              <a:rPr lang="en-US" altLang="en-US" sz="3600" dirty="0" smtClean="0">
                <a:latin typeface="Times New Roman" panose="02020603050405020304" pitchFamily="18" charset="0"/>
                <a:cs typeface="Times New Roman" panose="02020603050405020304" pitchFamily="18" charset="0"/>
              </a:rPr>
              <a:t> </a:t>
            </a:r>
            <a:r>
              <a:rPr lang="en-US" altLang="en-US" sz="3600" dirty="0" err="1" smtClean="0">
                <a:latin typeface="Times New Roman" panose="02020603050405020304" pitchFamily="18" charset="0"/>
                <a:cs typeface="Times New Roman" panose="02020603050405020304" pitchFamily="18" charset="0"/>
              </a:rPr>
              <a:t>cả</a:t>
            </a:r>
            <a:r>
              <a:rPr lang="en-US" altLang="en-US" sz="3600" dirty="0" smtClean="0">
                <a:latin typeface="Times New Roman" panose="02020603050405020304" pitchFamily="18" charset="0"/>
                <a:cs typeface="Times New Roman" panose="02020603050405020304" pitchFamily="18" charset="0"/>
              </a:rPr>
              <a:t> </a:t>
            </a:r>
            <a:r>
              <a:rPr lang="en-US" altLang="en-US" sz="3600" dirty="0" err="1" smtClean="0">
                <a:latin typeface="Times New Roman" panose="02020603050405020304" pitchFamily="18" charset="0"/>
                <a:cs typeface="Times New Roman" panose="02020603050405020304" pitchFamily="18" charset="0"/>
              </a:rPr>
              <a:t>thuyền</a:t>
            </a:r>
            <a:r>
              <a:rPr lang="en-US" altLang="en-US" sz="3600" dirty="0" smtClean="0">
                <a:latin typeface="Times New Roman" panose="02020603050405020304" pitchFamily="18" charset="0"/>
                <a:cs typeface="Times New Roman" panose="02020603050405020304" pitchFamily="18" charset="0"/>
              </a:rPr>
              <a:t> </a:t>
            </a:r>
            <a:r>
              <a:rPr lang="en-US" altLang="en-US" sz="3600" dirty="0" err="1" smtClean="0">
                <a:latin typeface="Times New Roman" panose="02020603050405020304" pitchFamily="18" charset="0"/>
                <a:cs typeface="Times New Roman" panose="02020603050405020304" pitchFamily="18" charset="0"/>
              </a:rPr>
              <a:t>bè</a:t>
            </a:r>
            <a:r>
              <a:rPr lang="en-US" altLang="en-US" sz="3600" dirty="0" smtClean="0">
                <a:latin typeface="Times New Roman" panose="02020603050405020304" pitchFamily="18" charset="0"/>
                <a:cs typeface="Times New Roman" panose="02020603050405020304" pitchFamily="18" charset="0"/>
              </a:rPr>
              <a:t> </a:t>
            </a:r>
            <a:r>
              <a:rPr lang="en-US" altLang="en-US" sz="3600" dirty="0" err="1" smtClean="0">
                <a:latin typeface="Times New Roman" panose="02020603050405020304" pitchFamily="18" charset="0"/>
                <a:cs typeface="Times New Roman" panose="02020603050405020304" pitchFamily="18" charset="0"/>
              </a:rPr>
              <a:t>của</a:t>
            </a:r>
            <a:r>
              <a:rPr lang="en-US" altLang="en-US" sz="3600" dirty="0" smtClean="0">
                <a:latin typeface="Times New Roman" panose="02020603050405020304" pitchFamily="18" charset="0"/>
                <a:cs typeface="Times New Roman" panose="02020603050405020304" pitchFamily="18" charset="0"/>
              </a:rPr>
              <a:t> </a:t>
            </a:r>
            <a:r>
              <a:rPr lang="en-US" altLang="en-US" sz="3600" dirty="0" err="1" smtClean="0">
                <a:latin typeface="Times New Roman" panose="02020603050405020304" pitchFamily="18" charset="0"/>
                <a:cs typeface="Times New Roman" panose="02020603050405020304" pitchFamily="18" charset="0"/>
              </a:rPr>
              <a:t>họ</a:t>
            </a:r>
            <a:r>
              <a:rPr lang="en-US" altLang="en-US" sz="3600" dirty="0" smtClean="0">
                <a:latin typeface="Times New Roman" panose="02020603050405020304" pitchFamily="18" charset="0"/>
                <a:cs typeface="Times New Roman" panose="02020603050405020304" pitchFamily="18" charset="0"/>
              </a:rPr>
              <a:t> </a:t>
            </a:r>
            <a:r>
              <a:rPr lang="en-US" altLang="en-US" sz="3600" dirty="0" err="1" smtClean="0">
                <a:latin typeface="Times New Roman" panose="02020603050405020304" pitchFamily="18" charset="0"/>
                <a:cs typeface="Times New Roman" panose="02020603050405020304" pitchFamily="18" charset="0"/>
              </a:rPr>
              <a:t>bị</a:t>
            </a:r>
            <a:r>
              <a:rPr lang="en-US" altLang="en-US" sz="3600" dirty="0" smtClean="0">
                <a:latin typeface="Times New Roman" panose="02020603050405020304" pitchFamily="18" charset="0"/>
                <a:cs typeface="Times New Roman" panose="02020603050405020304" pitchFamily="18" charset="0"/>
              </a:rPr>
              <a:t> </a:t>
            </a:r>
            <a:r>
              <a:rPr lang="en-US" altLang="en-US" sz="3600" dirty="0" err="1" smtClean="0">
                <a:latin typeface="Times New Roman" panose="02020603050405020304" pitchFamily="18" charset="0"/>
                <a:cs typeface="Times New Roman" panose="02020603050405020304" pitchFamily="18" charset="0"/>
              </a:rPr>
              <a:t>bão</a:t>
            </a:r>
            <a:r>
              <a:rPr lang="en-US" altLang="en-US" sz="3600" dirty="0" smtClean="0">
                <a:latin typeface="Times New Roman" panose="02020603050405020304" pitchFamily="18" charset="0"/>
                <a:cs typeface="Times New Roman" panose="02020603050405020304" pitchFamily="18" charset="0"/>
              </a:rPr>
              <a:t> </a:t>
            </a:r>
            <a:r>
              <a:rPr lang="en-US" altLang="en-US" sz="3600" dirty="0" err="1" smtClean="0">
                <a:latin typeface="Times New Roman" panose="02020603050405020304" pitchFamily="18" charset="0"/>
                <a:cs typeface="Times New Roman" panose="02020603050405020304" pitchFamily="18" charset="0"/>
              </a:rPr>
              <a:t>cuốn</a:t>
            </a:r>
            <a:r>
              <a:rPr lang="en-US" altLang="en-US" sz="3600" dirty="0" smtClean="0">
                <a:latin typeface="Times New Roman" panose="02020603050405020304" pitchFamily="18" charset="0"/>
                <a:cs typeface="Times New Roman" panose="02020603050405020304" pitchFamily="18" charset="0"/>
              </a:rPr>
              <a:t> </a:t>
            </a:r>
            <a:r>
              <a:rPr lang="en-US" altLang="en-US" sz="3600" dirty="0" err="1" smtClean="0">
                <a:latin typeface="Times New Roman" panose="02020603050405020304" pitchFamily="18" charset="0"/>
                <a:cs typeface="Times New Roman" panose="02020603050405020304" pitchFamily="18" charset="0"/>
              </a:rPr>
              <a:t>mất</a:t>
            </a:r>
            <a:r>
              <a:rPr lang="en-US" altLang="en-US" sz="3600" dirty="0" smtClean="0">
                <a:latin typeface="Times New Roman" panose="02020603050405020304" pitchFamily="18" charset="0"/>
                <a:cs typeface="Times New Roman" panose="02020603050405020304" pitchFamily="18" charset="0"/>
              </a:rPr>
              <a:t>.</a:t>
            </a:r>
            <a:endParaRPr lang="en-US" alt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9600397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2019992" y="986360"/>
            <a:ext cx="5421331" cy="2566137"/>
          </a:xfrm>
          <a:prstGeom prst="cloudCallou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957263">
              <a:defRPr/>
            </a:pPr>
            <a:r>
              <a:rPr lang="en-US" sz="2800" dirty="0" err="1">
                <a:solidFill>
                  <a:srgbClr val="0033CC"/>
                </a:solidFill>
                <a:latin typeface="Times New Roman" panose="02020603050405020304" pitchFamily="18" charset="0"/>
                <a:cs typeface="Times New Roman" panose="02020603050405020304" pitchFamily="18" charset="0"/>
              </a:rPr>
              <a:t>Câu</a:t>
            </a:r>
            <a:r>
              <a:rPr lang="en-US" sz="2800" dirty="0">
                <a:solidFill>
                  <a:srgbClr val="0033CC"/>
                </a:solidFill>
                <a:latin typeface="Times New Roman" panose="02020603050405020304" pitchFamily="18" charset="0"/>
                <a:cs typeface="Times New Roman" panose="02020603050405020304" pitchFamily="18" charset="0"/>
              </a:rPr>
              <a:t> 2: </a:t>
            </a:r>
            <a:r>
              <a:rPr lang="en-US" sz="2800" dirty="0" err="1" smtClean="0">
                <a:solidFill>
                  <a:srgbClr val="0033CC"/>
                </a:solidFill>
                <a:latin typeface="Times New Roman" panose="02020603050405020304" pitchFamily="18" charset="0"/>
                <a:cs typeface="Times New Roman" panose="02020603050405020304" pitchFamily="18" charset="0"/>
              </a:rPr>
              <a:t>Vì</a:t>
            </a:r>
            <a:r>
              <a:rPr lang="en-US" sz="2800" dirty="0" smtClean="0">
                <a:solidFill>
                  <a:srgbClr val="0033CC"/>
                </a:solidFill>
                <a:latin typeface="Times New Roman" panose="02020603050405020304" pitchFamily="18" charset="0"/>
                <a:cs typeface="Times New Roman" panose="02020603050405020304" pitchFamily="18" charset="0"/>
              </a:rPr>
              <a:t> </a:t>
            </a:r>
            <a:r>
              <a:rPr lang="en-US" sz="2800" dirty="0" err="1" smtClean="0">
                <a:solidFill>
                  <a:srgbClr val="0033CC"/>
                </a:solidFill>
                <a:latin typeface="Times New Roman" panose="02020603050405020304" pitchFamily="18" charset="0"/>
                <a:cs typeface="Times New Roman" panose="02020603050405020304" pitchFamily="18" charset="0"/>
              </a:rPr>
              <a:t>sao</a:t>
            </a:r>
            <a:r>
              <a:rPr lang="en-US" sz="2800" dirty="0" smtClean="0">
                <a:solidFill>
                  <a:srgbClr val="0033CC"/>
                </a:solidFill>
                <a:latin typeface="Times New Roman" panose="02020603050405020304" pitchFamily="18" charset="0"/>
                <a:cs typeface="Times New Roman" panose="02020603050405020304" pitchFamily="18" charset="0"/>
              </a:rPr>
              <a:t> </a:t>
            </a:r>
            <a:r>
              <a:rPr lang="en-US" sz="2800" dirty="0" err="1" smtClean="0">
                <a:solidFill>
                  <a:srgbClr val="0033CC"/>
                </a:solidFill>
                <a:latin typeface="Times New Roman" panose="02020603050405020304" pitchFamily="18" charset="0"/>
                <a:cs typeface="Times New Roman" panose="02020603050405020304" pitchFamily="18" charset="0"/>
              </a:rPr>
              <a:t>cố</a:t>
            </a:r>
            <a:r>
              <a:rPr lang="en-US" sz="2800" dirty="0" smtClean="0">
                <a:solidFill>
                  <a:srgbClr val="0033CC"/>
                </a:solidFill>
                <a:latin typeface="Times New Roman" panose="02020603050405020304" pitchFamily="18" charset="0"/>
                <a:cs typeface="Times New Roman" panose="02020603050405020304" pitchFamily="18" charset="0"/>
              </a:rPr>
              <a:t> </a:t>
            </a:r>
            <a:r>
              <a:rPr lang="en-US" sz="2800" dirty="0" err="1" smtClean="0">
                <a:solidFill>
                  <a:srgbClr val="0033CC"/>
                </a:solidFill>
                <a:latin typeface="Times New Roman" panose="02020603050405020304" pitchFamily="18" charset="0"/>
                <a:cs typeface="Times New Roman" panose="02020603050405020304" pitchFamily="18" charset="0"/>
              </a:rPr>
              <a:t>Đương</a:t>
            </a:r>
            <a:r>
              <a:rPr lang="en-US" sz="2800" dirty="0" smtClean="0">
                <a:solidFill>
                  <a:srgbClr val="0033CC"/>
                </a:solidFill>
                <a:latin typeface="Times New Roman" panose="02020603050405020304" pitchFamily="18" charset="0"/>
                <a:cs typeface="Times New Roman" panose="02020603050405020304" pitchFamily="18" charset="0"/>
              </a:rPr>
              <a:t> </a:t>
            </a:r>
            <a:r>
              <a:rPr lang="en-US" sz="2800" dirty="0" err="1" smtClean="0">
                <a:solidFill>
                  <a:srgbClr val="0033CC"/>
                </a:solidFill>
                <a:latin typeface="Times New Roman" panose="02020603050405020304" pitchFamily="18" charset="0"/>
                <a:cs typeface="Times New Roman" panose="02020603050405020304" pitchFamily="18" charset="0"/>
              </a:rPr>
              <a:t>có</a:t>
            </a:r>
            <a:r>
              <a:rPr lang="en-US" sz="2800" dirty="0" smtClean="0">
                <a:solidFill>
                  <a:srgbClr val="0033CC"/>
                </a:solidFill>
                <a:latin typeface="Times New Roman" panose="02020603050405020304" pitchFamily="18" charset="0"/>
                <a:cs typeface="Times New Roman" panose="02020603050405020304" pitchFamily="18" charset="0"/>
              </a:rPr>
              <a:t> ý </a:t>
            </a:r>
            <a:r>
              <a:rPr lang="en-US" sz="2800" dirty="0" err="1" smtClean="0">
                <a:solidFill>
                  <a:srgbClr val="0033CC"/>
                </a:solidFill>
                <a:latin typeface="Times New Roman" panose="02020603050405020304" pitchFamily="18" charset="0"/>
                <a:cs typeface="Times New Roman" panose="02020603050405020304" pitchFamily="18" charset="0"/>
              </a:rPr>
              <a:t>định</a:t>
            </a:r>
            <a:r>
              <a:rPr lang="en-US" sz="2800" dirty="0" smtClean="0">
                <a:solidFill>
                  <a:srgbClr val="0033CC"/>
                </a:solidFill>
                <a:latin typeface="Times New Roman" panose="02020603050405020304" pitchFamily="18" charset="0"/>
                <a:cs typeface="Times New Roman" panose="02020603050405020304" pitchFamily="18" charset="0"/>
              </a:rPr>
              <a:t> </a:t>
            </a:r>
            <a:r>
              <a:rPr lang="en-US" sz="2800" dirty="0" err="1" smtClean="0">
                <a:solidFill>
                  <a:srgbClr val="0033CC"/>
                </a:solidFill>
                <a:latin typeface="Times New Roman" panose="02020603050405020304" pitchFamily="18" charset="0"/>
                <a:cs typeface="Times New Roman" panose="02020603050405020304" pitchFamily="18" charset="0"/>
              </a:rPr>
              <a:t>ghép</a:t>
            </a:r>
            <a:r>
              <a:rPr lang="en-US" sz="2800" dirty="0" smtClean="0">
                <a:solidFill>
                  <a:srgbClr val="0033CC"/>
                </a:solidFill>
                <a:latin typeface="Times New Roman" panose="02020603050405020304" pitchFamily="18" charset="0"/>
                <a:cs typeface="Times New Roman" panose="02020603050405020304" pitchFamily="18" charset="0"/>
              </a:rPr>
              <a:t> </a:t>
            </a:r>
            <a:r>
              <a:rPr lang="en-US" sz="2800" dirty="0" err="1" smtClean="0">
                <a:solidFill>
                  <a:srgbClr val="0033CC"/>
                </a:solidFill>
                <a:latin typeface="Times New Roman" panose="02020603050405020304" pitchFamily="18" charset="0"/>
                <a:cs typeface="Times New Roman" panose="02020603050405020304" pitchFamily="18" charset="0"/>
              </a:rPr>
              <a:t>đá</a:t>
            </a:r>
            <a:r>
              <a:rPr lang="en-US" sz="2800" dirty="0" smtClean="0">
                <a:solidFill>
                  <a:srgbClr val="0033CC"/>
                </a:solidFill>
                <a:latin typeface="Times New Roman" panose="02020603050405020304" pitchFamily="18" charset="0"/>
                <a:cs typeface="Times New Roman" panose="02020603050405020304" pitchFamily="18" charset="0"/>
              </a:rPr>
              <a:t> </a:t>
            </a:r>
            <a:r>
              <a:rPr lang="en-US" sz="2800" dirty="0" err="1" smtClean="0">
                <a:solidFill>
                  <a:srgbClr val="0033CC"/>
                </a:solidFill>
                <a:latin typeface="Times New Roman" panose="02020603050405020304" pitchFamily="18" charset="0"/>
                <a:cs typeface="Times New Roman" panose="02020603050405020304" pitchFamily="18" charset="0"/>
              </a:rPr>
              <a:t>thành</a:t>
            </a:r>
            <a:r>
              <a:rPr lang="en-US" sz="2800" dirty="0" smtClean="0">
                <a:solidFill>
                  <a:srgbClr val="0033CC"/>
                </a:solidFill>
                <a:latin typeface="Times New Roman" panose="02020603050405020304" pitchFamily="18" charset="0"/>
                <a:cs typeface="Times New Roman" panose="02020603050405020304" pitchFamily="18" charset="0"/>
              </a:rPr>
              <a:t> </a:t>
            </a:r>
            <a:r>
              <a:rPr lang="en-US" sz="2800" dirty="0" err="1" smtClean="0">
                <a:solidFill>
                  <a:srgbClr val="0033CC"/>
                </a:solidFill>
                <a:latin typeface="Times New Roman" panose="02020603050405020304" pitchFamily="18" charset="0"/>
                <a:cs typeface="Times New Roman" panose="02020603050405020304" pitchFamily="18" charset="0"/>
              </a:rPr>
              <a:t>bậc</a:t>
            </a:r>
            <a:r>
              <a:rPr lang="en-US" sz="2800" dirty="0" smtClean="0">
                <a:solidFill>
                  <a:srgbClr val="0033CC"/>
                </a:solidFill>
                <a:latin typeface="Times New Roman" panose="02020603050405020304" pitchFamily="18" charset="0"/>
                <a:cs typeface="Times New Roman" panose="02020603050405020304" pitchFamily="18" charset="0"/>
              </a:rPr>
              <a:t> </a:t>
            </a:r>
            <a:r>
              <a:rPr lang="en-US" sz="2800" dirty="0" err="1" smtClean="0">
                <a:solidFill>
                  <a:srgbClr val="0033CC"/>
                </a:solidFill>
                <a:latin typeface="Times New Roman" panose="02020603050405020304" pitchFamily="18" charset="0"/>
                <a:cs typeface="Times New Roman" panose="02020603050405020304" pitchFamily="18" charset="0"/>
              </a:rPr>
              <a:t>thang</a:t>
            </a:r>
            <a:r>
              <a:rPr lang="en-US" sz="2800" dirty="0" smtClean="0">
                <a:solidFill>
                  <a:srgbClr val="0033CC"/>
                </a:solidFill>
                <a:latin typeface="Times New Roman" panose="02020603050405020304" pitchFamily="18" charset="0"/>
                <a:cs typeface="Times New Roman" panose="02020603050405020304" pitchFamily="18" charset="0"/>
              </a:rPr>
              <a:t> </a:t>
            </a:r>
            <a:r>
              <a:rPr lang="en-US" sz="2800" dirty="0" err="1" smtClean="0">
                <a:solidFill>
                  <a:srgbClr val="0033CC"/>
                </a:solidFill>
                <a:latin typeface="Times New Roman" panose="02020603050405020304" pitchFamily="18" charset="0"/>
                <a:cs typeface="Times New Roman" panose="02020603050405020304" pitchFamily="18" charset="0"/>
              </a:rPr>
              <a:t>lên</a:t>
            </a:r>
            <a:r>
              <a:rPr lang="en-US" sz="2800" dirty="0" smtClean="0">
                <a:solidFill>
                  <a:srgbClr val="0033CC"/>
                </a:solidFill>
                <a:latin typeface="Times New Roman" panose="02020603050405020304" pitchFamily="18" charset="0"/>
                <a:cs typeface="Times New Roman" panose="02020603050405020304" pitchFamily="18" charset="0"/>
              </a:rPr>
              <a:t> </a:t>
            </a:r>
            <a:r>
              <a:rPr lang="en-US" sz="2800" dirty="0" err="1" smtClean="0">
                <a:solidFill>
                  <a:srgbClr val="0033CC"/>
                </a:solidFill>
                <a:latin typeface="Times New Roman" panose="02020603050405020304" pitchFamily="18" charset="0"/>
                <a:cs typeface="Times New Roman" panose="02020603050405020304" pitchFamily="18" charset="0"/>
              </a:rPr>
              <a:t>núi</a:t>
            </a:r>
            <a:r>
              <a:rPr lang="en-US" sz="2800" dirty="0">
                <a:solidFill>
                  <a:srgbClr val="0033CC"/>
                </a:solidFill>
                <a:latin typeface="Times New Roman" panose="02020603050405020304" pitchFamily="18" charset="0"/>
                <a:cs typeface="Times New Roman" panose="02020603050405020304" pitchFamily="18" charset="0"/>
              </a:rPr>
              <a:t>?</a:t>
            </a: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DFPOP1-W9"/>
              <a:cs typeface="+mn-cs"/>
            </a:endParaRPr>
          </a:p>
        </p:txBody>
      </p:sp>
    </p:spTree>
    <p:extLst>
      <p:ext uri="{BB962C8B-B14F-4D97-AF65-F5344CB8AC3E}">
        <p14:creationId xmlns:p14="http://schemas.microsoft.com/office/powerpoint/2010/main" val="1084495735"/>
      </p:ext>
    </p:extLst>
  </p:cSld>
  <p:clrMapOvr>
    <a:masterClrMapping/>
  </p:clrMapOvr>
  <p:transition spd="slow">
    <p:randomBar dir="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6">
            <a:extLst>
              <a:ext uri="{FF2B5EF4-FFF2-40B4-BE49-F238E27FC236}">
                <a16:creationId xmlns="" xmlns:a16="http://schemas.microsoft.com/office/drawing/2014/main" id="{0932C554-3F67-4F42-B372-EB781478ACAE}"/>
              </a:ext>
            </a:extLst>
          </p:cNvPr>
          <p:cNvSpPr txBox="1">
            <a:spLocks noChangeArrowheads="1"/>
          </p:cNvSpPr>
          <p:nvPr/>
        </p:nvSpPr>
        <p:spPr bwMode="auto">
          <a:xfrm>
            <a:off x="194441" y="586878"/>
            <a:ext cx="8839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200" b="1">
                <a:solidFill>
                  <a:schemeClr val="tx1"/>
                </a:solidFill>
                <a:latin typeface=".VnTime" pitchFamily="34" charset="0"/>
              </a:defRPr>
            </a:lvl1pPr>
            <a:lvl2pPr marL="742950" indent="-285750" eaLnBrk="0" hangingPunct="0">
              <a:defRPr sz="3200" b="1">
                <a:solidFill>
                  <a:schemeClr val="tx1"/>
                </a:solidFill>
                <a:latin typeface=".VnTime" pitchFamily="34" charset="0"/>
              </a:defRPr>
            </a:lvl2pPr>
            <a:lvl3pPr marL="1143000" indent="-228600" eaLnBrk="0" hangingPunct="0">
              <a:defRPr sz="3200" b="1">
                <a:solidFill>
                  <a:schemeClr val="tx1"/>
                </a:solidFill>
                <a:latin typeface=".VnTime" pitchFamily="34" charset="0"/>
              </a:defRPr>
            </a:lvl3pPr>
            <a:lvl4pPr marL="1600200" indent="-228600" eaLnBrk="0" hangingPunct="0">
              <a:defRPr sz="3200" b="1">
                <a:solidFill>
                  <a:schemeClr val="tx1"/>
                </a:solidFill>
                <a:latin typeface=".VnTime" pitchFamily="34" charset="0"/>
              </a:defRPr>
            </a:lvl4pPr>
            <a:lvl5pPr marL="2057400" indent="-228600" eaLnBrk="0" hangingPunct="0">
              <a:defRPr sz="3200" b="1">
                <a:solidFill>
                  <a:schemeClr val="tx1"/>
                </a:solidFill>
                <a:latin typeface=".VnTime" pitchFamily="34" charset="0"/>
              </a:defRPr>
            </a:lvl5pPr>
            <a:lvl6pPr marL="2514600" indent="-228600" eaLnBrk="0" fontAlgn="base" hangingPunct="0">
              <a:spcBef>
                <a:spcPct val="0"/>
              </a:spcBef>
              <a:spcAft>
                <a:spcPct val="0"/>
              </a:spcAft>
              <a:defRPr sz="3200" b="1">
                <a:solidFill>
                  <a:schemeClr val="tx1"/>
                </a:solidFill>
                <a:latin typeface=".VnTime" pitchFamily="34" charset="0"/>
              </a:defRPr>
            </a:lvl6pPr>
            <a:lvl7pPr marL="2971800" indent="-228600" eaLnBrk="0" fontAlgn="base" hangingPunct="0">
              <a:spcBef>
                <a:spcPct val="0"/>
              </a:spcBef>
              <a:spcAft>
                <a:spcPct val="0"/>
              </a:spcAft>
              <a:defRPr sz="3200" b="1">
                <a:solidFill>
                  <a:schemeClr val="tx1"/>
                </a:solidFill>
                <a:latin typeface=".VnTime" pitchFamily="34" charset="0"/>
              </a:defRPr>
            </a:lvl7pPr>
            <a:lvl8pPr marL="3429000" indent="-228600" eaLnBrk="0" fontAlgn="base" hangingPunct="0">
              <a:spcBef>
                <a:spcPct val="0"/>
              </a:spcBef>
              <a:spcAft>
                <a:spcPct val="0"/>
              </a:spcAft>
              <a:defRPr sz="3200" b="1">
                <a:solidFill>
                  <a:schemeClr val="tx1"/>
                </a:solidFill>
                <a:latin typeface=".VnTime" pitchFamily="34" charset="0"/>
              </a:defRPr>
            </a:lvl8pPr>
            <a:lvl9pPr marL="3886200" indent="-228600" eaLnBrk="0" fontAlgn="base" hangingPunct="0">
              <a:spcBef>
                <a:spcPct val="0"/>
              </a:spcBef>
              <a:spcAft>
                <a:spcPct val="0"/>
              </a:spcAft>
              <a:defRPr sz="3200" b="1">
                <a:solidFill>
                  <a:schemeClr val="tx1"/>
                </a:solidFill>
                <a:latin typeface=".VnTime" pitchFamily="34" charset="0"/>
              </a:defRPr>
            </a:lvl9pPr>
          </a:lstStyle>
          <a:p>
            <a:pPr algn="just" defTabSz="957263">
              <a:defRPr/>
            </a:pPr>
            <a:r>
              <a:rPr lang="en-US" sz="3600" dirty="0" err="1">
                <a:solidFill>
                  <a:srgbClr val="0033CC"/>
                </a:solidFill>
                <a:latin typeface="Times New Roman" panose="02020603050405020304" pitchFamily="18" charset="0"/>
                <a:cs typeface="Times New Roman" panose="02020603050405020304" pitchFamily="18" charset="0"/>
              </a:rPr>
              <a:t>Câu</a:t>
            </a:r>
            <a:r>
              <a:rPr lang="en-US" sz="3600" dirty="0">
                <a:solidFill>
                  <a:srgbClr val="0033CC"/>
                </a:solidFill>
                <a:latin typeface="Times New Roman" panose="02020603050405020304" pitchFamily="18" charset="0"/>
                <a:cs typeface="Times New Roman" panose="02020603050405020304" pitchFamily="18" charset="0"/>
              </a:rPr>
              <a:t> 2</a:t>
            </a:r>
            <a:r>
              <a:rPr lang="en-US" sz="3600" dirty="0" smtClean="0">
                <a:solidFill>
                  <a:srgbClr val="0033CC"/>
                </a:solidFill>
                <a:latin typeface="Times New Roman" panose="02020603050405020304" pitchFamily="18" charset="0"/>
                <a:cs typeface="Times New Roman" panose="02020603050405020304" pitchFamily="18" charset="0"/>
              </a:rPr>
              <a:t>:</a:t>
            </a:r>
            <a:endParaRPr lang="en-US" sz="3600" b="0" dirty="0">
              <a:solidFill>
                <a:srgbClr val="0033CC"/>
              </a:solidFill>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 xmlns:a16="http://schemas.microsoft.com/office/drawing/2014/main" id="{2F0793A5-3359-4224-8481-5E401E4410D5}"/>
              </a:ext>
            </a:extLst>
          </p:cNvPr>
          <p:cNvSpPr/>
          <p:nvPr/>
        </p:nvSpPr>
        <p:spPr>
          <a:xfrm>
            <a:off x="61102" y="1305660"/>
            <a:ext cx="3382909" cy="723916"/>
          </a:xfrm>
          <a:prstGeom prst="rect">
            <a:avLst/>
          </a:prstGeom>
        </p:spPr>
        <p:txBody>
          <a:bodyPr wrap="square">
            <a:spAutoFit/>
          </a:bodyPr>
          <a:lstStyle/>
          <a:p>
            <a:pPr algn="just">
              <a:lnSpc>
                <a:spcPct val="114000"/>
              </a:lnSpc>
            </a:pPr>
            <a:r>
              <a:rPr lang="en-US" altLang="en-US" sz="3600" b="1" dirty="0" err="1">
                <a:latin typeface="Times New Roman" panose="02020603050405020304" pitchFamily="18" charset="0"/>
                <a:cs typeface="Times New Roman" panose="02020603050405020304" pitchFamily="18" charset="0"/>
              </a:rPr>
              <a:t>Trả</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lời</a:t>
            </a:r>
            <a:r>
              <a:rPr lang="en-US" altLang="en-US" sz="3600" b="1" dirty="0" smtClean="0">
                <a:latin typeface="Times New Roman" panose="02020603050405020304" pitchFamily="18" charset="0"/>
                <a:cs typeface="Times New Roman" panose="02020603050405020304" pitchFamily="18" charset="0"/>
              </a:rPr>
              <a:t>:</a:t>
            </a:r>
            <a:endParaRPr lang="en-US" altLang="en-US" sz="3600" dirty="0">
              <a:latin typeface="Times New Roman" panose="02020603050405020304" pitchFamily="18" charset="0"/>
              <a:cs typeface="Times New Roman" panose="02020603050405020304" pitchFamily="18" charset="0"/>
            </a:endParaRPr>
          </a:p>
        </p:txBody>
      </p:sp>
      <p:sp>
        <p:nvSpPr>
          <p:cNvPr id="2" name="Rectangle 1"/>
          <p:cNvSpPr/>
          <p:nvPr/>
        </p:nvSpPr>
        <p:spPr>
          <a:xfrm>
            <a:off x="1752556" y="1428195"/>
            <a:ext cx="6933627" cy="1815882"/>
          </a:xfrm>
          <a:prstGeom prst="rect">
            <a:avLst/>
          </a:prstGeom>
        </p:spPr>
        <p:txBody>
          <a:bodyPr wrap="square">
            <a:spAutoFit/>
          </a:bodyPr>
          <a:lstStyle/>
          <a:p>
            <a:pPr algn="just">
              <a:spcAft>
                <a:spcPts val="0"/>
              </a:spcAft>
            </a:pPr>
            <a:r>
              <a:rPr lang="nl-NL" sz="2800" dirty="0" smtClean="0">
                <a:latin typeface="Times New Roman" panose="02020603050405020304" pitchFamily="18" charset="0"/>
                <a:ea typeface="Times New Roman" panose="02020603050405020304" pitchFamily="18" charset="0"/>
              </a:rPr>
              <a:t>Vì Cố </a:t>
            </a:r>
            <a:r>
              <a:rPr lang="nl-NL" sz="2800" dirty="0">
                <a:latin typeface="Times New Roman" panose="02020603050405020304" pitchFamily="18" charset="0"/>
                <a:ea typeface="Times New Roman" panose="02020603050405020304" pitchFamily="18" charset="0"/>
              </a:rPr>
              <a:t>Đương là môt người luôn sẵn lòng đương đầu với khó khăn, bất kể là việc của ai. Thương dân làng phải đi đường vòng rất xa để lên núi ông đã một mình tìm cách làm đường</a:t>
            </a:r>
            <a:r>
              <a:rPr lang="nl-NL" sz="2800" dirty="0" smtClean="0">
                <a:latin typeface="Times New Roman" panose="02020603050405020304" pitchFamily="18" charset="0"/>
                <a:ea typeface="Times New Roman" panose="02020603050405020304" pitchFamily="18" charset="0"/>
              </a:rPr>
              <a:t>.</a:t>
            </a:r>
            <a:endParaRPr lang="vi-VN"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07777557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D924EA9E-748A-483A-A3BC-1D09479CD766}"/>
              </a:ext>
            </a:extLst>
          </p:cNvPr>
          <p:cNvSpPr/>
          <p:nvPr/>
        </p:nvSpPr>
        <p:spPr>
          <a:xfrm>
            <a:off x="186776" y="62786"/>
            <a:ext cx="3923211" cy="653705"/>
          </a:xfrm>
          <a:prstGeom prst="rect">
            <a:avLst/>
          </a:prstGeom>
        </p:spPr>
        <p:txBody>
          <a:bodyPr wrap="square">
            <a:spAutoFit/>
          </a:bodyPr>
          <a:lstStyle/>
          <a:p>
            <a:pPr algn="just">
              <a:lnSpc>
                <a:spcPct val="114000"/>
              </a:lnSpc>
            </a:pPr>
            <a:r>
              <a:rPr lang="en-US" altLang="en-US" sz="3200" b="1" dirty="0" err="1">
                <a:latin typeface="Times New Roman" panose="02020603050405020304" pitchFamily="18" charset="0"/>
                <a:cs typeface="Times New Roman" panose="02020603050405020304" pitchFamily="18" charset="0"/>
              </a:rPr>
              <a:t>Trả</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lời</a:t>
            </a:r>
            <a:r>
              <a:rPr lang="en-US" altLang="en-US" sz="3200" b="1" dirty="0" smtClean="0">
                <a:latin typeface="Times New Roman" panose="02020603050405020304" pitchFamily="18" charset="0"/>
                <a:cs typeface="Times New Roman" panose="02020603050405020304" pitchFamily="18" charset="0"/>
              </a:rPr>
              <a:t>:</a:t>
            </a:r>
            <a:endParaRPr lang="en-US" altLang="en-US" sz="3200" dirty="0">
              <a:latin typeface="Times New Roman" panose="02020603050405020304" pitchFamily="18" charset="0"/>
              <a:cs typeface="Times New Roman" panose="02020603050405020304" pitchFamily="18" charset="0"/>
            </a:endParaRPr>
          </a:p>
        </p:txBody>
      </p:sp>
      <p:sp>
        <p:nvSpPr>
          <p:cNvPr id="6" name="Cloud Callout 5"/>
          <p:cNvSpPr/>
          <p:nvPr/>
        </p:nvSpPr>
        <p:spPr>
          <a:xfrm>
            <a:off x="4173238" y="-130629"/>
            <a:ext cx="4881385" cy="2314365"/>
          </a:xfrm>
          <a:prstGeom prst="cloudCallou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957263">
              <a:defRPr/>
            </a:pPr>
            <a:r>
              <a:rPr lang="en-US" sz="2800" dirty="0" err="1">
                <a:solidFill>
                  <a:srgbClr val="0033CC"/>
                </a:solidFill>
                <a:latin typeface="Times New Roman" panose="02020603050405020304" pitchFamily="18" charset="0"/>
                <a:cs typeface="Times New Roman" panose="02020603050405020304" pitchFamily="18" charset="0"/>
              </a:rPr>
              <a:t>Câu</a:t>
            </a:r>
            <a:r>
              <a:rPr lang="en-US" sz="2800" dirty="0">
                <a:solidFill>
                  <a:srgbClr val="0033CC"/>
                </a:solidFill>
                <a:latin typeface="Times New Roman" panose="02020603050405020304" pitchFamily="18" charset="0"/>
                <a:cs typeface="Times New Roman" panose="02020603050405020304" pitchFamily="18" charset="0"/>
              </a:rPr>
              <a:t> 3: </a:t>
            </a:r>
            <a:r>
              <a:rPr lang="en-US" sz="2800" dirty="0" err="1" smtClean="0">
                <a:solidFill>
                  <a:srgbClr val="0033CC"/>
                </a:solidFill>
                <a:latin typeface="Times New Roman" panose="02020603050405020304" pitchFamily="18" charset="0"/>
                <a:cs typeface="Times New Roman" panose="02020603050405020304" pitchFamily="18" charset="0"/>
              </a:rPr>
              <a:t>Công</a:t>
            </a:r>
            <a:r>
              <a:rPr lang="en-US" sz="2800" dirty="0" smtClean="0">
                <a:solidFill>
                  <a:srgbClr val="0033CC"/>
                </a:solidFill>
                <a:latin typeface="Times New Roman" panose="02020603050405020304" pitchFamily="18" charset="0"/>
                <a:cs typeface="Times New Roman" panose="02020603050405020304" pitchFamily="18" charset="0"/>
              </a:rPr>
              <a:t> </a:t>
            </a:r>
            <a:r>
              <a:rPr lang="en-US" sz="2800" dirty="0" err="1" smtClean="0">
                <a:solidFill>
                  <a:srgbClr val="0033CC"/>
                </a:solidFill>
                <a:latin typeface="Times New Roman" panose="02020603050405020304" pitchFamily="18" charset="0"/>
                <a:cs typeface="Times New Roman" panose="02020603050405020304" pitchFamily="18" charset="0"/>
              </a:rPr>
              <a:t>việc</a:t>
            </a:r>
            <a:r>
              <a:rPr lang="en-US" sz="2800" dirty="0" smtClean="0">
                <a:solidFill>
                  <a:srgbClr val="0033CC"/>
                </a:solidFill>
                <a:latin typeface="Times New Roman" panose="02020603050405020304" pitchFamily="18" charset="0"/>
                <a:cs typeface="Times New Roman" panose="02020603050405020304" pitchFamily="18" charset="0"/>
              </a:rPr>
              <a:t> </a:t>
            </a:r>
            <a:r>
              <a:rPr lang="en-US" sz="2800" dirty="0" err="1" smtClean="0">
                <a:solidFill>
                  <a:srgbClr val="0033CC"/>
                </a:solidFill>
                <a:latin typeface="Times New Roman" panose="02020603050405020304" pitchFamily="18" charset="0"/>
                <a:cs typeface="Times New Roman" panose="02020603050405020304" pitchFamily="18" charset="0"/>
              </a:rPr>
              <a:t>làm</a:t>
            </a:r>
            <a:r>
              <a:rPr lang="en-US" sz="2800" dirty="0" smtClean="0">
                <a:solidFill>
                  <a:srgbClr val="0033CC"/>
                </a:solidFill>
                <a:latin typeface="Times New Roman" panose="02020603050405020304" pitchFamily="18" charset="0"/>
                <a:cs typeface="Times New Roman" panose="02020603050405020304" pitchFamily="18" charset="0"/>
              </a:rPr>
              <a:t> </a:t>
            </a:r>
            <a:r>
              <a:rPr lang="en-US" sz="2800" dirty="0" err="1" smtClean="0">
                <a:solidFill>
                  <a:srgbClr val="0033CC"/>
                </a:solidFill>
                <a:latin typeface="Times New Roman" panose="02020603050405020304" pitchFamily="18" charset="0"/>
                <a:cs typeface="Times New Roman" panose="02020603050405020304" pitchFamily="18" charset="0"/>
              </a:rPr>
              <a:t>đường</a:t>
            </a:r>
            <a:r>
              <a:rPr lang="en-US" sz="2800" dirty="0" smtClean="0">
                <a:solidFill>
                  <a:srgbClr val="0033CC"/>
                </a:solidFill>
                <a:latin typeface="Times New Roman" panose="02020603050405020304" pitchFamily="18" charset="0"/>
                <a:cs typeface="Times New Roman" panose="02020603050405020304" pitchFamily="18" charset="0"/>
              </a:rPr>
              <a:t> </a:t>
            </a:r>
            <a:r>
              <a:rPr lang="en-US" sz="2800" dirty="0" err="1" smtClean="0">
                <a:solidFill>
                  <a:srgbClr val="0033CC"/>
                </a:solidFill>
                <a:latin typeface="Times New Roman" panose="02020603050405020304" pitchFamily="18" charset="0"/>
                <a:cs typeface="Times New Roman" panose="02020603050405020304" pitchFamily="18" charset="0"/>
              </a:rPr>
              <a:t>của</a:t>
            </a:r>
            <a:r>
              <a:rPr lang="en-US" sz="2800" dirty="0" smtClean="0">
                <a:solidFill>
                  <a:srgbClr val="0033CC"/>
                </a:solidFill>
                <a:latin typeface="Times New Roman" panose="02020603050405020304" pitchFamily="18" charset="0"/>
                <a:cs typeface="Times New Roman" panose="02020603050405020304" pitchFamily="18" charset="0"/>
              </a:rPr>
              <a:t> </a:t>
            </a:r>
            <a:r>
              <a:rPr lang="en-US" sz="2800" dirty="0" err="1" smtClean="0">
                <a:solidFill>
                  <a:srgbClr val="0033CC"/>
                </a:solidFill>
                <a:latin typeface="Times New Roman" panose="02020603050405020304" pitchFamily="18" charset="0"/>
                <a:cs typeface="Times New Roman" panose="02020603050405020304" pitchFamily="18" charset="0"/>
              </a:rPr>
              <a:t>cố</a:t>
            </a:r>
            <a:r>
              <a:rPr lang="en-US" sz="2800" dirty="0" smtClean="0">
                <a:solidFill>
                  <a:srgbClr val="0033CC"/>
                </a:solidFill>
                <a:latin typeface="Times New Roman" panose="02020603050405020304" pitchFamily="18" charset="0"/>
                <a:cs typeface="Times New Roman" panose="02020603050405020304" pitchFamily="18" charset="0"/>
              </a:rPr>
              <a:t> </a:t>
            </a:r>
            <a:r>
              <a:rPr lang="en-US" sz="2800" dirty="0" err="1" smtClean="0">
                <a:solidFill>
                  <a:srgbClr val="0033CC"/>
                </a:solidFill>
                <a:latin typeface="Times New Roman" panose="02020603050405020304" pitchFamily="18" charset="0"/>
                <a:cs typeface="Times New Roman" panose="02020603050405020304" pitchFamily="18" charset="0"/>
              </a:rPr>
              <a:t>Đương</a:t>
            </a:r>
            <a:r>
              <a:rPr lang="en-US" sz="2800" dirty="0" smtClean="0">
                <a:solidFill>
                  <a:srgbClr val="0033CC"/>
                </a:solidFill>
                <a:latin typeface="Times New Roman" panose="02020603050405020304" pitchFamily="18" charset="0"/>
                <a:cs typeface="Times New Roman" panose="02020603050405020304" pitchFamily="18" charset="0"/>
              </a:rPr>
              <a:t> </a:t>
            </a:r>
            <a:r>
              <a:rPr lang="en-US" sz="2800" dirty="0" err="1" smtClean="0">
                <a:solidFill>
                  <a:srgbClr val="0033CC"/>
                </a:solidFill>
                <a:latin typeface="Times New Roman" panose="02020603050405020304" pitchFamily="18" charset="0"/>
                <a:cs typeface="Times New Roman" panose="02020603050405020304" pitchFamily="18" charset="0"/>
              </a:rPr>
              <a:t>diễn</a:t>
            </a:r>
            <a:r>
              <a:rPr lang="en-US" sz="2800" dirty="0" smtClean="0">
                <a:solidFill>
                  <a:srgbClr val="0033CC"/>
                </a:solidFill>
                <a:latin typeface="Times New Roman" panose="02020603050405020304" pitchFamily="18" charset="0"/>
                <a:cs typeface="Times New Roman" panose="02020603050405020304" pitchFamily="18" charset="0"/>
              </a:rPr>
              <a:t> </a:t>
            </a:r>
            <a:r>
              <a:rPr lang="en-US" sz="2800" dirty="0" err="1" smtClean="0">
                <a:solidFill>
                  <a:srgbClr val="0033CC"/>
                </a:solidFill>
                <a:latin typeface="Times New Roman" panose="02020603050405020304" pitchFamily="18" charset="0"/>
                <a:cs typeface="Times New Roman" panose="02020603050405020304" pitchFamily="18" charset="0"/>
              </a:rPr>
              <a:t>ra</a:t>
            </a:r>
            <a:r>
              <a:rPr lang="en-US" sz="2800" dirty="0" smtClean="0">
                <a:solidFill>
                  <a:srgbClr val="0033CC"/>
                </a:solidFill>
                <a:latin typeface="Times New Roman" panose="02020603050405020304" pitchFamily="18" charset="0"/>
                <a:cs typeface="Times New Roman" panose="02020603050405020304" pitchFamily="18" charset="0"/>
              </a:rPr>
              <a:t> </a:t>
            </a:r>
            <a:r>
              <a:rPr lang="en-US" sz="2800" dirty="0" err="1" smtClean="0">
                <a:solidFill>
                  <a:srgbClr val="0033CC"/>
                </a:solidFill>
                <a:latin typeface="Times New Roman" panose="02020603050405020304" pitchFamily="18" charset="0"/>
                <a:cs typeface="Times New Roman" panose="02020603050405020304" pitchFamily="18" charset="0"/>
              </a:rPr>
              <a:t>như</a:t>
            </a:r>
            <a:r>
              <a:rPr lang="en-US" sz="2800" dirty="0" smtClean="0">
                <a:solidFill>
                  <a:srgbClr val="0033CC"/>
                </a:solidFill>
                <a:latin typeface="Times New Roman" panose="02020603050405020304" pitchFamily="18" charset="0"/>
                <a:cs typeface="Times New Roman" panose="02020603050405020304" pitchFamily="18" charset="0"/>
              </a:rPr>
              <a:t> </a:t>
            </a:r>
            <a:r>
              <a:rPr lang="en-US" sz="2800" dirty="0" err="1" smtClean="0">
                <a:solidFill>
                  <a:srgbClr val="0033CC"/>
                </a:solidFill>
                <a:latin typeface="Times New Roman" panose="02020603050405020304" pitchFamily="18" charset="0"/>
                <a:cs typeface="Times New Roman" panose="02020603050405020304" pitchFamily="18" charset="0"/>
              </a:rPr>
              <a:t>thế</a:t>
            </a:r>
            <a:r>
              <a:rPr lang="en-US" sz="2800" dirty="0" smtClean="0">
                <a:solidFill>
                  <a:srgbClr val="0033CC"/>
                </a:solidFill>
                <a:latin typeface="Times New Roman" panose="02020603050405020304" pitchFamily="18" charset="0"/>
                <a:cs typeface="Times New Roman" panose="02020603050405020304" pitchFamily="18" charset="0"/>
              </a:rPr>
              <a:t> </a:t>
            </a:r>
            <a:r>
              <a:rPr lang="en-US" sz="2800" dirty="0" err="1" smtClean="0">
                <a:solidFill>
                  <a:srgbClr val="0033CC"/>
                </a:solidFill>
                <a:latin typeface="Times New Roman" panose="02020603050405020304" pitchFamily="18" charset="0"/>
                <a:cs typeface="Times New Roman" panose="02020603050405020304" pitchFamily="18" charset="0"/>
              </a:rPr>
              <a:t>nào</a:t>
            </a:r>
            <a:r>
              <a:rPr lang="en-US" sz="2800" dirty="0" smtClean="0">
                <a:solidFill>
                  <a:srgbClr val="0033CC"/>
                </a:solidFill>
                <a:latin typeface="Times New Roman" panose="02020603050405020304" pitchFamily="18" charset="0"/>
                <a:cs typeface="Times New Roman" panose="02020603050405020304" pitchFamily="18" charset="0"/>
              </a:rPr>
              <a:t>?</a:t>
            </a:r>
            <a:endParaRPr lang="en-US" sz="2800" dirty="0">
              <a:solidFill>
                <a:srgbClr val="0033CC"/>
              </a:solidFill>
              <a:latin typeface="Times New Roman" panose="02020603050405020304" pitchFamily="18" charset="0"/>
              <a:cs typeface="Times New Roman" panose="02020603050405020304" pitchFamily="18" charset="0"/>
            </a:endParaRP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DFPOP1-W9"/>
              <a:cs typeface="+mn-cs"/>
            </a:endParaRPr>
          </a:p>
        </p:txBody>
      </p:sp>
      <p:sp>
        <p:nvSpPr>
          <p:cNvPr id="3" name="Rectangle 2"/>
          <p:cNvSpPr/>
          <p:nvPr/>
        </p:nvSpPr>
        <p:spPr>
          <a:xfrm>
            <a:off x="186776" y="1782823"/>
            <a:ext cx="4606376" cy="2308324"/>
          </a:xfrm>
          <a:prstGeom prst="rect">
            <a:avLst/>
          </a:prstGeom>
        </p:spPr>
        <p:txBody>
          <a:bodyPr wrap="square">
            <a:spAutoFit/>
          </a:bodyPr>
          <a:lstStyle/>
          <a:p>
            <a:pPr algn="just">
              <a:spcAft>
                <a:spcPts val="0"/>
              </a:spcAft>
            </a:pPr>
            <a:r>
              <a:rPr lang="nl-NL" sz="3600" dirty="0" smtClean="0">
                <a:latin typeface="Times New Roman" panose="02020603050405020304" pitchFamily="18" charset="0"/>
                <a:ea typeface="Times New Roman" panose="02020603050405020304" pitchFamily="18" charset="0"/>
              </a:rPr>
              <a:t>Từ </a:t>
            </a:r>
            <a:r>
              <a:rPr lang="nl-NL" sz="3600" dirty="0">
                <a:latin typeface="Times New Roman" panose="02020603050405020304" pitchFamily="18" charset="0"/>
                <a:ea typeface="Times New Roman" panose="02020603050405020304" pitchFamily="18" charset="0"/>
              </a:rPr>
              <a:t>lúc ông làm một mình, tới lúc trong xóm có nhiều người đến làm cùng</a:t>
            </a:r>
            <a:r>
              <a:rPr lang="nl-NL" sz="3600" dirty="0" smtClean="0">
                <a:latin typeface="Times New Roman" panose="02020603050405020304" pitchFamily="18" charset="0"/>
                <a:ea typeface="Times New Roman" panose="02020603050405020304" pitchFamily="18" charset="0"/>
              </a:rPr>
              <a:t>.</a:t>
            </a:r>
            <a:endParaRPr lang="vi-VN" sz="3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03275755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xit" presetSubtype="0" fill="hold" grpId="1" nodeType="clickEffect">
                                  <p:stCondLst>
                                    <p:cond delay="0"/>
                                  </p:stCondLst>
                                  <p:childTnLst>
                                    <p:set>
                                      <p:cBhvr>
                                        <p:cTn id="13" dur="1" fill="hold">
                                          <p:stCondLst>
                                            <p:cond delay="0"/>
                                          </p:stCondLst>
                                        </p:cTn>
                                        <p:tgtEl>
                                          <p:spTgt spid="6"/>
                                        </p:tgtEl>
                                        <p:attrNameLst>
                                          <p:attrName>style.visibility</p:attrName>
                                        </p:attrNameLst>
                                      </p:cBhvr>
                                      <p:to>
                                        <p:strVal val="hidden"/>
                                      </p:to>
                                    </p:set>
                                  </p:childTnLst>
                                </p:cTn>
                              </p:par>
                              <p:par>
                                <p:cTn id="14" presetID="3" presetClass="entr" presetSubtype="1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linds(horizontal)">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animBg="1"/>
      <p:bldP spid="6" grpId="1" animBg="1"/>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1115784" y="289795"/>
            <a:ext cx="6680678" cy="2566137"/>
          </a:xfrm>
          <a:prstGeom prst="cloudCallou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957263">
              <a:defRPr/>
            </a:pPr>
            <a:r>
              <a:rPr lang="en-US" sz="2800" b="1" dirty="0" err="1">
                <a:solidFill>
                  <a:srgbClr val="0033CC"/>
                </a:solidFill>
                <a:latin typeface="Times New Roman" panose="02020603050405020304" pitchFamily="18" charset="0"/>
                <a:cs typeface="Times New Roman" panose="02020603050405020304" pitchFamily="18" charset="0"/>
              </a:rPr>
              <a:t>Câu</a:t>
            </a:r>
            <a:r>
              <a:rPr lang="en-US" sz="2800" b="1" dirty="0">
                <a:solidFill>
                  <a:srgbClr val="0033CC"/>
                </a:solidFill>
                <a:latin typeface="Times New Roman" panose="02020603050405020304" pitchFamily="18" charset="0"/>
                <a:cs typeface="Times New Roman" panose="02020603050405020304" pitchFamily="18" charset="0"/>
              </a:rPr>
              <a:t> </a:t>
            </a:r>
            <a:r>
              <a:rPr lang="en-US" sz="2800" b="1" dirty="0" smtClean="0">
                <a:solidFill>
                  <a:srgbClr val="0033CC"/>
                </a:solidFill>
                <a:latin typeface="Times New Roman" panose="02020603050405020304" pitchFamily="18" charset="0"/>
                <a:cs typeface="Times New Roman" panose="02020603050405020304" pitchFamily="18" charset="0"/>
              </a:rPr>
              <a:t>4:</a:t>
            </a:r>
            <a:r>
              <a:rPr lang="vi-VN" sz="2800" b="1" dirty="0" smtClean="0">
                <a:solidFill>
                  <a:srgbClr val="0033CC"/>
                </a:solidFill>
                <a:latin typeface="Times New Roman" panose="02020603050405020304" pitchFamily="18" charset="0"/>
                <a:cs typeface="Times New Roman" panose="02020603050405020304" pitchFamily="18" charset="0"/>
              </a:rPr>
              <a:t> </a:t>
            </a:r>
            <a:r>
              <a:rPr lang="vi-VN" sz="2800" dirty="0" smtClean="0">
                <a:solidFill>
                  <a:srgbClr val="0033CC"/>
                </a:solidFill>
              </a:rPr>
              <a:t>Hình </a:t>
            </a:r>
            <a:r>
              <a:rPr lang="vi-VN" sz="2800" dirty="0">
                <a:solidFill>
                  <a:srgbClr val="0033CC"/>
                </a:solidFill>
              </a:rPr>
              <a:t>ảnh “những bậc đá chạm mây” nói lên điều gì về việc làm của cố Đương</a:t>
            </a:r>
            <a:r>
              <a:rPr lang="vi-VN" sz="2800" dirty="0" smtClean="0">
                <a:solidFill>
                  <a:srgbClr val="0033CC"/>
                </a:solidFill>
              </a:rPr>
              <a:t>?</a:t>
            </a:r>
            <a:endParaRPr lang="en-US" sz="2800" dirty="0">
              <a:solidFill>
                <a:srgbClr val="0033CC"/>
              </a:solidFill>
              <a:latin typeface="Times New Roman" panose="02020603050405020304" pitchFamily="18" charset="0"/>
              <a:cs typeface="Times New Roman" panose="02020603050405020304" pitchFamily="18" charset="0"/>
            </a:endParaRP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DFPOP1-W9"/>
              <a:cs typeface="+mn-cs"/>
            </a:endParaRPr>
          </a:p>
        </p:txBody>
      </p:sp>
      <p:sp>
        <p:nvSpPr>
          <p:cNvPr id="3" name="Rectangle 2"/>
          <p:cNvSpPr/>
          <p:nvPr/>
        </p:nvSpPr>
        <p:spPr>
          <a:xfrm>
            <a:off x="104273" y="3034107"/>
            <a:ext cx="8585963" cy="1754326"/>
          </a:xfrm>
          <a:prstGeom prst="rect">
            <a:avLst/>
          </a:prstGeom>
        </p:spPr>
        <p:txBody>
          <a:bodyPr wrap="square">
            <a:spAutoFit/>
          </a:bodyPr>
          <a:lstStyle/>
          <a:p>
            <a:pPr algn="just">
              <a:spcAft>
                <a:spcPts val="0"/>
              </a:spcAft>
            </a:pPr>
            <a:r>
              <a:rPr lang="vi-VN" sz="3600" dirty="0" smtClean="0">
                <a:latin typeface="Times New Roman" panose="02020603050405020304" pitchFamily="18" charset="0"/>
                <a:ea typeface="Times New Roman" panose="02020603050405020304" pitchFamily="18" charset="0"/>
              </a:rPr>
              <a:t>Con đường lên núi rất cao, điều đó cho thấy công sức lớn lao của cố Đương và người làm đường.</a:t>
            </a:r>
            <a:endParaRPr lang="vi-VN" sz="3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85911900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1888795" y="697582"/>
            <a:ext cx="5421331" cy="2566137"/>
          </a:xfrm>
          <a:prstGeom prst="cloudCallou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957263">
              <a:defRPr/>
            </a:pPr>
            <a:r>
              <a:rPr lang="en-US" sz="2800" b="1" dirty="0" err="1">
                <a:solidFill>
                  <a:srgbClr val="0033CC"/>
                </a:solidFill>
                <a:latin typeface="Times New Roman" panose="02020603050405020304" pitchFamily="18" charset="0"/>
                <a:cs typeface="Times New Roman" panose="02020603050405020304" pitchFamily="18" charset="0"/>
              </a:rPr>
              <a:t>Câu</a:t>
            </a:r>
            <a:r>
              <a:rPr lang="en-US" sz="2800" b="1" dirty="0">
                <a:solidFill>
                  <a:srgbClr val="0033CC"/>
                </a:solidFill>
                <a:latin typeface="Times New Roman" panose="02020603050405020304" pitchFamily="18" charset="0"/>
                <a:cs typeface="Times New Roman" panose="02020603050405020304" pitchFamily="18" charset="0"/>
              </a:rPr>
              <a:t> 5: </a:t>
            </a:r>
            <a:r>
              <a:rPr lang="en-US" sz="2800" dirty="0" err="1" smtClean="0">
                <a:solidFill>
                  <a:srgbClr val="0033CC"/>
                </a:solidFill>
                <a:latin typeface="Times New Roman" panose="02020603050405020304" pitchFamily="18" charset="0"/>
                <a:cs typeface="Times New Roman" panose="02020603050405020304" pitchFamily="18" charset="0"/>
              </a:rPr>
              <a:t>Đóng</a:t>
            </a:r>
            <a:r>
              <a:rPr lang="en-US" sz="2800" dirty="0" smtClean="0">
                <a:solidFill>
                  <a:srgbClr val="0033CC"/>
                </a:solidFill>
                <a:latin typeface="Times New Roman" panose="02020603050405020304" pitchFamily="18" charset="0"/>
                <a:cs typeface="Times New Roman" panose="02020603050405020304" pitchFamily="18" charset="0"/>
              </a:rPr>
              <a:t> </a:t>
            </a:r>
            <a:r>
              <a:rPr lang="en-US" sz="2800" dirty="0" err="1" smtClean="0">
                <a:solidFill>
                  <a:srgbClr val="0033CC"/>
                </a:solidFill>
                <a:latin typeface="Times New Roman" panose="02020603050405020304" pitchFamily="18" charset="0"/>
                <a:cs typeface="Times New Roman" panose="02020603050405020304" pitchFamily="18" charset="0"/>
              </a:rPr>
              <a:t>vai</a:t>
            </a:r>
            <a:r>
              <a:rPr lang="en-US" sz="2800" dirty="0" smtClean="0">
                <a:solidFill>
                  <a:srgbClr val="0033CC"/>
                </a:solidFill>
                <a:latin typeface="Times New Roman" panose="02020603050405020304" pitchFamily="18" charset="0"/>
                <a:cs typeface="Times New Roman" panose="02020603050405020304" pitchFamily="18" charset="0"/>
              </a:rPr>
              <a:t> </a:t>
            </a:r>
            <a:r>
              <a:rPr lang="en-US" sz="2800" dirty="0" err="1" smtClean="0">
                <a:solidFill>
                  <a:srgbClr val="0033CC"/>
                </a:solidFill>
                <a:latin typeface="Times New Roman" panose="02020603050405020304" pitchFamily="18" charset="0"/>
                <a:cs typeface="Times New Roman" panose="02020603050405020304" pitchFamily="18" charset="0"/>
              </a:rPr>
              <a:t>một</a:t>
            </a:r>
            <a:r>
              <a:rPr lang="en-US" sz="2800" dirty="0" smtClean="0">
                <a:solidFill>
                  <a:srgbClr val="0033CC"/>
                </a:solidFill>
                <a:latin typeface="Times New Roman" panose="02020603050405020304" pitchFamily="18" charset="0"/>
                <a:cs typeface="Times New Roman" panose="02020603050405020304" pitchFamily="18" charset="0"/>
              </a:rPr>
              <a:t> </a:t>
            </a:r>
            <a:r>
              <a:rPr lang="en-US" sz="2800" dirty="0" err="1" smtClean="0">
                <a:solidFill>
                  <a:srgbClr val="0033CC"/>
                </a:solidFill>
                <a:latin typeface="Times New Roman" panose="02020603050405020304" pitchFamily="18" charset="0"/>
                <a:cs typeface="Times New Roman" panose="02020603050405020304" pitchFamily="18" charset="0"/>
              </a:rPr>
              <a:t>người</a:t>
            </a:r>
            <a:r>
              <a:rPr lang="en-US" sz="2800" dirty="0" smtClean="0">
                <a:solidFill>
                  <a:srgbClr val="0033CC"/>
                </a:solidFill>
                <a:latin typeface="Times New Roman" panose="02020603050405020304" pitchFamily="18" charset="0"/>
                <a:cs typeface="Times New Roman" panose="02020603050405020304" pitchFamily="18" charset="0"/>
              </a:rPr>
              <a:t> </a:t>
            </a:r>
            <a:r>
              <a:rPr lang="en-US" sz="2800" dirty="0" err="1" smtClean="0">
                <a:solidFill>
                  <a:srgbClr val="0033CC"/>
                </a:solidFill>
                <a:latin typeface="Times New Roman" panose="02020603050405020304" pitchFamily="18" charset="0"/>
                <a:cs typeface="Times New Roman" panose="02020603050405020304" pitchFamily="18" charset="0"/>
              </a:rPr>
              <a:t>dân</a:t>
            </a:r>
            <a:r>
              <a:rPr lang="en-US" sz="2800" dirty="0" smtClean="0">
                <a:solidFill>
                  <a:srgbClr val="0033CC"/>
                </a:solidFill>
                <a:latin typeface="Times New Roman" panose="02020603050405020304" pitchFamily="18" charset="0"/>
                <a:cs typeface="Times New Roman" panose="02020603050405020304" pitchFamily="18" charset="0"/>
              </a:rPr>
              <a:t> </a:t>
            </a:r>
            <a:r>
              <a:rPr lang="en-US" sz="2800" dirty="0" err="1" smtClean="0">
                <a:solidFill>
                  <a:srgbClr val="0033CC"/>
                </a:solidFill>
                <a:latin typeface="Times New Roman" panose="02020603050405020304" pitchFamily="18" charset="0"/>
                <a:cs typeface="Times New Roman" panose="02020603050405020304" pitchFamily="18" charset="0"/>
              </a:rPr>
              <a:t>trong</a:t>
            </a:r>
            <a:r>
              <a:rPr lang="en-US" sz="2800" dirty="0" smtClean="0">
                <a:solidFill>
                  <a:srgbClr val="0033CC"/>
                </a:solidFill>
                <a:latin typeface="Times New Roman" panose="02020603050405020304" pitchFamily="18" charset="0"/>
                <a:cs typeface="Times New Roman" panose="02020603050405020304" pitchFamily="18" charset="0"/>
              </a:rPr>
              <a:t> </a:t>
            </a:r>
            <a:r>
              <a:rPr lang="en-US" sz="2800" dirty="0" err="1" smtClean="0">
                <a:solidFill>
                  <a:srgbClr val="0033CC"/>
                </a:solidFill>
                <a:latin typeface="Times New Roman" panose="02020603050405020304" pitchFamily="18" charset="0"/>
                <a:cs typeface="Times New Roman" panose="02020603050405020304" pitchFamily="18" charset="0"/>
              </a:rPr>
              <a:t>xóm</a:t>
            </a:r>
            <a:r>
              <a:rPr lang="en-US" sz="2800" dirty="0" smtClean="0">
                <a:solidFill>
                  <a:srgbClr val="0033CC"/>
                </a:solidFill>
                <a:latin typeface="Times New Roman" panose="02020603050405020304" pitchFamily="18" charset="0"/>
                <a:cs typeface="Times New Roman" panose="02020603050405020304" pitchFamily="18" charset="0"/>
              </a:rPr>
              <a:t>, </a:t>
            </a:r>
            <a:r>
              <a:rPr lang="en-US" sz="2800" dirty="0" err="1" smtClean="0">
                <a:solidFill>
                  <a:srgbClr val="0033CC"/>
                </a:solidFill>
                <a:latin typeface="Times New Roman" panose="02020603050405020304" pitchFamily="18" charset="0"/>
                <a:cs typeface="Times New Roman" panose="02020603050405020304" pitchFamily="18" charset="0"/>
              </a:rPr>
              <a:t>giới</a:t>
            </a:r>
            <a:r>
              <a:rPr lang="en-US" sz="2800" dirty="0" smtClean="0">
                <a:solidFill>
                  <a:srgbClr val="0033CC"/>
                </a:solidFill>
                <a:latin typeface="Times New Roman" panose="02020603050405020304" pitchFamily="18" charset="0"/>
                <a:cs typeface="Times New Roman" panose="02020603050405020304" pitchFamily="18" charset="0"/>
              </a:rPr>
              <a:t> </a:t>
            </a:r>
            <a:r>
              <a:rPr lang="en-US" sz="2800" dirty="0" err="1" smtClean="0">
                <a:solidFill>
                  <a:srgbClr val="0033CC"/>
                </a:solidFill>
                <a:latin typeface="Times New Roman" panose="02020603050405020304" pitchFamily="18" charset="0"/>
                <a:cs typeface="Times New Roman" panose="02020603050405020304" pitchFamily="18" charset="0"/>
              </a:rPr>
              <a:t>thiệu</a:t>
            </a:r>
            <a:r>
              <a:rPr lang="en-US" sz="2800" dirty="0" smtClean="0">
                <a:solidFill>
                  <a:srgbClr val="0033CC"/>
                </a:solidFill>
                <a:latin typeface="Times New Roman" panose="02020603050405020304" pitchFamily="18" charset="0"/>
                <a:cs typeface="Times New Roman" panose="02020603050405020304" pitchFamily="18" charset="0"/>
              </a:rPr>
              <a:t> </a:t>
            </a:r>
            <a:r>
              <a:rPr lang="en-US" sz="2800" dirty="0" err="1" smtClean="0">
                <a:solidFill>
                  <a:srgbClr val="0033CC"/>
                </a:solidFill>
                <a:latin typeface="Times New Roman" panose="02020603050405020304" pitchFamily="18" charset="0"/>
                <a:cs typeface="Times New Roman" panose="02020603050405020304" pitchFamily="18" charset="0"/>
              </a:rPr>
              <a:t>về</a:t>
            </a:r>
            <a:r>
              <a:rPr lang="en-US" sz="2800" dirty="0" smtClean="0">
                <a:solidFill>
                  <a:srgbClr val="0033CC"/>
                </a:solidFill>
                <a:latin typeface="Times New Roman" panose="02020603050405020304" pitchFamily="18" charset="0"/>
                <a:cs typeface="Times New Roman" panose="02020603050405020304" pitchFamily="18" charset="0"/>
              </a:rPr>
              <a:t> </a:t>
            </a:r>
            <a:r>
              <a:rPr lang="en-US" sz="2800" dirty="0" err="1" smtClean="0">
                <a:solidFill>
                  <a:srgbClr val="0033CC"/>
                </a:solidFill>
                <a:latin typeface="Times New Roman" panose="02020603050405020304" pitchFamily="18" charset="0"/>
                <a:cs typeface="Times New Roman" panose="02020603050405020304" pitchFamily="18" charset="0"/>
              </a:rPr>
              <a:t>cố</a:t>
            </a:r>
            <a:r>
              <a:rPr lang="en-US" sz="2800" dirty="0" smtClean="0">
                <a:solidFill>
                  <a:srgbClr val="0033CC"/>
                </a:solidFill>
                <a:latin typeface="Times New Roman" panose="02020603050405020304" pitchFamily="18" charset="0"/>
                <a:cs typeface="Times New Roman" panose="02020603050405020304" pitchFamily="18" charset="0"/>
              </a:rPr>
              <a:t> </a:t>
            </a:r>
            <a:r>
              <a:rPr lang="en-US" sz="2800" dirty="0" err="1" smtClean="0">
                <a:solidFill>
                  <a:srgbClr val="0033CC"/>
                </a:solidFill>
                <a:latin typeface="Times New Roman" panose="02020603050405020304" pitchFamily="18" charset="0"/>
                <a:cs typeface="Times New Roman" panose="02020603050405020304" pitchFamily="18" charset="0"/>
              </a:rPr>
              <a:t>Đương</a:t>
            </a:r>
            <a:r>
              <a:rPr lang="en-US" sz="2800" dirty="0" smtClean="0">
                <a:solidFill>
                  <a:srgbClr val="0033CC"/>
                </a:solidFill>
                <a:latin typeface="Times New Roman" panose="02020603050405020304" pitchFamily="18" charset="0"/>
                <a:cs typeface="Times New Roman" panose="02020603050405020304" pitchFamily="18" charset="0"/>
              </a:rPr>
              <a:t>?</a:t>
            </a:r>
            <a:endParaRPr lang="en-US" sz="4000" dirty="0">
              <a:solidFill>
                <a:srgbClr val="0033CC"/>
              </a:solidFill>
              <a:latin typeface="Times New Roman" panose="02020603050405020304" pitchFamily="18" charset="0"/>
              <a:cs typeface="Times New Roman" panose="02020603050405020304" pitchFamily="18" charset="0"/>
            </a:endParaRP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DFPOP1-W9"/>
              <a:cs typeface="+mn-cs"/>
            </a:endParaRPr>
          </a:p>
        </p:txBody>
      </p:sp>
    </p:spTree>
    <p:extLst>
      <p:ext uri="{BB962C8B-B14F-4D97-AF65-F5344CB8AC3E}">
        <p14:creationId xmlns:p14="http://schemas.microsoft.com/office/powerpoint/2010/main" val="2158479961"/>
      </p:ext>
    </p:extLst>
  </p:cSld>
  <p:clrMapOvr>
    <a:masterClrMapping/>
  </p:clrMapOvr>
  <p:transition spd="slow">
    <p:randomBar dir="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1888795" y="697582"/>
            <a:ext cx="5421331" cy="2566137"/>
          </a:xfrm>
          <a:prstGeom prst="cloudCallou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957263">
              <a:defRPr/>
            </a:pPr>
            <a:r>
              <a:rPr lang="en-US" sz="2800" b="1" dirty="0" err="1" smtClean="0">
                <a:solidFill>
                  <a:srgbClr val="0033CC"/>
                </a:solidFill>
                <a:latin typeface="Times New Roman" panose="02020603050405020304" pitchFamily="18" charset="0"/>
                <a:cs typeface="Times New Roman" panose="02020603050405020304" pitchFamily="18" charset="0"/>
              </a:rPr>
              <a:t>Nội</a:t>
            </a:r>
            <a:r>
              <a:rPr lang="en-US" sz="2800" b="1" dirty="0" smtClean="0">
                <a:solidFill>
                  <a:srgbClr val="0033CC"/>
                </a:solidFill>
                <a:latin typeface="Times New Roman" panose="02020603050405020304" pitchFamily="18" charset="0"/>
                <a:cs typeface="Times New Roman" panose="02020603050405020304" pitchFamily="18" charset="0"/>
              </a:rPr>
              <a:t> dung </a:t>
            </a:r>
            <a:r>
              <a:rPr lang="en-US" sz="2800" b="1" dirty="0" err="1" smtClean="0">
                <a:solidFill>
                  <a:srgbClr val="0033CC"/>
                </a:solidFill>
                <a:latin typeface="Times New Roman" panose="02020603050405020304" pitchFamily="18" charset="0"/>
                <a:cs typeface="Times New Roman" panose="02020603050405020304" pitchFamily="18" charset="0"/>
              </a:rPr>
              <a:t>bài</a:t>
            </a:r>
            <a:r>
              <a:rPr lang="en-US" sz="2800" b="1" dirty="0" smtClean="0">
                <a:solidFill>
                  <a:srgbClr val="0033CC"/>
                </a:solidFill>
                <a:latin typeface="Times New Roman" panose="02020603050405020304" pitchFamily="18" charset="0"/>
                <a:cs typeface="Times New Roman" panose="02020603050405020304" pitchFamily="18" charset="0"/>
              </a:rPr>
              <a:t> </a:t>
            </a:r>
            <a:r>
              <a:rPr lang="en-US" sz="2800" b="1" dirty="0" err="1" smtClean="0">
                <a:solidFill>
                  <a:srgbClr val="0033CC"/>
                </a:solidFill>
                <a:latin typeface="Times New Roman" panose="02020603050405020304" pitchFamily="18" charset="0"/>
                <a:cs typeface="Times New Roman" panose="02020603050405020304" pitchFamily="18" charset="0"/>
              </a:rPr>
              <a:t>đọc</a:t>
            </a:r>
            <a:r>
              <a:rPr lang="en-US" sz="2800" b="1" dirty="0" smtClean="0">
                <a:solidFill>
                  <a:srgbClr val="0033CC"/>
                </a:solidFill>
                <a:latin typeface="Times New Roman" panose="02020603050405020304" pitchFamily="18" charset="0"/>
                <a:cs typeface="Times New Roman" panose="02020603050405020304" pitchFamily="18" charset="0"/>
              </a:rPr>
              <a:t> </a:t>
            </a:r>
            <a:r>
              <a:rPr lang="en-US" sz="2800" b="1" dirty="0" err="1" smtClean="0">
                <a:solidFill>
                  <a:srgbClr val="0033CC"/>
                </a:solidFill>
                <a:latin typeface="Times New Roman" panose="02020603050405020304" pitchFamily="18" charset="0"/>
                <a:cs typeface="Times New Roman" panose="02020603050405020304" pitchFamily="18" charset="0"/>
              </a:rPr>
              <a:t>muốn</a:t>
            </a:r>
            <a:r>
              <a:rPr lang="en-US" sz="2800" b="1" dirty="0" smtClean="0">
                <a:solidFill>
                  <a:srgbClr val="0033CC"/>
                </a:solidFill>
                <a:latin typeface="Times New Roman" panose="02020603050405020304" pitchFamily="18" charset="0"/>
                <a:cs typeface="Times New Roman" panose="02020603050405020304" pitchFamily="18" charset="0"/>
              </a:rPr>
              <a:t> </a:t>
            </a:r>
            <a:r>
              <a:rPr lang="en-US" sz="2800" b="1" dirty="0" err="1" smtClean="0">
                <a:solidFill>
                  <a:srgbClr val="0033CC"/>
                </a:solidFill>
                <a:latin typeface="Times New Roman" panose="02020603050405020304" pitchFamily="18" charset="0"/>
                <a:cs typeface="Times New Roman" panose="02020603050405020304" pitchFamily="18" charset="0"/>
              </a:rPr>
              <a:t>nói</a:t>
            </a:r>
            <a:r>
              <a:rPr lang="en-US" sz="2800" b="1" dirty="0" smtClean="0">
                <a:solidFill>
                  <a:srgbClr val="0033CC"/>
                </a:solidFill>
                <a:latin typeface="Times New Roman" panose="02020603050405020304" pitchFamily="18" charset="0"/>
                <a:cs typeface="Times New Roman" panose="02020603050405020304" pitchFamily="18" charset="0"/>
              </a:rPr>
              <a:t> </a:t>
            </a:r>
            <a:r>
              <a:rPr lang="en-US" sz="2800" b="1" dirty="0" err="1" smtClean="0">
                <a:solidFill>
                  <a:srgbClr val="0033CC"/>
                </a:solidFill>
                <a:latin typeface="Times New Roman" panose="02020603050405020304" pitchFamily="18" charset="0"/>
                <a:cs typeface="Times New Roman" panose="02020603050405020304" pitchFamily="18" charset="0"/>
              </a:rPr>
              <a:t>điều</a:t>
            </a:r>
            <a:r>
              <a:rPr lang="en-US" sz="2800" b="1" dirty="0" smtClean="0">
                <a:solidFill>
                  <a:srgbClr val="0033CC"/>
                </a:solidFill>
                <a:latin typeface="Times New Roman" panose="02020603050405020304" pitchFamily="18" charset="0"/>
                <a:cs typeface="Times New Roman" panose="02020603050405020304" pitchFamily="18" charset="0"/>
              </a:rPr>
              <a:t> </a:t>
            </a:r>
            <a:r>
              <a:rPr lang="en-US" sz="2800" b="1" dirty="0" err="1" smtClean="0">
                <a:solidFill>
                  <a:srgbClr val="0033CC"/>
                </a:solidFill>
                <a:latin typeface="Times New Roman" panose="02020603050405020304" pitchFamily="18" charset="0"/>
                <a:cs typeface="Times New Roman" panose="02020603050405020304" pitchFamily="18" charset="0"/>
              </a:rPr>
              <a:t>gì</a:t>
            </a:r>
            <a:r>
              <a:rPr lang="en-US" sz="2800" dirty="0" smtClean="0">
                <a:solidFill>
                  <a:srgbClr val="0033CC"/>
                </a:solidFill>
                <a:latin typeface="Times New Roman" panose="02020603050405020304" pitchFamily="18" charset="0"/>
                <a:cs typeface="Times New Roman" panose="02020603050405020304" pitchFamily="18" charset="0"/>
              </a:rPr>
              <a:t>?</a:t>
            </a:r>
            <a:endParaRPr lang="en-US" sz="4000" dirty="0">
              <a:solidFill>
                <a:srgbClr val="0033CC"/>
              </a:solidFill>
              <a:latin typeface="Times New Roman" panose="02020603050405020304" pitchFamily="18" charset="0"/>
              <a:cs typeface="Times New Roman" panose="02020603050405020304" pitchFamily="18" charset="0"/>
            </a:endParaRP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DFPOP1-W9"/>
              <a:cs typeface="+mn-cs"/>
            </a:endParaRPr>
          </a:p>
        </p:txBody>
      </p:sp>
    </p:spTree>
    <p:extLst>
      <p:ext uri="{BB962C8B-B14F-4D97-AF65-F5344CB8AC3E}">
        <p14:creationId xmlns:p14="http://schemas.microsoft.com/office/powerpoint/2010/main" val="1169809048"/>
      </p:ext>
    </p:extLst>
  </p:cSld>
  <p:clrMapOvr>
    <a:masterClrMapping/>
  </p:clrMapOvr>
  <p:transition spd="slow">
    <p:randomBar dir="ver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pattFill prst="pct90">
          <a:fgClr>
            <a:srgbClr val="FFFFCC"/>
          </a:fgClr>
          <a:bgClr>
            <a:srgbClr val="99FF99"/>
          </a:bgClr>
        </a:patt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91859" y="419702"/>
            <a:ext cx="6484883" cy="3839124"/>
          </a:xfrm>
          <a:prstGeom prst="rect">
            <a:avLst/>
          </a:prstGeom>
        </p:spPr>
      </p:pic>
      <p:sp>
        <p:nvSpPr>
          <p:cNvPr id="3" name="TextBox 2"/>
          <p:cNvSpPr txBox="1"/>
          <p:nvPr/>
        </p:nvSpPr>
        <p:spPr>
          <a:xfrm>
            <a:off x="2096812" y="1397876"/>
            <a:ext cx="6074979" cy="2308324"/>
          </a:xfrm>
          <a:prstGeom prst="rect">
            <a:avLst/>
          </a:prstGeom>
          <a:noFill/>
        </p:spPr>
        <p:txBody>
          <a:bodyPr wrap="square" rtlCol="0">
            <a:spAutoFit/>
          </a:bodyPr>
          <a:lstStyle/>
          <a:p>
            <a:r>
              <a:rPr lang="en-US" sz="3600" dirty="0" err="1" smtClean="0">
                <a:solidFill>
                  <a:srgbClr val="FFC000"/>
                </a:solidFill>
                <a:latin typeface="Times New Roman" panose="02020603050405020304" pitchFamily="18" charset="0"/>
                <a:cs typeface="Times New Roman" panose="02020603050405020304" pitchFamily="18" charset="0"/>
              </a:rPr>
              <a:t>Nội</a:t>
            </a:r>
            <a:r>
              <a:rPr lang="en-US" sz="3600" dirty="0" smtClean="0">
                <a:solidFill>
                  <a:srgbClr val="FFC000"/>
                </a:solidFill>
                <a:latin typeface="Times New Roman" panose="02020603050405020304" pitchFamily="18" charset="0"/>
                <a:cs typeface="Times New Roman" panose="02020603050405020304" pitchFamily="18" charset="0"/>
              </a:rPr>
              <a:t> dung: </a:t>
            </a:r>
            <a:r>
              <a:rPr lang="nl-NL" sz="3600" b="1" i="1" dirty="0"/>
              <a:t>Trong cuộc sống, có những người rất đáng trân trọng vì họ biết sống vì cộng đồng</a:t>
            </a:r>
            <a:r>
              <a:rPr lang="vi-VN" sz="3600" b="1" i="1" dirty="0"/>
              <a:t>.</a:t>
            </a:r>
            <a:endParaRPr lang="en-US" sz="3600" dirty="0">
              <a:solidFill>
                <a:srgbClr val="FFC000"/>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0687" y="2926079"/>
            <a:ext cx="1518699" cy="1518699"/>
          </a:xfrm>
          <a:prstGeom prst="rect">
            <a:avLst/>
          </a:prstGeom>
        </p:spPr>
      </p:pic>
    </p:spTree>
    <p:extLst>
      <p:ext uri="{BB962C8B-B14F-4D97-AF65-F5344CB8AC3E}">
        <p14:creationId xmlns:p14="http://schemas.microsoft.com/office/powerpoint/2010/main" val="42487535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inh nen1"/>
          <p:cNvPicPr>
            <a:picLocks noChangeAspect="1" noChangeArrowheads="1"/>
          </p:cNvPicPr>
          <p:nvPr/>
        </p:nvPicPr>
        <p:blipFill>
          <a:blip r:embed="rId2"/>
          <a:srcRect/>
          <a:stretch>
            <a:fillRect/>
          </a:stretch>
        </p:blipFill>
        <p:spPr bwMode="auto">
          <a:xfrm>
            <a:off x="1143000" y="0"/>
            <a:ext cx="6858000" cy="5143500"/>
          </a:xfrm>
          <a:prstGeom prst="rect">
            <a:avLst/>
          </a:prstGeom>
          <a:noFill/>
          <a:ln w="9525">
            <a:noFill/>
            <a:miter lim="800000"/>
            <a:headEnd/>
            <a:tailEnd/>
          </a:ln>
        </p:spPr>
      </p:pic>
      <p:sp>
        <p:nvSpPr>
          <p:cNvPr id="4" name="Text Box 15"/>
          <p:cNvSpPr txBox="1">
            <a:spLocks noChangeArrowheads="1"/>
          </p:cNvSpPr>
          <p:nvPr/>
        </p:nvSpPr>
        <p:spPr bwMode="auto">
          <a:xfrm>
            <a:off x="2082061" y="88597"/>
            <a:ext cx="5829300" cy="415498"/>
          </a:xfrm>
          <a:prstGeom prst="rect">
            <a:avLst/>
          </a:prstGeom>
          <a:noFill/>
          <a:ln w="9525">
            <a:noFill/>
            <a:miter lim="800000"/>
            <a:headEnd/>
            <a:tailEnd/>
          </a:ln>
        </p:spPr>
        <p:txBody>
          <a:bodyPr>
            <a:spAutoFit/>
          </a:bodyPr>
          <a:lstStyle/>
          <a:p>
            <a:pPr>
              <a:spcBef>
                <a:spcPct val="50000"/>
              </a:spcBef>
            </a:pPr>
            <a:r>
              <a:rPr lang="en-US" sz="2100" b="1" dirty="0" err="1" smtClean="0">
                <a:latin typeface="Arial" charset="0"/>
              </a:rPr>
              <a:t>Quan</a:t>
            </a:r>
            <a:r>
              <a:rPr lang="en-US" sz="2100" b="1" dirty="0" smtClean="0">
                <a:latin typeface="Arial" charset="0"/>
              </a:rPr>
              <a:t> </a:t>
            </a:r>
            <a:r>
              <a:rPr lang="en-US" sz="2100" b="1" dirty="0" err="1" smtClean="0">
                <a:latin typeface="Arial" charset="0"/>
              </a:rPr>
              <a:t>sát</a:t>
            </a:r>
            <a:r>
              <a:rPr lang="en-US" sz="2100" b="1" dirty="0" smtClean="0">
                <a:latin typeface="Arial" charset="0"/>
              </a:rPr>
              <a:t> </a:t>
            </a:r>
            <a:r>
              <a:rPr lang="en-US" sz="2100" b="1" dirty="0" err="1" smtClean="0">
                <a:latin typeface="Arial" charset="0"/>
              </a:rPr>
              <a:t>và</a:t>
            </a:r>
            <a:r>
              <a:rPr lang="en-US" sz="2100" b="1" dirty="0" smtClean="0">
                <a:latin typeface="Arial" charset="0"/>
              </a:rPr>
              <a:t> </a:t>
            </a:r>
            <a:r>
              <a:rPr lang="en-US" sz="2100" b="1" dirty="0" err="1" smtClean="0">
                <a:latin typeface="Arial" charset="0"/>
              </a:rPr>
              <a:t>cho</a:t>
            </a:r>
            <a:r>
              <a:rPr lang="en-US" sz="2100" b="1" dirty="0" smtClean="0">
                <a:latin typeface="Arial" charset="0"/>
              </a:rPr>
              <a:t> </a:t>
            </a:r>
            <a:r>
              <a:rPr lang="en-US" sz="2100" b="1" dirty="0" err="1" smtClean="0">
                <a:latin typeface="Arial" charset="0"/>
              </a:rPr>
              <a:t>biết</a:t>
            </a:r>
            <a:r>
              <a:rPr lang="en-US" sz="2100" b="1" dirty="0" smtClean="0">
                <a:latin typeface="Arial" charset="0"/>
              </a:rPr>
              <a:t> </a:t>
            </a:r>
            <a:r>
              <a:rPr lang="en-US" sz="2100" b="1" dirty="0" err="1" smtClean="0">
                <a:latin typeface="Arial" charset="0"/>
              </a:rPr>
              <a:t>Tranh</a:t>
            </a:r>
            <a:r>
              <a:rPr lang="en-US" sz="2100" b="1" dirty="0" smtClean="0">
                <a:latin typeface="Arial" charset="0"/>
              </a:rPr>
              <a:t> </a:t>
            </a:r>
            <a:r>
              <a:rPr lang="en-US" sz="2100" b="1" dirty="0" err="1" smtClean="0">
                <a:latin typeface="Arial" charset="0"/>
              </a:rPr>
              <a:t>vẽ</a:t>
            </a:r>
            <a:r>
              <a:rPr lang="en-US" sz="2100" b="1" dirty="0" smtClean="0">
                <a:latin typeface="Arial" charset="0"/>
              </a:rPr>
              <a:t> </a:t>
            </a:r>
            <a:r>
              <a:rPr lang="en-US" sz="2100" b="1" dirty="0" err="1" smtClean="0">
                <a:latin typeface="Arial" charset="0"/>
              </a:rPr>
              <a:t>gì</a:t>
            </a:r>
            <a:r>
              <a:rPr lang="en-US" sz="2100" b="1" dirty="0">
                <a:latin typeface="Arial" charset="0"/>
              </a:rPr>
              <a:t>?</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8723" y="703636"/>
            <a:ext cx="4652092" cy="4387181"/>
          </a:xfrm>
          <a:prstGeom prst="rect">
            <a:avLst/>
          </a:prstGeom>
        </p:spPr>
      </p:pic>
    </p:spTree>
    <p:extLst>
      <p:ext uri="{BB962C8B-B14F-4D97-AF65-F5344CB8AC3E}">
        <p14:creationId xmlns:p14="http://schemas.microsoft.com/office/powerpoint/2010/main" val="26655260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6"/>
          <p:cNvSpPr txBox="1">
            <a:spLocks noChangeArrowheads="1"/>
          </p:cNvSpPr>
          <p:nvPr/>
        </p:nvSpPr>
        <p:spPr bwMode="auto">
          <a:xfrm>
            <a:off x="129684" y="67294"/>
            <a:ext cx="8839200" cy="986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200" b="1">
                <a:solidFill>
                  <a:schemeClr val="tx1"/>
                </a:solidFill>
                <a:latin typeface=".VnTime" pitchFamily="34" charset="0"/>
              </a:defRPr>
            </a:lvl1pPr>
            <a:lvl2pPr marL="742950" indent="-285750" eaLnBrk="0" hangingPunct="0">
              <a:defRPr sz="3200" b="1">
                <a:solidFill>
                  <a:schemeClr val="tx1"/>
                </a:solidFill>
                <a:latin typeface=".VnTime" pitchFamily="34" charset="0"/>
              </a:defRPr>
            </a:lvl2pPr>
            <a:lvl3pPr marL="1143000" indent="-228600" eaLnBrk="0" hangingPunct="0">
              <a:defRPr sz="3200" b="1">
                <a:solidFill>
                  <a:schemeClr val="tx1"/>
                </a:solidFill>
                <a:latin typeface=".VnTime" pitchFamily="34" charset="0"/>
              </a:defRPr>
            </a:lvl3pPr>
            <a:lvl4pPr marL="1600200" indent="-228600" eaLnBrk="0" hangingPunct="0">
              <a:defRPr sz="3200" b="1">
                <a:solidFill>
                  <a:schemeClr val="tx1"/>
                </a:solidFill>
                <a:latin typeface=".VnTime" pitchFamily="34" charset="0"/>
              </a:defRPr>
            </a:lvl4pPr>
            <a:lvl5pPr marL="2057400" indent="-228600" eaLnBrk="0" hangingPunct="0">
              <a:defRPr sz="3200" b="1">
                <a:solidFill>
                  <a:schemeClr val="tx1"/>
                </a:solidFill>
                <a:latin typeface=".VnTime" pitchFamily="34" charset="0"/>
              </a:defRPr>
            </a:lvl5pPr>
            <a:lvl6pPr marL="2514600" indent="-228600" eaLnBrk="0" fontAlgn="base" hangingPunct="0">
              <a:spcBef>
                <a:spcPct val="0"/>
              </a:spcBef>
              <a:spcAft>
                <a:spcPct val="0"/>
              </a:spcAft>
              <a:defRPr sz="3200" b="1">
                <a:solidFill>
                  <a:schemeClr val="tx1"/>
                </a:solidFill>
                <a:latin typeface=".VnTime" pitchFamily="34" charset="0"/>
              </a:defRPr>
            </a:lvl6pPr>
            <a:lvl7pPr marL="2971800" indent="-228600" eaLnBrk="0" fontAlgn="base" hangingPunct="0">
              <a:spcBef>
                <a:spcPct val="0"/>
              </a:spcBef>
              <a:spcAft>
                <a:spcPct val="0"/>
              </a:spcAft>
              <a:defRPr sz="3200" b="1">
                <a:solidFill>
                  <a:schemeClr val="tx1"/>
                </a:solidFill>
                <a:latin typeface=".VnTime" pitchFamily="34" charset="0"/>
              </a:defRPr>
            </a:lvl7pPr>
            <a:lvl8pPr marL="3429000" indent="-228600" eaLnBrk="0" fontAlgn="base" hangingPunct="0">
              <a:spcBef>
                <a:spcPct val="0"/>
              </a:spcBef>
              <a:spcAft>
                <a:spcPct val="0"/>
              </a:spcAft>
              <a:defRPr sz="3200" b="1">
                <a:solidFill>
                  <a:schemeClr val="tx1"/>
                </a:solidFill>
                <a:latin typeface=".VnTime" pitchFamily="34" charset="0"/>
              </a:defRPr>
            </a:lvl8pPr>
            <a:lvl9pPr marL="3886200" indent="-228600" eaLnBrk="0" fontAlgn="base" hangingPunct="0">
              <a:spcBef>
                <a:spcPct val="0"/>
              </a:spcBef>
              <a:spcAft>
                <a:spcPct val="0"/>
              </a:spcAft>
              <a:defRPr sz="3200" b="1">
                <a:solidFill>
                  <a:schemeClr val="tx1"/>
                </a:solidFill>
                <a:latin typeface=".VnTime" pitchFamily="34" charset="0"/>
              </a:defRPr>
            </a:lvl9pPr>
          </a:lstStyle>
          <a:p>
            <a:pPr algn="ctr" eaLnBrk="1" hangingPunct="1">
              <a:lnSpc>
                <a:spcPct val="150000"/>
              </a:lnSpc>
            </a:pPr>
            <a:r>
              <a:rPr lang="en-US" sz="4400" dirty="0" err="1" smtClean="0">
                <a:solidFill>
                  <a:srgbClr val="0033CC"/>
                </a:solidFill>
                <a:latin typeface="Times New Roman" pitchFamily="18" charset="0"/>
                <a:cs typeface="Times New Roman" pitchFamily="18" charset="0"/>
              </a:rPr>
              <a:t>Luyện</a:t>
            </a:r>
            <a:r>
              <a:rPr lang="en-US" sz="4400" dirty="0" smtClean="0">
                <a:solidFill>
                  <a:srgbClr val="0033CC"/>
                </a:solidFill>
                <a:latin typeface="Times New Roman" pitchFamily="18" charset="0"/>
                <a:cs typeface="Times New Roman" pitchFamily="18" charset="0"/>
              </a:rPr>
              <a:t> </a:t>
            </a:r>
            <a:r>
              <a:rPr lang="en-US" sz="4400" dirty="0" err="1">
                <a:solidFill>
                  <a:srgbClr val="0033CC"/>
                </a:solidFill>
                <a:latin typeface="Times New Roman" pitchFamily="18" charset="0"/>
                <a:cs typeface="Times New Roman" pitchFamily="18" charset="0"/>
              </a:rPr>
              <a:t>đọc</a:t>
            </a:r>
            <a:r>
              <a:rPr lang="en-US" sz="4400" dirty="0">
                <a:solidFill>
                  <a:srgbClr val="0033CC"/>
                </a:solidFill>
                <a:latin typeface="Times New Roman" pitchFamily="18" charset="0"/>
                <a:cs typeface="Times New Roman" pitchFamily="18" charset="0"/>
              </a:rPr>
              <a:t> </a:t>
            </a:r>
            <a:r>
              <a:rPr lang="en-US" sz="4400" dirty="0" err="1">
                <a:solidFill>
                  <a:srgbClr val="0033CC"/>
                </a:solidFill>
                <a:latin typeface="Times New Roman" pitchFamily="18" charset="0"/>
                <a:cs typeface="Times New Roman" pitchFamily="18" charset="0"/>
              </a:rPr>
              <a:t>lại</a:t>
            </a:r>
            <a:endParaRPr lang="en-US" sz="4400" dirty="0">
              <a:solidFill>
                <a:srgbClr val="0033CC"/>
              </a:solidFill>
              <a:latin typeface="Times New Roman" pitchFamily="18" charset="0"/>
              <a:cs typeface="Times New Roman" pitchFamily="18" charset="0"/>
            </a:endParaRPr>
          </a:p>
        </p:txBody>
      </p:sp>
    </p:spTree>
    <p:extLst>
      <p:ext uri="{BB962C8B-B14F-4D97-AF65-F5344CB8AC3E}">
        <p14:creationId xmlns:p14="http://schemas.microsoft.com/office/powerpoint/2010/main" val="107977174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6"/>
          <p:cNvSpPr txBox="1">
            <a:spLocks noChangeArrowheads="1"/>
          </p:cNvSpPr>
          <p:nvPr/>
        </p:nvSpPr>
        <p:spPr bwMode="auto">
          <a:xfrm>
            <a:off x="129684" y="67294"/>
            <a:ext cx="8839200"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200" b="1">
                <a:solidFill>
                  <a:schemeClr val="tx1"/>
                </a:solidFill>
                <a:latin typeface=".VnTime" pitchFamily="34" charset="0"/>
              </a:defRPr>
            </a:lvl1pPr>
            <a:lvl2pPr marL="742950" indent="-285750" eaLnBrk="0" hangingPunct="0">
              <a:defRPr sz="3200" b="1">
                <a:solidFill>
                  <a:schemeClr val="tx1"/>
                </a:solidFill>
                <a:latin typeface=".VnTime" pitchFamily="34" charset="0"/>
              </a:defRPr>
            </a:lvl2pPr>
            <a:lvl3pPr marL="1143000" indent="-228600" eaLnBrk="0" hangingPunct="0">
              <a:defRPr sz="3200" b="1">
                <a:solidFill>
                  <a:schemeClr val="tx1"/>
                </a:solidFill>
                <a:latin typeface=".VnTime" pitchFamily="34" charset="0"/>
              </a:defRPr>
            </a:lvl3pPr>
            <a:lvl4pPr marL="1600200" indent="-228600" eaLnBrk="0" hangingPunct="0">
              <a:defRPr sz="3200" b="1">
                <a:solidFill>
                  <a:schemeClr val="tx1"/>
                </a:solidFill>
                <a:latin typeface=".VnTime" pitchFamily="34" charset="0"/>
              </a:defRPr>
            </a:lvl4pPr>
            <a:lvl5pPr marL="2057400" indent="-228600" eaLnBrk="0" hangingPunct="0">
              <a:defRPr sz="3200" b="1">
                <a:solidFill>
                  <a:schemeClr val="tx1"/>
                </a:solidFill>
                <a:latin typeface=".VnTime" pitchFamily="34" charset="0"/>
              </a:defRPr>
            </a:lvl5pPr>
            <a:lvl6pPr marL="2514600" indent="-228600" eaLnBrk="0" fontAlgn="base" hangingPunct="0">
              <a:spcBef>
                <a:spcPct val="0"/>
              </a:spcBef>
              <a:spcAft>
                <a:spcPct val="0"/>
              </a:spcAft>
              <a:defRPr sz="3200" b="1">
                <a:solidFill>
                  <a:schemeClr val="tx1"/>
                </a:solidFill>
                <a:latin typeface=".VnTime" pitchFamily="34" charset="0"/>
              </a:defRPr>
            </a:lvl6pPr>
            <a:lvl7pPr marL="2971800" indent="-228600" eaLnBrk="0" fontAlgn="base" hangingPunct="0">
              <a:spcBef>
                <a:spcPct val="0"/>
              </a:spcBef>
              <a:spcAft>
                <a:spcPct val="0"/>
              </a:spcAft>
              <a:defRPr sz="3200" b="1">
                <a:solidFill>
                  <a:schemeClr val="tx1"/>
                </a:solidFill>
                <a:latin typeface=".VnTime" pitchFamily="34" charset="0"/>
              </a:defRPr>
            </a:lvl7pPr>
            <a:lvl8pPr marL="3429000" indent="-228600" eaLnBrk="0" fontAlgn="base" hangingPunct="0">
              <a:spcBef>
                <a:spcPct val="0"/>
              </a:spcBef>
              <a:spcAft>
                <a:spcPct val="0"/>
              </a:spcAft>
              <a:defRPr sz="3200" b="1">
                <a:solidFill>
                  <a:schemeClr val="tx1"/>
                </a:solidFill>
                <a:latin typeface=".VnTime" pitchFamily="34" charset="0"/>
              </a:defRPr>
            </a:lvl8pPr>
            <a:lvl9pPr marL="3886200" indent="-228600" eaLnBrk="0" fontAlgn="base" hangingPunct="0">
              <a:spcBef>
                <a:spcPct val="0"/>
              </a:spcBef>
              <a:spcAft>
                <a:spcPct val="0"/>
              </a:spcAft>
              <a:defRPr sz="3200" b="1">
                <a:solidFill>
                  <a:schemeClr val="tx1"/>
                </a:solidFill>
                <a:latin typeface=".VnTime" pitchFamily="34" charset="0"/>
              </a:defRPr>
            </a:lvl9pPr>
          </a:lstStyle>
          <a:p>
            <a:pPr eaLnBrk="1" hangingPunct="1">
              <a:lnSpc>
                <a:spcPct val="150000"/>
              </a:lnSpc>
            </a:pPr>
            <a:r>
              <a:rPr lang="en-US" sz="2800" dirty="0" err="1" smtClean="0">
                <a:solidFill>
                  <a:srgbClr val="0033CC"/>
                </a:solidFill>
                <a:latin typeface="Times New Roman" pitchFamily="18" charset="0"/>
                <a:cs typeface="Times New Roman" pitchFamily="18" charset="0"/>
              </a:rPr>
              <a:t>Bấy</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giờ</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trong</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xóm</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có</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một</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ông</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lão</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nghèo</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Người</a:t>
            </a:r>
            <a:r>
              <a:rPr lang="en-US" sz="2800" dirty="0" smtClean="0">
                <a:solidFill>
                  <a:srgbClr val="0033CC"/>
                </a:solidFill>
                <a:latin typeface="Times New Roman" pitchFamily="18" charset="0"/>
                <a:cs typeface="Times New Roman" pitchFamily="18" charset="0"/>
              </a:rPr>
              <a:t> ta </a:t>
            </a:r>
            <a:r>
              <a:rPr lang="en-US" sz="2800" dirty="0" err="1" smtClean="0">
                <a:solidFill>
                  <a:srgbClr val="0033CC"/>
                </a:solidFill>
                <a:latin typeface="Times New Roman" pitchFamily="18" charset="0"/>
                <a:cs typeface="Times New Roman" pitchFamily="18" charset="0"/>
              </a:rPr>
              <a:t>gọi</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ông</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là</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cố</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Đương</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vì</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hễ</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gặp</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việc</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gì</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khó</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ông</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đều</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đảm</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đương</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gánh</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vác</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Thấy</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lên</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núi</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phải</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đi</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đường</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vòng</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ông</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bàn</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với</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mọi</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người</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ghép</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đá</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thành</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bậc</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thang</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vượt</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dốc</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để</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có</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được</a:t>
            </a:r>
            <a:r>
              <a:rPr lang="en-US" sz="2800" dirty="0" smtClean="0">
                <a:solidFill>
                  <a:srgbClr val="0033CC"/>
                </a:solidFill>
                <a:latin typeface="Times New Roman" pitchFamily="18" charset="0"/>
                <a:cs typeface="Times New Roman" pitchFamily="18" charset="0"/>
              </a:rPr>
              <a:t> con </a:t>
            </a:r>
            <a:r>
              <a:rPr lang="en-US" sz="2800" dirty="0" err="1" smtClean="0">
                <a:solidFill>
                  <a:srgbClr val="0033CC"/>
                </a:solidFill>
                <a:latin typeface="Times New Roman" pitchFamily="18" charset="0"/>
                <a:cs typeface="Times New Roman" pitchFamily="18" charset="0"/>
              </a:rPr>
              <a:t>đường</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ngắn</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như</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mong</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muốn</a:t>
            </a:r>
            <a:r>
              <a:rPr lang="en-US" sz="2800" dirty="0" smtClean="0">
                <a:solidFill>
                  <a:srgbClr val="0033CC"/>
                </a:solidFill>
                <a:latin typeface="Times New Roman" pitchFamily="18" charset="0"/>
                <a:cs typeface="Times New Roman" pitchFamily="18" charset="0"/>
              </a:rPr>
              <a:t>. Ai </a:t>
            </a:r>
            <a:r>
              <a:rPr lang="en-US" sz="2800" dirty="0" err="1" smtClean="0">
                <a:solidFill>
                  <a:srgbClr val="0033CC"/>
                </a:solidFill>
                <a:latin typeface="Times New Roman" pitchFamily="18" charset="0"/>
                <a:cs typeface="Times New Roman" pitchFamily="18" charset="0"/>
              </a:rPr>
              <a:t>nấy</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đều</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lắc</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đầu</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bảo</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việc</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ấy</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khó</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lắm</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không</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làm</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được</a:t>
            </a:r>
            <a:r>
              <a:rPr lang="en-US" sz="2800" dirty="0" smtClean="0">
                <a:solidFill>
                  <a:srgbClr val="0033CC"/>
                </a:solidFill>
                <a:latin typeface="Times New Roman" pitchFamily="18" charset="0"/>
                <a:cs typeface="Times New Roman" pitchFamily="18" charset="0"/>
              </a:rPr>
              <a:t>. </a:t>
            </a:r>
            <a:endParaRPr lang="en-US" sz="2800" dirty="0">
              <a:solidFill>
                <a:srgbClr val="0033CC"/>
              </a:solidFill>
              <a:latin typeface="Times New Roman" pitchFamily="18" charset="0"/>
              <a:cs typeface="Times New Roman" pitchFamily="18" charset="0"/>
            </a:endParaRPr>
          </a:p>
        </p:txBody>
      </p:sp>
      <p:cxnSp>
        <p:nvCxnSpPr>
          <p:cNvPr id="3" name="Straight Connector 2"/>
          <p:cNvCxnSpPr/>
          <p:nvPr/>
        </p:nvCxnSpPr>
        <p:spPr>
          <a:xfrm flipH="1">
            <a:off x="2660697" y="873149"/>
            <a:ext cx="165005" cy="55689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H="1">
            <a:off x="5893181" y="873148"/>
            <a:ext cx="165005" cy="55689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2708823" y="1495562"/>
            <a:ext cx="165005" cy="55689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2660696" y="1495561"/>
            <a:ext cx="165005" cy="55689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7825109" y="1495561"/>
            <a:ext cx="165005" cy="55689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8216995" y="2125579"/>
            <a:ext cx="165005" cy="55689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6601325" y="2716846"/>
            <a:ext cx="165005" cy="55689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6663200" y="2716845"/>
            <a:ext cx="165005" cy="55689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3940628" y="3431865"/>
            <a:ext cx="165005" cy="55689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6615075" y="3377228"/>
            <a:ext cx="165005" cy="55689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6663199" y="3377228"/>
            <a:ext cx="165005" cy="55689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345157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par>
                                <p:cTn id="26" presetID="10" presetClass="entr" presetSubtype="0" fill="hold"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par>
                                <p:cTn id="29" presetID="10"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par>
                                <p:cTn id="32" presetID="10" presetClass="entr" presetSubtype="0" fill="hold"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500"/>
                                        <p:tgtEl>
                                          <p:spTgt spid="14"/>
                                        </p:tgtEl>
                                      </p:cBhvr>
                                    </p:animEffect>
                                  </p:childTnLst>
                                </p:cTn>
                              </p:par>
                              <p:par>
                                <p:cTn id="35" presetID="10" presetClass="entr" presetSubtype="0" fill="hold"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6"/>
          <p:cNvSpPr txBox="1">
            <a:spLocks noChangeArrowheads="1"/>
          </p:cNvSpPr>
          <p:nvPr/>
        </p:nvSpPr>
        <p:spPr bwMode="auto">
          <a:xfrm>
            <a:off x="129684" y="67294"/>
            <a:ext cx="8839200" cy="2002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200" b="1">
                <a:solidFill>
                  <a:schemeClr val="tx1"/>
                </a:solidFill>
                <a:latin typeface=".VnTime" pitchFamily="34" charset="0"/>
              </a:defRPr>
            </a:lvl1pPr>
            <a:lvl2pPr marL="742950" indent="-285750" eaLnBrk="0" hangingPunct="0">
              <a:defRPr sz="3200" b="1">
                <a:solidFill>
                  <a:schemeClr val="tx1"/>
                </a:solidFill>
                <a:latin typeface=".VnTime" pitchFamily="34" charset="0"/>
              </a:defRPr>
            </a:lvl2pPr>
            <a:lvl3pPr marL="1143000" indent="-228600" eaLnBrk="0" hangingPunct="0">
              <a:defRPr sz="3200" b="1">
                <a:solidFill>
                  <a:schemeClr val="tx1"/>
                </a:solidFill>
                <a:latin typeface=".VnTime" pitchFamily="34" charset="0"/>
              </a:defRPr>
            </a:lvl3pPr>
            <a:lvl4pPr marL="1600200" indent="-228600" eaLnBrk="0" hangingPunct="0">
              <a:defRPr sz="3200" b="1">
                <a:solidFill>
                  <a:schemeClr val="tx1"/>
                </a:solidFill>
                <a:latin typeface=".VnTime" pitchFamily="34" charset="0"/>
              </a:defRPr>
            </a:lvl4pPr>
            <a:lvl5pPr marL="2057400" indent="-228600" eaLnBrk="0" hangingPunct="0">
              <a:defRPr sz="3200" b="1">
                <a:solidFill>
                  <a:schemeClr val="tx1"/>
                </a:solidFill>
                <a:latin typeface=".VnTime" pitchFamily="34" charset="0"/>
              </a:defRPr>
            </a:lvl5pPr>
            <a:lvl6pPr marL="2514600" indent="-228600" eaLnBrk="0" fontAlgn="base" hangingPunct="0">
              <a:spcBef>
                <a:spcPct val="0"/>
              </a:spcBef>
              <a:spcAft>
                <a:spcPct val="0"/>
              </a:spcAft>
              <a:defRPr sz="3200" b="1">
                <a:solidFill>
                  <a:schemeClr val="tx1"/>
                </a:solidFill>
                <a:latin typeface=".VnTime" pitchFamily="34" charset="0"/>
              </a:defRPr>
            </a:lvl6pPr>
            <a:lvl7pPr marL="2971800" indent="-228600" eaLnBrk="0" fontAlgn="base" hangingPunct="0">
              <a:spcBef>
                <a:spcPct val="0"/>
              </a:spcBef>
              <a:spcAft>
                <a:spcPct val="0"/>
              </a:spcAft>
              <a:defRPr sz="3200" b="1">
                <a:solidFill>
                  <a:schemeClr val="tx1"/>
                </a:solidFill>
                <a:latin typeface=".VnTime" pitchFamily="34" charset="0"/>
              </a:defRPr>
            </a:lvl7pPr>
            <a:lvl8pPr marL="3429000" indent="-228600" eaLnBrk="0" fontAlgn="base" hangingPunct="0">
              <a:spcBef>
                <a:spcPct val="0"/>
              </a:spcBef>
              <a:spcAft>
                <a:spcPct val="0"/>
              </a:spcAft>
              <a:defRPr sz="3200" b="1">
                <a:solidFill>
                  <a:schemeClr val="tx1"/>
                </a:solidFill>
                <a:latin typeface=".VnTime" pitchFamily="34" charset="0"/>
              </a:defRPr>
            </a:lvl8pPr>
            <a:lvl9pPr marL="3886200" indent="-228600" eaLnBrk="0" fontAlgn="base" hangingPunct="0">
              <a:spcBef>
                <a:spcPct val="0"/>
              </a:spcBef>
              <a:spcAft>
                <a:spcPct val="0"/>
              </a:spcAft>
              <a:defRPr sz="3200" b="1">
                <a:solidFill>
                  <a:schemeClr val="tx1"/>
                </a:solidFill>
                <a:latin typeface=".VnTime" pitchFamily="34" charset="0"/>
              </a:defRPr>
            </a:lvl9pPr>
          </a:lstStyle>
          <a:p>
            <a:pPr algn="ctr" eaLnBrk="1" hangingPunct="1">
              <a:lnSpc>
                <a:spcPct val="150000"/>
              </a:lnSpc>
            </a:pPr>
            <a:r>
              <a:rPr lang="en-US" sz="4400" dirty="0" err="1" smtClean="0">
                <a:solidFill>
                  <a:srgbClr val="0033CC"/>
                </a:solidFill>
                <a:latin typeface="Times New Roman" pitchFamily="18" charset="0"/>
                <a:cs typeface="Times New Roman" pitchFamily="18" charset="0"/>
              </a:rPr>
              <a:t>Nói</a:t>
            </a:r>
            <a:r>
              <a:rPr lang="en-US" sz="4400" dirty="0" smtClean="0">
                <a:solidFill>
                  <a:srgbClr val="0033CC"/>
                </a:solidFill>
                <a:latin typeface="Times New Roman" pitchFamily="18" charset="0"/>
                <a:cs typeface="Times New Roman" pitchFamily="18" charset="0"/>
              </a:rPr>
              <a:t> </a:t>
            </a:r>
            <a:r>
              <a:rPr lang="en-US" sz="4400" dirty="0" err="1" smtClean="0">
                <a:solidFill>
                  <a:srgbClr val="0033CC"/>
                </a:solidFill>
                <a:latin typeface="Times New Roman" pitchFamily="18" charset="0"/>
                <a:cs typeface="Times New Roman" pitchFamily="18" charset="0"/>
              </a:rPr>
              <a:t>và</a:t>
            </a:r>
            <a:r>
              <a:rPr lang="en-US" sz="4400" dirty="0" smtClean="0">
                <a:solidFill>
                  <a:srgbClr val="0033CC"/>
                </a:solidFill>
                <a:latin typeface="Times New Roman" pitchFamily="18" charset="0"/>
                <a:cs typeface="Times New Roman" pitchFamily="18" charset="0"/>
              </a:rPr>
              <a:t> </a:t>
            </a:r>
            <a:r>
              <a:rPr lang="en-US" sz="4400" dirty="0" err="1" smtClean="0">
                <a:solidFill>
                  <a:srgbClr val="0033CC"/>
                </a:solidFill>
                <a:latin typeface="Times New Roman" pitchFamily="18" charset="0"/>
                <a:cs typeface="Times New Roman" pitchFamily="18" charset="0"/>
              </a:rPr>
              <a:t>nghe</a:t>
            </a:r>
            <a:endParaRPr lang="en-US" sz="4400" dirty="0" smtClean="0">
              <a:solidFill>
                <a:srgbClr val="0033CC"/>
              </a:solidFill>
              <a:latin typeface="Times New Roman" pitchFamily="18" charset="0"/>
              <a:cs typeface="Times New Roman" pitchFamily="18" charset="0"/>
            </a:endParaRPr>
          </a:p>
          <a:p>
            <a:pPr algn="ctr" eaLnBrk="1" hangingPunct="1">
              <a:lnSpc>
                <a:spcPct val="150000"/>
              </a:lnSpc>
            </a:pPr>
            <a:r>
              <a:rPr lang="en-US" sz="4400" dirty="0" err="1" smtClean="0">
                <a:solidFill>
                  <a:srgbClr val="0033CC"/>
                </a:solidFill>
                <a:latin typeface="Times New Roman" pitchFamily="18" charset="0"/>
                <a:cs typeface="Times New Roman" pitchFamily="18" charset="0"/>
              </a:rPr>
              <a:t>Những</a:t>
            </a:r>
            <a:r>
              <a:rPr lang="en-US" sz="4400" dirty="0" smtClean="0">
                <a:solidFill>
                  <a:srgbClr val="0033CC"/>
                </a:solidFill>
                <a:latin typeface="Times New Roman" pitchFamily="18" charset="0"/>
                <a:cs typeface="Times New Roman" pitchFamily="18" charset="0"/>
              </a:rPr>
              <a:t> </a:t>
            </a:r>
            <a:r>
              <a:rPr lang="en-US" sz="4400" dirty="0" err="1" smtClean="0">
                <a:solidFill>
                  <a:srgbClr val="0033CC"/>
                </a:solidFill>
                <a:latin typeface="Times New Roman" pitchFamily="18" charset="0"/>
                <a:cs typeface="Times New Roman" pitchFamily="18" charset="0"/>
              </a:rPr>
              <a:t>bậc</a:t>
            </a:r>
            <a:r>
              <a:rPr lang="en-US" sz="4400" dirty="0" smtClean="0">
                <a:solidFill>
                  <a:srgbClr val="0033CC"/>
                </a:solidFill>
                <a:latin typeface="Times New Roman" pitchFamily="18" charset="0"/>
                <a:cs typeface="Times New Roman" pitchFamily="18" charset="0"/>
              </a:rPr>
              <a:t> </a:t>
            </a:r>
            <a:r>
              <a:rPr lang="en-US" sz="4400" dirty="0" err="1" smtClean="0">
                <a:solidFill>
                  <a:srgbClr val="0033CC"/>
                </a:solidFill>
                <a:latin typeface="Times New Roman" pitchFamily="18" charset="0"/>
                <a:cs typeface="Times New Roman" pitchFamily="18" charset="0"/>
              </a:rPr>
              <a:t>đá</a:t>
            </a:r>
            <a:r>
              <a:rPr lang="en-US" sz="4400" dirty="0" smtClean="0">
                <a:solidFill>
                  <a:srgbClr val="0033CC"/>
                </a:solidFill>
                <a:latin typeface="Times New Roman" pitchFamily="18" charset="0"/>
                <a:cs typeface="Times New Roman" pitchFamily="18" charset="0"/>
              </a:rPr>
              <a:t> </a:t>
            </a:r>
            <a:r>
              <a:rPr lang="en-US" sz="4400" dirty="0" err="1" smtClean="0">
                <a:solidFill>
                  <a:srgbClr val="0033CC"/>
                </a:solidFill>
                <a:latin typeface="Times New Roman" pitchFamily="18" charset="0"/>
                <a:cs typeface="Times New Roman" pitchFamily="18" charset="0"/>
              </a:rPr>
              <a:t>chạm</a:t>
            </a:r>
            <a:r>
              <a:rPr lang="en-US" sz="4400" dirty="0" smtClean="0">
                <a:solidFill>
                  <a:srgbClr val="0033CC"/>
                </a:solidFill>
                <a:latin typeface="Times New Roman" pitchFamily="18" charset="0"/>
                <a:cs typeface="Times New Roman" pitchFamily="18" charset="0"/>
              </a:rPr>
              <a:t> </a:t>
            </a:r>
            <a:r>
              <a:rPr lang="en-US" sz="4400" dirty="0" err="1" smtClean="0">
                <a:solidFill>
                  <a:srgbClr val="0033CC"/>
                </a:solidFill>
                <a:latin typeface="Times New Roman" pitchFamily="18" charset="0"/>
                <a:cs typeface="Times New Roman" pitchFamily="18" charset="0"/>
              </a:rPr>
              <a:t>mây</a:t>
            </a:r>
            <a:endParaRPr lang="en-US" sz="4400" dirty="0">
              <a:solidFill>
                <a:srgbClr val="0033CC"/>
              </a:solidFill>
              <a:latin typeface="Times New Roman" pitchFamily="18" charset="0"/>
              <a:cs typeface="Times New Roman" pitchFamily="18" charset="0"/>
            </a:endParaRPr>
          </a:p>
        </p:txBody>
      </p:sp>
    </p:spTree>
    <p:extLst>
      <p:ext uri="{BB962C8B-B14F-4D97-AF65-F5344CB8AC3E}">
        <p14:creationId xmlns:p14="http://schemas.microsoft.com/office/powerpoint/2010/main" val="272857460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725" y="71438"/>
            <a:ext cx="9279731" cy="5143500"/>
          </a:xfrm>
          <a:prstGeom prst="rect">
            <a:avLst/>
          </a:prstGeom>
        </p:spPr>
      </p:pic>
    </p:spTree>
    <p:extLst>
      <p:ext uri="{BB962C8B-B14F-4D97-AF65-F5344CB8AC3E}">
        <p14:creationId xmlns:p14="http://schemas.microsoft.com/office/powerpoint/2010/main" val="257026848"/>
      </p:ext>
    </p:extLst>
  </p:cSld>
  <p:clrMapOvr>
    <a:masterClrMapping/>
  </p:clrMapOvr>
  <p:transition spd="slow">
    <p:randomBar dir="ver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6"/>
          <p:cNvSpPr txBox="1">
            <a:spLocks noChangeArrowheads="1"/>
          </p:cNvSpPr>
          <p:nvPr/>
        </p:nvSpPr>
        <p:spPr bwMode="auto">
          <a:xfrm>
            <a:off x="129684" y="67294"/>
            <a:ext cx="8839200"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200" b="1">
                <a:solidFill>
                  <a:schemeClr val="tx1"/>
                </a:solidFill>
                <a:latin typeface=".VnTime" pitchFamily="34" charset="0"/>
              </a:defRPr>
            </a:lvl1pPr>
            <a:lvl2pPr marL="742950" indent="-285750" eaLnBrk="0" hangingPunct="0">
              <a:defRPr sz="3200" b="1">
                <a:solidFill>
                  <a:schemeClr val="tx1"/>
                </a:solidFill>
                <a:latin typeface=".VnTime" pitchFamily="34" charset="0"/>
              </a:defRPr>
            </a:lvl2pPr>
            <a:lvl3pPr marL="1143000" indent="-228600" eaLnBrk="0" hangingPunct="0">
              <a:defRPr sz="3200" b="1">
                <a:solidFill>
                  <a:schemeClr val="tx1"/>
                </a:solidFill>
                <a:latin typeface=".VnTime" pitchFamily="34" charset="0"/>
              </a:defRPr>
            </a:lvl3pPr>
            <a:lvl4pPr marL="1600200" indent="-228600" eaLnBrk="0" hangingPunct="0">
              <a:defRPr sz="3200" b="1">
                <a:solidFill>
                  <a:schemeClr val="tx1"/>
                </a:solidFill>
                <a:latin typeface=".VnTime" pitchFamily="34" charset="0"/>
              </a:defRPr>
            </a:lvl4pPr>
            <a:lvl5pPr marL="2057400" indent="-228600" eaLnBrk="0" hangingPunct="0">
              <a:defRPr sz="3200" b="1">
                <a:solidFill>
                  <a:schemeClr val="tx1"/>
                </a:solidFill>
                <a:latin typeface=".VnTime" pitchFamily="34" charset="0"/>
              </a:defRPr>
            </a:lvl5pPr>
            <a:lvl6pPr marL="2514600" indent="-228600" eaLnBrk="0" fontAlgn="base" hangingPunct="0">
              <a:spcBef>
                <a:spcPct val="0"/>
              </a:spcBef>
              <a:spcAft>
                <a:spcPct val="0"/>
              </a:spcAft>
              <a:defRPr sz="3200" b="1">
                <a:solidFill>
                  <a:schemeClr val="tx1"/>
                </a:solidFill>
                <a:latin typeface=".VnTime" pitchFamily="34" charset="0"/>
              </a:defRPr>
            </a:lvl6pPr>
            <a:lvl7pPr marL="2971800" indent="-228600" eaLnBrk="0" fontAlgn="base" hangingPunct="0">
              <a:spcBef>
                <a:spcPct val="0"/>
              </a:spcBef>
              <a:spcAft>
                <a:spcPct val="0"/>
              </a:spcAft>
              <a:defRPr sz="3200" b="1">
                <a:solidFill>
                  <a:schemeClr val="tx1"/>
                </a:solidFill>
                <a:latin typeface=".VnTime" pitchFamily="34" charset="0"/>
              </a:defRPr>
            </a:lvl7pPr>
            <a:lvl8pPr marL="3429000" indent="-228600" eaLnBrk="0" fontAlgn="base" hangingPunct="0">
              <a:spcBef>
                <a:spcPct val="0"/>
              </a:spcBef>
              <a:spcAft>
                <a:spcPct val="0"/>
              </a:spcAft>
              <a:defRPr sz="3200" b="1">
                <a:solidFill>
                  <a:schemeClr val="tx1"/>
                </a:solidFill>
                <a:latin typeface=".VnTime" pitchFamily="34" charset="0"/>
              </a:defRPr>
            </a:lvl8pPr>
            <a:lvl9pPr marL="3886200" indent="-228600" eaLnBrk="0" fontAlgn="base" hangingPunct="0">
              <a:spcBef>
                <a:spcPct val="0"/>
              </a:spcBef>
              <a:spcAft>
                <a:spcPct val="0"/>
              </a:spcAft>
              <a:defRPr sz="3200" b="1">
                <a:solidFill>
                  <a:schemeClr val="tx1"/>
                </a:solidFill>
                <a:latin typeface=".VnTime" pitchFamily="34" charset="0"/>
              </a:defRPr>
            </a:lvl9pPr>
          </a:lstStyle>
          <a:p>
            <a:pPr algn="ctr" eaLnBrk="1" hangingPunct="1">
              <a:lnSpc>
                <a:spcPct val="150000"/>
              </a:lnSpc>
            </a:pPr>
            <a:r>
              <a:rPr lang="en-US" sz="4400" dirty="0" err="1" smtClean="0">
                <a:solidFill>
                  <a:srgbClr val="0033CC"/>
                </a:solidFill>
                <a:latin typeface="Times New Roman" pitchFamily="18" charset="0"/>
                <a:cs typeface="Times New Roman" pitchFamily="18" charset="0"/>
              </a:rPr>
              <a:t>Quan</a:t>
            </a:r>
            <a:r>
              <a:rPr lang="en-US" sz="4400" dirty="0" smtClean="0">
                <a:solidFill>
                  <a:srgbClr val="0033CC"/>
                </a:solidFill>
                <a:latin typeface="Times New Roman" pitchFamily="18" charset="0"/>
                <a:cs typeface="Times New Roman" pitchFamily="18" charset="0"/>
              </a:rPr>
              <a:t> </a:t>
            </a:r>
            <a:r>
              <a:rPr lang="en-US" sz="4400" dirty="0" err="1" smtClean="0">
                <a:solidFill>
                  <a:srgbClr val="0033CC"/>
                </a:solidFill>
                <a:latin typeface="Times New Roman" pitchFamily="18" charset="0"/>
                <a:cs typeface="Times New Roman" pitchFamily="18" charset="0"/>
              </a:rPr>
              <a:t>sát</a:t>
            </a:r>
            <a:r>
              <a:rPr lang="en-US" sz="4400" dirty="0" smtClean="0">
                <a:solidFill>
                  <a:srgbClr val="0033CC"/>
                </a:solidFill>
                <a:latin typeface="Times New Roman" pitchFamily="18" charset="0"/>
                <a:cs typeface="Times New Roman" pitchFamily="18" charset="0"/>
              </a:rPr>
              <a:t> </a:t>
            </a:r>
            <a:r>
              <a:rPr lang="en-US" sz="4400" dirty="0" err="1" smtClean="0">
                <a:solidFill>
                  <a:srgbClr val="0033CC"/>
                </a:solidFill>
                <a:latin typeface="Times New Roman" pitchFamily="18" charset="0"/>
                <a:cs typeface="Times New Roman" pitchFamily="18" charset="0"/>
              </a:rPr>
              <a:t>tranh</a:t>
            </a:r>
            <a:r>
              <a:rPr lang="en-US" sz="4400" dirty="0" smtClean="0">
                <a:solidFill>
                  <a:srgbClr val="0033CC"/>
                </a:solidFill>
                <a:latin typeface="Times New Roman" pitchFamily="18" charset="0"/>
                <a:cs typeface="Times New Roman" pitchFamily="18" charset="0"/>
              </a:rPr>
              <a:t> minh </a:t>
            </a:r>
            <a:r>
              <a:rPr lang="en-US" sz="4400" dirty="0" err="1" smtClean="0">
                <a:solidFill>
                  <a:srgbClr val="0033CC"/>
                </a:solidFill>
                <a:latin typeface="Times New Roman" pitchFamily="18" charset="0"/>
                <a:cs typeface="Times New Roman" pitchFamily="18" charset="0"/>
              </a:rPr>
              <a:t>họa</a:t>
            </a:r>
            <a:r>
              <a:rPr lang="en-US" sz="4400" dirty="0" smtClean="0">
                <a:solidFill>
                  <a:srgbClr val="0033CC"/>
                </a:solidFill>
                <a:latin typeface="Times New Roman" pitchFamily="18" charset="0"/>
                <a:cs typeface="Times New Roman" pitchFamily="18" charset="0"/>
              </a:rPr>
              <a:t>, </a:t>
            </a:r>
            <a:r>
              <a:rPr lang="en-US" sz="4400" dirty="0" err="1" smtClean="0">
                <a:solidFill>
                  <a:srgbClr val="0033CC"/>
                </a:solidFill>
                <a:latin typeface="Times New Roman" pitchFamily="18" charset="0"/>
                <a:cs typeface="Times New Roman" pitchFamily="18" charset="0"/>
              </a:rPr>
              <a:t>nói</a:t>
            </a:r>
            <a:r>
              <a:rPr lang="en-US" sz="4400" dirty="0" smtClean="0">
                <a:solidFill>
                  <a:srgbClr val="0033CC"/>
                </a:solidFill>
                <a:latin typeface="Times New Roman" pitchFamily="18" charset="0"/>
                <a:cs typeface="Times New Roman" pitchFamily="18" charset="0"/>
              </a:rPr>
              <a:t> </a:t>
            </a:r>
            <a:r>
              <a:rPr lang="en-US" sz="4400" dirty="0" err="1" smtClean="0">
                <a:solidFill>
                  <a:srgbClr val="0033CC"/>
                </a:solidFill>
                <a:latin typeface="Times New Roman" pitchFamily="18" charset="0"/>
                <a:cs typeface="Times New Roman" pitchFamily="18" charset="0"/>
              </a:rPr>
              <a:t>về</a:t>
            </a:r>
            <a:r>
              <a:rPr lang="en-US" sz="4400" dirty="0" smtClean="0">
                <a:solidFill>
                  <a:srgbClr val="0033CC"/>
                </a:solidFill>
                <a:latin typeface="Times New Roman" pitchFamily="18" charset="0"/>
                <a:cs typeface="Times New Roman" pitchFamily="18" charset="0"/>
              </a:rPr>
              <a:t> </a:t>
            </a:r>
            <a:r>
              <a:rPr lang="en-US" sz="4400" dirty="0" err="1" smtClean="0">
                <a:solidFill>
                  <a:srgbClr val="0033CC"/>
                </a:solidFill>
                <a:latin typeface="Times New Roman" pitchFamily="18" charset="0"/>
                <a:cs typeface="Times New Roman" pitchFamily="18" charset="0"/>
              </a:rPr>
              <a:t>sự</a:t>
            </a:r>
            <a:r>
              <a:rPr lang="en-US" sz="4400" dirty="0" smtClean="0">
                <a:solidFill>
                  <a:srgbClr val="0033CC"/>
                </a:solidFill>
                <a:latin typeface="Times New Roman" pitchFamily="18" charset="0"/>
                <a:cs typeface="Times New Roman" pitchFamily="18" charset="0"/>
              </a:rPr>
              <a:t> </a:t>
            </a:r>
            <a:r>
              <a:rPr lang="en-US" sz="4400" dirty="0" err="1" smtClean="0">
                <a:solidFill>
                  <a:srgbClr val="0033CC"/>
                </a:solidFill>
                <a:latin typeface="Times New Roman" pitchFamily="18" charset="0"/>
                <a:cs typeface="Times New Roman" pitchFamily="18" charset="0"/>
              </a:rPr>
              <a:t>việc</a:t>
            </a:r>
            <a:r>
              <a:rPr lang="en-US" sz="4400" dirty="0" smtClean="0">
                <a:solidFill>
                  <a:srgbClr val="0033CC"/>
                </a:solidFill>
                <a:latin typeface="Times New Roman" pitchFamily="18" charset="0"/>
                <a:cs typeface="Times New Roman" pitchFamily="18" charset="0"/>
              </a:rPr>
              <a:t> </a:t>
            </a:r>
            <a:r>
              <a:rPr lang="en-US" sz="4400" dirty="0" err="1" smtClean="0">
                <a:solidFill>
                  <a:srgbClr val="0033CC"/>
                </a:solidFill>
                <a:latin typeface="Times New Roman" pitchFamily="18" charset="0"/>
                <a:cs typeface="Times New Roman" pitchFamily="18" charset="0"/>
              </a:rPr>
              <a:t>trong</a:t>
            </a:r>
            <a:r>
              <a:rPr lang="en-US" sz="4400" dirty="0" smtClean="0">
                <a:solidFill>
                  <a:srgbClr val="0033CC"/>
                </a:solidFill>
                <a:latin typeface="Times New Roman" pitchFamily="18" charset="0"/>
                <a:cs typeface="Times New Roman" pitchFamily="18" charset="0"/>
              </a:rPr>
              <a:t> </a:t>
            </a:r>
            <a:r>
              <a:rPr lang="en-US" sz="4400" dirty="0" err="1" smtClean="0">
                <a:solidFill>
                  <a:srgbClr val="0033CC"/>
                </a:solidFill>
                <a:latin typeface="Times New Roman" pitchFamily="18" charset="0"/>
                <a:cs typeface="Times New Roman" pitchFamily="18" charset="0"/>
              </a:rPr>
              <a:t>tranh</a:t>
            </a:r>
            <a:r>
              <a:rPr lang="en-US" sz="4400" dirty="0" smtClean="0">
                <a:solidFill>
                  <a:srgbClr val="0033CC"/>
                </a:solidFill>
                <a:latin typeface="Times New Roman" pitchFamily="18" charset="0"/>
                <a:cs typeface="Times New Roman" pitchFamily="18" charset="0"/>
              </a:rPr>
              <a:t>.</a:t>
            </a:r>
            <a:endParaRPr lang="en-US" sz="4400" dirty="0">
              <a:solidFill>
                <a:srgbClr val="0033CC"/>
              </a:solidFill>
              <a:latin typeface="Times New Roman" pitchFamily="18" charset="0"/>
              <a:cs typeface="Times New Roman" pitchFamily="18" charset="0"/>
            </a:endParaRPr>
          </a:p>
        </p:txBody>
      </p:sp>
    </p:spTree>
    <p:extLst>
      <p:ext uri="{BB962C8B-B14F-4D97-AF65-F5344CB8AC3E}">
        <p14:creationId xmlns:p14="http://schemas.microsoft.com/office/powerpoint/2010/main" val="32969188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57537" y="0"/>
            <a:ext cx="1814513" cy="584775"/>
          </a:xfrm>
          <a:prstGeom prst="rect">
            <a:avLst/>
          </a:prstGeom>
          <a:noFill/>
        </p:spPr>
        <p:txBody>
          <a:bodyPr wrap="square" rtlCol="0">
            <a:spAutoFit/>
          </a:bodyPr>
          <a:lstStyle/>
          <a:p>
            <a:r>
              <a:rPr lang="en-US" sz="3200" dirty="0" err="1" smtClean="0"/>
              <a:t>Tranh</a:t>
            </a:r>
            <a:r>
              <a:rPr lang="en-US" sz="3200" dirty="0" smtClean="0"/>
              <a:t> 1</a:t>
            </a:r>
            <a:endParaRPr lang="vi-VN" sz="32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86310" y="585789"/>
            <a:ext cx="4721659" cy="4557712"/>
          </a:xfrm>
          <a:prstGeom prst="rect">
            <a:avLst/>
          </a:prstGeom>
        </p:spPr>
      </p:pic>
    </p:spTree>
    <p:extLst>
      <p:ext uri="{BB962C8B-B14F-4D97-AF65-F5344CB8AC3E}">
        <p14:creationId xmlns:p14="http://schemas.microsoft.com/office/powerpoint/2010/main" val="158374813"/>
      </p:ext>
    </p:extLst>
  </p:cSld>
  <p:clrMapOvr>
    <a:masterClrMapping/>
  </p:clrMapOvr>
  <p:transition spd="slow">
    <p:randomBar dir="ver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28987" y="-1013"/>
            <a:ext cx="1814513" cy="584775"/>
          </a:xfrm>
          <a:prstGeom prst="rect">
            <a:avLst/>
          </a:prstGeom>
          <a:noFill/>
        </p:spPr>
        <p:txBody>
          <a:bodyPr wrap="square" rtlCol="0">
            <a:spAutoFit/>
          </a:bodyPr>
          <a:lstStyle/>
          <a:p>
            <a:r>
              <a:rPr lang="en-US" sz="3200" dirty="0" err="1" smtClean="0"/>
              <a:t>Tranh</a:t>
            </a:r>
            <a:r>
              <a:rPr lang="en-US" sz="3200" dirty="0" smtClean="0"/>
              <a:t> 2</a:t>
            </a:r>
            <a:endParaRPr lang="vi-VN" sz="32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26532" y="863381"/>
            <a:ext cx="6224462" cy="4321175"/>
          </a:xfrm>
          <a:prstGeom prst="rect">
            <a:avLst/>
          </a:prstGeom>
        </p:spPr>
      </p:pic>
    </p:spTree>
    <p:extLst>
      <p:ext uri="{BB962C8B-B14F-4D97-AF65-F5344CB8AC3E}">
        <p14:creationId xmlns:p14="http://schemas.microsoft.com/office/powerpoint/2010/main" val="3309637534"/>
      </p:ext>
    </p:extLst>
  </p:cSld>
  <p:clrMapOvr>
    <a:masterClrMapping/>
  </p:clrMapOvr>
  <p:transition spd="slow">
    <p:randomBar dir="ver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29000" y="-101"/>
            <a:ext cx="1814513" cy="584775"/>
          </a:xfrm>
          <a:prstGeom prst="rect">
            <a:avLst/>
          </a:prstGeom>
          <a:noFill/>
        </p:spPr>
        <p:txBody>
          <a:bodyPr wrap="square" rtlCol="0">
            <a:spAutoFit/>
          </a:bodyPr>
          <a:lstStyle/>
          <a:p>
            <a:r>
              <a:rPr lang="en-US" sz="3200" dirty="0" err="1" smtClean="0"/>
              <a:t>Tranh</a:t>
            </a:r>
            <a:r>
              <a:rPr lang="en-US" sz="3200" dirty="0" smtClean="0"/>
              <a:t> 3</a:t>
            </a:r>
            <a:endParaRPr lang="vi-VN" sz="32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1111" y="842863"/>
            <a:ext cx="5049770" cy="4300637"/>
          </a:xfrm>
          <a:prstGeom prst="rect">
            <a:avLst/>
          </a:prstGeom>
        </p:spPr>
      </p:pic>
    </p:spTree>
    <p:extLst>
      <p:ext uri="{BB962C8B-B14F-4D97-AF65-F5344CB8AC3E}">
        <p14:creationId xmlns:p14="http://schemas.microsoft.com/office/powerpoint/2010/main" val="3458261344"/>
      </p:ext>
    </p:extLst>
  </p:cSld>
  <p:clrMapOvr>
    <a:masterClrMapping/>
  </p:clrMapOvr>
  <p:transition spd="slow">
    <p:randomBar dir="ver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78969" y="-15300"/>
            <a:ext cx="1814513" cy="584775"/>
          </a:xfrm>
          <a:prstGeom prst="rect">
            <a:avLst/>
          </a:prstGeom>
          <a:noFill/>
        </p:spPr>
        <p:txBody>
          <a:bodyPr wrap="square" rtlCol="0">
            <a:spAutoFit/>
          </a:bodyPr>
          <a:lstStyle/>
          <a:p>
            <a:r>
              <a:rPr lang="en-US" sz="3200" dirty="0" err="1" smtClean="0"/>
              <a:t>Tranh</a:t>
            </a:r>
            <a:r>
              <a:rPr lang="en-US" sz="3200" dirty="0" smtClean="0"/>
              <a:t> 4</a:t>
            </a:r>
            <a:endParaRPr lang="vi-VN" sz="32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2611" y="655200"/>
            <a:ext cx="7467364" cy="4316850"/>
          </a:xfrm>
          <a:prstGeom prst="rect">
            <a:avLst/>
          </a:prstGeom>
        </p:spPr>
      </p:pic>
    </p:spTree>
    <p:extLst>
      <p:ext uri="{BB962C8B-B14F-4D97-AF65-F5344CB8AC3E}">
        <p14:creationId xmlns:p14="http://schemas.microsoft.com/office/powerpoint/2010/main" val="2901245830"/>
      </p:ext>
    </p:extLst>
  </p:cSld>
  <p:clrMapOvr>
    <a:masterClrMapping/>
  </p:clrMapOvr>
  <p:transition spd="slow">
    <p:randomBar dir="ver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6"/>
          <p:cNvSpPr txBox="1">
            <a:spLocks noChangeArrowheads="1"/>
          </p:cNvSpPr>
          <p:nvPr/>
        </p:nvSpPr>
        <p:spPr bwMode="auto">
          <a:xfrm>
            <a:off x="101109" y="1467469"/>
            <a:ext cx="8839200" cy="986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200" b="1">
                <a:solidFill>
                  <a:schemeClr val="tx1"/>
                </a:solidFill>
                <a:latin typeface=".VnTime" pitchFamily="34" charset="0"/>
              </a:defRPr>
            </a:lvl1pPr>
            <a:lvl2pPr marL="742950" indent="-285750" eaLnBrk="0" hangingPunct="0">
              <a:defRPr sz="3200" b="1">
                <a:solidFill>
                  <a:schemeClr val="tx1"/>
                </a:solidFill>
                <a:latin typeface=".VnTime" pitchFamily="34" charset="0"/>
              </a:defRPr>
            </a:lvl2pPr>
            <a:lvl3pPr marL="1143000" indent="-228600" eaLnBrk="0" hangingPunct="0">
              <a:defRPr sz="3200" b="1">
                <a:solidFill>
                  <a:schemeClr val="tx1"/>
                </a:solidFill>
                <a:latin typeface=".VnTime" pitchFamily="34" charset="0"/>
              </a:defRPr>
            </a:lvl3pPr>
            <a:lvl4pPr marL="1600200" indent="-228600" eaLnBrk="0" hangingPunct="0">
              <a:defRPr sz="3200" b="1">
                <a:solidFill>
                  <a:schemeClr val="tx1"/>
                </a:solidFill>
                <a:latin typeface=".VnTime" pitchFamily="34" charset="0"/>
              </a:defRPr>
            </a:lvl4pPr>
            <a:lvl5pPr marL="2057400" indent="-228600" eaLnBrk="0" hangingPunct="0">
              <a:defRPr sz="3200" b="1">
                <a:solidFill>
                  <a:schemeClr val="tx1"/>
                </a:solidFill>
                <a:latin typeface=".VnTime" pitchFamily="34" charset="0"/>
              </a:defRPr>
            </a:lvl5pPr>
            <a:lvl6pPr marL="2514600" indent="-228600" eaLnBrk="0" fontAlgn="base" hangingPunct="0">
              <a:spcBef>
                <a:spcPct val="0"/>
              </a:spcBef>
              <a:spcAft>
                <a:spcPct val="0"/>
              </a:spcAft>
              <a:defRPr sz="3200" b="1">
                <a:solidFill>
                  <a:schemeClr val="tx1"/>
                </a:solidFill>
                <a:latin typeface=".VnTime" pitchFamily="34" charset="0"/>
              </a:defRPr>
            </a:lvl6pPr>
            <a:lvl7pPr marL="2971800" indent="-228600" eaLnBrk="0" fontAlgn="base" hangingPunct="0">
              <a:spcBef>
                <a:spcPct val="0"/>
              </a:spcBef>
              <a:spcAft>
                <a:spcPct val="0"/>
              </a:spcAft>
              <a:defRPr sz="3200" b="1">
                <a:solidFill>
                  <a:schemeClr val="tx1"/>
                </a:solidFill>
                <a:latin typeface=".VnTime" pitchFamily="34" charset="0"/>
              </a:defRPr>
            </a:lvl7pPr>
            <a:lvl8pPr marL="3429000" indent="-228600" eaLnBrk="0" fontAlgn="base" hangingPunct="0">
              <a:spcBef>
                <a:spcPct val="0"/>
              </a:spcBef>
              <a:spcAft>
                <a:spcPct val="0"/>
              </a:spcAft>
              <a:defRPr sz="3200" b="1">
                <a:solidFill>
                  <a:schemeClr val="tx1"/>
                </a:solidFill>
                <a:latin typeface=".VnTime" pitchFamily="34" charset="0"/>
              </a:defRPr>
            </a:lvl8pPr>
            <a:lvl9pPr marL="3886200" indent="-228600" eaLnBrk="0" fontAlgn="base" hangingPunct="0">
              <a:spcBef>
                <a:spcPct val="0"/>
              </a:spcBef>
              <a:spcAft>
                <a:spcPct val="0"/>
              </a:spcAft>
              <a:defRPr sz="3200" b="1">
                <a:solidFill>
                  <a:schemeClr val="tx1"/>
                </a:solidFill>
                <a:latin typeface=".VnTime" pitchFamily="34" charset="0"/>
              </a:defRPr>
            </a:lvl9pPr>
          </a:lstStyle>
          <a:p>
            <a:pPr algn="ctr" eaLnBrk="1" hangingPunct="1">
              <a:lnSpc>
                <a:spcPct val="150000"/>
              </a:lnSpc>
            </a:pPr>
            <a:r>
              <a:rPr lang="en-US" sz="4400" dirty="0" err="1" smtClean="0">
                <a:solidFill>
                  <a:srgbClr val="0033CC"/>
                </a:solidFill>
                <a:latin typeface="Times New Roman" pitchFamily="18" charset="0"/>
                <a:cs typeface="Times New Roman" pitchFamily="18" charset="0"/>
              </a:rPr>
              <a:t>Kể</a:t>
            </a:r>
            <a:r>
              <a:rPr lang="en-US" sz="4400" dirty="0" smtClean="0">
                <a:solidFill>
                  <a:srgbClr val="0033CC"/>
                </a:solidFill>
                <a:latin typeface="Times New Roman" pitchFamily="18" charset="0"/>
                <a:cs typeface="Times New Roman" pitchFamily="18" charset="0"/>
              </a:rPr>
              <a:t> </a:t>
            </a:r>
            <a:r>
              <a:rPr lang="en-US" sz="4400" dirty="0" err="1" smtClean="0">
                <a:solidFill>
                  <a:srgbClr val="0033CC"/>
                </a:solidFill>
                <a:latin typeface="Times New Roman" pitchFamily="18" charset="0"/>
                <a:cs typeface="Times New Roman" pitchFamily="18" charset="0"/>
              </a:rPr>
              <a:t>lại</a:t>
            </a:r>
            <a:r>
              <a:rPr lang="en-US" sz="4400" dirty="0" smtClean="0">
                <a:solidFill>
                  <a:srgbClr val="0033CC"/>
                </a:solidFill>
                <a:latin typeface="Times New Roman" pitchFamily="18" charset="0"/>
                <a:cs typeface="Times New Roman" pitchFamily="18" charset="0"/>
              </a:rPr>
              <a:t> </a:t>
            </a:r>
            <a:r>
              <a:rPr lang="en-US" sz="4400" dirty="0" err="1" smtClean="0">
                <a:solidFill>
                  <a:srgbClr val="0033CC"/>
                </a:solidFill>
                <a:latin typeface="Times New Roman" pitchFamily="18" charset="0"/>
                <a:cs typeface="Times New Roman" pitchFamily="18" charset="0"/>
              </a:rPr>
              <a:t>từng</a:t>
            </a:r>
            <a:r>
              <a:rPr lang="en-US" sz="4400" dirty="0" smtClean="0">
                <a:solidFill>
                  <a:srgbClr val="0033CC"/>
                </a:solidFill>
                <a:latin typeface="Times New Roman" pitchFamily="18" charset="0"/>
                <a:cs typeface="Times New Roman" pitchFamily="18" charset="0"/>
              </a:rPr>
              <a:t> </a:t>
            </a:r>
            <a:r>
              <a:rPr lang="en-US" sz="4400" dirty="0" err="1" smtClean="0">
                <a:solidFill>
                  <a:srgbClr val="0033CC"/>
                </a:solidFill>
                <a:latin typeface="Times New Roman" pitchFamily="18" charset="0"/>
                <a:cs typeface="Times New Roman" pitchFamily="18" charset="0"/>
              </a:rPr>
              <a:t>đoạn</a:t>
            </a:r>
            <a:r>
              <a:rPr lang="en-US" sz="4400" dirty="0" smtClean="0">
                <a:solidFill>
                  <a:srgbClr val="0033CC"/>
                </a:solidFill>
                <a:latin typeface="Times New Roman" pitchFamily="18" charset="0"/>
                <a:cs typeface="Times New Roman" pitchFamily="18" charset="0"/>
              </a:rPr>
              <a:t> </a:t>
            </a:r>
            <a:r>
              <a:rPr lang="en-US" sz="4400" dirty="0" err="1" smtClean="0">
                <a:solidFill>
                  <a:srgbClr val="0033CC"/>
                </a:solidFill>
                <a:latin typeface="Times New Roman" pitchFamily="18" charset="0"/>
                <a:cs typeface="Times New Roman" pitchFamily="18" charset="0"/>
              </a:rPr>
              <a:t>của</a:t>
            </a:r>
            <a:r>
              <a:rPr lang="en-US" sz="4400" dirty="0" smtClean="0">
                <a:solidFill>
                  <a:srgbClr val="0033CC"/>
                </a:solidFill>
                <a:latin typeface="Times New Roman" pitchFamily="18" charset="0"/>
                <a:cs typeface="Times New Roman" pitchFamily="18" charset="0"/>
              </a:rPr>
              <a:t> </a:t>
            </a:r>
            <a:r>
              <a:rPr lang="en-US" sz="4400" dirty="0" err="1" smtClean="0">
                <a:solidFill>
                  <a:srgbClr val="0033CC"/>
                </a:solidFill>
                <a:latin typeface="Times New Roman" pitchFamily="18" charset="0"/>
                <a:cs typeface="Times New Roman" pitchFamily="18" charset="0"/>
              </a:rPr>
              <a:t>câu</a:t>
            </a:r>
            <a:r>
              <a:rPr lang="en-US" sz="4400" dirty="0" smtClean="0">
                <a:solidFill>
                  <a:srgbClr val="0033CC"/>
                </a:solidFill>
                <a:latin typeface="Times New Roman" pitchFamily="18" charset="0"/>
                <a:cs typeface="Times New Roman" pitchFamily="18" charset="0"/>
              </a:rPr>
              <a:t> </a:t>
            </a:r>
            <a:r>
              <a:rPr lang="en-US" sz="4400" dirty="0" err="1" smtClean="0">
                <a:solidFill>
                  <a:srgbClr val="0033CC"/>
                </a:solidFill>
                <a:latin typeface="Times New Roman" pitchFamily="18" charset="0"/>
                <a:cs typeface="Times New Roman" pitchFamily="18" charset="0"/>
              </a:rPr>
              <a:t>chuyện</a:t>
            </a:r>
            <a:endParaRPr lang="en-US" sz="4400" dirty="0">
              <a:solidFill>
                <a:srgbClr val="0033CC"/>
              </a:solidFill>
              <a:latin typeface="Times New Roman" pitchFamily="18" charset="0"/>
              <a:cs typeface="Times New Roman" pitchFamily="18" charset="0"/>
            </a:endParaRPr>
          </a:p>
        </p:txBody>
      </p:sp>
    </p:spTree>
    <p:extLst>
      <p:ext uri="{BB962C8B-B14F-4D97-AF65-F5344CB8AC3E}">
        <p14:creationId xmlns:p14="http://schemas.microsoft.com/office/powerpoint/2010/main" val="108693304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6"/>
          <p:cNvSpPr txBox="1">
            <a:spLocks noChangeArrowheads="1"/>
          </p:cNvSpPr>
          <p:nvPr/>
        </p:nvSpPr>
        <p:spPr bwMode="auto">
          <a:xfrm>
            <a:off x="129684" y="67294"/>
            <a:ext cx="8839200"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200" b="1">
                <a:solidFill>
                  <a:schemeClr val="tx1"/>
                </a:solidFill>
                <a:latin typeface=".VnTime" pitchFamily="34" charset="0"/>
              </a:defRPr>
            </a:lvl1pPr>
            <a:lvl2pPr marL="742950" indent="-285750" eaLnBrk="0" hangingPunct="0">
              <a:defRPr sz="3200" b="1">
                <a:solidFill>
                  <a:schemeClr val="tx1"/>
                </a:solidFill>
                <a:latin typeface=".VnTime" pitchFamily="34" charset="0"/>
              </a:defRPr>
            </a:lvl2pPr>
            <a:lvl3pPr marL="1143000" indent="-228600" eaLnBrk="0" hangingPunct="0">
              <a:defRPr sz="3200" b="1">
                <a:solidFill>
                  <a:schemeClr val="tx1"/>
                </a:solidFill>
                <a:latin typeface=".VnTime" pitchFamily="34" charset="0"/>
              </a:defRPr>
            </a:lvl3pPr>
            <a:lvl4pPr marL="1600200" indent="-228600" eaLnBrk="0" hangingPunct="0">
              <a:defRPr sz="3200" b="1">
                <a:solidFill>
                  <a:schemeClr val="tx1"/>
                </a:solidFill>
                <a:latin typeface=".VnTime" pitchFamily="34" charset="0"/>
              </a:defRPr>
            </a:lvl4pPr>
            <a:lvl5pPr marL="2057400" indent="-228600" eaLnBrk="0" hangingPunct="0">
              <a:defRPr sz="3200" b="1">
                <a:solidFill>
                  <a:schemeClr val="tx1"/>
                </a:solidFill>
                <a:latin typeface=".VnTime" pitchFamily="34" charset="0"/>
              </a:defRPr>
            </a:lvl5pPr>
            <a:lvl6pPr marL="2514600" indent="-228600" eaLnBrk="0" fontAlgn="base" hangingPunct="0">
              <a:spcBef>
                <a:spcPct val="0"/>
              </a:spcBef>
              <a:spcAft>
                <a:spcPct val="0"/>
              </a:spcAft>
              <a:defRPr sz="3200" b="1">
                <a:solidFill>
                  <a:schemeClr val="tx1"/>
                </a:solidFill>
                <a:latin typeface=".VnTime" pitchFamily="34" charset="0"/>
              </a:defRPr>
            </a:lvl6pPr>
            <a:lvl7pPr marL="2971800" indent="-228600" eaLnBrk="0" fontAlgn="base" hangingPunct="0">
              <a:spcBef>
                <a:spcPct val="0"/>
              </a:spcBef>
              <a:spcAft>
                <a:spcPct val="0"/>
              </a:spcAft>
              <a:defRPr sz="3200" b="1">
                <a:solidFill>
                  <a:schemeClr val="tx1"/>
                </a:solidFill>
                <a:latin typeface=".VnTime" pitchFamily="34" charset="0"/>
              </a:defRPr>
            </a:lvl7pPr>
            <a:lvl8pPr marL="3429000" indent="-228600" eaLnBrk="0" fontAlgn="base" hangingPunct="0">
              <a:spcBef>
                <a:spcPct val="0"/>
              </a:spcBef>
              <a:spcAft>
                <a:spcPct val="0"/>
              </a:spcAft>
              <a:defRPr sz="3200" b="1">
                <a:solidFill>
                  <a:schemeClr val="tx1"/>
                </a:solidFill>
                <a:latin typeface=".VnTime" pitchFamily="34" charset="0"/>
              </a:defRPr>
            </a:lvl8pPr>
            <a:lvl9pPr marL="3886200" indent="-228600" eaLnBrk="0" fontAlgn="base" hangingPunct="0">
              <a:spcBef>
                <a:spcPct val="0"/>
              </a:spcBef>
              <a:spcAft>
                <a:spcPct val="0"/>
              </a:spcAft>
              <a:defRPr sz="3200" b="1">
                <a:solidFill>
                  <a:schemeClr val="tx1"/>
                </a:solidFill>
                <a:latin typeface=".VnTime" pitchFamily="34" charset="0"/>
              </a:defRPr>
            </a:lvl9pPr>
          </a:lstStyle>
          <a:p>
            <a:pPr algn="ctr" eaLnBrk="1" hangingPunct="1">
              <a:lnSpc>
                <a:spcPct val="150000"/>
              </a:lnSpc>
            </a:pPr>
            <a:endParaRPr lang="en-US" b="0" dirty="0">
              <a:solidFill>
                <a:srgbClr val="0033CC"/>
              </a:solidFill>
              <a:latin typeface="Times New Roman" pitchFamily="18" charset="0"/>
              <a:cs typeface="Times New Roman" pitchFamily="18" charset="0"/>
            </a:endParaRPr>
          </a:p>
          <a:p>
            <a:pPr algn="ctr" eaLnBrk="1" hangingPunct="1">
              <a:lnSpc>
                <a:spcPct val="150000"/>
              </a:lnSpc>
            </a:pPr>
            <a:r>
              <a:rPr lang="en-US" sz="4000" dirty="0" err="1" smtClean="0">
                <a:solidFill>
                  <a:srgbClr val="FF0000"/>
                </a:solidFill>
                <a:latin typeface="Times New Roman" pitchFamily="18" charset="0"/>
                <a:cs typeface="Times New Roman" pitchFamily="18" charset="0"/>
              </a:rPr>
              <a:t>Đọc</a:t>
            </a:r>
            <a:r>
              <a:rPr lang="en-US" sz="4000" dirty="0" smtClean="0">
                <a:solidFill>
                  <a:srgbClr val="FF0000"/>
                </a:solidFill>
                <a:latin typeface="Times New Roman" pitchFamily="18" charset="0"/>
                <a:cs typeface="Times New Roman" pitchFamily="18" charset="0"/>
              </a:rPr>
              <a:t>: </a:t>
            </a:r>
            <a:r>
              <a:rPr lang="en-US" sz="4000" dirty="0" err="1" smtClean="0">
                <a:solidFill>
                  <a:srgbClr val="FF0000"/>
                </a:solidFill>
                <a:latin typeface="Times New Roman" pitchFamily="18" charset="0"/>
                <a:cs typeface="Times New Roman" pitchFamily="18" charset="0"/>
              </a:rPr>
              <a:t>Những</a:t>
            </a:r>
            <a:r>
              <a:rPr lang="en-US" sz="4000" dirty="0" smtClean="0">
                <a:solidFill>
                  <a:srgbClr val="FF0000"/>
                </a:solidFill>
                <a:latin typeface="Times New Roman" pitchFamily="18" charset="0"/>
                <a:cs typeface="Times New Roman" pitchFamily="18" charset="0"/>
              </a:rPr>
              <a:t> </a:t>
            </a:r>
            <a:r>
              <a:rPr lang="en-US" sz="4000" dirty="0" err="1" smtClean="0">
                <a:solidFill>
                  <a:srgbClr val="FF0000"/>
                </a:solidFill>
                <a:latin typeface="Times New Roman" pitchFamily="18" charset="0"/>
                <a:cs typeface="Times New Roman" pitchFamily="18" charset="0"/>
              </a:rPr>
              <a:t>bậc</a:t>
            </a:r>
            <a:r>
              <a:rPr lang="en-US" sz="4000" dirty="0" smtClean="0">
                <a:solidFill>
                  <a:srgbClr val="FF0000"/>
                </a:solidFill>
                <a:latin typeface="Times New Roman" pitchFamily="18" charset="0"/>
                <a:cs typeface="Times New Roman" pitchFamily="18" charset="0"/>
              </a:rPr>
              <a:t> </a:t>
            </a:r>
            <a:r>
              <a:rPr lang="en-US" sz="4000" dirty="0" err="1" smtClean="0">
                <a:solidFill>
                  <a:srgbClr val="FF0000"/>
                </a:solidFill>
                <a:latin typeface="Times New Roman" pitchFamily="18" charset="0"/>
                <a:cs typeface="Times New Roman" pitchFamily="18" charset="0"/>
              </a:rPr>
              <a:t>đá</a:t>
            </a:r>
            <a:r>
              <a:rPr lang="en-US" sz="4000" dirty="0" smtClean="0">
                <a:solidFill>
                  <a:srgbClr val="FF0000"/>
                </a:solidFill>
                <a:latin typeface="Times New Roman" pitchFamily="18" charset="0"/>
                <a:cs typeface="Times New Roman" pitchFamily="18" charset="0"/>
              </a:rPr>
              <a:t> </a:t>
            </a:r>
            <a:r>
              <a:rPr lang="en-US" sz="4000" dirty="0" err="1" smtClean="0">
                <a:solidFill>
                  <a:srgbClr val="FF0000"/>
                </a:solidFill>
                <a:latin typeface="Times New Roman" pitchFamily="18" charset="0"/>
                <a:cs typeface="Times New Roman" pitchFamily="18" charset="0"/>
              </a:rPr>
              <a:t>chạm</a:t>
            </a:r>
            <a:r>
              <a:rPr lang="en-US" sz="4000" dirty="0" smtClean="0">
                <a:solidFill>
                  <a:srgbClr val="FF0000"/>
                </a:solidFill>
                <a:latin typeface="Times New Roman" pitchFamily="18" charset="0"/>
                <a:cs typeface="Times New Roman" pitchFamily="18" charset="0"/>
              </a:rPr>
              <a:t> </a:t>
            </a:r>
            <a:r>
              <a:rPr lang="en-US" sz="4000" dirty="0" err="1" smtClean="0">
                <a:solidFill>
                  <a:srgbClr val="FF0000"/>
                </a:solidFill>
                <a:latin typeface="Times New Roman" pitchFamily="18" charset="0"/>
                <a:cs typeface="Times New Roman" pitchFamily="18" charset="0"/>
              </a:rPr>
              <a:t>mây</a:t>
            </a:r>
            <a:endParaRPr lang="en-US" sz="4000" dirty="0" smtClean="0">
              <a:solidFill>
                <a:srgbClr val="FF0000"/>
              </a:solidFill>
              <a:latin typeface="Times New Roman" pitchFamily="18" charset="0"/>
              <a:cs typeface="Times New Roman" pitchFamily="18" charset="0"/>
            </a:endParaRPr>
          </a:p>
          <a:p>
            <a:pPr algn="ctr" eaLnBrk="1" hangingPunct="1">
              <a:lnSpc>
                <a:spcPct val="150000"/>
              </a:lnSpc>
            </a:pPr>
            <a:r>
              <a:rPr lang="en-US" sz="3600" dirty="0" err="1" smtClean="0">
                <a:solidFill>
                  <a:srgbClr val="FF0000"/>
                </a:solidFill>
                <a:latin typeface="Times New Roman" pitchFamily="18" charset="0"/>
                <a:cs typeface="Times New Roman" pitchFamily="18" charset="0"/>
              </a:rPr>
              <a:t>Nói</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và</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nghe</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Những</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bậc</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đá</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chạm</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mây</a:t>
            </a:r>
            <a:endParaRPr lang="en-US" sz="36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46009547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a:extLst>
              <a:ext uri="{FF2B5EF4-FFF2-40B4-BE49-F238E27FC236}">
                <a16:creationId xmlns="" xmlns:a16="http://schemas.microsoft.com/office/drawing/2014/main" id="{F8339676-958C-477F-95CE-266BD1E34684}"/>
              </a:ext>
            </a:extLst>
          </p:cNvPr>
          <p:cNvPicPr>
            <a:picLocks noChangeAspect="1"/>
          </p:cNvPicPr>
          <p:nvPr/>
        </p:nvPicPr>
        <p:blipFill rotWithShape="1">
          <a:blip r:embed="rId3">
            <a:extLst>
              <a:ext uri="{28A0092B-C50C-407E-A947-70E740481C1C}">
                <a14:useLocalDpi xmlns:a14="http://schemas.microsoft.com/office/drawing/2010/main" val="0"/>
              </a:ext>
            </a:extLst>
          </a:blip>
          <a:srcRect l="2559" t="2592" r="2441" b="2636"/>
          <a:stretch/>
        </p:blipFill>
        <p:spPr>
          <a:xfrm>
            <a:off x="-3723" y="0"/>
            <a:ext cx="9166023" cy="51435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0" name="WordArt 3">
            <a:extLst>
              <a:ext uri="{FF2B5EF4-FFF2-40B4-BE49-F238E27FC236}">
                <a16:creationId xmlns="" xmlns:a16="http://schemas.microsoft.com/office/drawing/2014/main" id="{0E0CF354-BCF4-4129-B81E-0A8EFD76FC6A}"/>
              </a:ext>
            </a:extLst>
          </p:cNvPr>
          <p:cNvSpPr>
            <a:spLocks noChangeArrowheads="1" noChangeShapeType="1" noTextEdit="1"/>
          </p:cNvSpPr>
          <p:nvPr/>
        </p:nvSpPr>
        <p:spPr bwMode="auto">
          <a:xfrm>
            <a:off x="1416844" y="1029167"/>
            <a:ext cx="6200775" cy="2400300"/>
          </a:xfrm>
          <a:prstGeom prst="rect">
            <a:avLst/>
          </a:prstGeom>
        </p:spPr>
        <p:txBody>
          <a:bodyPr wrap="none" lIns="68580" tIns="34290" rIns="68580" bIns="34290" fromWordArt="1">
            <a:prstTxWarp prst="textWave1">
              <a:avLst>
                <a:gd name="adj1" fmla="val 13005"/>
                <a:gd name="adj2" fmla="val 0"/>
              </a:avLst>
            </a:prstTxWarp>
          </a:bodyPr>
          <a:lstStyle/>
          <a:p>
            <a:pPr algn="ctr"/>
            <a:r>
              <a:rPr lang="en-US" sz="2700" b="1" kern="10" dirty="0" err="1" smtClean="0">
                <a:ln w="9525">
                  <a:solidFill>
                    <a:srgbClr val="CC99FF"/>
                  </a:solidFill>
                  <a:round/>
                  <a:headEnd/>
                  <a:tailEnd/>
                </a:ln>
                <a:solidFill>
                  <a:srgbClr val="FFFF00"/>
                </a:solidFill>
                <a:effectLst>
                  <a:outerShdw dist="53882" dir="2700000" algn="ctr" rotWithShape="0">
                    <a:srgbClr val="9999FF">
                      <a:alpha val="80000"/>
                    </a:srgbClr>
                  </a:outerShdw>
                </a:effectLst>
                <a:latin typeface="Times New Roman" panose="02020603050405020304" pitchFamily="18" charset="0"/>
                <a:cs typeface="Times New Roman" panose="02020603050405020304" pitchFamily="18" charset="0"/>
              </a:rPr>
              <a:t>Vận</a:t>
            </a:r>
            <a:r>
              <a:rPr lang="en-US" sz="2700" b="1" kern="10" dirty="0" smtClean="0">
                <a:ln w="9525">
                  <a:solidFill>
                    <a:srgbClr val="CC99FF"/>
                  </a:solidFill>
                  <a:round/>
                  <a:headEnd/>
                  <a:tailEnd/>
                </a:ln>
                <a:solidFill>
                  <a:srgbClr val="FFFF00"/>
                </a:solidFill>
                <a:effectLst>
                  <a:outerShdw dist="53882" dir="2700000" algn="ctr" rotWithShape="0">
                    <a:srgbClr val="9999FF">
                      <a:alpha val="80000"/>
                    </a:srgbClr>
                  </a:outerShdw>
                </a:effectLst>
                <a:latin typeface="Times New Roman" panose="02020603050405020304" pitchFamily="18" charset="0"/>
                <a:cs typeface="Times New Roman" panose="02020603050405020304" pitchFamily="18" charset="0"/>
              </a:rPr>
              <a:t> </a:t>
            </a:r>
            <a:r>
              <a:rPr lang="en-US" sz="2700" b="1" kern="10" dirty="0" err="1" smtClean="0">
                <a:ln w="9525">
                  <a:solidFill>
                    <a:srgbClr val="CC99FF"/>
                  </a:solidFill>
                  <a:round/>
                  <a:headEnd/>
                  <a:tailEnd/>
                </a:ln>
                <a:solidFill>
                  <a:srgbClr val="FFFF00"/>
                </a:solidFill>
                <a:effectLst>
                  <a:outerShdw dist="53882" dir="2700000" algn="ctr" rotWithShape="0">
                    <a:srgbClr val="9999FF">
                      <a:alpha val="80000"/>
                    </a:srgbClr>
                  </a:outerShdw>
                </a:effectLst>
                <a:latin typeface="Times New Roman" panose="02020603050405020304" pitchFamily="18" charset="0"/>
                <a:cs typeface="Times New Roman" panose="02020603050405020304" pitchFamily="18" charset="0"/>
              </a:rPr>
              <a:t>dụng</a:t>
            </a:r>
            <a:r>
              <a:rPr lang="en-US" sz="2700" b="1" kern="10" dirty="0" smtClean="0">
                <a:ln w="9525">
                  <a:solidFill>
                    <a:srgbClr val="CC99FF"/>
                  </a:solidFill>
                  <a:round/>
                  <a:headEnd/>
                  <a:tailEnd/>
                </a:ln>
                <a:solidFill>
                  <a:srgbClr val="FFFF00"/>
                </a:solidFill>
                <a:effectLst>
                  <a:outerShdw dist="53882" dir="2700000" algn="ctr" rotWithShape="0">
                    <a:srgbClr val="9999FF">
                      <a:alpha val="80000"/>
                    </a:srgbClr>
                  </a:outerShdw>
                </a:effectLst>
                <a:latin typeface="Times New Roman" panose="02020603050405020304" pitchFamily="18" charset="0"/>
                <a:cs typeface="Times New Roman" panose="02020603050405020304" pitchFamily="18" charset="0"/>
              </a:rPr>
              <a:t>- </a:t>
            </a:r>
            <a:r>
              <a:rPr lang="en-US" sz="2700" b="1" kern="10" dirty="0" err="1" smtClean="0">
                <a:ln w="9525">
                  <a:solidFill>
                    <a:srgbClr val="CC99FF"/>
                  </a:solidFill>
                  <a:round/>
                  <a:headEnd/>
                  <a:tailEnd/>
                </a:ln>
                <a:solidFill>
                  <a:srgbClr val="FFFF00"/>
                </a:solidFill>
                <a:effectLst>
                  <a:outerShdw dist="53882" dir="2700000" algn="ctr" rotWithShape="0">
                    <a:srgbClr val="9999FF">
                      <a:alpha val="80000"/>
                    </a:srgbClr>
                  </a:outerShdw>
                </a:effectLst>
                <a:latin typeface="Times New Roman" panose="02020603050405020304" pitchFamily="18" charset="0"/>
                <a:cs typeface="Times New Roman" panose="02020603050405020304" pitchFamily="18" charset="0"/>
              </a:rPr>
              <a:t>Trải</a:t>
            </a:r>
            <a:r>
              <a:rPr lang="en-US" sz="2700" b="1" kern="10" dirty="0" smtClean="0">
                <a:ln w="9525">
                  <a:solidFill>
                    <a:srgbClr val="CC99FF"/>
                  </a:solidFill>
                  <a:round/>
                  <a:headEnd/>
                  <a:tailEnd/>
                </a:ln>
                <a:solidFill>
                  <a:srgbClr val="FFFF00"/>
                </a:solidFill>
                <a:effectLst>
                  <a:outerShdw dist="53882" dir="2700000" algn="ctr" rotWithShape="0">
                    <a:srgbClr val="9999FF">
                      <a:alpha val="80000"/>
                    </a:srgbClr>
                  </a:outerShdw>
                </a:effectLst>
                <a:latin typeface="Times New Roman" panose="02020603050405020304" pitchFamily="18" charset="0"/>
                <a:cs typeface="Times New Roman" panose="02020603050405020304" pitchFamily="18" charset="0"/>
              </a:rPr>
              <a:t> </a:t>
            </a:r>
            <a:r>
              <a:rPr lang="en-US" sz="2700" b="1" kern="10" dirty="0" err="1" smtClean="0">
                <a:ln w="9525">
                  <a:solidFill>
                    <a:srgbClr val="CC99FF"/>
                  </a:solidFill>
                  <a:round/>
                  <a:headEnd/>
                  <a:tailEnd/>
                </a:ln>
                <a:solidFill>
                  <a:srgbClr val="FFFF00"/>
                </a:solidFill>
                <a:effectLst>
                  <a:outerShdw dist="53882" dir="2700000" algn="ctr" rotWithShape="0">
                    <a:srgbClr val="9999FF">
                      <a:alpha val="80000"/>
                    </a:srgbClr>
                  </a:outerShdw>
                </a:effectLst>
                <a:latin typeface="Times New Roman" panose="02020603050405020304" pitchFamily="18" charset="0"/>
                <a:cs typeface="Times New Roman" panose="02020603050405020304" pitchFamily="18" charset="0"/>
              </a:rPr>
              <a:t>nghiệm</a:t>
            </a:r>
            <a:r>
              <a:rPr lang="en-US" sz="2700" b="1" kern="10" dirty="0" smtClean="0">
                <a:ln w="9525">
                  <a:solidFill>
                    <a:srgbClr val="CC99FF"/>
                  </a:solidFill>
                  <a:round/>
                  <a:headEnd/>
                  <a:tailEnd/>
                </a:ln>
                <a:solidFill>
                  <a:srgbClr val="FFFF00"/>
                </a:solidFill>
                <a:effectLst>
                  <a:outerShdw dist="53882" dir="2700000" algn="ctr" rotWithShape="0">
                    <a:srgbClr val="9999FF">
                      <a:alpha val="80000"/>
                    </a:srgbClr>
                  </a:outerShdw>
                </a:effectLst>
                <a:latin typeface="Times New Roman" panose="02020603050405020304" pitchFamily="18" charset="0"/>
                <a:cs typeface="Times New Roman" panose="02020603050405020304" pitchFamily="18" charset="0"/>
              </a:rPr>
              <a:t> </a:t>
            </a:r>
            <a:endParaRPr lang="vi-VN" sz="2700" b="1" kern="10" dirty="0">
              <a:ln w="9525">
                <a:solidFill>
                  <a:srgbClr val="CC99FF"/>
                </a:solidFill>
                <a:round/>
                <a:headEnd/>
                <a:tailEnd/>
              </a:ln>
              <a:solidFill>
                <a:srgbClr val="FFFF00"/>
              </a:solidFill>
              <a:effectLst>
                <a:outerShdw dist="53882" dir="2700000" algn="ctr" rotWithShape="0">
                  <a:srgbClr val="9999FF">
                    <a:alpha val="80000"/>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33205428"/>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1000"/>
                                  </p:stCondLst>
                                  <p:iterate type="lt">
                                    <p:tmPct val="10000"/>
                                  </p:iterate>
                                  <p:childTnLst>
                                    <p:set>
                                      <p:cBhvr>
                                        <p:cTn id="6" dur="1" fill="hold">
                                          <p:stCondLst>
                                            <p:cond delay="0"/>
                                          </p:stCondLst>
                                        </p:cTn>
                                        <p:tgtEl>
                                          <p:spTgt spid="30"/>
                                        </p:tgtEl>
                                        <p:attrNameLst>
                                          <p:attrName>style.visibility</p:attrName>
                                        </p:attrNameLst>
                                      </p:cBhvr>
                                      <p:to>
                                        <p:strVal val="visible"/>
                                      </p:to>
                                    </p:set>
                                    <p:anim calcmode="lin" valueType="num">
                                      <p:cBhvr>
                                        <p:cTn id="7" dur="750" fill="hold"/>
                                        <p:tgtEl>
                                          <p:spTgt spid="30"/>
                                        </p:tgtEl>
                                        <p:attrNameLst>
                                          <p:attrName>ppt_x</p:attrName>
                                        </p:attrNameLst>
                                      </p:cBhvr>
                                      <p:tavLst>
                                        <p:tav tm="0">
                                          <p:val>
                                            <p:strVal val="#ppt_x"/>
                                          </p:val>
                                        </p:tav>
                                        <p:tav tm="50000">
                                          <p:val>
                                            <p:strVal val="#ppt_x+.1"/>
                                          </p:val>
                                        </p:tav>
                                        <p:tav tm="100000">
                                          <p:val>
                                            <p:strVal val="#ppt_x"/>
                                          </p:val>
                                        </p:tav>
                                      </p:tavLst>
                                    </p:anim>
                                    <p:anim calcmode="lin" valueType="num">
                                      <p:cBhvr>
                                        <p:cTn id="8" dur="750" fill="hold"/>
                                        <p:tgtEl>
                                          <p:spTgt spid="30"/>
                                        </p:tgtEl>
                                        <p:attrNameLst>
                                          <p:attrName>ppt_y</p:attrName>
                                        </p:attrNameLst>
                                      </p:cBhvr>
                                      <p:tavLst>
                                        <p:tav tm="0">
                                          <p:val>
                                            <p:strVal val="#ppt_y"/>
                                          </p:val>
                                        </p:tav>
                                        <p:tav tm="100000">
                                          <p:val>
                                            <p:strVal val="#ppt_y"/>
                                          </p:val>
                                        </p:tav>
                                      </p:tavLst>
                                    </p:anim>
                                    <p:anim calcmode="lin" valueType="num">
                                      <p:cBhvr>
                                        <p:cTn id="9" dur="750" fill="hold"/>
                                        <p:tgtEl>
                                          <p:spTgt spid="30"/>
                                        </p:tgtEl>
                                        <p:attrNameLst>
                                          <p:attrName>ppt_h</p:attrName>
                                        </p:attrNameLst>
                                      </p:cBhvr>
                                      <p:tavLst>
                                        <p:tav tm="0">
                                          <p:val>
                                            <p:strVal val="#ppt_h/10"/>
                                          </p:val>
                                        </p:tav>
                                        <p:tav tm="50000">
                                          <p:val>
                                            <p:strVal val="#ppt_h+.01"/>
                                          </p:val>
                                        </p:tav>
                                        <p:tav tm="100000">
                                          <p:val>
                                            <p:strVal val="#ppt_h"/>
                                          </p:val>
                                        </p:tav>
                                      </p:tavLst>
                                    </p:anim>
                                    <p:anim calcmode="lin" valueType="num">
                                      <p:cBhvr>
                                        <p:cTn id="10" dur="750" fill="hold"/>
                                        <p:tgtEl>
                                          <p:spTgt spid="30"/>
                                        </p:tgtEl>
                                        <p:attrNameLst>
                                          <p:attrName>ppt_w</p:attrName>
                                        </p:attrNameLst>
                                      </p:cBhvr>
                                      <p:tavLst>
                                        <p:tav tm="0">
                                          <p:val>
                                            <p:strVal val="#ppt_w/10"/>
                                          </p:val>
                                        </p:tav>
                                        <p:tav tm="50000">
                                          <p:val>
                                            <p:strVal val="#ppt_w+.01"/>
                                          </p:val>
                                        </p:tav>
                                        <p:tav tm="100000">
                                          <p:val>
                                            <p:strVal val="#ppt_w"/>
                                          </p:val>
                                        </p:tav>
                                      </p:tavLst>
                                    </p:anim>
                                    <p:animEffect transition="in" filter="fade">
                                      <p:cBhvr>
                                        <p:cTn id="11" dur="750" tmFilter="0,0; .5, 1; 1, 1"/>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6"/>
          <p:cNvSpPr txBox="1">
            <a:spLocks noChangeArrowheads="1"/>
          </p:cNvSpPr>
          <p:nvPr/>
        </p:nvSpPr>
        <p:spPr bwMode="auto">
          <a:xfrm>
            <a:off x="2893510" y="0"/>
            <a:ext cx="372042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200" b="1">
                <a:solidFill>
                  <a:schemeClr val="tx1"/>
                </a:solidFill>
                <a:latin typeface=".VnTime" pitchFamily="34" charset="0"/>
              </a:defRPr>
            </a:lvl1pPr>
            <a:lvl2pPr marL="742950" indent="-285750" eaLnBrk="0" hangingPunct="0">
              <a:defRPr sz="3200" b="1">
                <a:solidFill>
                  <a:schemeClr val="tx1"/>
                </a:solidFill>
                <a:latin typeface=".VnTime" pitchFamily="34" charset="0"/>
              </a:defRPr>
            </a:lvl2pPr>
            <a:lvl3pPr marL="1143000" indent="-228600" eaLnBrk="0" hangingPunct="0">
              <a:defRPr sz="3200" b="1">
                <a:solidFill>
                  <a:schemeClr val="tx1"/>
                </a:solidFill>
                <a:latin typeface=".VnTime" pitchFamily="34" charset="0"/>
              </a:defRPr>
            </a:lvl3pPr>
            <a:lvl4pPr marL="1600200" indent="-228600" eaLnBrk="0" hangingPunct="0">
              <a:defRPr sz="3200" b="1">
                <a:solidFill>
                  <a:schemeClr val="tx1"/>
                </a:solidFill>
                <a:latin typeface=".VnTime" pitchFamily="34" charset="0"/>
              </a:defRPr>
            </a:lvl4pPr>
            <a:lvl5pPr marL="2057400" indent="-228600" eaLnBrk="0" hangingPunct="0">
              <a:defRPr sz="3200" b="1">
                <a:solidFill>
                  <a:schemeClr val="tx1"/>
                </a:solidFill>
                <a:latin typeface=".VnTime" pitchFamily="34" charset="0"/>
              </a:defRPr>
            </a:lvl5pPr>
            <a:lvl6pPr marL="2514600" indent="-228600" eaLnBrk="0" fontAlgn="base" hangingPunct="0">
              <a:spcBef>
                <a:spcPct val="0"/>
              </a:spcBef>
              <a:spcAft>
                <a:spcPct val="0"/>
              </a:spcAft>
              <a:defRPr sz="3200" b="1">
                <a:solidFill>
                  <a:schemeClr val="tx1"/>
                </a:solidFill>
                <a:latin typeface=".VnTime" pitchFamily="34" charset="0"/>
              </a:defRPr>
            </a:lvl6pPr>
            <a:lvl7pPr marL="2971800" indent="-228600" eaLnBrk="0" fontAlgn="base" hangingPunct="0">
              <a:spcBef>
                <a:spcPct val="0"/>
              </a:spcBef>
              <a:spcAft>
                <a:spcPct val="0"/>
              </a:spcAft>
              <a:defRPr sz="3200" b="1">
                <a:solidFill>
                  <a:schemeClr val="tx1"/>
                </a:solidFill>
                <a:latin typeface=".VnTime" pitchFamily="34" charset="0"/>
              </a:defRPr>
            </a:lvl7pPr>
            <a:lvl8pPr marL="3429000" indent="-228600" eaLnBrk="0" fontAlgn="base" hangingPunct="0">
              <a:spcBef>
                <a:spcPct val="0"/>
              </a:spcBef>
              <a:spcAft>
                <a:spcPct val="0"/>
              </a:spcAft>
              <a:defRPr sz="3200" b="1">
                <a:solidFill>
                  <a:schemeClr val="tx1"/>
                </a:solidFill>
                <a:latin typeface=".VnTime" pitchFamily="34" charset="0"/>
              </a:defRPr>
            </a:lvl8pPr>
            <a:lvl9pPr marL="3886200" indent="-228600" eaLnBrk="0" fontAlgn="base" hangingPunct="0">
              <a:spcBef>
                <a:spcPct val="0"/>
              </a:spcBef>
              <a:spcAft>
                <a:spcPct val="0"/>
              </a:spcAft>
              <a:defRPr sz="3200" b="1">
                <a:solidFill>
                  <a:schemeClr val="tx1"/>
                </a:solidFill>
                <a:latin typeface=".VnTime" pitchFamily="34" charset="0"/>
              </a:defRPr>
            </a:lvl9pPr>
          </a:lstStyle>
          <a:p>
            <a:pPr algn="ctr" eaLnBrk="1" hangingPunct="1">
              <a:lnSpc>
                <a:spcPct val="150000"/>
              </a:lnSpc>
            </a:pPr>
            <a:r>
              <a:rPr lang="en-US" b="0" dirty="0" err="1" smtClean="0">
                <a:solidFill>
                  <a:srgbClr val="0033CC"/>
                </a:solidFill>
                <a:latin typeface="Times New Roman" pitchFamily="18" charset="0"/>
                <a:cs typeface="Times New Roman" pitchFamily="18" charset="0"/>
              </a:rPr>
              <a:t>Yêu</a:t>
            </a:r>
            <a:r>
              <a:rPr lang="en-US" b="0" dirty="0" smtClean="0">
                <a:solidFill>
                  <a:srgbClr val="0033CC"/>
                </a:solidFill>
                <a:latin typeface="Times New Roman" pitchFamily="18" charset="0"/>
                <a:cs typeface="Times New Roman" pitchFamily="18" charset="0"/>
              </a:rPr>
              <a:t> </a:t>
            </a:r>
            <a:r>
              <a:rPr lang="en-US" b="0" dirty="0" err="1" smtClean="0">
                <a:solidFill>
                  <a:srgbClr val="0033CC"/>
                </a:solidFill>
                <a:latin typeface="Times New Roman" pitchFamily="18" charset="0"/>
                <a:cs typeface="Times New Roman" pitchFamily="18" charset="0"/>
              </a:rPr>
              <a:t>cầu</a:t>
            </a:r>
            <a:r>
              <a:rPr lang="en-US" b="0" dirty="0" smtClean="0">
                <a:solidFill>
                  <a:srgbClr val="0033CC"/>
                </a:solidFill>
                <a:latin typeface="Times New Roman" pitchFamily="18" charset="0"/>
                <a:cs typeface="Times New Roman" pitchFamily="18" charset="0"/>
              </a:rPr>
              <a:t> </a:t>
            </a:r>
            <a:r>
              <a:rPr lang="en-US" b="0" dirty="0" err="1" smtClean="0">
                <a:solidFill>
                  <a:srgbClr val="0033CC"/>
                </a:solidFill>
                <a:latin typeface="Times New Roman" pitchFamily="18" charset="0"/>
                <a:cs typeface="Times New Roman" pitchFamily="18" charset="0"/>
              </a:rPr>
              <a:t>cần</a:t>
            </a:r>
            <a:r>
              <a:rPr lang="en-US" b="0" dirty="0" smtClean="0">
                <a:solidFill>
                  <a:srgbClr val="0033CC"/>
                </a:solidFill>
                <a:latin typeface="Times New Roman" pitchFamily="18" charset="0"/>
                <a:cs typeface="Times New Roman" pitchFamily="18" charset="0"/>
              </a:rPr>
              <a:t> </a:t>
            </a:r>
            <a:r>
              <a:rPr lang="en-US" b="0" dirty="0" err="1" smtClean="0">
                <a:solidFill>
                  <a:srgbClr val="0033CC"/>
                </a:solidFill>
                <a:latin typeface="Times New Roman" pitchFamily="18" charset="0"/>
                <a:cs typeface="Times New Roman" pitchFamily="18" charset="0"/>
              </a:rPr>
              <a:t>đạt</a:t>
            </a:r>
            <a:endParaRPr lang="en-US" b="0" dirty="0">
              <a:solidFill>
                <a:srgbClr val="0033CC"/>
              </a:solidFill>
              <a:latin typeface="Times New Roman" pitchFamily="18" charset="0"/>
              <a:cs typeface="Times New Roman" pitchFamily="18" charset="0"/>
            </a:endParaRPr>
          </a:p>
        </p:txBody>
      </p:sp>
      <p:sp>
        <p:nvSpPr>
          <p:cNvPr id="2" name="Rectangle 1"/>
          <p:cNvSpPr/>
          <p:nvPr/>
        </p:nvSpPr>
        <p:spPr>
          <a:xfrm>
            <a:off x="1027839" y="899749"/>
            <a:ext cx="7036755" cy="2712859"/>
          </a:xfrm>
          <a:prstGeom prst="rect">
            <a:avLst/>
          </a:prstGeom>
        </p:spPr>
        <p:txBody>
          <a:bodyPr wrap="square">
            <a:spAutoFit/>
          </a:bodyPr>
          <a:lstStyle/>
          <a:p>
            <a:pPr indent="228600" algn="just">
              <a:lnSpc>
                <a:spcPct val="120000"/>
              </a:lnSpc>
              <a:spcAft>
                <a:spcPts val="0"/>
              </a:spcAft>
            </a:pPr>
            <a:r>
              <a:rPr lang="nl-NL" sz="2400" dirty="0">
                <a:latin typeface="Times New Roman" panose="02020603050405020304" pitchFamily="18" charset="0"/>
                <a:ea typeface="Times New Roman" panose="02020603050405020304" pitchFamily="18" charset="0"/>
              </a:rPr>
              <a:t>- Học sinh đọc đúng từ ngữ, câu, đoạn và toàn bộ câu chuyện “Những bậc đá chạm mây”.</a:t>
            </a:r>
            <a:endParaRPr lang="vi-VN" sz="2400" dirty="0">
              <a:latin typeface="Times New Roman" panose="02020603050405020304" pitchFamily="18" charset="0"/>
              <a:ea typeface="Times New Roman" panose="02020603050405020304" pitchFamily="18" charset="0"/>
            </a:endParaRPr>
          </a:p>
          <a:p>
            <a:pPr indent="228600" algn="just">
              <a:lnSpc>
                <a:spcPct val="120000"/>
              </a:lnSpc>
              <a:spcAft>
                <a:spcPts val="0"/>
              </a:spcAft>
            </a:pPr>
            <a:r>
              <a:rPr lang="nl-NL" sz="2400" dirty="0" smtClean="0">
                <a:latin typeface="Times New Roman" panose="02020603050405020304" pitchFamily="18" charset="0"/>
                <a:ea typeface="Times New Roman" panose="02020603050405020304" pitchFamily="18" charset="0"/>
              </a:rPr>
              <a:t>- </a:t>
            </a:r>
            <a:r>
              <a:rPr lang="nl-NL" sz="2400" dirty="0">
                <a:latin typeface="Times New Roman" panose="02020603050405020304" pitchFamily="18" charset="0"/>
                <a:ea typeface="Times New Roman" panose="02020603050405020304" pitchFamily="18" charset="0"/>
              </a:rPr>
              <a:t>Hiểu nội dung bài: Trong cuộc sống, có những người rất đáng trân trọng vì họ biết sống vì cộng đồng.</a:t>
            </a:r>
            <a:endParaRPr lang="vi-VN" sz="2400" dirty="0">
              <a:latin typeface="Times New Roman" panose="02020603050405020304" pitchFamily="18" charset="0"/>
              <a:ea typeface="Times New Roman" panose="02020603050405020304" pitchFamily="18" charset="0"/>
            </a:endParaRPr>
          </a:p>
          <a:p>
            <a:pPr indent="228600" algn="just">
              <a:lnSpc>
                <a:spcPct val="120000"/>
              </a:lnSpc>
              <a:spcAft>
                <a:spcPts val="0"/>
              </a:spcAft>
            </a:pPr>
            <a:r>
              <a:rPr lang="nl-NL" sz="2400" dirty="0">
                <a:latin typeface="Times New Roman" panose="02020603050405020304" pitchFamily="18" charset="0"/>
                <a:ea typeface="Times New Roman" panose="02020603050405020304" pitchFamily="18" charset="0"/>
              </a:rPr>
              <a:t>- Kể lại được từng câu chuyện “Những bậc đá chạm mây” dựa theo tranh và lời gợi ý.</a:t>
            </a:r>
            <a:endParaRPr lang="vi-VN"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84178383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9315002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129" y="0"/>
            <a:ext cx="8360230" cy="5306899"/>
          </a:xfrm>
          <a:prstGeom prst="rect">
            <a:avLst/>
          </a:prstGeom>
        </p:spPr>
      </p:pic>
    </p:spTree>
    <p:extLst>
      <p:ext uri="{BB962C8B-B14F-4D97-AF65-F5344CB8AC3E}">
        <p14:creationId xmlns:p14="http://schemas.microsoft.com/office/powerpoint/2010/main" val="2537522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p:cNvSpPr txBox="1">
            <a:spLocks noChangeArrowheads="1"/>
          </p:cNvSpPr>
          <p:nvPr/>
        </p:nvSpPr>
        <p:spPr bwMode="auto">
          <a:xfrm>
            <a:off x="157162" y="1694577"/>
            <a:ext cx="8839200"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200" b="1">
                <a:solidFill>
                  <a:schemeClr val="tx1"/>
                </a:solidFill>
                <a:latin typeface=".VnTime" pitchFamily="34" charset="0"/>
              </a:defRPr>
            </a:lvl1pPr>
            <a:lvl2pPr marL="742950" indent="-285750" eaLnBrk="0" hangingPunct="0">
              <a:defRPr sz="3200" b="1">
                <a:solidFill>
                  <a:schemeClr val="tx1"/>
                </a:solidFill>
                <a:latin typeface=".VnTime" pitchFamily="34" charset="0"/>
              </a:defRPr>
            </a:lvl2pPr>
            <a:lvl3pPr marL="1143000" indent="-228600" eaLnBrk="0" hangingPunct="0">
              <a:defRPr sz="3200" b="1">
                <a:solidFill>
                  <a:schemeClr val="tx1"/>
                </a:solidFill>
                <a:latin typeface=".VnTime" pitchFamily="34" charset="0"/>
              </a:defRPr>
            </a:lvl3pPr>
            <a:lvl4pPr marL="1600200" indent="-228600" eaLnBrk="0" hangingPunct="0">
              <a:defRPr sz="3200" b="1">
                <a:solidFill>
                  <a:schemeClr val="tx1"/>
                </a:solidFill>
                <a:latin typeface=".VnTime" pitchFamily="34" charset="0"/>
              </a:defRPr>
            </a:lvl4pPr>
            <a:lvl5pPr marL="2057400" indent="-228600" eaLnBrk="0" hangingPunct="0">
              <a:defRPr sz="3200" b="1">
                <a:solidFill>
                  <a:schemeClr val="tx1"/>
                </a:solidFill>
                <a:latin typeface=".VnTime" pitchFamily="34" charset="0"/>
              </a:defRPr>
            </a:lvl5pPr>
            <a:lvl6pPr marL="2514600" indent="-228600" eaLnBrk="0" fontAlgn="base" hangingPunct="0">
              <a:spcBef>
                <a:spcPct val="0"/>
              </a:spcBef>
              <a:spcAft>
                <a:spcPct val="0"/>
              </a:spcAft>
              <a:defRPr sz="3200" b="1">
                <a:solidFill>
                  <a:schemeClr val="tx1"/>
                </a:solidFill>
                <a:latin typeface=".VnTime" pitchFamily="34" charset="0"/>
              </a:defRPr>
            </a:lvl6pPr>
            <a:lvl7pPr marL="2971800" indent="-228600" eaLnBrk="0" fontAlgn="base" hangingPunct="0">
              <a:spcBef>
                <a:spcPct val="0"/>
              </a:spcBef>
              <a:spcAft>
                <a:spcPct val="0"/>
              </a:spcAft>
              <a:defRPr sz="3200" b="1">
                <a:solidFill>
                  <a:schemeClr val="tx1"/>
                </a:solidFill>
                <a:latin typeface=".VnTime" pitchFamily="34" charset="0"/>
              </a:defRPr>
            </a:lvl7pPr>
            <a:lvl8pPr marL="3429000" indent="-228600" eaLnBrk="0" fontAlgn="base" hangingPunct="0">
              <a:spcBef>
                <a:spcPct val="0"/>
              </a:spcBef>
              <a:spcAft>
                <a:spcPct val="0"/>
              </a:spcAft>
              <a:defRPr sz="3200" b="1">
                <a:solidFill>
                  <a:schemeClr val="tx1"/>
                </a:solidFill>
                <a:latin typeface=".VnTime" pitchFamily="34" charset="0"/>
              </a:defRPr>
            </a:lvl8pPr>
            <a:lvl9pPr marL="3886200" indent="-228600" eaLnBrk="0" fontAlgn="base" hangingPunct="0">
              <a:spcBef>
                <a:spcPct val="0"/>
              </a:spcBef>
              <a:spcAft>
                <a:spcPct val="0"/>
              </a:spcAft>
              <a:defRPr sz="3200" b="1">
                <a:solidFill>
                  <a:schemeClr val="tx1"/>
                </a:solidFill>
                <a:latin typeface=".VnTime" pitchFamily="34" charset="0"/>
              </a:defRPr>
            </a:lvl9pPr>
          </a:lstStyle>
          <a:p>
            <a:pPr algn="ctr" eaLnBrk="1" hangingPunct="1">
              <a:lnSpc>
                <a:spcPct val="150000"/>
              </a:lnSpc>
            </a:pPr>
            <a:r>
              <a:rPr lang="en-US" sz="4400" dirty="0">
                <a:solidFill>
                  <a:srgbClr val="0033CC"/>
                </a:solidFill>
                <a:latin typeface="Times New Roman" panose="02020603050405020304" pitchFamily="18" charset="0"/>
                <a:cs typeface="Times New Roman" panose="02020603050405020304" pitchFamily="18" charset="0"/>
              </a:rPr>
              <a:t>Đọc nối </a:t>
            </a:r>
            <a:r>
              <a:rPr lang="en-US" sz="4400" dirty="0" err="1">
                <a:solidFill>
                  <a:srgbClr val="0033CC"/>
                </a:solidFill>
                <a:latin typeface="Times New Roman" panose="02020603050405020304" pitchFamily="18" charset="0"/>
                <a:cs typeface="Times New Roman" panose="02020603050405020304" pitchFamily="18" charset="0"/>
              </a:rPr>
              <a:t>tiếp</a:t>
            </a:r>
            <a:r>
              <a:rPr lang="en-US" sz="4400" dirty="0">
                <a:solidFill>
                  <a:srgbClr val="0033CC"/>
                </a:solidFill>
                <a:latin typeface="Times New Roman" panose="02020603050405020304" pitchFamily="18" charset="0"/>
                <a:cs typeface="Times New Roman" panose="02020603050405020304" pitchFamily="18" charset="0"/>
              </a:rPr>
              <a:t> </a:t>
            </a:r>
            <a:r>
              <a:rPr lang="en-US" sz="4400" dirty="0" err="1" smtClean="0">
                <a:solidFill>
                  <a:srgbClr val="0033CC"/>
                </a:solidFill>
                <a:latin typeface="Times New Roman" panose="02020603050405020304" pitchFamily="18" charset="0"/>
                <a:cs typeface="Times New Roman" panose="02020603050405020304" pitchFamily="18" charset="0"/>
              </a:rPr>
              <a:t>đoạn</a:t>
            </a:r>
            <a:endParaRPr lang="en-US" sz="4400" dirty="0">
              <a:solidFill>
                <a:srgbClr val="0033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68247338"/>
      </p:ext>
    </p:extLst>
  </p:cSld>
  <p:clrMapOvr>
    <a:masterClrMapping/>
  </p:clrMapOvr>
  <p:transition spd="slow">
    <p:randomBar dir="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6"/>
          <p:cNvSpPr txBox="1">
            <a:spLocks noChangeArrowheads="1"/>
          </p:cNvSpPr>
          <p:nvPr/>
        </p:nvSpPr>
        <p:spPr bwMode="auto">
          <a:xfrm>
            <a:off x="152400" y="1546357"/>
            <a:ext cx="88392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200" b="1">
                <a:solidFill>
                  <a:schemeClr val="tx1"/>
                </a:solidFill>
                <a:latin typeface=".VnTime" pitchFamily="34" charset="0"/>
              </a:defRPr>
            </a:lvl1pPr>
            <a:lvl2pPr marL="742950" indent="-285750" eaLnBrk="0" hangingPunct="0">
              <a:defRPr sz="3200" b="1">
                <a:solidFill>
                  <a:schemeClr val="tx1"/>
                </a:solidFill>
                <a:latin typeface=".VnTime" pitchFamily="34" charset="0"/>
              </a:defRPr>
            </a:lvl2pPr>
            <a:lvl3pPr marL="1143000" indent="-228600" eaLnBrk="0" hangingPunct="0">
              <a:defRPr sz="3200" b="1">
                <a:solidFill>
                  <a:schemeClr val="tx1"/>
                </a:solidFill>
                <a:latin typeface=".VnTime" pitchFamily="34" charset="0"/>
              </a:defRPr>
            </a:lvl3pPr>
            <a:lvl4pPr marL="1600200" indent="-228600" eaLnBrk="0" hangingPunct="0">
              <a:defRPr sz="3200" b="1">
                <a:solidFill>
                  <a:schemeClr val="tx1"/>
                </a:solidFill>
                <a:latin typeface=".VnTime" pitchFamily="34" charset="0"/>
              </a:defRPr>
            </a:lvl4pPr>
            <a:lvl5pPr marL="2057400" indent="-228600" eaLnBrk="0" hangingPunct="0">
              <a:defRPr sz="3200" b="1">
                <a:solidFill>
                  <a:schemeClr val="tx1"/>
                </a:solidFill>
                <a:latin typeface=".VnTime" pitchFamily="34" charset="0"/>
              </a:defRPr>
            </a:lvl5pPr>
            <a:lvl6pPr marL="2514600" indent="-228600" eaLnBrk="0" fontAlgn="base" hangingPunct="0">
              <a:spcBef>
                <a:spcPct val="0"/>
              </a:spcBef>
              <a:spcAft>
                <a:spcPct val="0"/>
              </a:spcAft>
              <a:defRPr sz="3200" b="1">
                <a:solidFill>
                  <a:schemeClr val="tx1"/>
                </a:solidFill>
                <a:latin typeface=".VnTime" pitchFamily="34" charset="0"/>
              </a:defRPr>
            </a:lvl6pPr>
            <a:lvl7pPr marL="2971800" indent="-228600" eaLnBrk="0" fontAlgn="base" hangingPunct="0">
              <a:spcBef>
                <a:spcPct val="0"/>
              </a:spcBef>
              <a:spcAft>
                <a:spcPct val="0"/>
              </a:spcAft>
              <a:defRPr sz="3200" b="1">
                <a:solidFill>
                  <a:schemeClr val="tx1"/>
                </a:solidFill>
                <a:latin typeface=".VnTime" pitchFamily="34" charset="0"/>
              </a:defRPr>
            </a:lvl7pPr>
            <a:lvl8pPr marL="3429000" indent="-228600" eaLnBrk="0" fontAlgn="base" hangingPunct="0">
              <a:spcBef>
                <a:spcPct val="0"/>
              </a:spcBef>
              <a:spcAft>
                <a:spcPct val="0"/>
              </a:spcAft>
              <a:defRPr sz="3200" b="1">
                <a:solidFill>
                  <a:schemeClr val="tx1"/>
                </a:solidFill>
                <a:latin typeface=".VnTime" pitchFamily="34" charset="0"/>
              </a:defRPr>
            </a:lvl8pPr>
            <a:lvl9pPr marL="3886200" indent="-228600" eaLnBrk="0" fontAlgn="base" hangingPunct="0">
              <a:spcBef>
                <a:spcPct val="0"/>
              </a:spcBef>
              <a:spcAft>
                <a:spcPct val="0"/>
              </a:spcAft>
              <a:defRPr sz="3200" b="1">
                <a:solidFill>
                  <a:schemeClr val="tx1"/>
                </a:solidFill>
                <a:latin typeface=".VnTime" pitchFamily="34" charset="0"/>
              </a:defRPr>
            </a:lvl9pPr>
          </a:lstStyle>
          <a:p>
            <a:pPr algn="just">
              <a:spcBef>
                <a:spcPct val="50000"/>
              </a:spcBef>
              <a:buClrTx/>
              <a:buSzTx/>
              <a:buFontTx/>
              <a:buNone/>
            </a:pPr>
            <a:r>
              <a:rPr lang="en-US" altLang="en-US" sz="3600" b="0" dirty="0">
                <a:latin typeface="Times New Roman" pitchFamily="18" charset="0"/>
                <a:cs typeface="Times New Roman" pitchFamily="18" charset="0"/>
              </a:rPr>
              <a:t>	</a:t>
            </a:r>
            <a:r>
              <a:rPr lang="en-US" altLang="en-US" sz="3600" b="0" dirty="0" err="1" smtClean="0">
                <a:latin typeface="Times New Roman" pitchFamily="18" charset="0"/>
                <a:cs typeface="Times New Roman" pitchFamily="18" charset="0"/>
              </a:rPr>
              <a:t>Người</a:t>
            </a:r>
            <a:r>
              <a:rPr lang="en-US" altLang="en-US" sz="3600" b="0" dirty="0" smtClean="0">
                <a:latin typeface="Times New Roman" pitchFamily="18" charset="0"/>
                <a:cs typeface="Times New Roman" pitchFamily="18" charset="0"/>
              </a:rPr>
              <a:t> ta </a:t>
            </a:r>
            <a:r>
              <a:rPr lang="en-US" altLang="en-US" sz="3600" b="0" dirty="0" err="1" smtClean="0">
                <a:latin typeface="Times New Roman" pitchFamily="18" charset="0"/>
                <a:cs typeface="Times New Roman" pitchFamily="18" charset="0"/>
              </a:rPr>
              <a:t>gọi</a:t>
            </a:r>
            <a:r>
              <a:rPr lang="en-US" altLang="en-US" sz="3600" b="0" dirty="0" smtClean="0">
                <a:latin typeface="Times New Roman" pitchFamily="18" charset="0"/>
                <a:cs typeface="Times New Roman" pitchFamily="18" charset="0"/>
              </a:rPr>
              <a:t> </a:t>
            </a:r>
            <a:r>
              <a:rPr lang="en-US" altLang="en-US" sz="3600" b="0" dirty="0" err="1" smtClean="0">
                <a:latin typeface="Times New Roman" pitchFamily="18" charset="0"/>
                <a:cs typeface="Times New Roman" pitchFamily="18" charset="0"/>
              </a:rPr>
              <a:t>ông</a:t>
            </a:r>
            <a:r>
              <a:rPr lang="en-US" altLang="en-US" sz="3600" b="0" dirty="0" smtClean="0">
                <a:latin typeface="Times New Roman" pitchFamily="18" charset="0"/>
                <a:cs typeface="Times New Roman" pitchFamily="18" charset="0"/>
              </a:rPr>
              <a:t> </a:t>
            </a:r>
            <a:r>
              <a:rPr lang="en-US" altLang="en-US" sz="3600" b="0" dirty="0" err="1" smtClean="0">
                <a:latin typeface="Times New Roman" pitchFamily="18" charset="0"/>
                <a:cs typeface="Times New Roman" pitchFamily="18" charset="0"/>
              </a:rPr>
              <a:t>là</a:t>
            </a:r>
            <a:r>
              <a:rPr lang="en-US" altLang="en-US" sz="3600" b="0" dirty="0" smtClean="0">
                <a:latin typeface="Times New Roman" pitchFamily="18" charset="0"/>
                <a:cs typeface="Times New Roman" pitchFamily="18" charset="0"/>
              </a:rPr>
              <a:t> </a:t>
            </a:r>
            <a:r>
              <a:rPr lang="en-US" altLang="en-US" sz="3600" b="0" dirty="0" err="1" smtClean="0">
                <a:latin typeface="Times New Roman" pitchFamily="18" charset="0"/>
                <a:cs typeface="Times New Roman" pitchFamily="18" charset="0"/>
              </a:rPr>
              <a:t>cố</a:t>
            </a:r>
            <a:r>
              <a:rPr lang="en-US" altLang="en-US" sz="3600" b="0" dirty="0" smtClean="0">
                <a:latin typeface="Times New Roman" pitchFamily="18" charset="0"/>
                <a:cs typeface="Times New Roman" pitchFamily="18" charset="0"/>
              </a:rPr>
              <a:t> </a:t>
            </a:r>
            <a:r>
              <a:rPr lang="en-US" altLang="en-US" sz="3600" b="0" dirty="0" err="1" smtClean="0">
                <a:latin typeface="Times New Roman" pitchFamily="18" charset="0"/>
                <a:cs typeface="Times New Roman" pitchFamily="18" charset="0"/>
              </a:rPr>
              <a:t>Đương</a:t>
            </a:r>
            <a:r>
              <a:rPr lang="en-US" altLang="en-US" sz="3600" b="0" dirty="0" smtClean="0">
                <a:solidFill>
                  <a:srgbClr val="FF0000"/>
                </a:solidFill>
                <a:latin typeface="Times New Roman" pitchFamily="18" charset="0"/>
                <a:cs typeface="Times New Roman" pitchFamily="18" charset="0"/>
              </a:rPr>
              <a:t>/</a:t>
            </a:r>
            <a:r>
              <a:rPr lang="en-US" altLang="en-US" sz="3600" b="0" dirty="0" smtClean="0">
                <a:latin typeface="Times New Roman" pitchFamily="18" charset="0"/>
                <a:cs typeface="Times New Roman" pitchFamily="18" charset="0"/>
              </a:rPr>
              <a:t> </a:t>
            </a:r>
            <a:r>
              <a:rPr lang="en-US" altLang="en-US" sz="3600" b="0" dirty="0" err="1" smtClean="0">
                <a:latin typeface="Times New Roman" pitchFamily="18" charset="0"/>
                <a:cs typeface="Times New Roman" pitchFamily="18" charset="0"/>
              </a:rPr>
              <a:t>vì</a:t>
            </a:r>
            <a:r>
              <a:rPr lang="en-US" altLang="en-US" sz="3600" b="0" dirty="0" smtClean="0">
                <a:latin typeface="Times New Roman" pitchFamily="18" charset="0"/>
                <a:cs typeface="Times New Roman" pitchFamily="18" charset="0"/>
              </a:rPr>
              <a:t> </a:t>
            </a:r>
            <a:r>
              <a:rPr lang="en-US" altLang="en-US" sz="3600" b="0" dirty="0" err="1" smtClean="0">
                <a:latin typeface="Times New Roman" pitchFamily="18" charset="0"/>
                <a:cs typeface="Times New Roman" pitchFamily="18" charset="0"/>
              </a:rPr>
              <a:t>hễ</a:t>
            </a:r>
            <a:r>
              <a:rPr lang="en-US" altLang="en-US" sz="3600" b="0" dirty="0" smtClean="0">
                <a:latin typeface="Times New Roman" pitchFamily="18" charset="0"/>
                <a:cs typeface="Times New Roman" pitchFamily="18" charset="0"/>
              </a:rPr>
              <a:t> </a:t>
            </a:r>
            <a:r>
              <a:rPr lang="en-US" altLang="en-US" sz="3600" b="0" dirty="0" err="1" smtClean="0">
                <a:latin typeface="Times New Roman" pitchFamily="18" charset="0"/>
                <a:cs typeface="Times New Roman" pitchFamily="18" charset="0"/>
              </a:rPr>
              <a:t>gặp</a:t>
            </a:r>
            <a:r>
              <a:rPr lang="en-US" altLang="en-US" sz="3600" b="0" dirty="0" smtClean="0">
                <a:latin typeface="Times New Roman" pitchFamily="18" charset="0"/>
                <a:cs typeface="Times New Roman" pitchFamily="18" charset="0"/>
              </a:rPr>
              <a:t> </a:t>
            </a:r>
            <a:r>
              <a:rPr lang="en-US" altLang="en-US" sz="3600" b="0" dirty="0" err="1" smtClean="0">
                <a:latin typeface="Times New Roman" pitchFamily="18" charset="0"/>
                <a:cs typeface="Times New Roman" pitchFamily="18" charset="0"/>
              </a:rPr>
              <a:t>việc</a:t>
            </a:r>
            <a:r>
              <a:rPr lang="en-US" altLang="en-US" sz="3600" b="0" dirty="0" smtClean="0">
                <a:latin typeface="Times New Roman" pitchFamily="18" charset="0"/>
                <a:cs typeface="Times New Roman" pitchFamily="18" charset="0"/>
              </a:rPr>
              <a:t> </a:t>
            </a:r>
            <a:r>
              <a:rPr lang="en-US" altLang="en-US" sz="3600" b="0" dirty="0" err="1" smtClean="0">
                <a:latin typeface="Times New Roman" pitchFamily="18" charset="0"/>
                <a:cs typeface="Times New Roman" pitchFamily="18" charset="0"/>
              </a:rPr>
              <a:t>khó</a:t>
            </a:r>
            <a:r>
              <a:rPr lang="en-US" altLang="en-US" sz="3600" b="0" dirty="0" smtClean="0">
                <a:latin typeface="Times New Roman" pitchFamily="18" charset="0"/>
                <a:cs typeface="Times New Roman" pitchFamily="18" charset="0"/>
              </a:rPr>
              <a:t> </a:t>
            </a:r>
            <a:r>
              <a:rPr lang="en-US" altLang="en-US" sz="3600" b="0" dirty="0" err="1" smtClean="0">
                <a:latin typeface="Times New Roman" pitchFamily="18" charset="0"/>
                <a:cs typeface="Times New Roman" pitchFamily="18" charset="0"/>
              </a:rPr>
              <a:t>gì</a:t>
            </a:r>
            <a:r>
              <a:rPr lang="en-US" altLang="en-US" sz="3600" b="0" dirty="0" smtClean="0">
                <a:latin typeface="Times New Roman" pitchFamily="18" charset="0"/>
                <a:cs typeface="Times New Roman" pitchFamily="18" charset="0"/>
              </a:rPr>
              <a:t>,</a:t>
            </a:r>
            <a:r>
              <a:rPr lang="en-US" altLang="en-US" sz="3600" b="0" dirty="0" smtClean="0">
                <a:solidFill>
                  <a:srgbClr val="FF0000"/>
                </a:solidFill>
                <a:latin typeface="Times New Roman" pitchFamily="18" charset="0"/>
                <a:cs typeface="Times New Roman" pitchFamily="18" charset="0"/>
              </a:rPr>
              <a:t>/</a:t>
            </a:r>
            <a:r>
              <a:rPr lang="en-US" altLang="en-US" sz="3600" b="0" dirty="0" smtClean="0">
                <a:latin typeface="Times New Roman" pitchFamily="18" charset="0"/>
                <a:cs typeface="Times New Roman" pitchFamily="18" charset="0"/>
              </a:rPr>
              <a:t> </a:t>
            </a:r>
            <a:r>
              <a:rPr lang="en-US" altLang="en-US" sz="3600" b="0" dirty="0" err="1" smtClean="0">
                <a:latin typeface="Times New Roman" pitchFamily="18" charset="0"/>
                <a:cs typeface="Times New Roman" pitchFamily="18" charset="0"/>
              </a:rPr>
              <a:t>ông</a:t>
            </a:r>
            <a:r>
              <a:rPr lang="en-US" altLang="en-US" sz="3600" b="0" dirty="0" smtClean="0">
                <a:latin typeface="Times New Roman" pitchFamily="18" charset="0"/>
                <a:cs typeface="Times New Roman" pitchFamily="18" charset="0"/>
              </a:rPr>
              <a:t> </a:t>
            </a:r>
            <a:r>
              <a:rPr lang="en-US" altLang="en-US" sz="3600" b="0" dirty="0" err="1" smtClean="0">
                <a:latin typeface="Times New Roman" pitchFamily="18" charset="0"/>
                <a:cs typeface="Times New Roman" pitchFamily="18" charset="0"/>
              </a:rPr>
              <a:t>đều</a:t>
            </a:r>
            <a:r>
              <a:rPr lang="en-US" altLang="en-US" sz="3600" b="0" dirty="0" smtClean="0">
                <a:latin typeface="Times New Roman" pitchFamily="18" charset="0"/>
                <a:cs typeface="Times New Roman" pitchFamily="18" charset="0"/>
              </a:rPr>
              <a:t> </a:t>
            </a:r>
            <a:r>
              <a:rPr lang="en-US" altLang="en-US" sz="3600" b="0" dirty="0" err="1" smtClean="0">
                <a:latin typeface="Times New Roman" pitchFamily="18" charset="0"/>
                <a:cs typeface="Times New Roman" pitchFamily="18" charset="0"/>
              </a:rPr>
              <a:t>đảm</a:t>
            </a:r>
            <a:r>
              <a:rPr lang="en-US" altLang="en-US" sz="3600" b="0" dirty="0" smtClean="0">
                <a:latin typeface="Times New Roman" pitchFamily="18" charset="0"/>
                <a:cs typeface="Times New Roman" pitchFamily="18" charset="0"/>
              </a:rPr>
              <a:t> </a:t>
            </a:r>
            <a:r>
              <a:rPr lang="en-US" altLang="en-US" sz="3600" b="0" dirty="0" err="1" smtClean="0">
                <a:latin typeface="Times New Roman" pitchFamily="18" charset="0"/>
                <a:cs typeface="Times New Roman" pitchFamily="18" charset="0"/>
              </a:rPr>
              <a:t>đương</a:t>
            </a:r>
            <a:r>
              <a:rPr lang="en-US" altLang="en-US" sz="3600" b="0" dirty="0" smtClean="0">
                <a:latin typeface="Times New Roman" pitchFamily="18" charset="0"/>
                <a:cs typeface="Times New Roman" pitchFamily="18" charset="0"/>
              </a:rPr>
              <a:t> </a:t>
            </a:r>
            <a:r>
              <a:rPr lang="en-US" altLang="en-US" sz="3600" b="0" dirty="0" err="1" smtClean="0">
                <a:latin typeface="Times New Roman" pitchFamily="18" charset="0"/>
                <a:cs typeface="Times New Roman" pitchFamily="18" charset="0"/>
              </a:rPr>
              <a:t>gánh</a:t>
            </a:r>
            <a:r>
              <a:rPr lang="en-US" altLang="en-US" sz="3600" b="0" dirty="0" smtClean="0">
                <a:latin typeface="Times New Roman" pitchFamily="18" charset="0"/>
                <a:cs typeface="Times New Roman" pitchFamily="18" charset="0"/>
              </a:rPr>
              <a:t> </a:t>
            </a:r>
            <a:r>
              <a:rPr lang="en-US" altLang="en-US" sz="3600" b="0" dirty="0" err="1" smtClean="0">
                <a:latin typeface="Times New Roman" pitchFamily="18" charset="0"/>
                <a:cs typeface="Times New Roman" pitchFamily="18" charset="0"/>
              </a:rPr>
              <a:t>vác</a:t>
            </a:r>
            <a:r>
              <a:rPr lang="en-US" altLang="en-US" sz="3600" b="0" dirty="0" smtClean="0">
                <a:latin typeface="Times New Roman" pitchFamily="18" charset="0"/>
                <a:cs typeface="Times New Roman" pitchFamily="18" charset="0"/>
              </a:rPr>
              <a:t>.</a:t>
            </a:r>
            <a:r>
              <a:rPr lang="en-US" altLang="en-US" sz="3600" b="0" dirty="0" smtClean="0">
                <a:solidFill>
                  <a:srgbClr val="FF0000"/>
                </a:solidFill>
                <a:latin typeface="Times New Roman" pitchFamily="18" charset="0"/>
                <a:cs typeface="Times New Roman" pitchFamily="18" charset="0"/>
              </a:rPr>
              <a:t>//</a:t>
            </a:r>
            <a:r>
              <a:rPr lang="en-US" altLang="en-US" sz="3600" b="0" dirty="0" smtClean="0">
                <a:latin typeface="Times New Roman" pitchFamily="18" charset="0"/>
                <a:cs typeface="Times New Roman" pitchFamily="18" charset="0"/>
              </a:rPr>
              <a:t> </a:t>
            </a:r>
            <a:endParaRPr lang="en-US" altLang="en-US" sz="3600" b="0" i="1" dirty="0">
              <a:latin typeface="Times New Roman" pitchFamily="18" charset="0"/>
              <a:cs typeface="Times New Roman" pitchFamily="18" charset="0"/>
            </a:endParaRPr>
          </a:p>
        </p:txBody>
      </p:sp>
      <p:sp>
        <p:nvSpPr>
          <p:cNvPr id="3" name="TextBox 6">
            <a:extLst>
              <a:ext uri="{FF2B5EF4-FFF2-40B4-BE49-F238E27FC236}">
                <a16:creationId xmlns="" xmlns:a16="http://schemas.microsoft.com/office/drawing/2014/main" id="{B1F03365-7BA4-4E36-B1B1-9F19C29C1464}"/>
              </a:ext>
            </a:extLst>
          </p:cNvPr>
          <p:cNvSpPr txBox="1">
            <a:spLocks noChangeArrowheads="1"/>
          </p:cNvSpPr>
          <p:nvPr/>
        </p:nvSpPr>
        <p:spPr bwMode="auto">
          <a:xfrm>
            <a:off x="152400" y="190841"/>
            <a:ext cx="8839200" cy="905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200" b="1">
                <a:solidFill>
                  <a:schemeClr val="tx1"/>
                </a:solidFill>
                <a:latin typeface=".VnTime" pitchFamily="34" charset="0"/>
              </a:defRPr>
            </a:lvl1pPr>
            <a:lvl2pPr marL="742950" indent="-285750" eaLnBrk="0" hangingPunct="0">
              <a:defRPr sz="3200" b="1">
                <a:solidFill>
                  <a:schemeClr val="tx1"/>
                </a:solidFill>
                <a:latin typeface=".VnTime" pitchFamily="34" charset="0"/>
              </a:defRPr>
            </a:lvl2pPr>
            <a:lvl3pPr marL="1143000" indent="-228600" eaLnBrk="0" hangingPunct="0">
              <a:defRPr sz="3200" b="1">
                <a:solidFill>
                  <a:schemeClr val="tx1"/>
                </a:solidFill>
                <a:latin typeface=".VnTime" pitchFamily="34" charset="0"/>
              </a:defRPr>
            </a:lvl3pPr>
            <a:lvl4pPr marL="1600200" indent="-228600" eaLnBrk="0" hangingPunct="0">
              <a:defRPr sz="3200" b="1">
                <a:solidFill>
                  <a:schemeClr val="tx1"/>
                </a:solidFill>
                <a:latin typeface=".VnTime" pitchFamily="34" charset="0"/>
              </a:defRPr>
            </a:lvl4pPr>
            <a:lvl5pPr marL="2057400" indent="-228600" eaLnBrk="0" hangingPunct="0">
              <a:defRPr sz="3200" b="1">
                <a:solidFill>
                  <a:schemeClr val="tx1"/>
                </a:solidFill>
                <a:latin typeface=".VnTime" pitchFamily="34" charset="0"/>
              </a:defRPr>
            </a:lvl5pPr>
            <a:lvl6pPr marL="2514600" indent="-228600" eaLnBrk="0" fontAlgn="base" hangingPunct="0">
              <a:spcBef>
                <a:spcPct val="0"/>
              </a:spcBef>
              <a:spcAft>
                <a:spcPct val="0"/>
              </a:spcAft>
              <a:defRPr sz="3200" b="1">
                <a:solidFill>
                  <a:schemeClr val="tx1"/>
                </a:solidFill>
                <a:latin typeface=".VnTime" pitchFamily="34" charset="0"/>
              </a:defRPr>
            </a:lvl6pPr>
            <a:lvl7pPr marL="2971800" indent="-228600" eaLnBrk="0" fontAlgn="base" hangingPunct="0">
              <a:spcBef>
                <a:spcPct val="0"/>
              </a:spcBef>
              <a:spcAft>
                <a:spcPct val="0"/>
              </a:spcAft>
              <a:defRPr sz="3200" b="1">
                <a:solidFill>
                  <a:schemeClr val="tx1"/>
                </a:solidFill>
                <a:latin typeface=".VnTime" pitchFamily="34" charset="0"/>
              </a:defRPr>
            </a:lvl7pPr>
            <a:lvl8pPr marL="3429000" indent="-228600" eaLnBrk="0" fontAlgn="base" hangingPunct="0">
              <a:spcBef>
                <a:spcPct val="0"/>
              </a:spcBef>
              <a:spcAft>
                <a:spcPct val="0"/>
              </a:spcAft>
              <a:defRPr sz="3200" b="1">
                <a:solidFill>
                  <a:schemeClr val="tx1"/>
                </a:solidFill>
                <a:latin typeface=".VnTime" pitchFamily="34" charset="0"/>
              </a:defRPr>
            </a:lvl8pPr>
            <a:lvl9pPr marL="3886200" indent="-228600" eaLnBrk="0" fontAlgn="base" hangingPunct="0">
              <a:spcBef>
                <a:spcPct val="0"/>
              </a:spcBef>
              <a:spcAft>
                <a:spcPct val="0"/>
              </a:spcAft>
              <a:defRPr sz="3200" b="1">
                <a:solidFill>
                  <a:schemeClr val="tx1"/>
                </a:solidFill>
                <a:latin typeface=".VnTime" pitchFamily="34" charset="0"/>
              </a:defRPr>
            </a:lvl9pPr>
          </a:lstStyle>
          <a:p>
            <a:pPr algn="ctr" eaLnBrk="1" hangingPunct="1">
              <a:lnSpc>
                <a:spcPct val="150000"/>
              </a:lnSpc>
            </a:pPr>
            <a:r>
              <a:rPr lang="en-US" sz="4000" dirty="0" err="1">
                <a:solidFill>
                  <a:srgbClr val="0033CC"/>
                </a:solidFill>
                <a:latin typeface="Times New Roman" panose="02020603050405020304" pitchFamily="18" charset="0"/>
                <a:cs typeface="Times New Roman" panose="02020603050405020304" pitchFamily="18" charset="0"/>
              </a:rPr>
              <a:t>Đọc</a:t>
            </a:r>
            <a:r>
              <a:rPr lang="en-US" sz="4000" dirty="0">
                <a:solidFill>
                  <a:srgbClr val="0033CC"/>
                </a:solidFill>
                <a:latin typeface="Times New Roman" panose="02020603050405020304" pitchFamily="18" charset="0"/>
                <a:cs typeface="Times New Roman" panose="02020603050405020304" pitchFamily="18" charset="0"/>
              </a:rPr>
              <a:t> </a:t>
            </a:r>
            <a:r>
              <a:rPr lang="en-US" sz="4000" dirty="0" err="1">
                <a:solidFill>
                  <a:srgbClr val="0033CC"/>
                </a:solidFill>
                <a:latin typeface="Times New Roman" panose="02020603050405020304" pitchFamily="18" charset="0"/>
                <a:cs typeface="Times New Roman" panose="02020603050405020304" pitchFamily="18" charset="0"/>
              </a:rPr>
              <a:t>ngắt</a:t>
            </a:r>
            <a:r>
              <a:rPr lang="en-US" sz="4000" dirty="0">
                <a:solidFill>
                  <a:srgbClr val="0033CC"/>
                </a:solidFill>
                <a:latin typeface="Times New Roman" panose="02020603050405020304" pitchFamily="18" charset="0"/>
                <a:cs typeface="Times New Roman" panose="02020603050405020304" pitchFamily="18" charset="0"/>
              </a:rPr>
              <a:t>, nghỉ câu dài</a:t>
            </a:r>
          </a:p>
        </p:txBody>
      </p:sp>
    </p:spTree>
    <p:extLst>
      <p:ext uri="{BB962C8B-B14F-4D97-AF65-F5344CB8AC3E}">
        <p14:creationId xmlns:p14="http://schemas.microsoft.com/office/powerpoint/2010/main" val="261253807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91466" y="961717"/>
            <a:ext cx="8552534" cy="523220"/>
          </a:xfrm>
          <a:prstGeom prst="rect">
            <a:avLst/>
          </a:prstGeom>
        </p:spPr>
        <p:txBody>
          <a:bodyPr wrap="none">
            <a:spAutoFit/>
          </a:bodyPr>
          <a:lstStyle/>
          <a:p>
            <a:pPr algn="ctr"/>
            <a:r>
              <a:rPr lang="en-US" sz="2800" dirty="0" err="1" smtClean="0">
                <a:latin typeface="Times New Roman" panose="02020603050405020304" pitchFamily="18" charset="0"/>
                <a:cs typeface="Times New Roman" panose="02020603050405020304" pitchFamily="18" charset="0"/>
              </a:rPr>
              <a:t>Tiếng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địa</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phương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dùng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để</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gọi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người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già</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với</a:t>
            </a:r>
            <a:r>
              <a:rPr lang="en-US" sz="2800" dirty="0" smtClean="0">
                <a:latin typeface="Times New Roman" panose="02020603050405020304" pitchFamily="18" charset="0"/>
                <a:cs typeface="Times New Roman" panose="02020603050405020304" pitchFamily="18" charset="0"/>
              </a:rPr>
              <a:t> ý </a:t>
            </a:r>
            <a:r>
              <a:rPr lang="en-US" sz="2800" dirty="0" err="1" smtClean="0">
                <a:latin typeface="Times New Roman" panose="02020603050405020304" pitchFamily="18" charset="0"/>
                <a:cs typeface="Times New Roman" panose="02020603050405020304" pitchFamily="18" charset="0"/>
              </a:rPr>
              <a:t>kính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trọng</a:t>
            </a:r>
            <a:r>
              <a:rPr lang="en-US" sz="2800"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 xmlns:a16="http://schemas.microsoft.com/office/drawing/2014/main" id="{CA786850-2C63-4497-AF0E-1405A3B141E3}"/>
              </a:ext>
            </a:extLst>
          </p:cNvPr>
          <p:cNvSpPr/>
          <p:nvPr/>
        </p:nvSpPr>
        <p:spPr>
          <a:xfrm>
            <a:off x="1002823" y="171604"/>
            <a:ext cx="833883" cy="523220"/>
          </a:xfrm>
          <a:prstGeom prst="rect">
            <a:avLst/>
          </a:prstGeom>
        </p:spPr>
        <p:txBody>
          <a:bodyPr wrap="none">
            <a:spAutoFit/>
          </a:bodyPr>
          <a:lstStyle/>
          <a:p>
            <a:r>
              <a:rPr lang="vi-VN" sz="2800" b="1" dirty="0" smtClean="0">
                <a:solidFill>
                  <a:srgbClr val="0033CC"/>
                </a:solidFill>
                <a:latin typeface="Times New Roman" panose="02020603050405020304" pitchFamily="18" charset="0"/>
                <a:cs typeface="Times New Roman" panose="02020603050405020304" pitchFamily="18" charset="0"/>
              </a:rPr>
              <a:t>Cố: </a:t>
            </a:r>
            <a:endParaRPr lang="en-US" sz="2800" b="1" dirty="0">
              <a:solidFill>
                <a:srgbClr val="0033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2058184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0.0&quot;&gt;&lt;object type=&quot;1&quot; unique_id=&quot;10001&quot;&gt;&lt;object type=&quot;2&quot; unique_id=&quot;10002&quot;&gt;&lt;object type=&quot;3&quot; unique_id=&quot;10003&quot;&gt;&lt;property id=&quot;20148&quot; value=&quot;5&quot;/&gt;&lt;property id=&quot;20300&quot; value=&quot;Slide 1&quot;/&gt;&lt;property id=&quot;20307&quot; value=&quot;340&quot;/&gt;&lt;/object&gt;&lt;object type=&quot;3&quot; unique_id=&quot;10004&quot;&gt;&lt;property id=&quot;20148&quot; value=&quot;5&quot;/&gt;&lt;property id=&quot;20300&quot; value=&quot;Slide 3&quot;/&gt;&lt;property id=&quot;20307&quot; value=&quot;348&quot;/&gt;&lt;/object&gt;&lt;object type=&quot;3&quot; unique_id=&quot;10005&quot;&gt;&lt;property id=&quot;20148&quot; value=&quot;5&quot;/&gt;&lt;property id=&quot;20300&quot; value=&quot;Slide 4&quot;/&gt;&lt;property id=&quot;20307&quot; value=&quot;292&quot;/&gt;&lt;/object&gt;&lt;object type=&quot;3&quot; unique_id=&quot;10006&quot;&gt;&lt;property id=&quot;20148&quot; value=&quot;5&quot;/&gt;&lt;property id=&quot;20300&quot; value=&quot;Slide 5&quot;/&gt;&lt;property id=&quot;20307&quot; value=&quot;347&quot;/&gt;&lt;/object&gt;&lt;object type=&quot;3&quot; unique_id=&quot;10007&quot;&gt;&lt;property id=&quot;20148&quot; value=&quot;5&quot;/&gt;&lt;property id=&quot;20300&quot; value=&quot;Slide 6&quot;/&gt;&lt;property id=&quot;20307&quot; value=&quot;394&quot;/&gt;&lt;/object&gt;&lt;object type=&quot;3&quot; unique_id=&quot;10008&quot;&gt;&lt;property id=&quot;20148&quot; value=&quot;5&quot;/&gt;&lt;property id=&quot;20300&quot; value=&quot;Slide 7&quot;/&gt;&lt;property id=&quot;20307&quot; value=&quot;307&quot;/&gt;&lt;/object&gt;&lt;object type=&quot;3&quot; unique_id=&quot;10010&quot;&gt;&lt;property id=&quot;20148&quot; value=&quot;5&quot;/&gt;&lt;property id=&quot;20300&quot; value=&quot;Slide 9&quot;/&gt;&lt;property id=&quot;20307&quot; value=&quot;393&quot;/&gt;&lt;/object&gt;&lt;object type=&quot;3&quot; unique_id=&quot;10011&quot;&gt;&lt;property id=&quot;20148&quot; value=&quot;5&quot;/&gt;&lt;property id=&quot;20300&quot; value=&quot;Slide 10&quot;/&gt;&lt;property id=&quot;20307&quot; value=&quot;309&quot;/&gt;&lt;/object&gt;&lt;object type=&quot;3&quot; unique_id=&quot;10013&quot;&gt;&lt;property id=&quot;20148&quot; value=&quot;5&quot;/&gt;&lt;property id=&quot;20300&quot; value=&quot;Slide 12&quot;/&gt;&lt;property id=&quot;20307&quot; value=&quot;395&quot;/&gt;&lt;/object&gt;&lt;object type=&quot;3&quot; unique_id=&quot;10014&quot;&gt;&lt;property id=&quot;20148&quot; value=&quot;5&quot;/&gt;&lt;property id=&quot;20300&quot; value=&quot;Slide 13&quot;/&gt;&lt;property id=&quot;20307&quot; value=&quot;273&quot;/&gt;&lt;/object&gt;&lt;object type=&quot;3&quot; unique_id=&quot;10015&quot;&gt;&lt;property id=&quot;20148&quot; value=&quot;5&quot;/&gt;&lt;property id=&quot;20300&quot; value=&quot;Slide 14&quot;/&gt;&lt;property id=&quot;20307&quot; value=&quot;302&quot;/&gt;&lt;/object&gt;&lt;object type=&quot;3&quot; unique_id=&quot;10016&quot;&gt;&lt;property id=&quot;20148&quot; value=&quot;5&quot;/&gt;&lt;property id=&quot;20300&quot; value=&quot;Slide 15&quot;/&gt;&lt;property id=&quot;20307&quot; value=&quot;357&quot;/&gt;&lt;/object&gt;&lt;object type=&quot;3&quot; unique_id=&quot;10017&quot;&gt;&lt;property id=&quot;20148&quot; value=&quot;5&quot;/&gt;&lt;property id=&quot;20300&quot; value=&quot;Slide 16&quot;/&gt;&lt;property id=&quot;20307&quot; value=&quot;311&quot;/&gt;&lt;/object&gt;&lt;object type=&quot;3&quot; unique_id=&quot;10018&quot;&gt;&lt;property id=&quot;20148&quot; value=&quot;5&quot;/&gt;&lt;property id=&quot;20300&quot; value=&quot;Slide 17&quot;/&gt;&lt;property id=&quot;20307&quot; value=&quot;355&quot;/&gt;&lt;/object&gt;&lt;object type=&quot;3&quot; unique_id=&quot;10019&quot;&gt;&lt;property id=&quot;20148&quot; value=&quot;5&quot;/&gt;&lt;property id=&quot;20300&quot; value=&quot;Slide 18&quot;/&gt;&lt;property id=&quot;20307&quot; value=&quot;354&quot;/&gt;&lt;/object&gt;&lt;object type=&quot;3&quot; unique_id=&quot;10020&quot;&gt;&lt;property id=&quot;20148&quot; value=&quot;5&quot;/&gt;&lt;property id=&quot;20300&quot; value=&quot;Slide 19&quot;/&gt;&lt;property id=&quot;20307&quot; value=&quot;358&quot;/&gt;&lt;/object&gt;&lt;object type=&quot;3&quot; unique_id=&quot;10021&quot;&gt;&lt;property id=&quot;20148&quot; value=&quot;5&quot;/&gt;&lt;property id=&quot;20300&quot; value=&quot;Slide 20&quot;/&gt;&lt;property id=&quot;20307&quot; value=&quot;313&quot;/&gt;&lt;/object&gt;&lt;object type=&quot;3&quot; unique_id=&quot;10022&quot;&gt;&lt;property id=&quot;20148&quot; value=&quot;5&quot;/&gt;&lt;property id=&quot;20300&quot; value=&quot;Slide 21&quot;/&gt;&lt;property id=&quot;20307&quot; value=&quot;366&quot;/&gt;&lt;/object&gt;&lt;object type=&quot;3&quot; unique_id=&quot;10023&quot;&gt;&lt;property id=&quot;20148&quot; value=&quot;5&quot;/&gt;&lt;property id=&quot;20300&quot; value=&quot;Slide 22&quot;/&gt;&lt;property id=&quot;20307&quot; value=&quot;406&quot;/&gt;&lt;/object&gt;&lt;object type=&quot;3&quot; unique_id=&quot;10024&quot;&gt;&lt;property id=&quot;20148&quot; value=&quot;5&quot;/&gt;&lt;property id=&quot;20300&quot; value=&quot;Slide 23&quot;/&gt;&lt;property id=&quot;20307&quot; value=&quot;399&quot;/&gt;&lt;/object&gt;&lt;object type=&quot;3&quot; unique_id=&quot;10025&quot;&gt;&lt;property id=&quot;20148&quot; value=&quot;5&quot;/&gt;&lt;property id=&quot;20300&quot; value=&quot;Slide 24&quot;/&gt;&lt;property id=&quot;20307&quot; value=&quot;398&quot;/&gt;&lt;/object&gt;&lt;object type=&quot;3&quot; unique_id=&quot;10026&quot;&gt;&lt;property id=&quot;20148&quot; value=&quot;5&quot;/&gt;&lt;property id=&quot;20300&quot; value=&quot;Slide 25&quot;/&gt;&lt;property id=&quot;20307&quot; value=&quot;400&quot;/&gt;&lt;/object&gt;&lt;object type=&quot;3&quot; unique_id=&quot;10027&quot;&gt;&lt;property id=&quot;20148&quot; value=&quot;5&quot;/&gt;&lt;property id=&quot;20300&quot; value=&quot;Slide 26&quot;/&gt;&lt;property id=&quot;20307&quot; value=&quot;403&quot;/&gt;&lt;/object&gt;&lt;object type=&quot;3&quot; unique_id=&quot;10028&quot;&gt;&lt;property id=&quot;20148&quot; value=&quot;5&quot;/&gt;&lt;property id=&quot;20300&quot; value=&quot;Slide 27&quot;/&gt;&lt;property id=&quot;20307&quot; value=&quot;407&quot;/&gt;&lt;/object&gt;&lt;object type=&quot;3&quot; unique_id=&quot;10029&quot;&gt;&lt;property id=&quot;20148&quot; value=&quot;5&quot;/&gt;&lt;property id=&quot;20300&quot; value=&quot;Slide 28&quot;/&gt;&lt;property id=&quot;20307&quot; value=&quot;364&quot;/&gt;&lt;/object&gt;&lt;object type=&quot;3&quot; unique_id=&quot;10032&quot;&gt;&lt;property id=&quot;20148&quot; value=&quot;5&quot;/&gt;&lt;property id=&quot;20300&quot; value=&quot;Slide 29&quot;/&gt;&lt;property id=&quot;20307&quot; value=&quot;367&quot;/&gt;&lt;/object&gt;&lt;object type=&quot;3&quot; unique_id=&quot;10033&quot;&gt;&lt;property id=&quot;20148&quot; value=&quot;5&quot;/&gt;&lt;property id=&quot;20300&quot; value=&quot;Slide 30&quot;/&gt;&lt;property id=&quot;20307&quot; value=&quot;359&quot;/&gt;&lt;/object&gt;&lt;object type=&quot;3&quot; unique_id=&quot;10034&quot;&gt;&lt;property id=&quot;20148&quot; value=&quot;5&quot;/&gt;&lt;property id=&quot;20300&quot; value=&quot;Slide 31&quot;/&gt;&lt;property id=&quot;20307&quot; value=&quot;375&quot;/&gt;&lt;/object&gt;&lt;object type=&quot;3&quot; unique_id=&quot;10035&quot;&gt;&lt;property id=&quot;20148&quot; value=&quot;5&quot;/&gt;&lt;property id=&quot;20300&quot; value=&quot;Slide 32&quot;/&gt;&lt;property id=&quot;20307&quot; value=&quot;381&quot;/&gt;&lt;/object&gt;&lt;object type=&quot;3&quot; unique_id=&quot;10037&quot;&gt;&lt;property id=&quot;20148&quot; value=&quot;5&quot;/&gt;&lt;property id=&quot;20300&quot; value=&quot;Slide 33&quot;/&gt;&lt;property id=&quot;20307&quot; value=&quot;376&quot;/&gt;&lt;/object&gt;&lt;object type=&quot;3&quot; unique_id=&quot;10038&quot;&gt;&lt;property id=&quot;20148&quot; value=&quot;5&quot;/&gt;&lt;property id=&quot;20300&quot; value=&quot;Slide 34&quot;/&gt;&lt;property id=&quot;20307&quot; value=&quot;378&quot;/&gt;&lt;/object&gt;&lt;object type=&quot;3&quot; unique_id=&quot;10040&quot;&gt;&lt;property id=&quot;20148&quot; value=&quot;5&quot;/&gt;&lt;property id=&quot;20300&quot; value=&quot;Slide 35&quot;/&gt;&lt;property id=&quot;20307&quot; value=&quot;404&quot;/&gt;&lt;/object&gt;&lt;object type=&quot;3&quot; unique_id=&quot;10041&quot;&gt;&lt;property id=&quot;20148&quot; value=&quot;5&quot;/&gt;&lt;property id=&quot;20300&quot; value=&quot;Slide 36&quot;/&gt;&lt;property id=&quot;20307&quot; value=&quot;380&quot;/&gt;&lt;/object&gt;&lt;object type=&quot;3&quot; unique_id=&quot;10043&quot;&gt;&lt;property id=&quot;20148&quot; value=&quot;5&quot;/&gt;&lt;property id=&quot;20300&quot; value=&quot;Slide 37&quot;/&gt;&lt;property id=&quot;20307&quot; value=&quot;408&quot;/&gt;&lt;/object&gt;&lt;object type=&quot;3&quot; unique_id=&quot;10044&quot;&gt;&lt;property id=&quot;20148&quot; value=&quot;5&quot;/&gt;&lt;property id=&quot;20300&quot; value=&quot;Slide 38&quot;/&gt;&lt;property id=&quot;20307&quot; value=&quot;405&quot;/&gt;&lt;/object&gt;&lt;object type=&quot;3&quot; unique_id=&quot;10045&quot;&gt;&lt;property id=&quot;20148&quot; value=&quot;5&quot;/&gt;&lt;property id=&quot;20300&quot; value=&quot;Slide 39&quot;/&gt;&lt;property id=&quot;20307&quot; value=&quot;289&quot;/&gt;&lt;/object&gt;&lt;object type=&quot;3&quot; unique_id=&quot;10046&quot;&gt;&lt;property id=&quot;20148&quot; value=&quot;5&quot;/&gt;&lt;property id=&quot;20300&quot; value=&quot;Slide 40&quot;/&gt;&lt;property id=&quot;20307&quot; value=&quot;328&quot;/&gt;&lt;/object&gt;&lt;object type=&quot;3&quot; unique_id=&quot;10047&quot;&gt;&lt;property id=&quot;20148&quot; value=&quot;5&quot;/&gt;&lt;property id=&quot;20300&quot; value=&quot;Slide 41&quot;/&gt;&lt;property id=&quot;20307&quot; value=&quot;288&quot;/&gt;&lt;/object&gt;&lt;object type=&quot;3&quot; unique_id=&quot;10491&quot;&gt;&lt;property id=&quot;20148&quot; value=&quot;5&quot;/&gt;&lt;property id=&quot;20300&quot; value=&quot;Slide 8&quot;/&gt;&lt;property id=&quot;20307&quot; value=&quot;410&quot;/&gt;&lt;/object&gt;&lt;object type=&quot;3&quot; unique_id=&quot;10492&quot;&gt;&lt;property id=&quot;20148&quot; value=&quot;5&quot;/&gt;&lt;property id=&quot;20300&quot; value=&quot;Slide 11&quot;/&gt;&lt;property id=&quot;20307&quot; value=&quot;409&quot;/&gt;&lt;/object&gt;&lt;object type=&quot;3&quot; unique_id=&quot;10629&quot;&gt;&lt;property id=&quot;20148&quot; value=&quot;5&quot;/&gt;&lt;property id=&quot;20300&quot; value=&quot;Slide 2&quot;/&gt;&lt;property id=&quot;20307&quot; value=&quot;411&quot;/&gt;&lt;/object&gt;&lt;/object&gt;&lt;object type=&quot;8&quot; unique_id=&quot;10098&quot;&gt;&lt;/object&gt;&lt;/object&gt;&lt;/database&gt;"/>
  <p:tag name="SECTOMILLISECCONVERTED" val="1"/>
</p:tagLst>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p">
      <a:majorFont>
        <a:latin typeface="DFPOP1-W9"/>
        <a:ea typeface="华康少女文字W5"/>
        <a:cs typeface=""/>
      </a:majorFont>
      <a:minorFont>
        <a:latin typeface="DFPOP1-W9"/>
        <a:ea typeface="华康少女文字W5"/>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5217</TotalTime>
  <Words>551</Words>
  <Application>Microsoft Office PowerPoint</Application>
  <PresentationFormat>On-screen Show (16:9)</PresentationFormat>
  <Paragraphs>71</Paragraphs>
  <Slides>30</Slides>
  <Notes>23</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30</vt:i4>
      </vt:variant>
    </vt:vector>
  </HeadingPairs>
  <TitlesOfParts>
    <vt:vector size="42" baseType="lpstr">
      <vt:lpstr>宋体</vt:lpstr>
      <vt:lpstr>Arial</vt:lpstr>
      <vt:lpstr>Calibri</vt:lpstr>
      <vt:lpstr>Coiny</vt:lpstr>
      <vt:lpstr>DFPOP1-W9</vt:lpstr>
      <vt:lpstr>LNTH-Kids  Chinese Font 1</vt:lpstr>
      <vt:lpstr>Times New Roman</vt:lpstr>
      <vt:lpstr>UVN Van Chuong Nang</vt:lpstr>
      <vt:lpstr>Zilla Slab</vt:lpstr>
      <vt:lpstr>华康少女文字W5</vt:lpstr>
      <vt:lpstr>Office 主题</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Users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Windows 用户</dc:creator>
  <cp:lastModifiedBy>Microsoft account</cp:lastModifiedBy>
  <cp:revision>322</cp:revision>
  <dcterms:created xsi:type="dcterms:W3CDTF">2016-09-02T00:29:00Z</dcterms:created>
  <dcterms:modified xsi:type="dcterms:W3CDTF">2022-12-03T00:14:57Z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2052-10.1.0.6490</vt:lpwstr>
  </property>
</Properties>
</file>