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32"/>
  </p:notesMasterIdLst>
  <p:sldIdLst>
    <p:sldId id="313" r:id="rId3"/>
    <p:sldId id="258" r:id="rId4"/>
    <p:sldId id="314" r:id="rId5"/>
    <p:sldId id="259" r:id="rId6"/>
    <p:sldId id="261" r:id="rId7"/>
    <p:sldId id="262" r:id="rId8"/>
    <p:sldId id="265" r:id="rId9"/>
    <p:sldId id="263" r:id="rId10"/>
    <p:sldId id="266" r:id="rId11"/>
    <p:sldId id="260" r:id="rId12"/>
    <p:sldId id="267" r:id="rId13"/>
    <p:sldId id="295" r:id="rId14"/>
    <p:sldId id="296" r:id="rId15"/>
    <p:sldId id="297" r:id="rId16"/>
    <p:sldId id="298" r:id="rId17"/>
    <p:sldId id="299" r:id="rId18"/>
    <p:sldId id="301" r:id="rId19"/>
    <p:sldId id="302" r:id="rId20"/>
    <p:sldId id="303" r:id="rId21"/>
    <p:sldId id="310" r:id="rId22"/>
    <p:sldId id="304" r:id="rId23"/>
    <p:sldId id="256" r:id="rId24"/>
    <p:sldId id="305" r:id="rId25"/>
    <p:sldId id="306" r:id="rId26"/>
    <p:sldId id="307" r:id="rId27"/>
    <p:sldId id="308" r:id="rId28"/>
    <p:sldId id="309" r:id="rId29"/>
    <p:sldId id="311" r:id="rId30"/>
    <p:sldId id="3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8A21-143A-4A9B-8F32-8ACAC7328AFE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A973-30D5-49B3-A4A2-D8D443EB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48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3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9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8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5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02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804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79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92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93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19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7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0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4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2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5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0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5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6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3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41D2672-6AA3-42EB-9236-85CFFE95B0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255104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176EC-D59E-462A-B08E-D8528BCE0F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23447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4.emf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4.emf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slide" Target="slide23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8.gif"/><Relationship Id="rId18" Type="http://schemas.openxmlformats.org/officeDocument/2006/relationships/slide" Target="slide24.xml"/><Relationship Id="rId3" Type="http://schemas.microsoft.com/office/2007/relationships/media" Target="../media/media2.mp4"/><Relationship Id="rId21" Type="http://schemas.openxmlformats.org/officeDocument/2006/relationships/image" Target="../media/image61.png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5.jpg"/><Relationship Id="rId17" Type="http://schemas.openxmlformats.org/officeDocument/2006/relationships/image" Target="../media/image58.png"/><Relationship Id="rId2" Type="http://schemas.openxmlformats.org/officeDocument/2006/relationships/video" Target="../media/media1.mp4"/><Relationship Id="rId16" Type="http://schemas.openxmlformats.org/officeDocument/2006/relationships/image" Target="../media/image57.jpeg"/><Relationship Id="rId20" Type="http://schemas.openxmlformats.org/officeDocument/2006/relationships/image" Target="../media/image60.gif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0.jpg"/><Relationship Id="rId24" Type="http://schemas.openxmlformats.org/officeDocument/2006/relationships/image" Target="../media/image64.png"/><Relationship Id="rId5" Type="http://schemas.microsoft.com/office/2007/relationships/media" Target="../media/media3.mp4"/><Relationship Id="rId15" Type="http://schemas.openxmlformats.org/officeDocument/2006/relationships/image" Target="../media/image56.jpeg"/><Relationship Id="rId23" Type="http://schemas.openxmlformats.org/officeDocument/2006/relationships/image" Target="../media/image63.png"/><Relationship Id="rId10" Type="http://schemas.openxmlformats.org/officeDocument/2006/relationships/audio" Target="../media/audio2.wav"/><Relationship Id="rId19" Type="http://schemas.openxmlformats.org/officeDocument/2006/relationships/image" Target="../media/image59.png"/><Relationship Id="rId4" Type="http://schemas.openxmlformats.org/officeDocument/2006/relationships/video" Target="../media/media2.mp4"/><Relationship Id="rId9" Type="http://schemas.openxmlformats.org/officeDocument/2006/relationships/audio" Target="../media/audio1.wav"/><Relationship Id="rId14" Type="http://schemas.openxmlformats.org/officeDocument/2006/relationships/image" Target="../media/image53.png"/><Relationship Id="rId2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6.png"/><Relationship Id="rId18" Type="http://schemas.openxmlformats.org/officeDocument/2006/relationships/image" Target="../media/image57.jpeg"/><Relationship Id="rId3" Type="http://schemas.microsoft.com/office/2007/relationships/media" Target="../media/media2.mp4"/><Relationship Id="rId21" Type="http://schemas.openxmlformats.org/officeDocument/2006/relationships/image" Target="../media/image62.png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8.gif"/><Relationship Id="rId17" Type="http://schemas.openxmlformats.org/officeDocument/2006/relationships/image" Target="../media/image56.jpeg"/><Relationship Id="rId2" Type="http://schemas.openxmlformats.org/officeDocument/2006/relationships/video" Target="../media/media1.mp4"/><Relationship Id="rId16" Type="http://schemas.openxmlformats.org/officeDocument/2006/relationships/image" Target="../media/image68.png"/><Relationship Id="rId20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5.jpg"/><Relationship Id="rId5" Type="http://schemas.microsoft.com/office/2007/relationships/media" Target="../media/media3.mp4"/><Relationship Id="rId15" Type="http://schemas.openxmlformats.org/officeDocument/2006/relationships/slide" Target="slide25.xml"/><Relationship Id="rId23" Type="http://schemas.openxmlformats.org/officeDocument/2006/relationships/image" Target="../media/image64.png"/><Relationship Id="rId10" Type="http://schemas.openxmlformats.org/officeDocument/2006/relationships/image" Target="../media/image50.jpg"/><Relationship Id="rId19" Type="http://schemas.openxmlformats.org/officeDocument/2006/relationships/image" Target="../media/image60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67.png"/><Relationship Id="rId2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7.png"/><Relationship Id="rId18" Type="http://schemas.openxmlformats.org/officeDocument/2006/relationships/image" Target="../media/image57.jpeg"/><Relationship Id="rId3" Type="http://schemas.microsoft.com/office/2007/relationships/media" Target="../media/media2.mp4"/><Relationship Id="rId21" Type="http://schemas.openxmlformats.org/officeDocument/2006/relationships/image" Target="../media/image62.png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8.gif"/><Relationship Id="rId17" Type="http://schemas.openxmlformats.org/officeDocument/2006/relationships/image" Target="../media/image56.jpeg"/><Relationship Id="rId2" Type="http://schemas.openxmlformats.org/officeDocument/2006/relationships/video" Target="../media/media1.mp4"/><Relationship Id="rId16" Type="http://schemas.openxmlformats.org/officeDocument/2006/relationships/image" Target="../media/image70.png"/><Relationship Id="rId20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1.jpeg"/><Relationship Id="rId5" Type="http://schemas.microsoft.com/office/2007/relationships/media" Target="../media/media3.mp4"/><Relationship Id="rId15" Type="http://schemas.openxmlformats.org/officeDocument/2006/relationships/slide" Target="slide26.xml"/><Relationship Id="rId23" Type="http://schemas.openxmlformats.org/officeDocument/2006/relationships/image" Target="../media/image64.png"/><Relationship Id="rId10" Type="http://schemas.openxmlformats.org/officeDocument/2006/relationships/image" Target="../media/image50.jpg"/><Relationship Id="rId19" Type="http://schemas.openxmlformats.org/officeDocument/2006/relationships/image" Target="../media/image60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69.png"/><Relationship Id="rId2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9.png"/><Relationship Id="rId18" Type="http://schemas.openxmlformats.org/officeDocument/2006/relationships/image" Target="../media/image57.jpeg"/><Relationship Id="rId3" Type="http://schemas.microsoft.com/office/2007/relationships/media" Target="../media/media2.mp4"/><Relationship Id="rId21" Type="http://schemas.openxmlformats.org/officeDocument/2006/relationships/image" Target="../media/image62.png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8.gif"/><Relationship Id="rId17" Type="http://schemas.openxmlformats.org/officeDocument/2006/relationships/image" Target="../media/image56.jpeg"/><Relationship Id="rId2" Type="http://schemas.openxmlformats.org/officeDocument/2006/relationships/video" Target="../media/media1.mp4"/><Relationship Id="rId16" Type="http://schemas.openxmlformats.org/officeDocument/2006/relationships/image" Target="../media/image73.png"/><Relationship Id="rId20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1.jpg"/><Relationship Id="rId5" Type="http://schemas.microsoft.com/office/2007/relationships/media" Target="../media/media3.mp4"/><Relationship Id="rId15" Type="http://schemas.openxmlformats.org/officeDocument/2006/relationships/slide" Target="slide27.xml"/><Relationship Id="rId23" Type="http://schemas.openxmlformats.org/officeDocument/2006/relationships/image" Target="../media/image64.png"/><Relationship Id="rId10" Type="http://schemas.openxmlformats.org/officeDocument/2006/relationships/image" Target="../media/image50.jpg"/><Relationship Id="rId19" Type="http://schemas.openxmlformats.org/officeDocument/2006/relationships/image" Target="../media/image60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72.png"/><Relationship Id="rId2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5.png"/><Relationship Id="rId18" Type="http://schemas.openxmlformats.org/officeDocument/2006/relationships/image" Target="../media/image60.gif"/><Relationship Id="rId3" Type="http://schemas.microsoft.com/office/2007/relationships/media" Target="../media/media2.mp4"/><Relationship Id="rId21" Type="http://schemas.openxmlformats.org/officeDocument/2006/relationships/image" Target="../media/image63.png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4.jpg"/><Relationship Id="rId17" Type="http://schemas.openxmlformats.org/officeDocument/2006/relationships/image" Target="../media/image57.jpeg"/><Relationship Id="rId2" Type="http://schemas.openxmlformats.org/officeDocument/2006/relationships/video" Target="../media/media1.mp4"/><Relationship Id="rId16" Type="http://schemas.openxmlformats.org/officeDocument/2006/relationships/image" Target="../media/image56.jpeg"/><Relationship Id="rId20" Type="http://schemas.openxmlformats.org/officeDocument/2006/relationships/image" Target="../media/image6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0.jpg"/><Relationship Id="rId5" Type="http://schemas.microsoft.com/office/2007/relationships/media" Target="../media/media3.mp4"/><Relationship Id="rId15" Type="http://schemas.openxmlformats.org/officeDocument/2006/relationships/image" Target="../media/image72.png"/><Relationship Id="rId23" Type="http://schemas.openxmlformats.org/officeDocument/2006/relationships/image" Target="../media/image76.gif"/><Relationship Id="rId10" Type="http://schemas.openxmlformats.org/officeDocument/2006/relationships/audio" Target="../media/audio3.wav"/><Relationship Id="rId19" Type="http://schemas.openxmlformats.org/officeDocument/2006/relationships/image" Target="../media/image61.png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48.gif"/><Relationship Id="rId2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7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5.jpe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6.jpe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7.jpe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923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5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8" y="830226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3600" b="1" spc="-151" dirty="0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13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1476557"/>
            <a:ext cx="1210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 smtClean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</a:t>
            </a:r>
            <a:r>
              <a:rPr lang="vi-VN" sz="4800" b="1" dirty="0" smtClean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794679" y="169772"/>
            <a:ext cx="1380930" cy="1492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64" y="2376905"/>
            <a:ext cx="10544409" cy="2584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482" y="3877417"/>
            <a:ext cx="33043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5E236-B2BF-482C-9071-B7CA458DF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45" y="2379569"/>
            <a:ext cx="6517189" cy="2121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127782"/>
            <a:ext cx="11612880" cy="66414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2D18-EBBA-4CF2-8CF9-CC63B9CA3B62}"/>
              </a:ext>
            </a:extLst>
          </p:cNvPr>
          <p:cNvSpPr txBox="1"/>
          <p:nvPr/>
        </p:nvSpPr>
        <p:spPr>
          <a:xfrm>
            <a:off x="791453" y="232341"/>
            <a:ext cx="1090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Chọn một trong các địa danh dưới đây và cho biết ở đó có những gì.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C2808-61E2-4650-80E1-A9B3AADC8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939" y="1133369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D5604-AE36-494E-B2C0-3CC665A57B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2984" y="1150075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EA400-6877-48C9-A94E-F329FA1A9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6301" y="4015224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567C7D-B44C-456C-B373-E7C4B6133F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0872" y="4195180"/>
            <a:ext cx="3129131" cy="254080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7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6" y="2506778"/>
            <a:ext cx="55823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6DE77-BBC5-4A19-BE5A-31F3315CB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784" y="2638164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4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4" y="1981200"/>
            <a:ext cx="5887135" cy="296397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rong kinh thành Huế còn lưu giữ những bức tượng của các vị vua quan cùng với những báu vật cung đình quý giá.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8B9FD-256B-40D5-8BF1-304ED7206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589" y="2453047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5" y="2225234"/>
            <a:ext cx="5582333" cy="27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 Nhà Rồng bao gồm các khu vực chính như: Bảo tàng Hồ Chí Minh, tượng đài Bác, đài phun nước và khuôn viên bến cảng.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6D5A5-DDB3-4E2B-AB9F-8C701C5E33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563" y="2562340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8C14F-B64A-4B87-8933-C9F9CE668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305" y="2244981"/>
            <a:ext cx="6407451" cy="19386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3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A42F1-086A-4D57-A79D-BC4BF29C28F6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4C8E33D4-7867-44F8-8C8F-F88C7A0D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34396D-29F8-4217-A9BC-5938D4D810D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8B0764-4468-4786-90E7-BEF3CBF5D5D8}"/>
              </a:ext>
            </a:extLst>
          </p:cNvPr>
          <p:cNvSpPr/>
          <p:nvPr/>
        </p:nvSpPr>
        <p:spPr>
          <a:xfrm>
            <a:off x="4071611" y="1506181"/>
            <a:ext cx="6187440" cy="1379052"/>
          </a:xfrm>
          <a:custGeom>
            <a:avLst/>
            <a:gdLst>
              <a:gd name="connsiteX0" fmla="*/ 0 w 6187440"/>
              <a:gd name="connsiteY0" fmla="*/ 229847 h 1379052"/>
              <a:gd name="connsiteX1" fmla="*/ 229847 w 6187440"/>
              <a:gd name="connsiteY1" fmla="*/ 0 h 1379052"/>
              <a:gd name="connsiteX2" fmla="*/ 630544 w 6187440"/>
              <a:gd name="connsiteY2" fmla="*/ 0 h 1379052"/>
              <a:gd name="connsiteX3" fmla="*/ 1031240 w 6187440"/>
              <a:gd name="connsiteY3" fmla="*/ 0 h 1379052"/>
              <a:gd name="connsiteX4" fmla="*/ 1031240 w 6187440"/>
              <a:gd name="connsiteY4" fmla="*/ 0 h 1379052"/>
              <a:gd name="connsiteX5" fmla="*/ 1546860 w 6187440"/>
              <a:gd name="connsiteY5" fmla="*/ 0 h 1379052"/>
              <a:gd name="connsiteX6" fmla="*/ 2062480 w 6187440"/>
              <a:gd name="connsiteY6" fmla="*/ 0 h 1379052"/>
              <a:gd name="connsiteX7" fmla="*/ 2578100 w 6187440"/>
              <a:gd name="connsiteY7" fmla="*/ 0 h 1379052"/>
              <a:gd name="connsiteX8" fmla="*/ 3208939 w 6187440"/>
              <a:gd name="connsiteY8" fmla="*/ 0 h 1379052"/>
              <a:gd name="connsiteX9" fmla="*/ 3670803 w 6187440"/>
              <a:gd name="connsiteY9" fmla="*/ 0 h 1379052"/>
              <a:gd name="connsiteX10" fmla="*/ 4132667 w 6187440"/>
              <a:gd name="connsiteY10" fmla="*/ 0 h 1379052"/>
              <a:gd name="connsiteX11" fmla="*/ 4729711 w 6187440"/>
              <a:gd name="connsiteY11" fmla="*/ 0 h 1379052"/>
              <a:gd name="connsiteX12" fmla="*/ 5360549 w 6187440"/>
              <a:gd name="connsiteY12" fmla="*/ 0 h 1379052"/>
              <a:gd name="connsiteX13" fmla="*/ 5957593 w 6187440"/>
              <a:gd name="connsiteY13" fmla="*/ 0 h 1379052"/>
              <a:gd name="connsiteX14" fmla="*/ 6187440 w 6187440"/>
              <a:gd name="connsiteY14" fmla="*/ 229847 h 1379052"/>
              <a:gd name="connsiteX15" fmla="*/ 6187440 w 6187440"/>
              <a:gd name="connsiteY15" fmla="*/ 804447 h 1379052"/>
              <a:gd name="connsiteX16" fmla="*/ 6187440 w 6187440"/>
              <a:gd name="connsiteY16" fmla="*/ 804447 h 1379052"/>
              <a:gd name="connsiteX17" fmla="*/ 6187440 w 6187440"/>
              <a:gd name="connsiteY17" fmla="*/ 1149210 h 1379052"/>
              <a:gd name="connsiteX18" fmla="*/ 6187440 w 6187440"/>
              <a:gd name="connsiteY18" fmla="*/ 1149205 h 1379052"/>
              <a:gd name="connsiteX19" fmla="*/ 5957593 w 6187440"/>
              <a:gd name="connsiteY19" fmla="*/ 1379052 h 1379052"/>
              <a:gd name="connsiteX20" fmla="*/ 5360549 w 6187440"/>
              <a:gd name="connsiteY20" fmla="*/ 1379052 h 1379052"/>
              <a:gd name="connsiteX21" fmla="*/ 4797300 w 6187440"/>
              <a:gd name="connsiteY21" fmla="*/ 1379052 h 1379052"/>
              <a:gd name="connsiteX22" fmla="*/ 4166462 w 6187440"/>
              <a:gd name="connsiteY22" fmla="*/ 1379052 h 1379052"/>
              <a:gd name="connsiteX23" fmla="*/ 3670803 w 6187440"/>
              <a:gd name="connsiteY23" fmla="*/ 1379052 h 1379052"/>
              <a:gd name="connsiteX24" fmla="*/ 3107554 w 6187440"/>
              <a:gd name="connsiteY24" fmla="*/ 1379052 h 1379052"/>
              <a:gd name="connsiteX25" fmla="*/ 2578100 w 6187440"/>
              <a:gd name="connsiteY25" fmla="*/ 1379052 h 1379052"/>
              <a:gd name="connsiteX26" fmla="*/ 1976560 w 6187440"/>
              <a:gd name="connsiteY26" fmla="*/ 1416976 h 1379052"/>
              <a:gd name="connsiteX27" fmla="*/ 1402363 w 6187440"/>
              <a:gd name="connsiteY27" fmla="*/ 1453176 h 1379052"/>
              <a:gd name="connsiteX28" fmla="*/ 937537 w 6187440"/>
              <a:gd name="connsiteY28" fmla="*/ 1482481 h 1379052"/>
              <a:gd name="connsiteX29" fmla="*/ 390683 w 6187440"/>
              <a:gd name="connsiteY29" fmla="*/ 1516958 h 1379052"/>
              <a:gd name="connsiteX30" fmla="*/ -156171 w 6187440"/>
              <a:gd name="connsiteY30" fmla="*/ 1551434 h 1379052"/>
              <a:gd name="connsiteX31" fmla="*/ 449409 w 6187440"/>
              <a:gd name="connsiteY31" fmla="*/ 1463519 h 1379052"/>
              <a:gd name="connsiteX32" fmla="*/ 1031240 w 6187440"/>
              <a:gd name="connsiteY32" fmla="*/ 1379052 h 1379052"/>
              <a:gd name="connsiteX33" fmla="*/ 646571 w 6187440"/>
              <a:gd name="connsiteY33" fmla="*/ 1379052 h 1379052"/>
              <a:gd name="connsiteX34" fmla="*/ 229847 w 6187440"/>
              <a:gd name="connsiteY34" fmla="*/ 1379052 h 1379052"/>
              <a:gd name="connsiteX35" fmla="*/ 0 w 6187440"/>
              <a:gd name="connsiteY35" fmla="*/ 1149205 h 1379052"/>
              <a:gd name="connsiteX36" fmla="*/ 0 w 6187440"/>
              <a:gd name="connsiteY36" fmla="*/ 1149210 h 1379052"/>
              <a:gd name="connsiteX37" fmla="*/ 0 w 6187440"/>
              <a:gd name="connsiteY37" fmla="*/ 804447 h 1379052"/>
              <a:gd name="connsiteX38" fmla="*/ 0 w 6187440"/>
              <a:gd name="connsiteY38" fmla="*/ 804447 h 1379052"/>
              <a:gd name="connsiteX39" fmla="*/ 0 w 6187440"/>
              <a:gd name="connsiteY39" fmla="*/ 229847 h 137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379052" fill="none" extrusionOk="0">
                <a:moveTo>
                  <a:pt x="0" y="229847"/>
                </a:moveTo>
                <a:cubicBezTo>
                  <a:pt x="-12173" y="85565"/>
                  <a:pt x="97732" y="-9544"/>
                  <a:pt x="229847" y="0"/>
                </a:cubicBezTo>
                <a:cubicBezTo>
                  <a:pt x="374085" y="-14695"/>
                  <a:pt x="516574" y="40527"/>
                  <a:pt x="630544" y="0"/>
                </a:cubicBezTo>
                <a:cubicBezTo>
                  <a:pt x="744514" y="-40527"/>
                  <a:pt x="943165" y="37101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49668" y="-31016"/>
                  <a:pt x="2992453" y="55303"/>
                  <a:pt x="3208939" y="0"/>
                </a:cubicBezTo>
                <a:cubicBezTo>
                  <a:pt x="3425425" y="-55303"/>
                  <a:pt x="3569023" y="4657"/>
                  <a:pt x="3670803" y="0"/>
                </a:cubicBezTo>
                <a:cubicBezTo>
                  <a:pt x="3772583" y="-4657"/>
                  <a:pt x="3949825" y="33921"/>
                  <a:pt x="4132667" y="0"/>
                </a:cubicBezTo>
                <a:cubicBezTo>
                  <a:pt x="4315509" y="-33921"/>
                  <a:pt x="4481391" y="37010"/>
                  <a:pt x="4729711" y="0"/>
                </a:cubicBezTo>
                <a:cubicBezTo>
                  <a:pt x="4978031" y="-37010"/>
                  <a:pt x="5168563" y="8202"/>
                  <a:pt x="5360549" y="0"/>
                </a:cubicBezTo>
                <a:cubicBezTo>
                  <a:pt x="5552535" y="-8202"/>
                  <a:pt x="5764576" y="10733"/>
                  <a:pt x="5957593" y="0"/>
                </a:cubicBezTo>
                <a:cubicBezTo>
                  <a:pt x="6064539" y="-1891"/>
                  <a:pt x="6206071" y="82456"/>
                  <a:pt x="6187440" y="229847"/>
                </a:cubicBezTo>
                <a:cubicBezTo>
                  <a:pt x="6201840" y="453694"/>
                  <a:pt x="6147347" y="592450"/>
                  <a:pt x="6187440" y="804447"/>
                </a:cubicBezTo>
                <a:lnTo>
                  <a:pt x="6187440" y="804447"/>
                </a:lnTo>
                <a:cubicBezTo>
                  <a:pt x="6203983" y="967621"/>
                  <a:pt x="6156460" y="1054121"/>
                  <a:pt x="6187440" y="1149210"/>
                </a:cubicBezTo>
                <a:lnTo>
                  <a:pt x="6187440" y="1149205"/>
                </a:lnTo>
                <a:cubicBezTo>
                  <a:pt x="6196932" y="1264535"/>
                  <a:pt x="6070842" y="1388531"/>
                  <a:pt x="5957593" y="1379052"/>
                </a:cubicBezTo>
                <a:cubicBezTo>
                  <a:pt x="5782219" y="1441373"/>
                  <a:pt x="5572480" y="1310962"/>
                  <a:pt x="5360549" y="1379052"/>
                </a:cubicBezTo>
                <a:cubicBezTo>
                  <a:pt x="5148618" y="1447142"/>
                  <a:pt x="5050754" y="1332879"/>
                  <a:pt x="4797300" y="1379052"/>
                </a:cubicBezTo>
                <a:cubicBezTo>
                  <a:pt x="4543846" y="1425225"/>
                  <a:pt x="4424882" y="1310944"/>
                  <a:pt x="4166462" y="1379052"/>
                </a:cubicBezTo>
                <a:cubicBezTo>
                  <a:pt x="3908042" y="1447160"/>
                  <a:pt x="3820031" y="1363998"/>
                  <a:pt x="3670803" y="1379052"/>
                </a:cubicBezTo>
                <a:cubicBezTo>
                  <a:pt x="3521575" y="1394106"/>
                  <a:pt x="3384252" y="1319579"/>
                  <a:pt x="3107554" y="1379052"/>
                </a:cubicBezTo>
                <a:cubicBezTo>
                  <a:pt x="2830856" y="1438525"/>
                  <a:pt x="2701463" y="1376938"/>
                  <a:pt x="2578100" y="1379052"/>
                </a:cubicBezTo>
                <a:cubicBezTo>
                  <a:pt x="2306905" y="1422381"/>
                  <a:pt x="2264367" y="1345169"/>
                  <a:pt x="1976560" y="1416976"/>
                </a:cubicBezTo>
                <a:cubicBezTo>
                  <a:pt x="1688753" y="1488783"/>
                  <a:pt x="1660519" y="1424890"/>
                  <a:pt x="1402363" y="1453176"/>
                </a:cubicBezTo>
                <a:cubicBezTo>
                  <a:pt x="1144207" y="1481463"/>
                  <a:pt x="1051511" y="1440029"/>
                  <a:pt x="937537" y="1482481"/>
                </a:cubicBezTo>
                <a:cubicBezTo>
                  <a:pt x="823564" y="1524933"/>
                  <a:pt x="528440" y="1489842"/>
                  <a:pt x="390683" y="1516958"/>
                </a:cubicBezTo>
                <a:cubicBezTo>
                  <a:pt x="252926" y="1544074"/>
                  <a:pt x="64720" y="1497115"/>
                  <a:pt x="-156171" y="1551434"/>
                </a:cubicBezTo>
                <a:cubicBezTo>
                  <a:pt x="123619" y="1442775"/>
                  <a:pt x="270949" y="1546755"/>
                  <a:pt x="449409" y="1463519"/>
                </a:cubicBezTo>
                <a:cubicBezTo>
                  <a:pt x="627869" y="1380283"/>
                  <a:pt x="844921" y="1428208"/>
                  <a:pt x="1031240" y="1379052"/>
                </a:cubicBezTo>
                <a:cubicBezTo>
                  <a:pt x="841085" y="1423878"/>
                  <a:pt x="831518" y="1367107"/>
                  <a:pt x="646571" y="1379052"/>
                </a:cubicBezTo>
                <a:cubicBezTo>
                  <a:pt x="461624" y="1390997"/>
                  <a:pt x="411061" y="1358786"/>
                  <a:pt x="229847" y="1379052"/>
                </a:cubicBezTo>
                <a:cubicBezTo>
                  <a:pt x="74121" y="1365162"/>
                  <a:pt x="-23282" y="1300601"/>
                  <a:pt x="0" y="1149205"/>
                </a:cubicBezTo>
                <a:lnTo>
                  <a:pt x="0" y="1149210"/>
                </a:lnTo>
                <a:cubicBezTo>
                  <a:pt x="-5396" y="1018796"/>
                  <a:pt x="18750" y="887862"/>
                  <a:pt x="0" y="804447"/>
                </a:cubicBezTo>
                <a:lnTo>
                  <a:pt x="0" y="804447"/>
                </a:lnTo>
                <a:cubicBezTo>
                  <a:pt x="-28633" y="624514"/>
                  <a:pt x="25687" y="481485"/>
                  <a:pt x="0" y="229847"/>
                </a:cubicBezTo>
                <a:close/>
              </a:path>
              <a:path w="6187440" h="1379052" stroke="0" extrusionOk="0">
                <a:moveTo>
                  <a:pt x="0" y="229847"/>
                </a:moveTo>
                <a:cubicBezTo>
                  <a:pt x="-16272" y="75652"/>
                  <a:pt x="115516" y="14664"/>
                  <a:pt x="229847" y="0"/>
                </a:cubicBezTo>
                <a:cubicBezTo>
                  <a:pt x="389810" y="-23292"/>
                  <a:pt x="434578" y="41"/>
                  <a:pt x="614516" y="0"/>
                </a:cubicBezTo>
                <a:cubicBezTo>
                  <a:pt x="794454" y="-41"/>
                  <a:pt x="931004" y="44593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888539" y="-4524"/>
                  <a:pt x="2927259" y="73654"/>
                  <a:pt x="3208939" y="0"/>
                </a:cubicBezTo>
                <a:cubicBezTo>
                  <a:pt x="3490619" y="-73654"/>
                  <a:pt x="3581043" y="43337"/>
                  <a:pt x="3805982" y="0"/>
                </a:cubicBezTo>
                <a:cubicBezTo>
                  <a:pt x="4030921" y="-43337"/>
                  <a:pt x="4246561" y="39668"/>
                  <a:pt x="4436821" y="0"/>
                </a:cubicBezTo>
                <a:cubicBezTo>
                  <a:pt x="4627081" y="-39668"/>
                  <a:pt x="4724846" y="62528"/>
                  <a:pt x="4966275" y="0"/>
                </a:cubicBezTo>
                <a:cubicBezTo>
                  <a:pt x="5207704" y="-62528"/>
                  <a:pt x="5632389" y="91937"/>
                  <a:pt x="5957593" y="0"/>
                </a:cubicBezTo>
                <a:cubicBezTo>
                  <a:pt x="6074898" y="-4640"/>
                  <a:pt x="6175941" y="81050"/>
                  <a:pt x="6187440" y="229847"/>
                </a:cubicBezTo>
                <a:cubicBezTo>
                  <a:pt x="6229472" y="488822"/>
                  <a:pt x="6123896" y="547105"/>
                  <a:pt x="6187440" y="804447"/>
                </a:cubicBezTo>
                <a:lnTo>
                  <a:pt x="6187440" y="804447"/>
                </a:lnTo>
                <a:cubicBezTo>
                  <a:pt x="6228416" y="884398"/>
                  <a:pt x="6187371" y="1030227"/>
                  <a:pt x="6187440" y="1149210"/>
                </a:cubicBezTo>
                <a:lnTo>
                  <a:pt x="6187440" y="1149205"/>
                </a:lnTo>
                <a:cubicBezTo>
                  <a:pt x="6195888" y="1272049"/>
                  <a:pt x="6058891" y="1386351"/>
                  <a:pt x="5957593" y="1379052"/>
                </a:cubicBezTo>
                <a:cubicBezTo>
                  <a:pt x="5806067" y="1397284"/>
                  <a:pt x="5687585" y="1323863"/>
                  <a:pt x="5495729" y="1379052"/>
                </a:cubicBezTo>
                <a:cubicBezTo>
                  <a:pt x="5303873" y="1434241"/>
                  <a:pt x="5038593" y="1331759"/>
                  <a:pt x="4864890" y="1379052"/>
                </a:cubicBezTo>
                <a:cubicBezTo>
                  <a:pt x="4691187" y="1426345"/>
                  <a:pt x="4566918" y="1341004"/>
                  <a:pt x="4369231" y="1379052"/>
                </a:cubicBezTo>
                <a:cubicBezTo>
                  <a:pt x="4171544" y="1417100"/>
                  <a:pt x="4097122" y="1365478"/>
                  <a:pt x="3907367" y="1379052"/>
                </a:cubicBezTo>
                <a:cubicBezTo>
                  <a:pt x="3717612" y="1392626"/>
                  <a:pt x="3551930" y="1351447"/>
                  <a:pt x="3377913" y="1379052"/>
                </a:cubicBezTo>
                <a:cubicBezTo>
                  <a:pt x="3203896" y="1406657"/>
                  <a:pt x="2906901" y="1369094"/>
                  <a:pt x="2578100" y="1379052"/>
                </a:cubicBezTo>
                <a:cubicBezTo>
                  <a:pt x="2467651" y="1430897"/>
                  <a:pt x="2277046" y="1346608"/>
                  <a:pt x="2113274" y="1408357"/>
                </a:cubicBezTo>
                <a:cubicBezTo>
                  <a:pt x="1949502" y="1470106"/>
                  <a:pt x="1719234" y="1425801"/>
                  <a:pt x="1593762" y="1441110"/>
                </a:cubicBezTo>
                <a:cubicBezTo>
                  <a:pt x="1468290" y="1456419"/>
                  <a:pt x="1281167" y="1412446"/>
                  <a:pt x="1019566" y="1477310"/>
                </a:cubicBezTo>
                <a:cubicBezTo>
                  <a:pt x="757965" y="1542174"/>
                  <a:pt x="642452" y="1462534"/>
                  <a:pt x="445369" y="1513510"/>
                </a:cubicBezTo>
                <a:cubicBezTo>
                  <a:pt x="248286" y="1564486"/>
                  <a:pt x="86196" y="1469032"/>
                  <a:pt x="-156171" y="1551434"/>
                </a:cubicBezTo>
                <a:cubicBezTo>
                  <a:pt x="13361" y="1461134"/>
                  <a:pt x="256505" y="1526058"/>
                  <a:pt x="401912" y="1470414"/>
                </a:cubicBezTo>
                <a:cubicBezTo>
                  <a:pt x="547319" y="1414771"/>
                  <a:pt x="751934" y="1439722"/>
                  <a:pt x="1031240" y="1379052"/>
                </a:cubicBezTo>
                <a:cubicBezTo>
                  <a:pt x="874751" y="1404972"/>
                  <a:pt x="782454" y="1376389"/>
                  <a:pt x="638557" y="1379052"/>
                </a:cubicBezTo>
                <a:cubicBezTo>
                  <a:pt x="494660" y="1381715"/>
                  <a:pt x="363417" y="1334502"/>
                  <a:pt x="229847" y="1379052"/>
                </a:cubicBezTo>
                <a:cubicBezTo>
                  <a:pt x="103079" y="1415052"/>
                  <a:pt x="1065" y="1297432"/>
                  <a:pt x="0" y="1149205"/>
                </a:cubicBezTo>
                <a:lnTo>
                  <a:pt x="0" y="1149210"/>
                </a:lnTo>
                <a:cubicBezTo>
                  <a:pt x="-41253" y="1007347"/>
                  <a:pt x="17543" y="902368"/>
                  <a:pt x="0" y="804447"/>
                </a:cubicBezTo>
                <a:lnTo>
                  <a:pt x="0" y="804447"/>
                </a:lnTo>
                <a:cubicBezTo>
                  <a:pt x="-44038" y="558485"/>
                  <a:pt x="4807" y="428413"/>
                  <a:pt x="0" y="22984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1EA7-CF9A-4D9B-8EAE-59DCF04DE651}"/>
              </a:ext>
            </a:extLst>
          </p:cNvPr>
          <p:cNvSpPr txBox="1"/>
          <p:nvPr/>
        </p:nvSpPr>
        <p:spPr>
          <a:xfrm>
            <a:off x="1066801" y="487038"/>
            <a:ext cx="985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G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iới thiệu 1 di tích lịch sử em đã sưu tầm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D69306F-9761-43F0-BD7D-438BC2CA756B}"/>
              </a:ext>
            </a:extLst>
          </p:cNvPr>
          <p:cNvSpPr/>
          <p:nvPr/>
        </p:nvSpPr>
        <p:spPr>
          <a:xfrm>
            <a:off x="5305348" y="316353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đó có những gì?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12A26FF-9352-4B57-94E5-99B7BD58B8DA}"/>
              </a:ext>
            </a:extLst>
          </p:cNvPr>
          <p:cNvSpPr/>
          <p:nvPr/>
        </p:nvSpPr>
        <p:spPr>
          <a:xfrm>
            <a:off x="5799474" y="475949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địa danh và nói điều em tích nhất ở đó?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5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3C212-439A-44B0-B8D5-565859736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604" y="538203"/>
            <a:ext cx="1762125" cy="723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9051EF-AEE6-4526-9E18-1F5789B10439}"/>
              </a:ext>
            </a:extLst>
          </p:cNvPr>
          <p:cNvSpPr/>
          <p:nvPr/>
        </p:nvSpPr>
        <p:spPr>
          <a:xfrm>
            <a:off x="690880" y="1821083"/>
            <a:ext cx="10800080" cy="3251508"/>
          </a:xfrm>
          <a:custGeom>
            <a:avLst/>
            <a:gdLst>
              <a:gd name="connsiteX0" fmla="*/ 0 w 10800080"/>
              <a:gd name="connsiteY0" fmla="*/ 541929 h 3251508"/>
              <a:gd name="connsiteX1" fmla="*/ 541929 w 10800080"/>
              <a:gd name="connsiteY1" fmla="*/ 0 h 3251508"/>
              <a:gd name="connsiteX2" fmla="*/ 919147 w 10800080"/>
              <a:gd name="connsiteY2" fmla="*/ 0 h 3251508"/>
              <a:gd name="connsiteX3" fmla="*/ 1490690 w 10800080"/>
              <a:gd name="connsiteY3" fmla="*/ 0 h 3251508"/>
              <a:gd name="connsiteX4" fmla="*/ 1965070 w 10800080"/>
              <a:gd name="connsiteY4" fmla="*/ 0 h 3251508"/>
              <a:gd name="connsiteX5" fmla="*/ 2730937 w 10800080"/>
              <a:gd name="connsiteY5" fmla="*/ 0 h 3251508"/>
              <a:gd name="connsiteX6" fmla="*/ 3205317 w 10800080"/>
              <a:gd name="connsiteY6" fmla="*/ 0 h 3251508"/>
              <a:gd name="connsiteX7" fmla="*/ 3582535 w 10800080"/>
              <a:gd name="connsiteY7" fmla="*/ 0 h 3251508"/>
              <a:gd name="connsiteX8" fmla="*/ 3959753 w 10800080"/>
              <a:gd name="connsiteY8" fmla="*/ 0 h 3251508"/>
              <a:gd name="connsiteX9" fmla="*/ 4336971 w 10800080"/>
              <a:gd name="connsiteY9" fmla="*/ 0 h 3251508"/>
              <a:gd name="connsiteX10" fmla="*/ 5102838 w 10800080"/>
              <a:gd name="connsiteY10" fmla="*/ 0 h 3251508"/>
              <a:gd name="connsiteX11" fmla="*/ 5868705 w 10800080"/>
              <a:gd name="connsiteY11" fmla="*/ 0 h 3251508"/>
              <a:gd name="connsiteX12" fmla="*/ 6537410 w 10800080"/>
              <a:gd name="connsiteY12" fmla="*/ 0 h 3251508"/>
              <a:gd name="connsiteX13" fmla="*/ 7011790 w 10800080"/>
              <a:gd name="connsiteY13" fmla="*/ 0 h 3251508"/>
              <a:gd name="connsiteX14" fmla="*/ 7680494 w 10800080"/>
              <a:gd name="connsiteY14" fmla="*/ 0 h 3251508"/>
              <a:gd name="connsiteX15" fmla="*/ 8446361 w 10800080"/>
              <a:gd name="connsiteY15" fmla="*/ 0 h 3251508"/>
              <a:gd name="connsiteX16" fmla="*/ 8726417 w 10800080"/>
              <a:gd name="connsiteY16" fmla="*/ 0 h 3251508"/>
              <a:gd name="connsiteX17" fmla="*/ 9492284 w 10800080"/>
              <a:gd name="connsiteY17" fmla="*/ 0 h 3251508"/>
              <a:gd name="connsiteX18" fmla="*/ 10258151 w 10800080"/>
              <a:gd name="connsiteY18" fmla="*/ 0 h 3251508"/>
              <a:gd name="connsiteX19" fmla="*/ 10800080 w 10800080"/>
              <a:gd name="connsiteY19" fmla="*/ 541929 h 3251508"/>
              <a:gd name="connsiteX20" fmla="*/ 10800080 w 10800080"/>
              <a:gd name="connsiteY20" fmla="*/ 1127195 h 3251508"/>
              <a:gd name="connsiteX21" fmla="*/ 10800080 w 10800080"/>
              <a:gd name="connsiteY21" fmla="*/ 1669107 h 3251508"/>
              <a:gd name="connsiteX22" fmla="*/ 10800080 w 10800080"/>
              <a:gd name="connsiteY22" fmla="*/ 2167667 h 3251508"/>
              <a:gd name="connsiteX23" fmla="*/ 10800080 w 10800080"/>
              <a:gd name="connsiteY23" fmla="*/ 2709579 h 3251508"/>
              <a:gd name="connsiteX24" fmla="*/ 10258151 w 10800080"/>
              <a:gd name="connsiteY24" fmla="*/ 3251508 h 3251508"/>
              <a:gd name="connsiteX25" fmla="*/ 9686609 w 10800080"/>
              <a:gd name="connsiteY25" fmla="*/ 3251508 h 3251508"/>
              <a:gd name="connsiteX26" fmla="*/ 9406553 w 10800080"/>
              <a:gd name="connsiteY26" fmla="*/ 3251508 h 3251508"/>
              <a:gd name="connsiteX27" fmla="*/ 8835010 w 10800080"/>
              <a:gd name="connsiteY27" fmla="*/ 3251508 h 3251508"/>
              <a:gd name="connsiteX28" fmla="*/ 8360630 w 10800080"/>
              <a:gd name="connsiteY28" fmla="*/ 3251508 h 3251508"/>
              <a:gd name="connsiteX29" fmla="*/ 7691925 w 10800080"/>
              <a:gd name="connsiteY29" fmla="*/ 3251508 h 3251508"/>
              <a:gd name="connsiteX30" fmla="*/ 7217545 w 10800080"/>
              <a:gd name="connsiteY30" fmla="*/ 3251508 h 3251508"/>
              <a:gd name="connsiteX31" fmla="*/ 6743165 w 10800080"/>
              <a:gd name="connsiteY31" fmla="*/ 3251508 h 3251508"/>
              <a:gd name="connsiteX32" fmla="*/ 6268785 w 10800080"/>
              <a:gd name="connsiteY32" fmla="*/ 3251508 h 3251508"/>
              <a:gd name="connsiteX33" fmla="*/ 5794404 w 10800080"/>
              <a:gd name="connsiteY33" fmla="*/ 3251508 h 3251508"/>
              <a:gd name="connsiteX34" fmla="*/ 5222862 w 10800080"/>
              <a:gd name="connsiteY34" fmla="*/ 3251508 h 3251508"/>
              <a:gd name="connsiteX35" fmla="*/ 4748482 w 10800080"/>
              <a:gd name="connsiteY35" fmla="*/ 3251508 h 3251508"/>
              <a:gd name="connsiteX36" fmla="*/ 4079777 w 10800080"/>
              <a:gd name="connsiteY36" fmla="*/ 3251508 h 3251508"/>
              <a:gd name="connsiteX37" fmla="*/ 3313910 w 10800080"/>
              <a:gd name="connsiteY37" fmla="*/ 3251508 h 3251508"/>
              <a:gd name="connsiteX38" fmla="*/ 2936692 w 10800080"/>
              <a:gd name="connsiteY38" fmla="*/ 3251508 h 3251508"/>
              <a:gd name="connsiteX39" fmla="*/ 2267987 w 10800080"/>
              <a:gd name="connsiteY39" fmla="*/ 3251508 h 3251508"/>
              <a:gd name="connsiteX40" fmla="*/ 1696445 w 10800080"/>
              <a:gd name="connsiteY40" fmla="*/ 3251508 h 3251508"/>
              <a:gd name="connsiteX41" fmla="*/ 1222065 w 10800080"/>
              <a:gd name="connsiteY41" fmla="*/ 3251508 h 3251508"/>
              <a:gd name="connsiteX42" fmla="*/ 541929 w 10800080"/>
              <a:gd name="connsiteY42" fmla="*/ 3251508 h 3251508"/>
              <a:gd name="connsiteX43" fmla="*/ 0 w 10800080"/>
              <a:gd name="connsiteY43" fmla="*/ 2709579 h 3251508"/>
              <a:gd name="connsiteX44" fmla="*/ 0 w 10800080"/>
              <a:gd name="connsiteY44" fmla="*/ 2167667 h 3251508"/>
              <a:gd name="connsiteX45" fmla="*/ 0 w 10800080"/>
              <a:gd name="connsiteY45" fmla="*/ 1647431 h 3251508"/>
              <a:gd name="connsiteX46" fmla="*/ 0 w 10800080"/>
              <a:gd name="connsiteY46" fmla="*/ 1062165 h 3251508"/>
              <a:gd name="connsiteX47" fmla="*/ 0 w 10800080"/>
              <a:gd name="connsiteY47" fmla="*/ 541929 h 325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00080" h="3251508" fill="none" extrusionOk="0">
                <a:moveTo>
                  <a:pt x="0" y="541929"/>
                </a:moveTo>
                <a:cubicBezTo>
                  <a:pt x="-8961" y="245706"/>
                  <a:pt x="226247" y="3345"/>
                  <a:pt x="541929" y="0"/>
                </a:cubicBezTo>
                <a:cubicBezTo>
                  <a:pt x="711062" y="-43631"/>
                  <a:pt x="766859" y="11849"/>
                  <a:pt x="919147" y="0"/>
                </a:cubicBezTo>
                <a:cubicBezTo>
                  <a:pt x="1071435" y="-11849"/>
                  <a:pt x="1294483" y="35436"/>
                  <a:pt x="1490690" y="0"/>
                </a:cubicBezTo>
                <a:cubicBezTo>
                  <a:pt x="1686897" y="-35436"/>
                  <a:pt x="1781029" y="16390"/>
                  <a:pt x="1965070" y="0"/>
                </a:cubicBezTo>
                <a:cubicBezTo>
                  <a:pt x="2149111" y="-16390"/>
                  <a:pt x="2452743" y="41152"/>
                  <a:pt x="2730937" y="0"/>
                </a:cubicBezTo>
                <a:cubicBezTo>
                  <a:pt x="3009131" y="-41152"/>
                  <a:pt x="3032843" y="6920"/>
                  <a:pt x="3205317" y="0"/>
                </a:cubicBezTo>
                <a:cubicBezTo>
                  <a:pt x="3377791" y="-6920"/>
                  <a:pt x="3433109" y="10024"/>
                  <a:pt x="3582535" y="0"/>
                </a:cubicBezTo>
                <a:cubicBezTo>
                  <a:pt x="3731961" y="-10024"/>
                  <a:pt x="3841739" y="25783"/>
                  <a:pt x="3959753" y="0"/>
                </a:cubicBezTo>
                <a:cubicBezTo>
                  <a:pt x="4077767" y="-25783"/>
                  <a:pt x="4169440" y="31654"/>
                  <a:pt x="4336971" y="0"/>
                </a:cubicBezTo>
                <a:cubicBezTo>
                  <a:pt x="4504502" y="-31654"/>
                  <a:pt x="4872362" y="15048"/>
                  <a:pt x="5102838" y="0"/>
                </a:cubicBezTo>
                <a:cubicBezTo>
                  <a:pt x="5333314" y="-15048"/>
                  <a:pt x="5604976" y="34370"/>
                  <a:pt x="5868705" y="0"/>
                </a:cubicBezTo>
                <a:cubicBezTo>
                  <a:pt x="6132434" y="-34370"/>
                  <a:pt x="6305095" y="68680"/>
                  <a:pt x="6537410" y="0"/>
                </a:cubicBezTo>
                <a:cubicBezTo>
                  <a:pt x="6769725" y="-68680"/>
                  <a:pt x="6905676" y="47161"/>
                  <a:pt x="7011790" y="0"/>
                </a:cubicBezTo>
                <a:cubicBezTo>
                  <a:pt x="7117904" y="-47161"/>
                  <a:pt x="7370482" y="50680"/>
                  <a:pt x="7680494" y="0"/>
                </a:cubicBezTo>
                <a:cubicBezTo>
                  <a:pt x="7990506" y="-50680"/>
                  <a:pt x="8115758" y="45610"/>
                  <a:pt x="8446361" y="0"/>
                </a:cubicBezTo>
                <a:cubicBezTo>
                  <a:pt x="8776964" y="-45610"/>
                  <a:pt x="8615821" y="25236"/>
                  <a:pt x="8726417" y="0"/>
                </a:cubicBezTo>
                <a:cubicBezTo>
                  <a:pt x="8837013" y="-25236"/>
                  <a:pt x="9251105" y="41365"/>
                  <a:pt x="9492284" y="0"/>
                </a:cubicBezTo>
                <a:cubicBezTo>
                  <a:pt x="9733463" y="-41365"/>
                  <a:pt x="10005229" y="63373"/>
                  <a:pt x="10258151" y="0"/>
                </a:cubicBezTo>
                <a:cubicBezTo>
                  <a:pt x="10539446" y="-51158"/>
                  <a:pt x="10811084" y="263570"/>
                  <a:pt x="10800080" y="541929"/>
                </a:cubicBezTo>
                <a:cubicBezTo>
                  <a:pt x="10846186" y="817691"/>
                  <a:pt x="10764761" y="878631"/>
                  <a:pt x="10800080" y="1127195"/>
                </a:cubicBezTo>
                <a:cubicBezTo>
                  <a:pt x="10835399" y="1375759"/>
                  <a:pt x="10775539" y="1454105"/>
                  <a:pt x="10800080" y="1669107"/>
                </a:cubicBezTo>
                <a:cubicBezTo>
                  <a:pt x="10824621" y="1884109"/>
                  <a:pt x="10759680" y="1938319"/>
                  <a:pt x="10800080" y="2167667"/>
                </a:cubicBezTo>
                <a:cubicBezTo>
                  <a:pt x="10840480" y="2397015"/>
                  <a:pt x="10760545" y="2510417"/>
                  <a:pt x="10800080" y="2709579"/>
                </a:cubicBezTo>
                <a:cubicBezTo>
                  <a:pt x="10860441" y="2967059"/>
                  <a:pt x="10535480" y="3290900"/>
                  <a:pt x="10258151" y="3251508"/>
                </a:cubicBezTo>
                <a:cubicBezTo>
                  <a:pt x="10059442" y="3300897"/>
                  <a:pt x="9802995" y="3235519"/>
                  <a:pt x="9686609" y="3251508"/>
                </a:cubicBezTo>
                <a:cubicBezTo>
                  <a:pt x="9570223" y="3267497"/>
                  <a:pt x="9529534" y="3224738"/>
                  <a:pt x="9406553" y="3251508"/>
                </a:cubicBezTo>
                <a:cubicBezTo>
                  <a:pt x="9283572" y="3278278"/>
                  <a:pt x="9078135" y="3188904"/>
                  <a:pt x="8835010" y="3251508"/>
                </a:cubicBezTo>
                <a:cubicBezTo>
                  <a:pt x="8591885" y="3314112"/>
                  <a:pt x="8580495" y="3217714"/>
                  <a:pt x="8360630" y="3251508"/>
                </a:cubicBezTo>
                <a:cubicBezTo>
                  <a:pt x="8140765" y="3285302"/>
                  <a:pt x="8011945" y="3193664"/>
                  <a:pt x="7691925" y="3251508"/>
                </a:cubicBezTo>
                <a:cubicBezTo>
                  <a:pt x="7371906" y="3309352"/>
                  <a:pt x="7346659" y="3249828"/>
                  <a:pt x="7217545" y="3251508"/>
                </a:cubicBezTo>
                <a:cubicBezTo>
                  <a:pt x="7088431" y="3253188"/>
                  <a:pt x="6895943" y="3211665"/>
                  <a:pt x="6743165" y="3251508"/>
                </a:cubicBezTo>
                <a:cubicBezTo>
                  <a:pt x="6590387" y="3291351"/>
                  <a:pt x="6371897" y="3195540"/>
                  <a:pt x="6268785" y="3251508"/>
                </a:cubicBezTo>
                <a:cubicBezTo>
                  <a:pt x="6165673" y="3307476"/>
                  <a:pt x="5967338" y="3225812"/>
                  <a:pt x="5794404" y="3251508"/>
                </a:cubicBezTo>
                <a:cubicBezTo>
                  <a:pt x="5621470" y="3277204"/>
                  <a:pt x="5365714" y="3220205"/>
                  <a:pt x="5222862" y="3251508"/>
                </a:cubicBezTo>
                <a:cubicBezTo>
                  <a:pt x="5080010" y="3282811"/>
                  <a:pt x="4946106" y="3220534"/>
                  <a:pt x="4748482" y="3251508"/>
                </a:cubicBezTo>
                <a:cubicBezTo>
                  <a:pt x="4550858" y="3282482"/>
                  <a:pt x="4403553" y="3235631"/>
                  <a:pt x="4079777" y="3251508"/>
                </a:cubicBezTo>
                <a:cubicBezTo>
                  <a:pt x="3756002" y="3267385"/>
                  <a:pt x="3615176" y="3196445"/>
                  <a:pt x="3313910" y="3251508"/>
                </a:cubicBezTo>
                <a:cubicBezTo>
                  <a:pt x="3012644" y="3306571"/>
                  <a:pt x="3023043" y="3230608"/>
                  <a:pt x="2936692" y="3251508"/>
                </a:cubicBezTo>
                <a:cubicBezTo>
                  <a:pt x="2850341" y="3272408"/>
                  <a:pt x="2456307" y="3181371"/>
                  <a:pt x="2267987" y="3251508"/>
                </a:cubicBezTo>
                <a:cubicBezTo>
                  <a:pt x="2079668" y="3321645"/>
                  <a:pt x="1962940" y="3229929"/>
                  <a:pt x="1696445" y="3251508"/>
                </a:cubicBezTo>
                <a:cubicBezTo>
                  <a:pt x="1429950" y="3273087"/>
                  <a:pt x="1349414" y="3206379"/>
                  <a:pt x="1222065" y="3251508"/>
                </a:cubicBezTo>
                <a:cubicBezTo>
                  <a:pt x="1094716" y="3296637"/>
                  <a:pt x="723461" y="3174394"/>
                  <a:pt x="541929" y="3251508"/>
                </a:cubicBezTo>
                <a:cubicBezTo>
                  <a:pt x="227568" y="3255139"/>
                  <a:pt x="6866" y="3076564"/>
                  <a:pt x="0" y="2709579"/>
                </a:cubicBezTo>
                <a:cubicBezTo>
                  <a:pt x="-9723" y="2566411"/>
                  <a:pt x="27089" y="2281463"/>
                  <a:pt x="0" y="2167667"/>
                </a:cubicBezTo>
                <a:cubicBezTo>
                  <a:pt x="-27089" y="2053871"/>
                  <a:pt x="40762" y="1804399"/>
                  <a:pt x="0" y="1647431"/>
                </a:cubicBezTo>
                <a:cubicBezTo>
                  <a:pt x="-40762" y="1490463"/>
                  <a:pt x="43641" y="1279598"/>
                  <a:pt x="0" y="1062165"/>
                </a:cubicBezTo>
                <a:cubicBezTo>
                  <a:pt x="-43641" y="844732"/>
                  <a:pt x="25920" y="772062"/>
                  <a:pt x="0" y="541929"/>
                </a:cubicBezTo>
                <a:close/>
              </a:path>
              <a:path w="10800080" h="3251508" stroke="0" extrusionOk="0">
                <a:moveTo>
                  <a:pt x="0" y="541929"/>
                </a:moveTo>
                <a:cubicBezTo>
                  <a:pt x="-22969" y="228770"/>
                  <a:pt x="211956" y="5844"/>
                  <a:pt x="541929" y="0"/>
                </a:cubicBezTo>
                <a:cubicBezTo>
                  <a:pt x="692780" y="-3628"/>
                  <a:pt x="885947" y="35937"/>
                  <a:pt x="1113471" y="0"/>
                </a:cubicBezTo>
                <a:cubicBezTo>
                  <a:pt x="1340995" y="-35937"/>
                  <a:pt x="1411538" y="48968"/>
                  <a:pt x="1587852" y="0"/>
                </a:cubicBezTo>
                <a:cubicBezTo>
                  <a:pt x="1764166" y="-48968"/>
                  <a:pt x="2028405" y="3870"/>
                  <a:pt x="2159394" y="0"/>
                </a:cubicBezTo>
                <a:cubicBezTo>
                  <a:pt x="2290383" y="-3870"/>
                  <a:pt x="2605257" y="6492"/>
                  <a:pt x="2730937" y="0"/>
                </a:cubicBezTo>
                <a:cubicBezTo>
                  <a:pt x="2856617" y="-6492"/>
                  <a:pt x="3056185" y="15098"/>
                  <a:pt x="3205317" y="0"/>
                </a:cubicBezTo>
                <a:cubicBezTo>
                  <a:pt x="3354449" y="-15098"/>
                  <a:pt x="3426263" y="36161"/>
                  <a:pt x="3582535" y="0"/>
                </a:cubicBezTo>
                <a:cubicBezTo>
                  <a:pt x="3738807" y="-36161"/>
                  <a:pt x="3890763" y="10624"/>
                  <a:pt x="4154077" y="0"/>
                </a:cubicBezTo>
                <a:cubicBezTo>
                  <a:pt x="4417391" y="-10624"/>
                  <a:pt x="4534576" y="18672"/>
                  <a:pt x="4725620" y="0"/>
                </a:cubicBezTo>
                <a:cubicBezTo>
                  <a:pt x="4916664" y="-18672"/>
                  <a:pt x="4874386" y="27565"/>
                  <a:pt x="5005676" y="0"/>
                </a:cubicBezTo>
                <a:cubicBezTo>
                  <a:pt x="5136966" y="-27565"/>
                  <a:pt x="5441366" y="7275"/>
                  <a:pt x="5674380" y="0"/>
                </a:cubicBezTo>
                <a:cubicBezTo>
                  <a:pt x="5907394" y="-7275"/>
                  <a:pt x="6011471" y="60528"/>
                  <a:pt x="6343085" y="0"/>
                </a:cubicBezTo>
                <a:cubicBezTo>
                  <a:pt x="6674700" y="-60528"/>
                  <a:pt x="6554223" y="6516"/>
                  <a:pt x="6720303" y="0"/>
                </a:cubicBezTo>
                <a:cubicBezTo>
                  <a:pt x="6886383" y="-6516"/>
                  <a:pt x="6943425" y="21556"/>
                  <a:pt x="7000359" y="0"/>
                </a:cubicBezTo>
                <a:cubicBezTo>
                  <a:pt x="7057293" y="-21556"/>
                  <a:pt x="7270217" y="8405"/>
                  <a:pt x="7474739" y="0"/>
                </a:cubicBezTo>
                <a:cubicBezTo>
                  <a:pt x="7679261" y="-8405"/>
                  <a:pt x="7716980" y="4012"/>
                  <a:pt x="7851957" y="0"/>
                </a:cubicBezTo>
                <a:cubicBezTo>
                  <a:pt x="7986934" y="-4012"/>
                  <a:pt x="8219954" y="32659"/>
                  <a:pt x="8326337" y="0"/>
                </a:cubicBezTo>
                <a:cubicBezTo>
                  <a:pt x="8432720" y="-32659"/>
                  <a:pt x="8777762" y="6229"/>
                  <a:pt x="8897880" y="0"/>
                </a:cubicBezTo>
                <a:cubicBezTo>
                  <a:pt x="9017998" y="-6229"/>
                  <a:pt x="9168571" y="9945"/>
                  <a:pt x="9372260" y="0"/>
                </a:cubicBezTo>
                <a:cubicBezTo>
                  <a:pt x="9575949" y="-9945"/>
                  <a:pt x="9648037" y="5858"/>
                  <a:pt x="9749478" y="0"/>
                </a:cubicBezTo>
                <a:cubicBezTo>
                  <a:pt x="9850919" y="-5858"/>
                  <a:pt x="10115960" y="24435"/>
                  <a:pt x="10258151" y="0"/>
                </a:cubicBezTo>
                <a:cubicBezTo>
                  <a:pt x="10594520" y="32685"/>
                  <a:pt x="10796202" y="205758"/>
                  <a:pt x="10800080" y="541929"/>
                </a:cubicBezTo>
                <a:cubicBezTo>
                  <a:pt x="10803482" y="691128"/>
                  <a:pt x="10744991" y="922178"/>
                  <a:pt x="10800080" y="1083842"/>
                </a:cubicBezTo>
                <a:cubicBezTo>
                  <a:pt x="10855169" y="1245506"/>
                  <a:pt x="10793600" y="1392819"/>
                  <a:pt x="10800080" y="1669107"/>
                </a:cubicBezTo>
                <a:cubicBezTo>
                  <a:pt x="10806560" y="1945395"/>
                  <a:pt x="10791474" y="2008910"/>
                  <a:pt x="10800080" y="2145990"/>
                </a:cubicBezTo>
                <a:cubicBezTo>
                  <a:pt x="10808686" y="2283070"/>
                  <a:pt x="10775304" y="2576510"/>
                  <a:pt x="10800080" y="2709579"/>
                </a:cubicBezTo>
                <a:cubicBezTo>
                  <a:pt x="10848959" y="3035546"/>
                  <a:pt x="10532974" y="3202879"/>
                  <a:pt x="10258151" y="3251508"/>
                </a:cubicBezTo>
                <a:cubicBezTo>
                  <a:pt x="10164301" y="3283833"/>
                  <a:pt x="10053368" y="3233931"/>
                  <a:pt x="9978095" y="3251508"/>
                </a:cubicBezTo>
                <a:cubicBezTo>
                  <a:pt x="9902822" y="3269085"/>
                  <a:pt x="9804512" y="3243658"/>
                  <a:pt x="9698039" y="3251508"/>
                </a:cubicBezTo>
                <a:cubicBezTo>
                  <a:pt x="9591566" y="3259358"/>
                  <a:pt x="9236753" y="3176727"/>
                  <a:pt x="8932172" y="3251508"/>
                </a:cubicBezTo>
                <a:cubicBezTo>
                  <a:pt x="8627591" y="3326289"/>
                  <a:pt x="8564921" y="3197218"/>
                  <a:pt x="8263468" y="3251508"/>
                </a:cubicBezTo>
                <a:cubicBezTo>
                  <a:pt x="7962015" y="3305798"/>
                  <a:pt x="7772199" y="3180950"/>
                  <a:pt x="7497601" y="3251508"/>
                </a:cubicBezTo>
                <a:cubicBezTo>
                  <a:pt x="7223003" y="3322066"/>
                  <a:pt x="7220325" y="3216683"/>
                  <a:pt x="7023221" y="3251508"/>
                </a:cubicBezTo>
                <a:cubicBezTo>
                  <a:pt x="6826117" y="3286333"/>
                  <a:pt x="6713966" y="3248564"/>
                  <a:pt x="6548840" y="3251508"/>
                </a:cubicBezTo>
                <a:cubicBezTo>
                  <a:pt x="6383714" y="3254452"/>
                  <a:pt x="6010112" y="3169811"/>
                  <a:pt x="5782973" y="3251508"/>
                </a:cubicBezTo>
                <a:cubicBezTo>
                  <a:pt x="5555834" y="3333205"/>
                  <a:pt x="5564407" y="3232292"/>
                  <a:pt x="5405755" y="3251508"/>
                </a:cubicBezTo>
                <a:cubicBezTo>
                  <a:pt x="5247103" y="3270724"/>
                  <a:pt x="5163518" y="3228607"/>
                  <a:pt x="5028537" y="3251508"/>
                </a:cubicBezTo>
                <a:cubicBezTo>
                  <a:pt x="4893556" y="3274409"/>
                  <a:pt x="4705437" y="3241112"/>
                  <a:pt x="4554157" y="3251508"/>
                </a:cubicBezTo>
                <a:cubicBezTo>
                  <a:pt x="4402877" y="3261904"/>
                  <a:pt x="4013700" y="3205125"/>
                  <a:pt x="3788290" y="3251508"/>
                </a:cubicBezTo>
                <a:cubicBezTo>
                  <a:pt x="3562880" y="3297891"/>
                  <a:pt x="3366238" y="3195627"/>
                  <a:pt x="3119586" y="3251508"/>
                </a:cubicBezTo>
                <a:cubicBezTo>
                  <a:pt x="2872934" y="3307389"/>
                  <a:pt x="2859311" y="3208994"/>
                  <a:pt x="2742368" y="3251508"/>
                </a:cubicBezTo>
                <a:cubicBezTo>
                  <a:pt x="2625425" y="3294022"/>
                  <a:pt x="2373417" y="3232018"/>
                  <a:pt x="2170825" y="3251508"/>
                </a:cubicBezTo>
                <a:cubicBezTo>
                  <a:pt x="1968233" y="3270998"/>
                  <a:pt x="2029692" y="3222556"/>
                  <a:pt x="1890769" y="3251508"/>
                </a:cubicBezTo>
                <a:cubicBezTo>
                  <a:pt x="1751846" y="3280460"/>
                  <a:pt x="1462838" y="3235891"/>
                  <a:pt x="1124902" y="3251508"/>
                </a:cubicBezTo>
                <a:cubicBezTo>
                  <a:pt x="786966" y="3267125"/>
                  <a:pt x="674054" y="3184636"/>
                  <a:pt x="541929" y="3251508"/>
                </a:cubicBezTo>
                <a:cubicBezTo>
                  <a:pt x="229945" y="3180514"/>
                  <a:pt x="-47022" y="3040598"/>
                  <a:pt x="0" y="2709579"/>
                </a:cubicBezTo>
                <a:cubicBezTo>
                  <a:pt x="-1930" y="2586892"/>
                  <a:pt x="45718" y="2395090"/>
                  <a:pt x="0" y="2189343"/>
                </a:cubicBezTo>
                <a:cubicBezTo>
                  <a:pt x="-45718" y="1983596"/>
                  <a:pt x="21172" y="1851191"/>
                  <a:pt x="0" y="1669107"/>
                </a:cubicBezTo>
                <a:cubicBezTo>
                  <a:pt x="-21172" y="1487023"/>
                  <a:pt x="21891" y="1395879"/>
                  <a:pt x="0" y="1127195"/>
                </a:cubicBezTo>
                <a:cubicBezTo>
                  <a:pt x="-21891" y="858511"/>
                  <a:pt x="62548" y="734117"/>
                  <a:pt x="0" y="54192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8198514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2020, UNESCO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Nam, bao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(Thanh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hánh Địa Mỹ Sơn - Di sản văn hóa Thế Giới - Vntrip.vn">
            <a:extLst>
              <a:ext uri="{FF2B5EF4-FFF2-40B4-BE49-F238E27FC236}">
                <a16:creationId xmlns:a16="http://schemas.microsoft.com/office/drawing/2014/main" id="{871A0439-7DD3-4ED1-ACB7-A1A42EA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r="2" b="7872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 lịch Phố Cổ Hội An - Khám phá những tinh hoa văn hóa lịch sử Việt Nam cổ  xưa">
            <a:extLst>
              <a:ext uri="{FF2B5EF4-FFF2-40B4-BE49-F238E27FC236}">
                <a16:creationId xmlns:a16="http://schemas.microsoft.com/office/drawing/2014/main" id="{FC987BB9-ECB5-4B87-A5D0-584585E1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ệt Nam có bao nhiêu di sản thiên nhiên thế giới? | Thời Đại">
            <a:extLst>
              <a:ext uri="{FF2B5EF4-FFF2-40B4-BE49-F238E27FC236}">
                <a16:creationId xmlns:a16="http://schemas.microsoft.com/office/drawing/2014/main" id="{74BAA0F7-E6D3-4611-B80F-F20946D25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139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quần thể di tích Cố đô Huế | VIETRAVEL - Vietravel">
            <a:extLst>
              <a:ext uri="{FF2B5EF4-FFF2-40B4-BE49-F238E27FC236}">
                <a16:creationId xmlns:a16="http://schemas.microsoft.com/office/drawing/2014/main" id="{A5E214E3-F368-4639-B9DD-A2CFB954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5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Review hoàng thành Thăng Long: giá vé, cấu trúc, giờ mở cửa v.v">
            <a:extLst>
              <a:ext uri="{FF2B5EF4-FFF2-40B4-BE49-F238E27FC236}">
                <a16:creationId xmlns:a16="http://schemas.microsoft.com/office/drawing/2014/main" id="{1BBB98AE-81DD-4D8B-A8C3-C6AE2FEC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114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ườn quốc gia Phong Nha Kẻ Bàng - Di sản thiên nhiên thế giới">
            <a:extLst>
              <a:ext uri="{FF2B5EF4-FFF2-40B4-BE49-F238E27FC236}">
                <a16:creationId xmlns:a16="http://schemas.microsoft.com/office/drawing/2014/main" id="{9DE991C4-1E18-464E-A7C2-EDDD35BAC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7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ăng cường quản lý, bảo vệ Quần thể danh thắng Tràng An">
            <a:extLst>
              <a:ext uri="{FF2B5EF4-FFF2-40B4-BE49-F238E27FC236}">
                <a16:creationId xmlns:a16="http://schemas.microsoft.com/office/drawing/2014/main" id="{A85B9E49-040E-42D2-B547-990760AC3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ành nhà Hồ - Một kiến trúc độc đáo về thành lũy bằng đá trên thế giới">
            <a:extLst>
              <a:ext uri="{FF2B5EF4-FFF2-40B4-BE49-F238E27FC236}">
                <a16:creationId xmlns:a16="http://schemas.microsoft.com/office/drawing/2014/main" id="{123D4226-2793-40AC-AC60-7E39DB721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r="1" b="1061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2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1FACDB-9C47-4F98-A90B-A90F69F20342}"/>
              </a:ext>
            </a:extLst>
          </p:cNvPr>
          <p:cNvSpPr txBox="1"/>
          <p:nvPr/>
        </p:nvSpPr>
        <p:spPr>
          <a:xfrm>
            <a:off x="4434093" y="89805"/>
            <a:ext cx="578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5813EE-8CE1-4F0B-A0D8-E4D56C8261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9844" y="656263"/>
            <a:ext cx="4279763" cy="71939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0208" y="1827407"/>
            <a:ext cx="8169348" cy="2584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7670" y="4439091"/>
            <a:ext cx="3304318" cy="12863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794679" y="169772"/>
            <a:ext cx="1380930" cy="1492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FE8AF-3B49-40FB-8731-DF3FF07D55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9483" y="2101368"/>
            <a:ext cx="5419814" cy="25666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ABD86C-D1E0-41C5-86CE-5562B3733C13}"/>
              </a:ext>
            </a:extLst>
          </p:cNvPr>
          <p:cNvSpPr txBox="1"/>
          <p:nvPr/>
        </p:nvSpPr>
        <p:spPr>
          <a:xfrm>
            <a:off x="3244463" y="6530560"/>
            <a:ext cx="7364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8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476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3902565" cy="29498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673D7-46BA-F505-0790-BE77D06E81F1}"/>
              </a:ext>
            </a:extLst>
          </p:cNvPr>
          <p:cNvSpPr/>
          <p:nvPr/>
        </p:nvSpPr>
        <p:spPr>
          <a:xfrm>
            <a:off x="1111786" y="677173"/>
            <a:ext cx="10067026" cy="234638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9D197-9425-45D4-A227-87BD7325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18" y="481551"/>
            <a:ext cx="1147976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029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1 1.11022E-1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3311944" cy="6857968"/>
            <a:chOff x="-19812000" y="174529"/>
            <a:chExt cx="23311944" cy="6857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2" y="174529"/>
              <a:ext cx="11119946" cy="6857968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54399" y="215243"/>
            <a:ext cx="5841601" cy="3494110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9202" y="205016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Cố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đô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Hoa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Lư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09202" y="113270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Phong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Nha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Kẻ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Bàng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09202" y="21524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Vịnh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Hạ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Long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30275" y="289364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30274" y="1193034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4121" y="2089360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17878" y="361754"/>
            <a:ext cx="52449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1. </a:t>
            </a:r>
            <a:r>
              <a:rPr lang="en-US" sz="4400" b="1" dirty="0">
                <a:solidFill>
                  <a:srgbClr val="C00000"/>
                </a:solidFill>
              </a:rPr>
              <a:t>Ở </a:t>
            </a:r>
            <a:r>
              <a:rPr lang="en-US" sz="4400" b="1" dirty="0" err="1">
                <a:solidFill>
                  <a:srgbClr val="C00000"/>
                </a:solidFill>
              </a:rPr>
              <a:t>Ninh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Bình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có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cảnh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quan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thiên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nhiên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gì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632B8C-4C71-5520-3740-391C201A4131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35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9D81EDD-3639-9A20-E6C3-4336F12A0C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47E376-86E6-64C6-C701-D130315A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37" name="30s">
            <a:hlinkClick r:id="" action="ppaction://media"/>
            <a:extLst>
              <a:ext uri="{FF2B5EF4-FFF2-40B4-BE49-F238E27FC236}">
                <a16:creationId xmlns:a16="http://schemas.microsoft.com/office/drawing/2014/main" id="{2DF89B87-CCD8-C24D-75A6-99EAF1B2B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9912" y="-1542917"/>
            <a:ext cx="1828800" cy="1028700"/>
          </a:xfrm>
          <a:prstGeom prst="rect">
            <a:avLst/>
          </a:prstGeom>
        </p:spPr>
      </p:pic>
      <p:pic>
        <p:nvPicPr>
          <p:cNvPr id="38" name="10s">
            <a:hlinkClick r:id="" action="ppaction://media"/>
            <a:extLst>
              <a:ext uri="{FF2B5EF4-FFF2-40B4-BE49-F238E27FC236}">
                <a16:creationId xmlns:a16="http://schemas.microsoft.com/office/drawing/2014/main" id="{9C24CC19-D051-2E7A-B58E-7D6D3F6A7E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64888" y="2511903"/>
            <a:ext cx="1831979" cy="1030488"/>
          </a:xfrm>
          <a:prstGeom prst="rect">
            <a:avLst/>
          </a:prstGeom>
        </p:spPr>
      </p:pic>
      <p:pic>
        <p:nvPicPr>
          <p:cNvPr id="39" name="1p">
            <a:hlinkClick r:id="" action="ppaction://media"/>
            <a:extLst>
              <a:ext uri="{FF2B5EF4-FFF2-40B4-BE49-F238E27FC236}">
                <a16:creationId xmlns:a16="http://schemas.microsoft.com/office/drawing/2014/main" id="{69AB4334-E230-9730-7345-A983155B36A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74C460-A362-4EE2-9DBF-5F5CB908F3A7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Cố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đô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Hoa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Lư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–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Bình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2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4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4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322454" cy="6851394"/>
            <a:chOff x="-19812000" y="181103"/>
            <a:chExt cx="2332245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1" y="181103"/>
              <a:ext cx="11130455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92EB814-8E20-8736-4F7C-17C932F7C47F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42E0F07-658B-B163-BE98-C6BA2A453BCE}"/>
              </a:ext>
            </a:extLst>
          </p:cNvPr>
          <p:cNvSpPr/>
          <p:nvPr/>
        </p:nvSpPr>
        <p:spPr>
          <a:xfrm>
            <a:off x="6425289" y="237349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9747343-39C7-9328-54C9-15E39A6239FE}"/>
              </a:ext>
            </a:extLst>
          </p:cNvPr>
          <p:cNvSpPr/>
          <p:nvPr/>
        </p:nvSpPr>
        <p:spPr>
          <a:xfrm>
            <a:off x="6425289" y="115480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Loa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7F395F1-9C7A-E1BA-9C0C-CAF465809EFC}"/>
              </a:ext>
            </a:extLst>
          </p:cNvPr>
          <p:cNvSpPr/>
          <p:nvPr/>
        </p:nvSpPr>
        <p:spPr>
          <a:xfrm>
            <a:off x="6442568" y="2110345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206CFA4-D9E0-62AF-61BB-4F0B0E262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63641" y="2184466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97E8EAE-A811-24CD-0636-50CDE0BE1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46360" y="1215139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96CA39-026D-9E9B-A0C4-DED22057D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70208" y="276546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959B4F3-CC2D-CC2E-1F64-63CDEC385761}"/>
              </a:ext>
            </a:extLst>
          </p:cNvPr>
          <p:cNvSpPr txBox="1"/>
          <p:nvPr/>
        </p:nvSpPr>
        <p:spPr>
          <a:xfrm>
            <a:off x="517878" y="361754"/>
            <a:ext cx="50946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Cao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60FBDDC-0781-C030-7BFD-AA455F3EA020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7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73FE2838-6659-B6CA-168E-D39B7D693F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B08FD8C-0B22-7A52-EA40-63E8A0EC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78" name="30s">
            <a:hlinkClick r:id="" action="ppaction://media"/>
            <a:extLst>
              <a:ext uri="{FF2B5EF4-FFF2-40B4-BE49-F238E27FC236}">
                <a16:creationId xmlns:a16="http://schemas.microsoft.com/office/drawing/2014/main" id="{83985362-B605-F2E4-7589-AED926F25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190" y="-1629177"/>
            <a:ext cx="1828800" cy="1028700"/>
          </a:xfrm>
          <a:prstGeom prst="rect">
            <a:avLst/>
          </a:prstGeom>
        </p:spPr>
      </p:pic>
      <p:pic>
        <p:nvPicPr>
          <p:cNvPr id="79" name="10s">
            <a:hlinkClick r:id="" action="ppaction://media"/>
            <a:extLst>
              <a:ext uri="{FF2B5EF4-FFF2-40B4-BE49-F238E27FC236}">
                <a16:creationId xmlns:a16="http://schemas.microsoft.com/office/drawing/2014/main" id="{7F2F5F58-8E3B-EA56-07F9-69AF42A817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8190" y="2525166"/>
            <a:ext cx="1831979" cy="1030488"/>
          </a:xfrm>
          <a:prstGeom prst="rect">
            <a:avLst/>
          </a:prstGeom>
        </p:spPr>
      </p:pic>
      <p:pic>
        <p:nvPicPr>
          <p:cNvPr id="80" name="1p">
            <a:hlinkClick r:id="" action="ppaction://media"/>
            <a:extLst>
              <a:ext uri="{FF2B5EF4-FFF2-40B4-BE49-F238E27FC236}">
                <a16:creationId xmlns:a16="http://schemas.microsoft.com/office/drawing/2014/main" id="{73758221-5605-D632-9BEF-803E647594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E8B366-D63A-49EB-B123-9667854E939F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4" grpId="0"/>
      <p:bldP spid="7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424036" cy="6851394"/>
            <a:chOff x="-19812000" y="181103"/>
            <a:chExt cx="23424036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1" y="181103"/>
              <a:ext cx="11232037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3FBFA8F-26DE-A64C-F339-4473051B8DD9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559CEA-488F-4A9D-492C-111AA8EB6101}"/>
              </a:ext>
            </a:extLst>
          </p:cNvPr>
          <p:cNvSpPr/>
          <p:nvPr/>
        </p:nvSpPr>
        <p:spPr>
          <a:xfrm>
            <a:off x="6351530" y="100939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687C85-A239-9553-CF45-F2C533AED10E}"/>
              </a:ext>
            </a:extLst>
          </p:cNvPr>
          <p:cNvSpPr/>
          <p:nvPr/>
        </p:nvSpPr>
        <p:spPr>
          <a:xfrm>
            <a:off x="6359479" y="13972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E0A7FC-D0F2-FF29-5174-93140F291D97}"/>
              </a:ext>
            </a:extLst>
          </p:cNvPr>
          <p:cNvSpPr/>
          <p:nvPr/>
        </p:nvSpPr>
        <p:spPr>
          <a:xfrm>
            <a:off x="6338231" y="2053269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2173B39-E816-15C6-95CA-ED071840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73818" y="2127390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F20FAE-EAC2-9690-CA7E-CBDA75F2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551" y="74303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876F765-53A3-3D0A-2E6D-FE62017A5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3619" y="1109319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0D378E-55D9-1BB1-AA67-522F7DC9C492}"/>
              </a:ext>
            </a:extLst>
          </p:cNvPr>
          <p:cNvSpPr txBox="1"/>
          <p:nvPr/>
        </p:nvSpPr>
        <p:spPr>
          <a:xfrm>
            <a:off x="517878" y="361754"/>
            <a:ext cx="5042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0E1DEF4-FF65-8519-140D-FFA39C4661C4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152BEA7-BF76-F397-DC40-A17AAD0417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BEE42B-93D8-26E2-7CC2-DC5C973B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AB174BA9-6537-C27D-38C9-A030030C2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0D893A4B-2E91-76E6-F42A-3090DC1C2F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1F2E27D6-FF8F-ED0E-1588-381E33D8E14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30FE60-7B68-445F-AC5E-3F9F75E22193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4" grpId="0"/>
      <p:bldP spid="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439424" cy="6851394"/>
            <a:chOff x="-19812000" y="181103"/>
            <a:chExt cx="234394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81103"/>
              <a:ext cx="11247424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BFEE379-97C2-8B5C-FA13-1417F09C8F99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88DFF9-CD50-D05D-E559-8196D302AF3D}"/>
              </a:ext>
            </a:extLst>
          </p:cNvPr>
          <p:cNvSpPr/>
          <p:nvPr/>
        </p:nvSpPr>
        <p:spPr>
          <a:xfrm>
            <a:off x="6328883" y="2375504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Vũng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5B223D-F1D7-2765-5F6C-ED223DD22F35}"/>
              </a:ext>
            </a:extLst>
          </p:cNvPr>
          <p:cNvSpPr/>
          <p:nvPr/>
        </p:nvSpPr>
        <p:spPr>
          <a:xfrm>
            <a:off x="6328883" y="352892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5620B5-135A-FCCF-5066-AA4209050E1E}"/>
              </a:ext>
            </a:extLst>
          </p:cNvPr>
          <p:cNvSpPr/>
          <p:nvPr/>
        </p:nvSpPr>
        <p:spPr>
          <a:xfrm>
            <a:off x="6328883" y="1434977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AB56858-17B7-6A8A-C2EC-2E07B0B68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49954" y="1495308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872121-8659-EF9F-6BFA-7C2B904A7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7405" y="467541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A649E1-2D12-7170-0070-431587CDB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73802" y="2414701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5B58E11-E33C-BE59-9683-D86AB46DF09F}"/>
              </a:ext>
            </a:extLst>
          </p:cNvPr>
          <p:cNvSpPr txBox="1"/>
          <p:nvPr/>
        </p:nvSpPr>
        <p:spPr>
          <a:xfrm>
            <a:off x="517877" y="361754"/>
            <a:ext cx="4758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56AE9A-1615-AE0E-28AA-8BAD5660A6DC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C1EE9B3B-0EF9-450E-27E1-667FE5AA85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7F2D3F0-9395-A4A5-19D1-27F2EAB9F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327F607E-AF54-BFBC-D3B2-A9A5B08E7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7E67469D-B181-7738-F77E-51EA09AA0D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991F173C-4DCC-B8AC-E575-ECD7977CFBC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08C51F-8A1B-485C-96FC-3853C9CE9BF8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/>
      <p:bldP spid="4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354199" cy="6851394"/>
            <a:chOff x="-19812000" y="181103"/>
            <a:chExt cx="23354199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81103"/>
              <a:ext cx="11162199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278B8A-4501-53CD-BB8A-BAF4444432B5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F58F2FD-1FFF-5172-1D0C-A62B60645447}"/>
              </a:ext>
            </a:extLst>
          </p:cNvPr>
          <p:cNvSpPr/>
          <p:nvPr/>
        </p:nvSpPr>
        <p:spPr>
          <a:xfrm>
            <a:off x="6283643" y="125233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CFD511-200A-F494-2EBD-F7D41021F6E7}"/>
              </a:ext>
            </a:extLst>
          </p:cNvPr>
          <p:cNvSpPr/>
          <p:nvPr/>
        </p:nvSpPr>
        <p:spPr>
          <a:xfrm>
            <a:off x="6283643" y="33487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Miếu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A96DA8-0D82-DB96-1B2D-CCD422B916B5}"/>
              </a:ext>
            </a:extLst>
          </p:cNvPr>
          <p:cNvSpPr/>
          <p:nvPr/>
        </p:nvSpPr>
        <p:spPr>
          <a:xfrm>
            <a:off x="6283643" y="2169797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F44DED-2B05-69EC-993E-D06448DDF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04714" y="2230128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2F1B2D4-61F7-23D8-1A2F-B12ABF14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04715" y="395209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300474-2A64-0B45-867E-2D484160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28562" y="1291535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7C494B-50D7-C543-B4D7-695B70A5FCC2}"/>
              </a:ext>
            </a:extLst>
          </p:cNvPr>
          <p:cNvSpPr txBox="1"/>
          <p:nvPr/>
        </p:nvSpPr>
        <p:spPr>
          <a:xfrm>
            <a:off x="517878" y="361754"/>
            <a:ext cx="519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Ở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UNESCO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3B5E8DC-53D1-D97F-93C2-50C1BC85BC90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DFBBAC43-01A4-542D-9E6C-0D6BFA2BCF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38CAFB-2E92-2605-7E07-4A9DC4A88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4BDE3AD6-0304-9D72-0F8C-8DA96676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688E4738-4871-D473-8F9E-1E50837045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10E93889-0A57-8061-AFBC-6A381E81B4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84" y="1982671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DF987CE-CD10-4DE0-9886-BBC21A981365}"/>
              </a:ext>
            </a:extLst>
          </p:cNvPr>
          <p:cNvSpPr/>
          <p:nvPr/>
        </p:nvSpPr>
        <p:spPr>
          <a:xfrm>
            <a:off x="16564302" y="99970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/>
      <p:bldP spid="4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4606925" cy="6438901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E588-228D-47A9-8A67-9C60BA3A9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041" y="610612"/>
            <a:ext cx="3493311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7323BC-D32D-487D-AB89-7C645F50A638}"/>
              </a:ext>
            </a:extLst>
          </p:cNvPr>
          <p:cNvSpPr txBox="1"/>
          <p:nvPr/>
        </p:nvSpPr>
        <p:spPr>
          <a:xfrm>
            <a:off x="4434205" y="1905504"/>
            <a:ext cx="7538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cho người thân hoặc những người xung quanh một di tích lịch sử - văn hoá.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thập tranh ảnh được phân công thực hiện dự án từ bài 9 đến lớp để thực hiện sản phẩm dự án.</a:t>
            </a:r>
          </a:p>
        </p:txBody>
      </p:sp>
      <p:sp>
        <p:nvSpPr>
          <p:cNvPr id="8" name="Rectangle 7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0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425863-AEA3-4658-8802-862D48B607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7792" y="1856826"/>
            <a:ext cx="8583912" cy="30238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5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B8E26-FC70-4E30-BC8F-696F578C5EF2}"/>
              </a:ext>
            </a:extLst>
          </p:cNvPr>
          <p:cNvSpPr txBox="1"/>
          <p:nvPr/>
        </p:nvSpPr>
        <p:spPr>
          <a:xfrm>
            <a:off x="3665117" y="755763"/>
            <a:ext cx="438727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Altus Serif" panose="02000000000000000000" pitchFamily="50" charset="0"/>
              </a:rPr>
              <a:t>YÊU CẦU CẦN ĐẠT</a:t>
            </a:r>
          </a:p>
        </p:txBody>
      </p:sp>
      <p:sp>
        <p:nvSpPr>
          <p:cNvPr id="8" name="Google Shape;190;p31">
            <a:extLst>
              <a:ext uri="{FF2B5EF4-FFF2-40B4-BE49-F238E27FC236}">
                <a16:creationId xmlns:a16="http://schemas.microsoft.com/office/drawing/2014/main" id="{B6A212F2-E1EB-41D7-A73F-3FC01458F8C4}"/>
              </a:ext>
            </a:extLst>
          </p:cNvPr>
          <p:cNvSpPr txBox="1">
            <a:spLocks/>
          </p:cNvSpPr>
          <p:nvPr/>
        </p:nvSpPr>
        <p:spPr>
          <a:xfrm>
            <a:off x="1979829" y="1422549"/>
            <a:ext cx="8936988" cy="273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●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marR="0" lvl="1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○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marR="0" lvl="2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■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marR="0" lvl="3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●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marR="0" lvl="4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○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■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●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Medium"/>
              <a:buChar char="○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Font typeface="Roboto Mono Medium"/>
              <a:buChar char="■"/>
              <a:defRPr sz="950" b="0" i="0" u="none" strike="noStrike" cap="none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r>
              <a:rPr lang="nl-NL" sz="3200" dirty="0"/>
              <a:t>- Sưu tầm thông tin và giới thiệu được( bằng lời hoặc kết hợp với lời nói với hình ảnh) một di tích lịch sử - văn hoá hoặc cảnh quan thiên nhiên ở địa phương</a:t>
            </a:r>
            <a:endParaRPr lang="en-US" sz="3200" dirty="0"/>
          </a:p>
          <a:p>
            <a:r>
              <a:rPr lang="nl-NL" sz="3200" dirty="0"/>
              <a:t>- Nêu được những việc nên làm và không nên làm khi đi tham quan dic tích lịch sử - văn hoá hoặc cảnh quan thiên nhiên.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-1776950" y="263194"/>
            <a:ext cx="1380930" cy="1492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E3138-FFD2-4406-8553-BDBDCFA07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4020" y="1836238"/>
            <a:ext cx="6370872" cy="1938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19AB0-347D-4B6A-9D65-629E15DB3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371" y="1453688"/>
            <a:ext cx="6748857" cy="3548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89561" y="304998"/>
            <a:ext cx="11612880" cy="63720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042E-DBA2-439A-BAA2-950C1C4E1566}"/>
              </a:ext>
            </a:extLst>
          </p:cNvPr>
          <p:cNvSpPr txBox="1"/>
          <p:nvPr/>
        </p:nvSpPr>
        <p:spPr>
          <a:xfrm>
            <a:off x="1059911" y="447680"/>
            <a:ext cx="1043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atin typeface="Calibri" panose="020F0502020204030204" pitchFamily="34" charset="0"/>
                <a:cs typeface="Calibri" panose="020F0502020204030204" pitchFamily="34" charset="0"/>
              </a:rPr>
              <a:t>Đây là địa danh nào?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iới thiệu về Văn Miếu Quốc Tử Giám - Trường đại học đầu tiên của Việt Nam">
            <a:extLst>
              <a:ext uri="{FF2B5EF4-FFF2-40B4-BE49-F238E27FC236}">
                <a16:creationId xmlns:a16="http://schemas.microsoft.com/office/drawing/2014/main" id="{944EE204-59B3-440C-89B1-938F400A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79" y="1423986"/>
            <a:ext cx="5926683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B006A-964E-41EC-B7D8-C0D620E6C867}"/>
              </a:ext>
            </a:extLst>
          </p:cNvPr>
          <p:cNvSpPr txBox="1"/>
          <p:nvPr/>
        </p:nvSpPr>
        <p:spPr>
          <a:xfrm>
            <a:off x="2940171" y="5768026"/>
            <a:ext cx="872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Giám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89561" y="304998"/>
            <a:ext cx="11612880" cy="63720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042E-DBA2-439A-BAA2-950C1C4E1566}"/>
              </a:ext>
            </a:extLst>
          </p:cNvPr>
          <p:cNvSpPr txBox="1"/>
          <p:nvPr/>
        </p:nvSpPr>
        <p:spPr>
          <a:xfrm>
            <a:off x="1059911" y="447680"/>
            <a:ext cx="1043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 là địa danh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B006A-964E-41EC-B7D8-C0D620E6C867}"/>
              </a:ext>
            </a:extLst>
          </p:cNvPr>
          <p:cNvSpPr txBox="1"/>
          <p:nvPr/>
        </p:nvSpPr>
        <p:spPr>
          <a:xfrm>
            <a:off x="2144587" y="5735365"/>
            <a:ext cx="872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ĐÀ NẴNG - NINH BÌNH - HẠ LONG - Viet Nam TravelMART">
            <a:extLst>
              <a:ext uri="{FF2B5EF4-FFF2-40B4-BE49-F238E27FC236}">
                <a16:creationId xmlns:a16="http://schemas.microsoft.com/office/drawing/2014/main" id="{51BE24C9-96EA-4473-BF87-0F3CFA3E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76" y="1206790"/>
            <a:ext cx="6644584" cy="44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89561" y="304998"/>
            <a:ext cx="11612880" cy="63720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042E-DBA2-439A-BAA2-950C1C4E1566}"/>
              </a:ext>
            </a:extLst>
          </p:cNvPr>
          <p:cNvSpPr txBox="1"/>
          <p:nvPr/>
        </p:nvSpPr>
        <p:spPr>
          <a:xfrm>
            <a:off x="1252795" y="447680"/>
            <a:ext cx="1043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 là địa danh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B006A-964E-41EC-B7D8-C0D620E6C867}"/>
              </a:ext>
            </a:extLst>
          </p:cNvPr>
          <p:cNvSpPr txBox="1"/>
          <p:nvPr/>
        </p:nvSpPr>
        <p:spPr>
          <a:xfrm>
            <a:off x="2676350" y="5709357"/>
            <a:ext cx="872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À NỘI 1 NGÀY">
            <a:extLst>
              <a:ext uri="{FF2B5EF4-FFF2-40B4-BE49-F238E27FC236}">
                <a16:creationId xmlns:a16="http://schemas.microsoft.com/office/drawing/2014/main" id="{07C6570C-E84D-47DA-8DC9-FCF88046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27" y="1276607"/>
            <a:ext cx="6593840" cy="43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737AD-0AD9-44E3-9F90-80F8BB0FB4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3642" y="1722569"/>
            <a:ext cx="6785436" cy="29385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651518" y="209548"/>
            <a:ext cx="1399591" cy="126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633</Words>
  <Application>Microsoft Office PowerPoint</Application>
  <PresentationFormat>Widescreen</PresentationFormat>
  <Paragraphs>59</Paragraphs>
  <Slides>29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等线</vt:lpstr>
      <vt:lpstr>等线 Light</vt:lpstr>
      <vt:lpstr>iCiel Altus Serif</vt:lpstr>
      <vt:lpstr>LNTH-Kids  Chinese Font 1</vt:lpstr>
      <vt:lpstr>Roboto Mono Medium</vt:lpstr>
      <vt:lpstr>Tahoma</vt:lpstr>
      <vt:lpstr>Times New Roman</vt:lpstr>
      <vt:lpstr>Zilla Slab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AK</cp:lastModifiedBy>
  <cp:revision>42</cp:revision>
  <dcterms:created xsi:type="dcterms:W3CDTF">2022-08-23T07:53:26Z</dcterms:created>
  <dcterms:modified xsi:type="dcterms:W3CDTF">2022-11-24T16:56:08Z</dcterms:modified>
</cp:coreProperties>
</file>