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1552" r:id="rId2"/>
    <p:sldId id="257" r:id="rId3"/>
    <p:sldId id="286" r:id="rId4"/>
    <p:sldId id="287" r:id="rId5"/>
    <p:sldId id="288" r:id="rId6"/>
    <p:sldId id="260" r:id="rId7"/>
    <p:sldId id="290" r:id="rId8"/>
    <p:sldId id="258" r:id="rId9"/>
    <p:sldId id="256" r:id="rId10"/>
    <p:sldId id="280" r:id="rId11"/>
    <p:sldId id="272" r:id="rId12"/>
    <p:sldId id="281" r:id="rId13"/>
    <p:sldId id="289" r:id="rId14"/>
  </p:sldIdLst>
  <p:sldSz cx="12192000" cy="6858000"/>
  <p:notesSz cx="6858000" cy="9144000"/>
  <p:embeddedFontLst>
    <p:embeddedFont>
      <p:font typeface="UVN Van Chuong Nang" panose="00000400000000000000" pitchFamily="2" charset="0"/>
      <p:regular r:id="rId16"/>
    </p:embeddedFont>
    <p:embeddedFont>
      <p:font typeface="等线 Light" panose="020B0604020202020204" charset="-122"/>
      <p:regular r:id="rId17"/>
    </p:embeddedFont>
    <p:embeddedFont>
      <p:font typeface="Zilla Slab" pitchFamily="2" charset="0"/>
      <p:regular r:id="rId18"/>
      <p:bold r:id="rId19"/>
      <p:italic r:id="rId20"/>
      <p:boldItalic r:id="rId21"/>
    </p:embeddedFont>
    <p:embeddedFont>
      <p:font typeface="等线" panose="020B0604020202020204" charset="-122"/>
      <p:regular r:id="rId22"/>
    </p:embeddedFont>
    <p:embeddedFont>
      <p:font typeface="HP001 4 hàng" panose="020B0603050302020204" pitchFamily="34" charset="-93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92" y="4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12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xmlns="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Luyện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chung</a:t>
            </a:r>
            <a:endParaRPr kumimoji="0" lang="vi-VN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-AVO"/>
              </a:rPr>
              <a:t>Bài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toán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hỏi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các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em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điều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gì</a:t>
            </a:r>
            <a:r>
              <a:rPr lang="en-US" sz="2800" dirty="0">
                <a:latin typeface="UTM-AVO"/>
              </a:rPr>
              <a:t>?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>
                <a:latin typeface="UTM-AVO"/>
              </a:rPr>
              <a:t>Mai làm được 27 tấm thiệp. Rô – bốt làm gấp 3 lần</a:t>
            </a:r>
            <a:r>
              <a:rPr lang="nl-NL" sz="2800" i="1" dirty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27 x 3 = </a:t>
            </a:r>
            <a:r>
              <a:rPr lang="vi-VN" sz="2800" i="1" dirty="0" smtClean="0">
                <a:solidFill>
                  <a:srgbClr val="FF0000"/>
                </a:solidFill>
                <a:latin typeface="UTM-AVO"/>
              </a:rPr>
              <a:t>8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1 </a:t>
            </a:r>
            <a:r>
              <a:rPr lang="nl-NL" sz="2800" i="1" dirty="0">
                <a:solidFill>
                  <a:srgbClr val="FF0000"/>
                </a:solidFill>
                <a:latin typeface="UTM-AVO"/>
              </a:rPr>
              <a:t>( tấm thiệp)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                 Đáp số: </a:t>
            </a:r>
            <a:r>
              <a:rPr lang="vi-VN" sz="2800" i="1" smtClean="0">
                <a:solidFill>
                  <a:srgbClr val="FF0000"/>
                </a:solidFill>
                <a:latin typeface="UTM-AVO"/>
              </a:rPr>
              <a:t>8</a:t>
            </a:r>
            <a:r>
              <a:rPr lang="nl-NL" sz="2800" i="1" smtClean="0">
                <a:solidFill>
                  <a:srgbClr val="FF0000"/>
                </a:solidFill>
                <a:latin typeface="UTM-AVO"/>
              </a:rPr>
              <a:t>1 </a:t>
            </a:r>
            <a:r>
              <a:rPr lang="nl-NL" sz="2800" i="1" dirty="0">
                <a:solidFill>
                  <a:srgbClr val="FF0000"/>
                </a:solidFill>
                <a:latin typeface="UTM-AVO"/>
              </a:rPr>
              <a:t>tấm thiệp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600" i="1" dirty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latin typeface="UTM-AVO"/>
              </a:rPr>
              <a:t>Bài toán hỏi các em điểu gì?</a:t>
            </a:r>
            <a:endParaRPr lang="en-US" sz="2800" dirty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800" i="1" dirty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2BF0F-DEE1-43DE-BEDD-6A1D1338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830" y="681037"/>
            <a:ext cx="616839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SG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ADD25E-1674-4B10-9DEC-3941FEF8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825625"/>
            <a:ext cx="10165080" cy="4351338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4800" dirty="0"/>
          </a:p>
        </p:txBody>
      </p:sp>
    </p:spTree>
    <p:extLst>
      <p:ext uri="{BB962C8B-B14F-4D97-AF65-F5344CB8AC3E}">
        <p14:creationId xmlns:p14="http://schemas.microsoft.com/office/powerpoint/2010/main" val="3126970501"/>
      </p:ext>
    </p:extLst>
  </p:cSld>
  <p:clrMapOvr>
    <a:masterClrMapping/>
  </p:clrMapOvr>
  <p:transition spd="med" advTm="4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-AVO"/>
              </a:rPr>
              <a:t>a) 10 x 7 = 70      20 x 4 = 80</a:t>
            </a:r>
            <a:r>
              <a:rPr lang="en-US" sz="2800" b="1" dirty="0">
                <a:latin typeface="UTM-AVO"/>
              </a:rPr>
              <a:t>       </a:t>
            </a:r>
            <a:r>
              <a:rPr lang="nl-NL" sz="2800" b="1" dirty="0">
                <a:latin typeface="UTM-AVO"/>
              </a:rPr>
              <a:t>40 x 2 = 80        30 x 3 = 90</a:t>
            </a:r>
            <a:endParaRPr lang="en-US" sz="2800" b="1" dirty="0">
              <a:latin typeface="UTM-AVO"/>
            </a:endParaRPr>
          </a:p>
          <a:p>
            <a:endParaRPr lang="nl-NL" sz="2800" b="1" dirty="0">
              <a:latin typeface="UTM-AVO"/>
            </a:endParaRPr>
          </a:p>
          <a:p>
            <a:r>
              <a:rPr lang="nl-NL" sz="2800" b="1" dirty="0">
                <a:latin typeface="UTM-AVO"/>
              </a:rPr>
              <a:t>b) 60 : 2 = 30      90 : 3 = 30</a:t>
            </a:r>
            <a:r>
              <a:rPr lang="en-US" sz="2800" b="1" dirty="0">
                <a:latin typeface="UTM-AVO"/>
              </a:rPr>
              <a:t>        </a:t>
            </a:r>
            <a:r>
              <a:rPr lang="nl-NL" sz="2800" b="1" dirty="0">
                <a:latin typeface="UTM-AVO"/>
              </a:rPr>
              <a:t>70 : 7 = 10          40 : 2 = 20</a:t>
            </a:r>
            <a:endParaRPr lang="en-US" sz="2800" b="1" dirty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314</Words>
  <Application>Microsoft Office PowerPoint</Application>
  <PresentationFormat>Widescreen</PresentationFormat>
  <Paragraphs>55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UVN Van Chuong Nang</vt:lpstr>
      <vt:lpstr>Times New Roman</vt:lpstr>
      <vt:lpstr>Arial-Rounded</vt:lpstr>
      <vt:lpstr>等线 Light</vt:lpstr>
      <vt:lpstr>LNTH-Kids  Chinese Font 1</vt:lpstr>
      <vt:lpstr>Arial</vt:lpstr>
      <vt:lpstr>Zilla Slab</vt:lpstr>
      <vt:lpstr>UTM-AVO</vt:lpstr>
      <vt:lpstr>等线</vt:lpstr>
      <vt:lpstr>HP001 4 hàng</vt:lpstr>
      <vt:lpstr>Coiny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Microsoft account</cp:lastModifiedBy>
  <cp:revision>33</cp:revision>
  <dcterms:created xsi:type="dcterms:W3CDTF">2019-12-28T02:24:06Z</dcterms:created>
  <dcterms:modified xsi:type="dcterms:W3CDTF">2022-11-23T02:25:22Z</dcterms:modified>
</cp:coreProperties>
</file>