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1552" r:id="rId3"/>
    <p:sldId id="257" r:id="rId4"/>
    <p:sldId id="258" r:id="rId5"/>
    <p:sldId id="260" r:id="rId6"/>
    <p:sldId id="261" r:id="rId7"/>
    <p:sldId id="262" r:id="rId8"/>
    <p:sldId id="277" r:id="rId9"/>
    <p:sldId id="278" r:id="rId10"/>
    <p:sldId id="1553" r:id="rId11"/>
    <p:sldId id="266" r:id="rId12"/>
    <p:sldId id="267" r:id="rId13"/>
    <p:sldId id="268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9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43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199E5484-C5F6-41C1-9AC7-00526F85D77F}"/>
    <pc:docChg chg="addSld modSld sldOrd">
      <pc:chgData name="Thao Phuong" userId="dd1b873d0ed009f0" providerId="LiveId" clId="{199E5484-C5F6-41C1-9AC7-00526F85D77F}" dt="2022-11-24T03:07:47.258" v="161" actId="403"/>
      <pc:docMkLst>
        <pc:docMk/>
      </pc:docMkLst>
      <pc:sldChg chg="modSp add mod ord">
        <pc:chgData name="Thao Phuong" userId="dd1b873d0ed009f0" providerId="LiveId" clId="{199E5484-C5F6-41C1-9AC7-00526F85D77F}" dt="2022-11-24T03:06:50.185" v="115" actId="20577"/>
        <pc:sldMkLst>
          <pc:docMk/>
          <pc:sldMk cId="0" sldId="1552"/>
        </pc:sldMkLst>
        <pc:spChg chg="mod">
          <ac:chgData name="Thao Phuong" userId="dd1b873d0ed009f0" providerId="LiveId" clId="{199E5484-C5F6-41C1-9AC7-00526F85D77F}" dt="2022-11-24T03:06:50.185" v="115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modSp new mod">
        <pc:chgData name="Thao Phuong" userId="dd1b873d0ed009f0" providerId="LiveId" clId="{199E5484-C5F6-41C1-9AC7-00526F85D77F}" dt="2022-11-24T03:07:47.258" v="161" actId="403"/>
        <pc:sldMkLst>
          <pc:docMk/>
          <pc:sldMk cId="1880005503" sldId="1553"/>
        </pc:sldMkLst>
        <pc:spChg chg="mod">
          <ac:chgData name="Thao Phuong" userId="dd1b873d0ed009f0" providerId="LiveId" clId="{199E5484-C5F6-41C1-9AC7-00526F85D77F}" dt="2022-11-24T03:07:21.288" v="154" actId="122"/>
          <ac:spMkLst>
            <pc:docMk/>
            <pc:sldMk cId="1880005503" sldId="1553"/>
            <ac:spMk id="2" creationId="{BF37AB9B-BE68-8082-1A90-A0233DE60D54}"/>
          </ac:spMkLst>
        </pc:spChg>
        <pc:spChg chg="mod">
          <ac:chgData name="Thao Phuong" userId="dd1b873d0ed009f0" providerId="LiveId" clId="{199E5484-C5F6-41C1-9AC7-00526F85D77F}" dt="2022-11-24T03:07:47.258" v="161" actId="403"/>
          <ac:spMkLst>
            <pc:docMk/>
            <pc:sldMk cId="1880005503" sldId="1553"/>
            <ac:spMk id="3" creationId="{70B96C54-00D8-6DB9-69D1-DF5F715417B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2FFC5-F0B0-418C-8E4D-E6099FC8DE8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11AC6-D605-405A-BFB6-257035A3A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5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8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97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027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02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5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7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9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2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05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98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5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6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71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407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65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52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7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2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3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4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37BD9-0E67-49BF-9304-0C966B6F3B11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B3D6E-76FD-495E-A531-0968A70B1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5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3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22600" y="14288"/>
            <a:ext cx="8615363" cy="666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733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763963" y="1016000"/>
            <a:ext cx="4664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</a:t>
            </a:r>
            <a:r>
              <a:rPr kumimoji="0" lang="vi-VN" sz="5400" b="0" i="0" u="none" strike="noStrike" kern="1200" cap="none" spc="-151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13</a:t>
            </a:r>
            <a:endParaRPr kumimoji="0" lang="en-US" sz="5400" b="0" i="0" u="none" strike="noStrike" kern="1200" cap="none" spc="-151" normalizeH="0" baseline="0" noProof="0" dirty="0">
              <a:ln>
                <a:noFill/>
              </a:ln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LNTH-Kids  Chinese Font 1" panose="02010600030101010101" pitchFamily="2" charset="-128"/>
              <a:cs typeface="+mn-cs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297" y="1939925"/>
            <a:ext cx="100679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AI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r>
              <a:rPr kumimoji="0" lang="vi-VN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endParaRPr kumimoji="0" lang="en-US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Thực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hành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và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trải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nghiệm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với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các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đơn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vị</a:t>
            </a:r>
            <a:r>
              <a:rPr kumimoji="0" lang="en-US" altLang="en-AI" sz="5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HP001 4 hàng" panose="020B0603050302020204" pitchFamily="34" charset="0"/>
                <a:ea typeface="Zilla Slab"/>
                <a:cs typeface="Arial" panose="020B0604020202020204" pitchFamily="34" charset="0"/>
              </a:rPr>
              <a:t> </a:t>
            </a:r>
            <a:endParaRPr kumimoji="0" lang="vi-VN" altLang="en-AI" sz="540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981"/>
            <a:ext cx="11164576" cy="4438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50" y="4356786"/>
            <a:ext cx="682925" cy="585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9" y="4356786"/>
            <a:ext cx="703395" cy="602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310" y="4265283"/>
            <a:ext cx="12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19mm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205" y="4480726"/>
            <a:ext cx="81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39784" y="4396631"/>
            <a:ext cx="114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68901" y="4474163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78039" y="4418931"/>
            <a:ext cx="7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41103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465"/>
            <a:ext cx="12153760" cy="3226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035" y="3437695"/>
            <a:ext cx="898710" cy="3755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997" y="2858637"/>
            <a:ext cx="853085" cy="336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9195" y="2858637"/>
            <a:ext cx="727734" cy="4577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035" y="3316406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20 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7617" y="2778835"/>
            <a:ext cx="8587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3 kg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86287" y="2749852"/>
            <a:ext cx="10801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400 g</a:t>
            </a:r>
          </a:p>
        </p:txBody>
      </p:sp>
    </p:spTree>
    <p:extLst>
      <p:ext uri="{BB962C8B-B14F-4D97-AF65-F5344CB8AC3E}">
        <p14:creationId xmlns:p14="http://schemas.microsoft.com/office/powerpoint/2010/main" val="29393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712" y="3343275"/>
            <a:ext cx="28575" cy="17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20" y="0"/>
            <a:ext cx="10711968" cy="3514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8948" y="3976764"/>
            <a:ext cx="6860275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Đổi 1 kg = 1 000g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Ta có 500 g + 200 g + 200 g + 100 g = 1000 g</a:t>
            </a:r>
          </a:p>
          <a:p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Vậy ta đặt lên đĩa cân quả cân 500 g, 200 g, 200 g, 100 g để cân được đúng 1 kg gạo.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21624" y="3429000"/>
            <a:ext cx="148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120" y="1766526"/>
            <a:ext cx="892917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Xin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hẹn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gặp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lại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29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3876" y="2353380"/>
            <a:ext cx="54415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9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6924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200ml + 200ml + 600ml = ?l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61703" y="2849111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1l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275128" y="444246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1000ml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5022469" y="28628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10l</a:t>
            </a:r>
          </a:p>
        </p:txBody>
      </p:sp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648" y="30559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821" y="457638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65g + 35g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90g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48259" y="4437529"/>
            <a:ext cx="3494681" cy="113838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813439" y="2894383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&lt;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1109729" y="2849111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=</a:t>
            </a:r>
          </a:p>
        </p:txBody>
      </p:sp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3" y="29978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497" y="303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5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Nhiệt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38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lang="vi-VN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Nam</a:t>
            </a:r>
          </a:p>
        </p:txBody>
      </p:sp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3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100" y="2099275"/>
            <a:ext cx="76247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34: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gam, mi-li-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674569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278588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AB9B-BE68-8082-1A90-A0233DE60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6C54-00D8-6DB9-69D1-DF5F7154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Biết phân tích, so sánh các độ dài ước lượng vào thực tế.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8000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220</Words>
  <Application>Microsoft Office PowerPoint</Application>
  <PresentationFormat>Widescreen</PresentationFormat>
  <Paragraphs>39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Arial</vt:lpstr>
      <vt:lpstr>Bubblegum Sans</vt:lpstr>
      <vt:lpstr>Calibri</vt:lpstr>
      <vt:lpstr>Calibri Light</vt:lpstr>
      <vt:lpstr>Coiny</vt:lpstr>
      <vt:lpstr>HP001 4 hàng</vt:lpstr>
      <vt:lpstr>OpenSans</vt:lpstr>
      <vt:lpstr>Times New Roman</vt:lpstr>
      <vt:lpstr>UTM Showcard</vt:lpstr>
      <vt:lpstr>UVN Van Chuong Nang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Thao Phuong</cp:lastModifiedBy>
  <cp:revision>12</cp:revision>
  <dcterms:created xsi:type="dcterms:W3CDTF">2022-08-11T17:37:44Z</dcterms:created>
  <dcterms:modified xsi:type="dcterms:W3CDTF">2022-11-24T03:07:51Z</dcterms:modified>
</cp:coreProperties>
</file>