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1552" r:id="rId2"/>
    <p:sldId id="256" r:id="rId3"/>
    <p:sldId id="259" r:id="rId4"/>
    <p:sldId id="287" r:id="rId5"/>
    <p:sldId id="2642" r:id="rId6"/>
    <p:sldId id="265" r:id="rId7"/>
    <p:sldId id="2641" r:id="rId8"/>
    <p:sldId id="285" r:id="rId9"/>
    <p:sldId id="288" r:id="rId10"/>
    <p:sldId id="293" r:id="rId11"/>
    <p:sldId id="292" r:id="rId12"/>
    <p:sldId id="294" r:id="rId13"/>
    <p:sldId id="297" r:id="rId14"/>
    <p:sldId id="295" r:id="rId15"/>
    <p:sldId id="306" r:id="rId16"/>
    <p:sldId id="296" r:id="rId17"/>
    <p:sldId id="302" r:id="rId18"/>
    <p:sldId id="298" r:id="rId19"/>
    <p:sldId id="303" r:id="rId20"/>
    <p:sldId id="304" r:id="rId21"/>
    <p:sldId id="2643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D598-32E7-4D73-99C0-A7B808973A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80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  <p:sldLayoutId id="2147483758" r:id="rId3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=""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=""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12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=""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Giải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toán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bằng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bước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tính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(T1)</a:t>
            </a:r>
            <a:endParaRPr kumimoji="0" lang="vi-VN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 flipV="1">
            <a:off x="3817160" y="2518939"/>
            <a:ext cx="5016260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33420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687179" y="2077227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=""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=""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27815" y="2516747"/>
            <a:ext cx="1205605" cy="2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790745" y="2516747"/>
            <a:ext cx="3848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=""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3790745" y="1850927"/>
            <a:ext cx="23009" cy="61681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=""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070731" y="1509681"/>
            <a:ext cx="138246" cy="130374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446287" y="194994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  <p:bldP spid="33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=""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=""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055695" y="2476996"/>
            <a:ext cx="7914214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819" y="904310"/>
            <a:ext cx="118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=""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=""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=""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=""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=""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=""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=""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6559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683238" y="3719854"/>
            <a:ext cx="13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49" y="4297911"/>
            <a:ext cx="185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7109460" y="4059833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226496B-C887-49FD-A5CB-E9CE4A7CDDA4}"/>
              </a:ext>
            </a:extLst>
          </p:cNvPr>
          <p:cNvCxnSpPr/>
          <p:nvPr/>
        </p:nvCxnSpPr>
        <p:spPr>
          <a:xfrm>
            <a:off x="1364105" y="1554480"/>
            <a:ext cx="48775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2F8CEF1-6DF4-4867-9069-870C43BCD51F}"/>
              </a:ext>
            </a:extLst>
          </p:cNvPr>
          <p:cNvCxnSpPr>
            <a:cxnSpLocks/>
          </p:cNvCxnSpPr>
          <p:nvPr/>
        </p:nvCxnSpPr>
        <p:spPr>
          <a:xfrm>
            <a:off x="7109460" y="1554480"/>
            <a:ext cx="35097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F7E053A-5F9A-4548-B0FF-7A2A75B9CFC9}"/>
              </a:ext>
            </a:extLst>
          </p:cNvPr>
          <p:cNvCxnSpPr>
            <a:cxnSpLocks/>
          </p:cNvCxnSpPr>
          <p:nvPr/>
        </p:nvCxnSpPr>
        <p:spPr>
          <a:xfrm>
            <a:off x="1665968" y="2045970"/>
            <a:ext cx="45756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10F1BE7-F274-4545-B250-44C712BB9B2B}"/>
              </a:ext>
            </a:extLst>
          </p:cNvPr>
          <p:cNvCxnSpPr>
            <a:cxnSpLocks/>
          </p:cNvCxnSpPr>
          <p:nvPr/>
        </p:nvCxnSpPr>
        <p:spPr>
          <a:xfrm>
            <a:off x="7109460" y="2045970"/>
            <a:ext cx="3969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FC9B02A0-BDDC-4D00-AE78-F5E5C4BB8B58}"/>
              </a:ext>
            </a:extLst>
          </p:cNvPr>
          <p:cNvCxnSpPr>
            <a:cxnSpLocks/>
          </p:cNvCxnSpPr>
          <p:nvPr/>
        </p:nvCxnSpPr>
        <p:spPr>
          <a:xfrm>
            <a:off x="941815" y="2552290"/>
            <a:ext cx="3969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3612917" y="4918759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=""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96780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=""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=""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=""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=""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1179EB20-FCC1-44BF-8B66-3F9FF7F051C6}"/>
              </a:ext>
            </a:extLst>
          </p:cNvPr>
          <p:cNvCxnSpPr/>
          <p:nvPr/>
        </p:nvCxnSpPr>
        <p:spPr>
          <a:xfrm>
            <a:off x="1554480" y="1725930"/>
            <a:ext cx="4983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348DB2B2-ACEA-41A9-AAE3-223917B0178E}"/>
              </a:ext>
            </a:extLst>
          </p:cNvPr>
          <p:cNvCxnSpPr>
            <a:cxnSpLocks/>
          </p:cNvCxnSpPr>
          <p:nvPr/>
        </p:nvCxnSpPr>
        <p:spPr>
          <a:xfrm>
            <a:off x="7462431" y="1725930"/>
            <a:ext cx="29489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8D462F2-27ED-4E30-A413-21318E92AE0C}"/>
              </a:ext>
            </a:extLst>
          </p:cNvPr>
          <p:cNvCxnSpPr>
            <a:cxnSpLocks/>
          </p:cNvCxnSpPr>
          <p:nvPr/>
        </p:nvCxnSpPr>
        <p:spPr>
          <a:xfrm>
            <a:off x="966033" y="2331720"/>
            <a:ext cx="35259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68C3779F-3FFD-4EA9-ABE8-519477710811}"/>
              </a:ext>
            </a:extLst>
          </p:cNvPr>
          <p:cNvCxnSpPr>
            <a:cxnSpLocks/>
          </p:cNvCxnSpPr>
          <p:nvPr/>
        </p:nvCxnSpPr>
        <p:spPr>
          <a:xfrm>
            <a:off x="6033543" y="2411730"/>
            <a:ext cx="4687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ADD5504-D587-4008-8D61-08C07E70E26C}"/>
              </a:ext>
            </a:extLst>
          </p:cNvPr>
          <p:cNvCxnSpPr>
            <a:cxnSpLocks/>
          </p:cNvCxnSpPr>
          <p:nvPr/>
        </p:nvCxnSpPr>
        <p:spPr>
          <a:xfrm>
            <a:off x="506294" y="2926080"/>
            <a:ext cx="3311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=""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=""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=""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86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251960" y="553171"/>
            <a:ext cx="3567299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r>
              <a:rPr lang="en-US" sz="5400" dirty="0">
                <a:solidFill>
                  <a:srgbClr val="FFFF00"/>
                </a:solidFill>
              </a:rPr>
              <a:t> 1</a:t>
            </a:r>
          </a:p>
        </p:txBody>
      </p:sp>
      <p:sp>
        <p:nvSpPr>
          <p:cNvPr id="14" name="Scroll: Horizontal 7">
            <a:extLst>
              <a:ext uri="{FF2B5EF4-FFF2-40B4-BE49-F238E27FC236}">
                <a16:creationId xmlns="" xmlns:a16="http://schemas.microsoft.com/office/drawing/2014/main" id="{43D5AF60-6547-41E2-ADB3-714F5917E8C8}"/>
              </a:ext>
            </a:extLst>
          </p:cNvPr>
          <p:cNvSpPr/>
          <p:nvPr/>
        </p:nvSpPr>
        <p:spPr>
          <a:xfrm>
            <a:off x="1203246" y="1395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Có bao nhiêu bông hoa hồng?</a:t>
            </a:r>
          </a:p>
        </p:txBody>
      </p: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=""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1405212" y="1429781"/>
            <a:ext cx="9183983" cy="4577728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(l)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+ 15 = 20 (l)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=""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24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=""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=""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=""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=""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=""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B4250F0-2892-C221-406D-CB2427CA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9930127" y="3493185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79" y="3211766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C615DEA-04B0-4348-9634-740A06BD5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24" y="409715"/>
            <a:ext cx="8060244" cy="1570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7EAE8A-8422-4A3E-B95E-5552AC08AAD3}"/>
              </a:ext>
            </a:extLst>
          </p:cNvPr>
          <p:cNvSpPr txBox="1"/>
          <p:nvPr/>
        </p:nvSpPr>
        <p:spPr>
          <a:xfrm>
            <a:off x="2095437" y="1737019"/>
            <a:ext cx="864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Giải bài toán bằng hai bước tính. Nắm được các bước giải và trình bày bài giải các bài toán.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426685-A064-407E-826F-69F82535C27F}"/>
              </a:ext>
            </a:extLst>
          </p:cNvPr>
          <p:cNvSpPr txBox="1"/>
          <p:nvPr/>
        </p:nvSpPr>
        <p:spPr>
          <a:xfrm>
            <a:off x="2773294" y="3518756"/>
            <a:ext cx="743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bằng hai bước tính.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=""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692302" y="2538267"/>
            <a:ext cx="10811440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</a:t>
            </a:r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2733</TotalTime>
  <Words>710</Words>
  <Application>Microsoft Office PowerPoint</Application>
  <PresentationFormat>Widescreen</PresentationFormat>
  <Paragraphs>132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微软雅黑</vt:lpstr>
      <vt:lpstr>华文仿宋</vt:lpstr>
      <vt:lpstr>#9Slide03 Arima Madurai</vt:lpstr>
      <vt:lpstr>Arial</vt:lpstr>
      <vt:lpstr>Arial-Rounded</vt:lpstr>
      <vt:lpstr>Calibri</vt:lpstr>
      <vt:lpstr>Coiny</vt:lpstr>
      <vt:lpstr>HP001 4 hàng</vt:lpstr>
      <vt:lpstr>LNTH-Kids  Chinese Font 1</vt:lpstr>
      <vt:lpstr>Tahoma</vt:lpstr>
      <vt:lpstr>Times New Roman</vt:lpstr>
      <vt:lpstr>Tw Cen MT</vt:lpstr>
      <vt:lpstr>Tw Cen MT Condensed</vt:lpstr>
      <vt:lpstr>UVN Van Chuong Nang</vt:lpstr>
      <vt:lpstr>Wingdings 3</vt:lpstr>
      <vt:lpstr>Zilla Slab</vt:lpstr>
      <vt:lpstr>等线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137</cp:revision>
  <dcterms:created xsi:type="dcterms:W3CDTF">2021-06-02T01:34:28Z</dcterms:created>
  <dcterms:modified xsi:type="dcterms:W3CDTF">2023-03-24T02:16:46Z</dcterms:modified>
</cp:coreProperties>
</file>