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552" r:id="rId2"/>
    <p:sldId id="266" r:id="rId3"/>
    <p:sldId id="256" r:id="rId4"/>
    <p:sldId id="467" r:id="rId5"/>
    <p:sldId id="257" r:id="rId6"/>
    <p:sldId id="267" r:id="rId7"/>
    <p:sldId id="264" r:id="rId8"/>
    <p:sldId id="259" r:id="rId9"/>
    <p:sldId id="260" r:id="rId10"/>
    <p:sldId id="261" r:id="rId11"/>
    <p:sldId id="26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99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3694E-7CA0-4717-9838-BC55F78EA450}" type="datetimeFigureOut">
              <a:rPr lang="en-SG" smtClean="0"/>
              <a:t>10/11/2022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AE2A1-36BD-43FD-8B91-8958E6B13EB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205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eaLnBrk="1" hangingPunct="1"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  <a:ea typeface="宋体"/>
              </a:rPr>
              <a:pPr eaLnBrk="1" hangingPunct="1">
                <a:defRPr/>
              </a:pPr>
              <a:t>4</a:t>
            </a:fld>
            <a:endParaRPr lang="zh-CN" altLang="en-US" dirty="0">
              <a:solidFill>
                <a:srgbClr val="000000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3803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5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4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1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2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7" r:id="rId8"/>
    <p:sldLayoutId id="2147483676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7" r:id="rId18"/>
    <p:sldLayoutId id="2147483666" r:id="rId19"/>
    <p:sldLayoutId id="2147483665" r:id="rId20"/>
    <p:sldLayoutId id="2147483664" r:id="rId21"/>
    <p:sldLayoutId id="2147483663" r:id="rId22"/>
    <p:sldLayoutId id="2147483662" r:id="rId23"/>
    <p:sldLayoutId id="2147483661" r:id="rId24"/>
    <p:sldLayoutId id="2147483660" r:id="rId25"/>
    <p:sldLayoutId id="2147483656" r:id="rId26"/>
    <p:sldLayoutId id="2147483657" r:id="rId27"/>
    <p:sldLayoutId id="2147483658" r:id="rId28"/>
    <p:sldLayoutId id="214748365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022600" y="14288"/>
            <a:ext cx="8615363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3763963" y="1016000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11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1970088"/>
            <a:ext cx="100679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kumimoji="0" lang="en-US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Chia </a:t>
            </a:r>
            <a:r>
              <a:rPr lang="en-US" altLang="en-AI" sz="5400" b="1" dirty="0" err="1">
                <a:solidFill>
                  <a:srgbClr val="1F4E79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có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hai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chữ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cho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có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một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chữ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(T2)</a:t>
            </a:r>
            <a:endParaRPr kumimoji="0" lang="vi-VN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437322" y="331427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3131"/>
            <a:ext cx="10595113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Bác Hoa mang 75 quả trứng gà ra chợ bán. Bác chia đều số trứng gà đó vào 3 rổ. Hỏi mỗi rổ có bao nhiêu quả trứng gà?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B9082-D89E-4C41-88A6-81DEA8A557AF}"/>
              </a:ext>
            </a:extLst>
          </p:cNvPr>
          <p:cNvSpPr txBox="1"/>
          <p:nvPr/>
        </p:nvSpPr>
        <p:spPr>
          <a:xfrm>
            <a:off x="1222513" y="2964449"/>
            <a:ext cx="10595113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giải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Mỗi rổ có số quả trứng gà là: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 : 3 = 25 (quả)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25 quả trứng gà.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8577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các phép chia có số dư là 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A0558-D105-4B3A-8E84-814684C5C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14" t="30000" r="26956" b="7520"/>
          <a:stretch/>
        </p:blipFill>
        <p:spPr>
          <a:xfrm>
            <a:off x="2474841" y="1262270"/>
            <a:ext cx="8080515" cy="546875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C95266B-AECD-4993-9029-569052B61A3E}"/>
              </a:ext>
            </a:extLst>
          </p:cNvPr>
          <p:cNvSpPr/>
          <p:nvPr/>
        </p:nvSpPr>
        <p:spPr>
          <a:xfrm>
            <a:off x="6515098" y="1044712"/>
            <a:ext cx="4040258" cy="22451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334662-DF53-431C-8B06-5529B4F18DFA}"/>
              </a:ext>
            </a:extLst>
          </p:cNvPr>
          <p:cNvSpPr/>
          <p:nvPr/>
        </p:nvSpPr>
        <p:spPr>
          <a:xfrm>
            <a:off x="4494969" y="4524541"/>
            <a:ext cx="4040258" cy="22451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EDCD2-9690-4636-ADC8-D34A1928580C}"/>
              </a:ext>
            </a:extLst>
          </p:cNvPr>
          <p:cNvSpPr txBox="1"/>
          <p:nvPr/>
        </p:nvSpPr>
        <p:spPr>
          <a:xfrm>
            <a:off x="1676400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7AFC9F-6635-4360-B05C-31E3400FABED}"/>
              </a:ext>
            </a:extLst>
          </p:cNvPr>
          <p:cNvCxnSpPr/>
          <p:nvPr/>
        </p:nvCxnSpPr>
        <p:spPr>
          <a:xfrm>
            <a:off x="2660374" y="2697973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2640496" y="3419639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CD10AD-CAA2-4516-BF92-1D467FDEA85C}"/>
              </a:ext>
            </a:extLst>
          </p:cNvPr>
          <p:cNvSpPr txBox="1"/>
          <p:nvPr/>
        </p:nvSpPr>
        <p:spPr>
          <a:xfrm>
            <a:off x="2869095" y="259800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23480-C850-4A17-B13C-4639A8ECE613}"/>
              </a:ext>
            </a:extLst>
          </p:cNvPr>
          <p:cNvSpPr txBox="1"/>
          <p:nvPr/>
        </p:nvSpPr>
        <p:spPr>
          <a:xfrm>
            <a:off x="8554720" y="257928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34AB4-02B4-4F2B-AA4D-70D1B5012B94}"/>
              </a:ext>
            </a:extLst>
          </p:cNvPr>
          <p:cNvCxnSpPr/>
          <p:nvPr/>
        </p:nvCxnSpPr>
        <p:spPr>
          <a:xfrm>
            <a:off x="9538694" y="2688612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C4BE00-641F-4DDD-AF4A-5BF93DA2AAC5}"/>
              </a:ext>
            </a:extLst>
          </p:cNvPr>
          <p:cNvSpPr txBox="1"/>
          <p:nvPr/>
        </p:nvSpPr>
        <p:spPr>
          <a:xfrm>
            <a:off x="9747415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9538694" y="3410278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304181" y="576152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CCF0C58-58EF-4ED8-95C2-9796E400C9D6}"/>
              </a:ext>
            </a:extLst>
          </p:cNvPr>
          <p:cNvSpPr txBox="1">
            <a:spLocks/>
          </p:cNvSpPr>
          <p:nvPr/>
        </p:nvSpPr>
        <p:spPr>
          <a:xfrm>
            <a:off x="4464122" y="4904273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2)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528" y="825623"/>
            <a:ext cx="12107159" cy="58770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57" y="1866415"/>
            <a:ext cx="1687085" cy="9733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4723422" y="239051"/>
            <a:ext cx="454486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YÊU CẦU CẦN ĐẠT:</a:t>
            </a:r>
          </a:p>
        </p:txBody>
      </p:sp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744" y="1562470"/>
            <a:ext cx="7687056" cy="14830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44" y="3304180"/>
            <a:ext cx="7841912" cy="14830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Flowchart: Connector 9"/>
          <p:cNvSpPr/>
          <p:nvPr/>
        </p:nvSpPr>
        <p:spPr>
          <a:xfrm>
            <a:off x="3168164" y="1874744"/>
            <a:ext cx="7620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3120350" y="3508440"/>
            <a:ext cx="762000" cy="712362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8F34CA-32F9-482C-A44C-46459635EF75}"/>
              </a:ext>
            </a:extLst>
          </p:cNvPr>
          <p:cNvSpPr txBox="1"/>
          <p:nvPr/>
        </p:nvSpPr>
        <p:spPr>
          <a:xfrm>
            <a:off x="3832023" y="1698057"/>
            <a:ext cx="6929085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được phép chia số có hai chữ số cho số có một chữ số trong trường hợp: chia có dư.</a:t>
            </a:r>
            <a:endParaRPr lang="en-SG" sz="2000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753F1C-1E20-4543-9191-9CA4DF6AF0D3}"/>
              </a:ext>
            </a:extLst>
          </p:cNvPr>
          <p:cNvSpPr txBox="1"/>
          <p:nvPr/>
        </p:nvSpPr>
        <p:spPr>
          <a:xfrm>
            <a:off x="3988479" y="3520737"/>
            <a:ext cx="6929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 dụng được phép chia số có hai chữ số cho số có một chữ số để giải các bài toán thực tế</a:t>
            </a:r>
            <a:endParaRPr lang="en-SG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9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51878" b="67504"/>
          <a:stretch/>
        </p:blipFill>
        <p:spPr>
          <a:xfrm>
            <a:off x="0" y="1"/>
            <a:ext cx="3200400" cy="1351721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CFFDC413-5E4E-4450-879F-53AC4E99D807}"/>
              </a:ext>
            </a:extLst>
          </p:cNvPr>
          <p:cNvSpPr txBox="1">
            <a:spLocks/>
          </p:cNvSpPr>
          <p:nvPr/>
        </p:nvSpPr>
        <p:spPr>
          <a:xfrm>
            <a:off x="349140" y="1866472"/>
            <a:ext cx="11527899" cy="14355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toán: Có 51 chiếc bút chì được chia đều vào 3 hộp. Hỏi mỗi hộp có mấy chiếc bút chì?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8CD4C5-C397-4B8E-9C03-5B2C5DC19824}"/>
              </a:ext>
            </a:extLst>
          </p:cNvPr>
          <p:cNvSpPr/>
          <p:nvPr/>
        </p:nvSpPr>
        <p:spPr>
          <a:xfrm>
            <a:off x="3089965" y="3816750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: 3 = ?</a:t>
            </a:r>
          </a:p>
        </p:txBody>
      </p:sp>
    </p:spTree>
    <p:extLst>
      <p:ext uri="{BB962C8B-B14F-4D97-AF65-F5344CB8AC3E}">
        <p14:creationId xmlns:p14="http://schemas.microsoft.com/office/powerpoint/2010/main" val="14396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51878" b="67504"/>
          <a:stretch/>
        </p:blipFill>
        <p:spPr>
          <a:xfrm>
            <a:off x="0" y="1"/>
            <a:ext cx="3200400" cy="13517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5E23D7-587F-479D-B7F3-8CD731AAA2D3}"/>
              </a:ext>
            </a:extLst>
          </p:cNvPr>
          <p:cNvSpPr/>
          <p:nvPr/>
        </p:nvSpPr>
        <p:spPr>
          <a:xfrm>
            <a:off x="4055165" y="417444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: 3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A6305-03D2-4FE0-8C78-6A63BBF73BD8}"/>
              </a:ext>
            </a:extLst>
          </p:cNvPr>
          <p:cNvSpPr txBox="1"/>
          <p:nvPr/>
        </p:nvSpPr>
        <p:spPr>
          <a:xfrm>
            <a:off x="795132" y="1858618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7619BE-16DF-4315-977C-AD3E3D8A3798}"/>
              </a:ext>
            </a:extLst>
          </p:cNvPr>
          <p:cNvCxnSpPr/>
          <p:nvPr/>
        </p:nvCxnSpPr>
        <p:spPr>
          <a:xfrm>
            <a:off x="1779106" y="1967949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FF6D6-8B01-4595-8E1F-E75C50A78D0B}"/>
              </a:ext>
            </a:extLst>
          </p:cNvPr>
          <p:cNvCxnSpPr>
            <a:cxnSpLocks/>
          </p:cNvCxnSpPr>
          <p:nvPr/>
        </p:nvCxnSpPr>
        <p:spPr>
          <a:xfrm>
            <a:off x="1759228" y="2689615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55C6C8-9CA9-48DB-90AA-CD329970531D}"/>
              </a:ext>
            </a:extLst>
          </p:cNvPr>
          <p:cNvSpPr txBox="1"/>
          <p:nvPr/>
        </p:nvSpPr>
        <p:spPr>
          <a:xfrm>
            <a:off x="1987827" y="18679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3E818-1C18-452D-A8AB-1D75572DB68D}"/>
              </a:ext>
            </a:extLst>
          </p:cNvPr>
          <p:cNvSpPr txBox="1"/>
          <p:nvPr/>
        </p:nvSpPr>
        <p:spPr>
          <a:xfrm>
            <a:off x="1987827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746B6-F152-4338-8135-5FB025E66FE5}"/>
              </a:ext>
            </a:extLst>
          </p:cNvPr>
          <p:cNvSpPr txBox="1"/>
          <p:nvPr/>
        </p:nvSpPr>
        <p:spPr>
          <a:xfrm>
            <a:off x="805071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80A65-A552-4D46-9F86-66C0B61FFC11}"/>
              </a:ext>
            </a:extLst>
          </p:cNvPr>
          <p:cNvCxnSpPr/>
          <p:nvPr/>
        </p:nvCxnSpPr>
        <p:spPr>
          <a:xfrm>
            <a:off x="606289" y="356922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8522CF-18ED-46AC-95E6-D84F66556C3C}"/>
              </a:ext>
            </a:extLst>
          </p:cNvPr>
          <p:cNvSpPr txBox="1"/>
          <p:nvPr/>
        </p:nvSpPr>
        <p:spPr>
          <a:xfrm>
            <a:off x="775254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C38DEB-936B-478A-944B-721472FE93EB}"/>
              </a:ext>
            </a:extLst>
          </p:cNvPr>
          <p:cNvSpPr txBox="1"/>
          <p:nvPr/>
        </p:nvSpPr>
        <p:spPr>
          <a:xfrm>
            <a:off x="1187729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5A29B3-5592-4AA5-A93A-A4786C067A86}"/>
              </a:ext>
            </a:extLst>
          </p:cNvPr>
          <p:cNvSpPr txBox="1"/>
          <p:nvPr/>
        </p:nvSpPr>
        <p:spPr>
          <a:xfrm>
            <a:off x="2360544" y="27481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9DFF1-3799-4505-A4F6-E325454C1F26}"/>
              </a:ext>
            </a:extLst>
          </p:cNvPr>
          <p:cNvSpPr txBox="1"/>
          <p:nvPr/>
        </p:nvSpPr>
        <p:spPr>
          <a:xfrm>
            <a:off x="725559" y="4336218"/>
            <a:ext cx="121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F8D62F-5C17-45D7-B83C-B8C03F533355}"/>
              </a:ext>
            </a:extLst>
          </p:cNvPr>
          <p:cNvSpPr txBox="1"/>
          <p:nvPr/>
        </p:nvSpPr>
        <p:spPr>
          <a:xfrm>
            <a:off x="1187729" y="507111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068E83-B66A-4F3B-B546-9C8D6E315D7D}"/>
              </a:ext>
            </a:extLst>
          </p:cNvPr>
          <p:cNvCxnSpPr/>
          <p:nvPr/>
        </p:nvCxnSpPr>
        <p:spPr>
          <a:xfrm>
            <a:off x="690772" y="5115265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EB58C8-5C79-4239-BB4F-CAC694C26F79}"/>
              </a:ext>
            </a:extLst>
          </p:cNvPr>
          <p:cNvSpPr txBox="1"/>
          <p:nvPr/>
        </p:nvSpPr>
        <p:spPr>
          <a:xfrm>
            <a:off x="3263674" y="1920173"/>
            <a:ext cx="735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chia 3 được 1, viết 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C07AE1-3854-42BA-8B41-54C7FFEC4D49}"/>
              </a:ext>
            </a:extLst>
          </p:cNvPr>
          <p:cNvSpPr txBox="1"/>
          <p:nvPr/>
        </p:nvSpPr>
        <p:spPr>
          <a:xfrm>
            <a:off x="3855334" y="2628059"/>
            <a:ext cx="830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nhân 3 bằng 3; 5 trừ 3 bằng 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71C8E-44BD-402C-8B4A-8ABBD0E28484}"/>
              </a:ext>
            </a:extLst>
          </p:cNvPr>
          <p:cNvSpPr txBox="1"/>
          <p:nvPr/>
        </p:nvSpPr>
        <p:spPr>
          <a:xfrm>
            <a:off x="3263673" y="3350184"/>
            <a:ext cx="846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1, được 21; 21 chia 3 được 7, viết 7.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C8109-E25C-4CE3-B36E-D87230D58F45}"/>
              </a:ext>
            </a:extLst>
          </p:cNvPr>
          <p:cNvSpPr txBox="1"/>
          <p:nvPr/>
        </p:nvSpPr>
        <p:spPr>
          <a:xfrm>
            <a:off x="3855334" y="4673623"/>
            <a:ext cx="87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nhân 3 bằng 21; 21 trừ 21 bằng 0.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05A573-A848-447E-BDBE-014B6B972180}"/>
              </a:ext>
            </a:extLst>
          </p:cNvPr>
          <p:cNvSpPr/>
          <p:nvPr/>
        </p:nvSpPr>
        <p:spPr>
          <a:xfrm>
            <a:off x="3160643" y="1739348"/>
            <a:ext cx="8567527" cy="3806679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6E5653-6036-4388-8EF1-584DE6C6D292}"/>
              </a:ext>
            </a:extLst>
          </p:cNvPr>
          <p:cNvSpPr/>
          <p:nvPr/>
        </p:nvSpPr>
        <p:spPr>
          <a:xfrm>
            <a:off x="5533917" y="5862494"/>
            <a:ext cx="3476270" cy="83099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: 3 = 17</a:t>
            </a:r>
          </a:p>
        </p:txBody>
      </p:sp>
    </p:spTree>
    <p:extLst>
      <p:ext uri="{BB962C8B-B14F-4D97-AF65-F5344CB8AC3E}">
        <p14:creationId xmlns:p14="http://schemas.microsoft.com/office/powerpoint/2010/main" val="5287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51878" b="67504"/>
          <a:stretch/>
        </p:blipFill>
        <p:spPr>
          <a:xfrm>
            <a:off x="0" y="1"/>
            <a:ext cx="3200400" cy="13517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5E23D7-587F-479D-B7F3-8CD731AAA2D3}"/>
              </a:ext>
            </a:extLst>
          </p:cNvPr>
          <p:cNvSpPr/>
          <p:nvPr/>
        </p:nvSpPr>
        <p:spPr>
          <a:xfrm>
            <a:off x="4055165" y="417444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: 3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A6305-03D2-4FE0-8C78-6A63BBF73BD8}"/>
              </a:ext>
            </a:extLst>
          </p:cNvPr>
          <p:cNvSpPr txBox="1"/>
          <p:nvPr/>
        </p:nvSpPr>
        <p:spPr>
          <a:xfrm>
            <a:off x="795132" y="1858618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7619BE-16DF-4315-977C-AD3E3D8A3798}"/>
              </a:ext>
            </a:extLst>
          </p:cNvPr>
          <p:cNvCxnSpPr/>
          <p:nvPr/>
        </p:nvCxnSpPr>
        <p:spPr>
          <a:xfrm>
            <a:off x="1779106" y="1967949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FF6D6-8B01-4595-8E1F-E75C50A78D0B}"/>
              </a:ext>
            </a:extLst>
          </p:cNvPr>
          <p:cNvCxnSpPr>
            <a:cxnSpLocks/>
          </p:cNvCxnSpPr>
          <p:nvPr/>
        </p:nvCxnSpPr>
        <p:spPr>
          <a:xfrm>
            <a:off x="1759228" y="2689615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55C6C8-9CA9-48DB-90AA-CD329970531D}"/>
              </a:ext>
            </a:extLst>
          </p:cNvPr>
          <p:cNvSpPr txBox="1"/>
          <p:nvPr/>
        </p:nvSpPr>
        <p:spPr>
          <a:xfrm>
            <a:off x="1987827" y="18679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3E818-1C18-452D-A8AB-1D75572DB68D}"/>
              </a:ext>
            </a:extLst>
          </p:cNvPr>
          <p:cNvSpPr txBox="1"/>
          <p:nvPr/>
        </p:nvSpPr>
        <p:spPr>
          <a:xfrm>
            <a:off x="1987827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746B6-F152-4338-8135-5FB025E66FE5}"/>
              </a:ext>
            </a:extLst>
          </p:cNvPr>
          <p:cNvSpPr txBox="1"/>
          <p:nvPr/>
        </p:nvSpPr>
        <p:spPr>
          <a:xfrm>
            <a:off x="805071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80A65-A552-4D46-9F86-66C0B61FFC11}"/>
              </a:ext>
            </a:extLst>
          </p:cNvPr>
          <p:cNvCxnSpPr/>
          <p:nvPr/>
        </p:nvCxnSpPr>
        <p:spPr>
          <a:xfrm>
            <a:off x="606289" y="356922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8522CF-18ED-46AC-95E6-D84F66556C3C}"/>
              </a:ext>
            </a:extLst>
          </p:cNvPr>
          <p:cNvSpPr txBox="1"/>
          <p:nvPr/>
        </p:nvSpPr>
        <p:spPr>
          <a:xfrm>
            <a:off x="775254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C38DEB-936B-478A-944B-721472FE93EB}"/>
              </a:ext>
            </a:extLst>
          </p:cNvPr>
          <p:cNvSpPr txBox="1"/>
          <p:nvPr/>
        </p:nvSpPr>
        <p:spPr>
          <a:xfrm>
            <a:off x="1187729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5A29B3-5592-4AA5-A93A-A4786C067A86}"/>
              </a:ext>
            </a:extLst>
          </p:cNvPr>
          <p:cNvSpPr txBox="1"/>
          <p:nvPr/>
        </p:nvSpPr>
        <p:spPr>
          <a:xfrm>
            <a:off x="2360544" y="27481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9DFF1-3799-4505-A4F6-E325454C1F26}"/>
              </a:ext>
            </a:extLst>
          </p:cNvPr>
          <p:cNvSpPr txBox="1"/>
          <p:nvPr/>
        </p:nvSpPr>
        <p:spPr>
          <a:xfrm>
            <a:off x="725559" y="4336218"/>
            <a:ext cx="121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F8D62F-5C17-45D7-B83C-B8C03F533355}"/>
              </a:ext>
            </a:extLst>
          </p:cNvPr>
          <p:cNvSpPr txBox="1"/>
          <p:nvPr/>
        </p:nvSpPr>
        <p:spPr>
          <a:xfrm>
            <a:off x="1187729" y="507111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068E83-B66A-4F3B-B546-9C8D6E315D7D}"/>
              </a:ext>
            </a:extLst>
          </p:cNvPr>
          <p:cNvCxnSpPr/>
          <p:nvPr/>
        </p:nvCxnSpPr>
        <p:spPr>
          <a:xfrm>
            <a:off x="690772" y="5115265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EB58C8-5C79-4239-BB4F-CAC694C26F79}"/>
              </a:ext>
            </a:extLst>
          </p:cNvPr>
          <p:cNvSpPr txBox="1"/>
          <p:nvPr/>
        </p:nvSpPr>
        <p:spPr>
          <a:xfrm>
            <a:off x="3263674" y="1920173"/>
            <a:ext cx="735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chia 3 được 2, viết 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C07AE1-3854-42BA-8B41-54C7FFEC4D49}"/>
              </a:ext>
            </a:extLst>
          </p:cNvPr>
          <p:cNvSpPr txBox="1"/>
          <p:nvPr/>
        </p:nvSpPr>
        <p:spPr>
          <a:xfrm>
            <a:off x="3855334" y="2628059"/>
            <a:ext cx="830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nhân 3 bằng 6; 7 trừ 6 bằng 1.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71C8E-44BD-402C-8B4A-8ABBD0E28484}"/>
              </a:ext>
            </a:extLst>
          </p:cNvPr>
          <p:cNvSpPr txBox="1"/>
          <p:nvPr/>
        </p:nvSpPr>
        <p:spPr>
          <a:xfrm>
            <a:off x="3263673" y="3350184"/>
            <a:ext cx="846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4, được 14; 14 chia 3 được 4, viết 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C8109-E25C-4CE3-B36E-D87230D58F45}"/>
              </a:ext>
            </a:extLst>
          </p:cNvPr>
          <p:cNvSpPr txBox="1"/>
          <p:nvPr/>
        </p:nvSpPr>
        <p:spPr>
          <a:xfrm>
            <a:off x="3855334" y="4673623"/>
            <a:ext cx="87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nhân 3 bằng 12; 14 trừ 12 bằng 2.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05A573-A848-447E-BDBE-014B6B972180}"/>
              </a:ext>
            </a:extLst>
          </p:cNvPr>
          <p:cNvSpPr/>
          <p:nvPr/>
        </p:nvSpPr>
        <p:spPr>
          <a:xfrm>
            <a:off x="3160643" y="1739348"/>
            <a:ext cx="8567527" cy="3806679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6E5653-6036-4388-8EF1-584DE6C6D292}"/>
              </a:ext>
            </a:extLst>
          </p:cNvPr>
          <p:cNvSpPr/>
          <p:nvPr/>
        </p:nvSpPr>
        <p:spPr>
          <a:xfrm>
            <a:off x="5533916" y="5862494"/>
            <a:ext cx="4524483" cy="83099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: 3 = 24 (dư 2)</a:t>
            </a:r>
          </a:p>
        </p:txBody>
      </p:sp>
    </p:spTree>
    <p:extLst>
      <p:ext uri="{BB962C8B-B14F-4D97-AF65-F5344CB8AC3E}">
        <p14:creationId xmlns:p14="http://schemas.microsoft.com/office/powerpoint/2010/main" val="26502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0ADD58-074E-43CD-BE39-64142C1E9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9" t="17972" r="23044" b="15651"/>
          <a:stretch/>
        </p:blipFill>
        <p:spPr>
          <a:xfrm>
            <a:off x="0" y="0"/>
            <a:ext cx="12192000" cy="66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83D2F9D-3455-432A-944E-E9EB28021299}"/>
              </a:ext>
            </a:extLst>
          </p:cNvPr>
          <p:cNvSpPr/>
          <p:nvPr/>
        </p:nvSpPr>
        <p:spPr>
          <a:xfrm>
            <a:off x="8882347" y="5095291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A254FE0-2767-4BE4-9718-517252E91128}"/>
              </a:ext>
            </a:extLst>
          </p:cNvPr>
          <p:cNvSpPr/>
          <p:nvPr/>
        </p:nvSpPr>
        <p:spPr>
          <a:xfrm>
            <a:off x="6101574" y="5112440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F8CC983-7D25-4FC3-AFD9-910A78559574}"/>
              </a:ext>
            </a:extLst>
          </p:cNvPr>
          <p:cNvSpPr/>
          <p:nvPr/>
        </p:nvSpPr>
        <p:spPr>
          <a:xfrm>
            <a:off x="3320801" y="5129589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363248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265451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252209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192581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DBDD-D9A0-4587-BDAE-5529E686E31A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453224-1516-46FC-A6CA-D858357E43F0}"/>
              </a:ext>
            </a:extLst>
          </p:cNvPr>
          <p:cNvSpPr txBox="1"/>
          <p:nvPr/>
        </p:nvSpPr>
        <p:spPr>
          <a:xfrm>
            <a:off x="3609551" y="3293669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0422E-2ED0-4BC9-9E51-A75F3FB5D45F}"/>
              </a:ext>
            </a:extLst>
          </p:cNvPr>
          <p:cNvSpPr txBox="1"/>
          <p:nvPr/>
        </p:nvSpPr>
        <p:spPr>
          <a:xfrm>
            <a:off x="6374280" y="3350566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77590-586E-4738-AA5F-B2357641D4A9}"/>
              </a:ext>
            </a:extLst>
          </p:cNvPr>
          <p:cNvSpPr txBox="1"/>
          <p:nvPr/>
        </p:nvSpPr>
        <p:spPr>
          <a:xfrm>
            <a:off x="9261593" y="3301298"/>
            <a:ext cx="117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651866D-730E-40B8-8DA1-2AA5D068F2C6}"/>
              </a:ext>
            </a:extLst>
          </p:cNvPr>
          <p:cNvSpPr/>
          <p:nvPr/>
        </p:nvSpPr>
        <p:spPr>
          <a:xfrm>
            <a:off x="540028" y="5146738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 : 4 = 22 (dư 3)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014222D4-3CF2-43A4-808C-FDEC6E6D5B57}"/>
              </a:ext>
            </a:extLst>
          </p:cNvPr>
          <p:cNvSpPr/>
          <p:nvPr/>
        </p:nvSpPr>
        <p:spPr>
          <a:xfrm rot="13892297">
            <a:off x="1152939" y="474801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0DEB6679-FD33-401A-AAA3-4150279B8E2C}"/>
              </a:ext>
            </a:extLst>
          </p:cNvPr>
          <p:cNvSpPr/>
          <p:nvPr/>
        </p:nvSpPr>
        <p:spPr>
          <a:xfrm rot="13892297">
            <a:off x="2389544" y="4761181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5D0F8E86-E823-4C89-9239-FBC8C39594DA}"/>
              </a:ext>
            </a:extLst>
          </p:cNvPr>
          <p:cNvSpPr/>
          <p:nvPr/>
        </p:nvSpPr>
        <p:spPr>
          <a:xfrm rot="13892297">
            <a:off x="3898066" y="4736618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1716C16E-7849-42FE-BED8-62BCF712AE4E}"/>
              </a:ext>
            </a:extLst>
          </p:cNvPr>
          <p:cNvSpPr/>
          <p:nvPr/>
        </p:nvSpPr>
        <p:spPr>
          <a:xfrm rot="13892297">
            <a:off x="5221624" y="469246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4CF3113D-E843-4A22-AEEF-5CA9E4F75341}"/>
              </a:ext>
            </a:extLst>
          </p:cNvPr>
          <p:cNvSpPr/>
          <p:nvPr/>
        </p:nvSpPr>
        <p:spPr>
          <a:xfrm rot="13892297">
            <a:off x="6700343" y="474801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6F84C448-7E35-4FB4-A6BC-3730D2168169}"/>
              </a:ext>
            </a:extLst>
          </p:cNvPr>
          <p:cNvSpPr/>
          <p:nvPr/>
        </p:nvSpPr>
        <p:spPr>
          <a:xfrm rot="13892297">
            <a:off x="8100643" y="4744234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1AAA1020-0B35-4E08-ACCA-05DA85BA8807}"/>
              </a:ext>
            </a:extLst>
          </p:cNvPr>
          <p:cNvSpPr/>
          <p:nvPr/>
        </p:nvSpPr>
        <p:spPr>
          <a:xfrm rot="13892297">
            <a:off x="9500943" y="474044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EF49077E-D3C0-4BC3-B036-ADB3AF482D53}"/>
              </a:ext>
            </a:extLst>
          </p:cNvPr>
          <p:cNvSpPr/>
          <p:nvPr/>
        </p:nvSpPr>
        <p:spPr>
          <a:xfrm rot="13892297">
            <a:off x="10901243" y="4736664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AE22E4-4748-4122-B9C1-8B242942932D}"/>
              </a:ext>
            </a:extLst>
          </p:cNvPr>
          <p:cNvSpPr txBox="1"/>
          <p:nvPr/>
        </p:nvSpPr>
        <p:spPr>
          <a:xfrm>
            <a:off x="3480942" y="5400622"/>
            <a:ext cx="2567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 : 6 = 8 (dư 5)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F6C903-B8D8-47DA-8978-A63267487C64}"/>
              </a:ext>
            </a:extLst>
          </p:cNvPr>
          <p:cNvSpPr txBox="1"/>
          <p:nvPr/>
        </p:nvSpPr>
        <p:spPr>
          <a:xfrm>
            <a:off x="6152937" y="5399081"/>
            <a:ext cx="272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 : 2 = 16 (dư 1)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FD9267-E75B-4392-8709-EE70509C7B0D}"/>
              </a:ext>
            </a:extLst>
          </p:cNvPr>
          <p:cNvSpPr txBox="1"/>
          <p:nvPr/>
        </p:nvSpPr>
        <p:spPr>
          <a:xfrm>
            <a:off x="8824932" y="5397540"/>
            <a:ext cx="272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: 5 = 15 (dư 4)</a:t>
            </a:r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15" grpId="0"/>
      <p:bldP spid="70" grpId="0"/>
      <p:bldP spid="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032443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416</Words>
  <Application>Microsoft Office PowerPoint</Application>
  <PresentationFormat>Widescreen</PresentationFormat>
  <Paragraphs>97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Coiny</vt:lpstr>
      <vt:lpstr>HP001 4 hàng</vt:lpstr>
      <vt:lpstr>Times New Roman</vt:lpstr>
      <vt:lpstr>UVN Van Chuong Nang</vt:lpstr>
      <vt:lpstr>Office Theme</vt:lpstr>
      <vt:lpstr>PowerPoint Presentation</vt:lpstr>
      <vt:lpstr>PowerPoint Presentation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Lê Thị Khánh Ly (420000327)</cp:lastModifiedBy>
  <cp:revision>13</cp:revision>
  <dcterms:created xsi:type="dcterms:W3CDTF">2022-08-04T06:43:22Z</dcterms:created>
  <dcterms:modified xsi:type="dcterms:W3CDTF">2022-11-10T14:25:51Z</dcterms:modified>
</cp:coreProperties>
</file>