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4" r:id="rId2"/>
    <p:sldId id="2655" r:id="rId3"/>
    <p:sldId id="266" r:id="rId4"/>
    <p:sldId id="267" r:id="rId5"/>
    <p:sldId id="2656" r:id="rId6"/>
    <p:sldId id="258" r:id="rId7"/>
    <p:sldId id="259" r:id="rId8"/>
    <p:sldId id="260" r:id="rId9"/>
    <p:sldId id="261" r:id="rId10"/>
  </p:sldIdLst>
  <p:sldSz cx="16276638" cy="9144000"/>
  <p:notesSz cx="6858000" cy="9144000"/>
  <p:custDataLst>
    <p:tags r:id="rId12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6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D4C92D76-0805-44B8-9C26-23FEDD1AA346}"/>
    <pc:docChg chg="custSel addSld delSld modSld sldOrd">
      <pc:chgData name="Thao Phuong" userId="dd1b873d0ed009f0" providerId="LiveId" clId="{D4C92D76-0805-44B8-9C26-23FEDD1AA346}" dt="2022-11-07T07:34:53.931" v="100" actId="14100"/>
      <pc:docMkLst>
        <pc:docMk/>
      </pc:docMkLst>
      <pc:sldChg chg="del">
        <pc:chgData name="Thao Phuong" userId="dd1b873d0ed009f0" providerId="LiveId" clId="{D4C92D76-0805-44B8-9C26-23FEDD1AA346}" dt="2022-11-07T07:31:15.207" v="5" actId="47"/>
        <pc:sldMkLst>
          <pc:docMk/>
          <pc:sldMk cId="562573195" sldId="256"/>
        </pc:sldMkLst>
      </pc:sldChg>
      <pc:sldChg chg="modSp add mod ord">
        <pc:chgData name="Thao Phuong" userId="dd1b873d0ed009f0" providerId="LiveId" clId="{D4C92D76-0805-44B8-9C26-23FEDD1AA346}" dt="2022-11-07T07:31:12.253" v="4" actId="20577"/>
        <pc:sldMkLst>
          <pc:docMk/>
          <pc:sldMk cId="4206444522" sldId="2654"/>
        </pc:sldMkLst>
        <pc:spChg chg="mod">
          <ac:chgData name="Thao Phuong" userId="dd1b873d0ed009f0" providerId="LiveId" clId="{D4C92D76-0805-44B8-9C26-23FEDD1AA346}" dt="2022-11-07T07:31:12.253" v="4" actId="20577"/>
          <ac:spMkLst>
            <pc:docMk/>
            <pc:sldMk cId="4206444522" sldId="2654"/>
            <ac:spMk id="8" creationId="{00000000-0000-0000-0000-000000000000}"/>
          </ac:spMkLst>
        </pc:spChg>
      </pc:sldChg>
      <pc:sldChg chg="delSp modSp new mod ord">
        <pc:chgData name="Thao Phuong" userId="dd1b873d0ed009f0" providerId="LiveId" clId="{D4C92D76-0805-44B8-9C26-23FEDD1AA346}" dt="2022-11-07T07:31:44.704" v="41" actId="403"/>
        <pc:sldMkLst>
          <pc:docMk/>
          <pc:sldMk cId="2085767877" sldId="2655"/>
        </pc:sldMkLst>
        <pc:spChg chg="mod">
          <ac:chgData name="Thao Phuong" userId="dd1b873d0ed009f0" providerId="LiveId" clId="{D4C92D76-0805-44B8-9C26-23FEDD1AA346}" dt="2022-11-07T07:31:44.704" v="41" actId="403"/>
          <ac:spMkLst>
            <pc:docMk/>
            <pc:sldMk cId="2085767877" sldId="2655"/>
            <ac:spMk id="2" creationId="{38A268C7-CE1D-4AB8-21D6-392C6CB480AD}"/>
          </ac:spMkLst>
        </pc:spChg>
        <pc:spChg chg="del">
          <ac:chgData name="Thao Phuong" userId="dd1b873d0ed009f0" providerId="LiveId" clId="{D4C92D76-0805-44B8-9C26-23FEDD1AA346}" dt="2022-11-07T07:31:24.032" v="9" actId="478"/>
          <ac:spMkLst>
            <pc:docMk/>
            <pc:sldMk cId="2085767877" sldId="2655"/>
            <ac:spMk id="3" creationId="{7F22B382-1291-7773-1F74-3B9DEF4F225F}"/>
          </ac:spMkLst>
        </pc:spChg>
      </pc:sldChg>
      <pc:sldChg chg="modSp new mod">
        <pc:chgData name="Thao Phuong" userId="dd1b873d0ed009f0" providerId="LiveId" clId="{D4C92D76-0805-44B8-9C26-23FEDD1AA346}" dt="2022-11-07T07:34:53.931" v="100" actId="14100"/>
        <pc:sldMkLst>
          <pc:docMk/>
          <pc:sldMk cId="253695992" sldId="2656"/>
        </pc:sldMkLst>
        <pc:spChg chg="mod">
          <ac:chgData name="Thao Phuong" userId="dd1b873d0ed009f0" providerId="LiveId" clId="{D4C92D76-0805-44B8-9C26-23FEDD1AA346}" dt="2022-11-07T07:34:04.062" v="83" actId="207"/>
          <ac:spMkLst>
            <pc:docMk/>
            <pc:sldMk cId="253695992" sldId="2656"/>
            <ac:spMk id="2" creationId="{1011F92B-A369-9DCB-8D9F-82F844FDF21F}"/>
          </ac:spMkLst>
        </pc:spChg>
        <pc:spChg chg="mod">
          <ac:chgData name="Thao Phuong" userId="dd1b873d0ed009f0" providerId="LiveId" clId="{D4C92D76-0805-44B8-9C26-23FEDD1AA346}" dt="2022-11-07T07:34:53.931" v="100" actId="14100"/>
          <ac:spMkLst>
            <pc:docMk/>
            <pc:sldMk cId="253695992" sldId="2656"/>
            <ac:spMk id="3" creationId="{DC4402D1-73F3-4488-D03B-96CD11A04B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452193" cy="914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6657" y="1143001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3733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5806848" y="2159341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599" y="3197236"/>
            <a:ext cx="1210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Toán</a:t>
            </a:r>
            <a:endParaRPr lang="en-US" sz="5400" b="1" dirty="0">
              <a:solidFill>
                <a:srgbClr val="FF0000"/>
              </a:solidFill>
              <a:latin typeface=".VnMemorandum" panose="020B7200000000000000" pitchFamily="34" charset="0"/>
              <a:ea typeface="Zilla Slab" pitchFamily="2" charset="0"/>
            </a:endParaRPr>
          </a:p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.VnMemorandum" panose="020B7200000000000000" pitchFamily="34" charset="0"/>
                <a:ea typeface="Zilla Slab" pitchFamily="2" charset="0"/>
              </a:rPr>
              <a:t> 27:</a:t>
            </a:r>
          </a:p>
          <a:p>
            <a:r>
              <a:rPr lang="en-US" sz="5400" b="1" dirty="0"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       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Giảm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lần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2064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68C7-CE1D-4AB8-21D6-392C6CB4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32" y="3033889"/>
            <a:ext cx="14648974" cy="1524000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08576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EDCD2-9690-4636-ADC8-D34A1928580C}"/>
              </a:ext>
            </a:extLst>
          </p:cNvPr>
          <p:cNvSpPr txBox="1"/>
          <p:nvPr/>
        </p:nvSpPr>
        <p:spPr>
          <a:xfrm>
            <a:off x="2245519" y="3451523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7AFC9F-6635-4360-B05C-31E3400FABED}"/>
              </a:ext>
            </a:extLst>
          </p:cNvPr>
          <p:cNvCxnSpPr/>
          <p:nvPr/>
        </p:nvCxnSpPr>
        <p:spPr>
          <a:xfrm>
            <a:off x="3557484" y="3597298"/>
            <a:ext cx="0" cy="2226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3530980" y="4559519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CD10AD-CAA2-4516-BF92-1D467FDEA85C}"/>
              </a:ext>
            </a:extLst>
          </p:cNvPr>
          <p:cNvSpPr txBox="1"/>
          <p:nvPr/>
        </p:nvSpPr>
        <p:spPr>
          <a:xfrm>
            <a:off x="3835779" y="3464004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23480-C850-4A17-B13C-4639A8ECE613}"/>
              </a:ext>
            </a:extLst>
          </p:cNvPr>
          <p:cNvSpPr txBox="1"/>
          <p:nvPr/>
        </p:nvSpPr>
        <p:spPr>
          <a:xfrm>
            <a:off x="11416613" y="3439042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134AB4-02B4-4F2B-AA4D-70D1B5012B94}"/>
              </a:ext>
            </a:extLst>
          </p:cNvPr>
          <p:cNvCxnSpPr/>
          <p:nvPr/>
        </p:nvCxnSpPr>
        <p:spPr>
          <a:xfrm>
            <a:off x="12728578" y="3584816"/>
            <a:ext cx="0" cy="2226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C4BE00-641F-4DDD-AF4A-5BF93DA2AAC5}"/>
              </a:ext>
            </a:extLst>
          </p:cNvPr>
          <p:cNvSpPr txBox="1"/>
          <p:nvPr/>
        </p:nvSpPr>
        <p:spPr>
          <a:xfrm>
            <a:off x="13006873" y="3451523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12728578" y="4547037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749227" y="768203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482" y="2065396"/>
            <a:ext cx="4416979" cy="91554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119" y="3097286"/>
            <a:ext cx="13716000" cy="2867625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GIẢM MỘT SỐ ĐI MỘT SỐ LẦN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5885943" y="6376596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1)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1F92B-A369-9DCB-8D9F-82F844FDF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519" y="381000"/>
            <a:ext cx="13835142" cy="196003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YÊU CẦU CẦN ĐẠT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402D1-73F3-4488-D03B-96CD11A04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719" y="2667000"/>
            <a:ext cx="13758942" cy="4495800"/>
          </a:xfrm>
        </p:spPr>
        <p:txBody>
          <a:bodyPr>
            <a:normAutofit/>
          </a:bodyPr>
          <a:lstStyle/>
          <a:p>
            <a:pPr indent="-520700" algn="just">
              <a:lnSpc>
                <a:spcPct val="120000"/>
              </a:lnSpc>
            </a:pPr>
            <a:r>
              <a:rPr lang="nl-NL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Nhận biết được khái </a:t>
            </a:r>
            <a:r>
              <a:rPr lang="vi-VN" sz="360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 giảm một số đi một số lần.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520700" algn="just">
              <a:lnSpc>
                <a:spcPct val="120000"/>
              </a:lnSpc>
            </a:pPr>
            <a:r>
              <a:rPr lang="nl-NL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Biết cách giảm một số</a:t>
            </a:r>
            <a:r>
              <a:rPr lang="vi-VN" sz="360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đi một số lần bằng cách lấy số đó ch</a:t>
            </a:r>
            <a:r>
              <a:rPr lang="nl-NL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 cho số lần và vận dụng</a:t>
            </a:r>
            <a:r>
              <a:rPr lang="vi-VN" sz="360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để</a:t>
            </a:r>
            <a:r>
              <a:rPr lang="nl-NL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giải các bài tập liên</a:t>
            </a:r>
            <a:r>
              <a:rPr lang="vi-VN" sz="360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 tới giảm một số đi một số lần.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520700" algn="just">
              <a:lnSpc>
                <a:spcPct val="120000"/>
              </a:lnSpc>
            </a:pPr>
            <a:r>
              <a:rPr lang="nl-NL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Phân biệt được giảm </a:t>
            </a:r>
            <a:r>
              <a:rPr lang="vi-VN" sz="3600" u="none" strike="noStrike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 một số lần với giảm đi một số đơn</a:t>
            </a:r>
            <a:r>
              <a:rPr lang="nl-NL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vị.</a:t>
            </a:r>
            <a:endParaRPr lang="en-US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4D178F-C87E-DB6B-8618-5C82C911A9BB}"/>
              </a:ext>
            </a:extLst>
          </p:cNvPr>
          <p:cNvSpPr/>
          <p:nvPr/>
        </p:nvSpPr>
        <p:spPr>
          <a:xfrm>
            <a:off x="3794919" y="7238999"/>
            <a:ext cx="8991600" cy="14260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: 3 = 2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thỏ giảm đi 3 lần còn 2 con thỏ</a:t>
            </a:r>
          </a:p>
        </p:txBody>
      </p: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365919" y="496356"/>
            <a:ext cx="3200400" cy="12241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18519" y="762000"/>
            <a:ext cx="11300934" cy="4384854"/>
            <a:chOff x="3754438" y="2489200"/>
            <a:chExt cx="11154260" cy="321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2" t="43473" r="34559" b="38518"/>
            <a:stretch/>
          </p:blipFill>
          <p:spPr bwMode="auto">
            <a:xfrm>
              <a:off x="3754438" y="3041120"/>
              <a:ext cx="4537468" cy="265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1" t="39734" r="9348" b="38519"/>
            <a:stretch/>
          </p:blipFill>
          <p:spPr bwMode="auto">
            <a:xfrm>
              <a:off x="8291906" y="2489200"/>
              <a:ext cx="6616792" cy="321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44050" r="61484" b="40982"/>
          <a:stretch/>
        </p:blipFill>
        <p:spPr>
          <a:xfrm>
            <a:off x="3337718" y="5105400"/>
            <a:ext cx="3200401" cy="937563"/>
          </a:xfrm>
          <a:prstGeom prst="rect">
            <a:avLst/>
          </a:prstGeom>
        </p:spPr>
      </p:pic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62011" r="76261" b="24433"/>
          <a:stretch/>
        </p:blipFill>
        <p:spPr>
          <a:xfrm>
            <a:off x="3337718" y="6135066"/>
            <a:ext cx="109762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6518" y="539294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đầu: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4764" y="625944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sau: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27143" r="4994" b="44666"/>
          <a:stretch/>
        </p:blipFill>
        <p:spPr bwMode="auto">
          <a:xfrm>
            <a:off x="13929519" y="5275214"/>
            <a:ext cx="2209800" cy="38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7350826" y="5234953"/>
            <a:ext cx="6629400" cy="1563066"/>
          </a:xfrm>
          <a:prstGeom prst="wedgeRoundRectCallout">
            <a:avLst>
              <a:gd name="adj1" fmla="val 60743"/>
              <a:gd name="adj2" fmla="val 2155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giảm một số đi một số lần, ta lấy số đó chia cho số lần.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36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70719" y="1600201"/>
            <a:ext cx="3451463" cy="1349515"/>
            <a:chOff x="1394712" y="1753337"/>
            <a:chExt cx="1723633" cy="734732"/>
          </a:xfrm>
        </p:grpSpPr>
        <p:grpSp>
          <p:nvGrpSpPr>
            <p:cNvPr id="10" name="Group 9"/>
            <p:cNvGrpSpPr/>
            <p:nvPr/>
          </p:nvGrpSpPr>
          <p:grpSpPr>
            <a:xfrm>
              <a:off x="1394712" y="1753337"/>
              <a:ext cx="690811" cy="533400"/>
              <a:chOff x="1661412" y="1753337"/>
              <a:chExt cx="690811" cy="5334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1412" y="1753337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8823" y="1833488"/>
                <a:ext cx="533400" cy="35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53630" y="1810961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3F4B0D-EDA2-1293-835A-C3EAA954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715"/>
            <a:ext cx="16063119" cy="60828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19419" y="39751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14386719" y="3987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22" name="Oval 21"/>
          <p:cNvSpPr/>
          <p:nvPr/>
        </p:nvSpPr>
        <p:spPr>
          <a:xfrm>
            <a:off x="42521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68</a:t>
            </a:r>
          </a:p>
        </p:txBody>
      </p:sp>
      <p:sp>
        <p:nvSpPr>
          <p:cNvPr id="24" name="Oval 23"/>
          <p:cNvSpPr/>
          <p:nvPr/>
        </p:nvSpPr>
        <p:spPr>
          <a:xfrm>
            <a:off x="93194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14386719" y="7035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213519" y="0"/>
            <a:ext cx="355328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18319" y="2081627"/>
            <a:ext cx="14287500" cy="1846659"/>
            <a:chOff x="1470819" y="1714500"/>
            <a:chExt cx="142875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7849" y="1714500"/>
                <a:ext cx="372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85119" y="1714500"/>
              <a:ext cx="14173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Nam có 42 nhãn vở. Sau khi cho các bạn một số nhãn vở, số nhãn vở còn lại của Nam so với lúc đầu giảm đi 3 lần. Hỏi Nam còn lại bao nhiêu nhãn vở?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090" y="471635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519" y="5586168"/>
            <a:ext cx="7069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 nhãn vở mà Nam còn lại là: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112" y="7594600"/>
            <a:ext cx="4532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 nhãn vở.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078" y="6617904"/>
            <a:ext cx="5052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 : 3 = 14 (nhãn vở)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305689" y="266349"/>
            <a:ext cx="3287577" cy="148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9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329805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250</Words>
  <Application>Microsoft Office PowerPoint</Application>
  <PresentationFormat>Custom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.VnMemorandum</vt:lpstr>
      <vt:lpstr>Arial</vt:lpstr>
      <vt:lpstr>Calibri</vt:lpstr>
      <vt:lpstr>Cambria</vt:lpstr>
      <vt:lpstr>Coiny</vt:lpstr>
      <vt:lpstr>Times New Roman</vt:lpstr>
      <vt:lpstr>UVN Van Chuong Nang</vt:lpstr>
      <vt:lpstr>Office Theme</vt:lpstr>
      <vt:lpstr>PowerPoint Presentation</vt:lpstr>
      <vt:lpstr>KHỞI ĐỘNG</vt:lpstr>
      <vt:lpstr>PowerPoint Presentation</vt:lpstr>
      <vt:lpstr>GIẢM MỘT SỐ ĐI MỘT SỐ LẦN</vt:lpstr>
      <vt:lpstr>YÊU CẦU CẦN ĐẠT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Thao Phuong</cp:lastModifiedBy>
  <cp:revision>122</cp:revision>
  <dcterms:created xsi:type="dcterms:W3CDTF">2022-07-10T01:37:20Z</dcterms:created>
  <dcterms:modified xsi:type="dcterms:W3CDTF">2022-11-07T07:34:59Z</dcterms:modified>
</cp:coreProperties>
</file>