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03" r:id="rId3"/>
    <p:sldMasterId id="2147483753" r:id="rId4"/>
    <p:sldMasterId id="2147483793" r:id="rId5"/>
    <p:sldMasterId id="2147483819" r:id="rId6"/>
    <p:sldMasterId id="2147483843" r:id="rId7"/>
    <p:sldMasterId id="2147483855" r:id="rId8"/>
    <p:sldMasterId id="2147483868" r:id="rId9"/>
  </p:sldMasterIdLst>
  <p:notesMasterIdLst>
    <p:notesMasterId r:id="rId52"/>
  </p:notesMasterIdLst>
  <p:sldIdLst>
    <p:sldId id="327" r:id="rId10"/>
    <p:sldId id="521" r:id="rId11"/>
    <p:sldId id="556" r:id="rId12"/>
    <p:sldId id="2641" r:id="rId13"/>
    <p:sldId id="2642" r:id="rId14"/>
    <p:sldId id="273" r:id="rId15"/>
    <p:sldId id="553" r:id="rId16"/>
    <p:sldId id="304" r:id="rId17"/>
    <p:sldId id="2643" r:id="rId18"/>
    <p:sldId id="270" r:id="rId19"/>
    <p:sldId id="311" r:id="rId20"/>
    <p:sldId id="2646" r:id="rId21"/>
    <p:sldId id="2647" r:id="rId22"/>
    <p:sldId id="2649" r:id="rId23"/>
    <p:sldId id="2648" r:id="rId24"/>
    <p:sldId id="542" r:id="rId25"/>
    <p:sldId id="516" r:id="rId26"/>
    <p:sldId id="2650" r:id="rId27"/>
    <p:sldId id="2653" r:id="rId28"/>
    <p:sldId id="526" r:id="rId29"/>
    <p:sldId id="532" r:id="rId30"/>
    <p:sldId id="534" r:id="rId31"/>
    <p:sldId id="549" r:id="rId32"/>
    <p:sldId id="550" r:id="rId33"/>
    <p:sldId id="551" r:id="rId34"/>
    <p:sldId id="552" r:id="rId35"/>
    <p:sldId id="2654" r:id="rId36"/>
    <p:sldId id="538" r:id="rId37"/>
    <p:sldId id="535" r:id="rId38"/>
    <p:sldId id="555" r:id="rId39"/>
    <p:sldId id="2655" r:id="rId40"/>
    <p:sldId id="2665" r:id="rId41"/>
    <p:sldId id="2656" r:id="rId42"/>
    <p:sldId id="2657" r:id="rId43"/>
    <p:sldId id="2658" r:id="rId44"/>
    <p:sldId id="2659" r:id="rId45"/>
    <p:sldId id="2660" r:id="rId46"/>
    <p:sldId id="2661" r:id="rId47"/>
    <p:sldId id="2662" r:id="rId48"/>
    <p:sldId id="2663" r:id="rId49"/>
    <p:sldId id="2664" r:id="rId50"/>
    <p:sldId id="52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3D"/>
    <a:srgbClr val="017F01"/>
    <a:srgbClr val="FFE13C"/>
    <a:srgbClr val="FFE43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9T14:39:34.726"/>
    </inkml:context>
    <inkml:brush xml:id="br0">
      <inkml:brushProperty name="width" value="0.05" units="cm"/>
      <inkml:brushProperty name="height" value="0.05" units="cm"/>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AF85F-D0EE-4260-A504-F9247F21410E}"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75777-98FA-4E74-88C4-1639D67BAA22}" type="slidenum">
              <a:rPr lang="en-US" smtClean="0"/>
              <a:t>‹#›</a:t>
            </a:fld>
            <a:endParaRPr lang="en-US"/>
          </a:p>
        </p:txBody>
      </p:sp>
    </p:spTree>
    <p:extLst>
      <p:ext uri="{BB962C8B-B14F-4D97-AF65-F5344CB8AC3E}">
        <p14:creationId xmlns:p14="http://schemas.microsoft.com/office/powerpoint/2010/main" val="218195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7420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5788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2571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59243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256216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46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3147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52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83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095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060176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2022/10/6</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718758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19945103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012034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14094950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0043534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682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82553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36710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59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3314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916489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3303280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25564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692959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066779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394306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262724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154903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2022/10/6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660371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2022/10/6</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1946977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587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470791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877457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5872382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214303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6662137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254093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06691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13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816709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64640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779348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31045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5323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770327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964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17651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68340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05164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829360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51642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92724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093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2724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29066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651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4102193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387326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5" name="标题 1"/>
          <p:cNvSpPr txBox="1">
            <a:spLocks/>
          </p:cNvSpPr>
          <p:nvPr userDrawn="1"/>
        </p:nvSpPr>
        <p:spPr bwMode="auto">
          <a:xfrm>
            <a:off x="1524122" y="13716033"/>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3959643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zh-CN" altLang="en-US"/>
              <a:t>单击此处编辑母版文本样式</a:t>
            </a:r>
          </a:p>
        </p:txBody>
      </p:sp>
    </p:spTree>
    <p:extLst>
      <p:ext uri="{BB962C8B-B14F-4D97-AF65-F5344CB8AC3E}">
        <p14:creationId xmlns:p14="http://schemas.microsoft.com/office/powerpoint/2010/main" val="30602275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32225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36419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585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679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7348449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281316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39930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677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99228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496905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p:nvPicPr>
        <p:blipFill>
          <a:blip r:embed="rId3"/>
          <a:srcRect l="55685" b="7835"/>
          <a:stretch>
            <a:fillRect/>
          </a:stretch>
        </p:blipFill>
        <p:spPr>
          <a:xfrm>
            <a:off x="6360160" y="0"/>
            <a:ext cx="5857240" cy="6852285"/>
          </a:xfrm>
          <a:prstGeom prst="rect">
            <a:avLst/>
          </a:prstGeom>
        </p:spPr>
      </p:pic>
      <p:pic>
        <p:nvPicPr>
          <p:cNvPr id="9" name="图片 8" descr="9"/>
          <p:cNvPicPr>
            <a:picLocks noChangeAspect="1"/>
          </p:cNvPicPr>
          <p:nvPr/>
        </p:nvPicPr>
        <p:blipFill>
          <a:blip r:embed="rId4"/>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p:nvPicPr>
        <p:blipFill>
          <a:blip r:embed="rId5"/>
          <a:stretch>
            <a:fillRect/>
          </a:stretch>
        </p:blipFill>
        <p:spPr>
          <a:xfrm flipH="1">
            <a:off x="1678940" y="4087495"/>
            <a:ext cx="1501775" cy="2624455"/>
          </a:xfrm>
          <a:prstGeom prst="rect">
            <a:avLst/>
          </a:prstGeom>
        </p:spPr>
      </p:pic>
      <p:sp>
        <p:nvSpPr>
          <p:cNvPr id="2" name="标题 1">
            <a:extLst>
              <a:ext uri="{FF2B5EF4-FFF2-40B4-BE49-F238E27FC236}">
                <a16:creationId xmlns:a16="http://schemas.microsoft.com/office/drawing/2014/main" id="{7A0B288B-CC31-DCF7-4676-CB67A414439F}"/>
              </a:ext>
            </a:extLst>
          </p:cNvPr>
          <p:cNvSpPr txBox="1">
            <a:spLocks/>
          </p:cNvSpPr>
          <p:nvPr userDrawn="1"/>
        </p:nvSpPr>
        <p:spPr bwMode="auto">
          <a:xfrm>
            <a:off x="1524122" y="388910"/>
            <a:ext cx="4063892" cy="6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spAutoFit/>
          </a:bodyPr>
          <a:lstStyle>
            <a:lvl1pPr algn="l" rtl="0" eaLnBrk="0" fontAlgn="base" hangingPunct="0">
              <a:spcBef>
                <a:spcPct val="0"/>
              </a:spcBef>
              <a:spcAft>
                <a:spcPct val="0"/>
              </a:spcAft>
              <a:defRPr lang="zh-CN" altLang="en-US" sz="2800" b="1" kern="1200" dirty="0">
                <a:solidFill>
                  <a:schemeClr val="tx1"/>
                </a:solidFill>
                <a:latin typeface="+mn-lt"/>
                <a:ea typeface="+mn-ea"/>
                <a:cs typeface="+mn-cs"/>
              </a:defRPr>
            </a:lvl1pPr>
            <a:lvl2pPr algn="ctr" rtl="0" eaLnBrk="0" fontAlgn="base" hangingPunct="0">
              <a:spcBef>
                <a:spcPct val="0"/>
              </a:spcBef>
              <a:spcAft>
                <a:spcPct val="0"/>
              </a:spcAft>
              <a:defRPr sz="4400">
                <a:solidFill>
                  <a:schemeClr val="tx1"/>
                </a:solidFill>
                <a:latin typeface="Verdana" pitchFamily="34" charset="0"/>
                <a:ea typeface="微软雅黑" pitchFamily="34" charset="-122"/>
              </a:defRPr>
            </a:lvl2pPr>
            <a:lvl3pPr algn="ctr" rtl="0" eaLnBrk="0" fontAlgn="base" hangingPunct="0">
              <a:spcBef>
                <a:spcPct val="0"/>
              </a:spcBef>
              <a:spcAft>
                <a:spcPct val="0"/>
              </a:spcAft>
              <a:defRPr sz="4400">
                <a:solidFill>
                  <a:schemeClr val="tx1"/>
                </a:solidFill>
                <a:latin typeface="Verdana" pitchFamily="34" charset="0"/>
                <a:ea typeface="微软雅黑" pitchFamily="34" charset="-122"/>
              </a:defRPr>
            </a:lvl3pPr>
            <a:lvl4pPr algn="ctr" rtl="0" eaLnBrk="0" fontAlgn="base" hangingPunct="0">
              <a:spcBef>
                <a:spcPct val="0"/>
              </a:spcBef>
              <a:spcAft>
                <a:spcPct val="0"/>
              </a:spcAft>
              <a:defRPr sz="4400">
                <a:solidFill>
                  <a:schemeClr val="tx1"/>
                </a:solidFill>
                <a:latin typeface="Verdana" pitchFamily="34" charset="0"/>
                <a:ea typeface="微软雅黑" pitchFamily="34" charset="-122"/>
              </a:defRPr>
            </a:lvl4pPr>
            <a:lvl5pPr algn="ctr" rtl="0" eaLnBrk="0" fontAlgn="base" hangingPunct="0">
              <a:spcBef>
                <a:spcPct val="0"/>
              </a:spcBef>
              <a:spcAft>
                <a:spcPct val="0"/>
              </a:spcAft>
              <a:defRPr sz="4400">
                <a:solidFill>
                  <a:schemeClr val="tx1"/>
                </a:solidFill>
                <a:latin typeface="Verdana" pitchFamily="34" charset="0"/>
                <a:ea typeface="微软雅黑" pitchFamily="34" charset="-122"/>
              </a:defRPr>
            </a:lvl5pPr>
            <a:lvl6pPr marL="457200" algn="ctr" rtl="0" fontAlgn="base">
              <a:spcBef>
                <a:spcPct val="0"/>
              </a:spcBef>
              <a:spcAft>
                <a:spcPct val="0"/>
              </a:spcAft>
              <a:defRPr sz="4400">
                <a:solidFill>
                  <a:schemeClr val="tx1"/>
                </a:solidFill>
                <a:latin typeface="Verdana" pitchFamily="34" charset="0"/>
                <a:ea typeface="微软雅黑" pitchFamily="34" charset="-122"/>
              </a:defRPr>
            </a:lvl6pPr>
            <a:lvl7pPr marL="914400" algn="ctr" rtl="0" fontAlgn="base">
              <a:spcBef>
                <a:spcPct val="0"/>
              </a:spcBef>
              <a:spcAft>
                <a:spcPct val="0"/>
              </a:spcAft>
              <a:defRPr sz="4400">
                <a:solidFill>
                  <a:schemeClr val="tx1"/>
                </a:solidFill>
                <a:latin typeface="Verdana" pitchFamily="34" charset="0"/>
                <a:ea typeface="微软雅黑" pitchFamily="34" charset="-122"/>
              </a:defRPr>
            </a:lvl7pPr>
            <a:lvl8pPr marL="1371600" algn="ctr" rtl="0" fontAlgn="base">
              <a:spcBef>
                <a:spcPct val="0"/>
              </a:spcBef>
              <a:spcAft>
                <a:spcPct val="0"/>
              </a:spcAft>
              <a:defRPr sz="4400">
                <a:solidFill>
                  <a:schemeClr val="tx1"/>
                </a:solidFill>
                <a:latin typeface="Verdana" pitchFamily="34" charset="0"/>
                <a:ea typeface="微软雅黑" pitchFamily="34" charset="-122"/>
              </a:defRPr>
            </a:lvl8pPr>
            <a:lvl9pPr marL="1828800" algn="ctr" rtl="0" fontAlgn="base">
              <a:spcBef>
                <a:spcPct val="0"/>
              </a:spcBef>
              <a:spcAft>
                <a:spcPct val="0"/>
              </a:spcAft>
              <a:defRPr sz="4400">
                <a:solidFill>
                  <a:schemeClr val="tx1"/>
                </a:solidFill>
                <a:latin typeface="Verdana" pitchFamily="34" charset="0"/>
                <a:ea typeface="微软雅黑" pitchFamily="34" charset="-122"/>
              </a:defRPr>
            </a:lvl9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zh-CN" altLang="en-US" sz="3733" b="1" i="0" u="none" strike="noStrike" kern="1200" cap="none" spc="0" normalizeH="0" baseline="0" noProof="0" dirty="0">
                <a:ln>
                  <a:noFill/>
                </a:ln>
                <a:solidFill>
                  <a:srgbClr val="0070C0"/>
                </a:solidFill>
                <a:effectLst/>
                <a:uLnTx/>
                <a:uFillTx/>
                <a:latin typeface="Verdana"/>
                <a:ea typeface="微软雅黑"/>
                <a:cs typeface="+mn-cs"/>
              </a:rPr>
              <a:t>单击此处添加目录</a:t>
            </a:r>
          </a:p>
        </p:txBody>
      </p:sp>
      <p:pic>
        <p:nvPicPr>
          <p:cNvPr id="3" name="图片 1">
            <a:extLst>
              <a:ext uri="{FF2B5EF4-FFF2-40B4-BE49-F238E27FC236}">
                <a16:creationId xmlns:a16="http://schemas.microsoft.com/office/drawing/2014/main" id="{679E74EC-0E13-16C1-2FC4-0A9397D1463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4" name="图片 7">
            <a:extLst>
              <a:ext uri="{FF2B5EF4-FFF2-40B4-BE49-F238E27FC236}">
                <a16:creationId xmlns:a16="http://schemas.microsoft.com/office/drawing/2014/main" id="{891B2FF6-62BF-86CC-0760-BE2AB7CACE9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2703527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10362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5384499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2238943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1414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45910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7028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10561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812619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414351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309226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1725957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556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913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887893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808574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4005528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8203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16661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85472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0615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705719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99525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530247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0064399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20052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634571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350687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21602500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679956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35837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4586363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591849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107765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A44453-0400-4C43-9976-0D03BD583E72}" type="datetimeFigureOut">
              <a:rPr lang="zh-CN" altLang="en-US" smtClean="0"/>
              <a:t>2022/10/6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3964630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30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2710136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1821887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217759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2022/10/6</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6854084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2022/10/6</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8969552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2022/10/6</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328532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870704"/>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112921"/>
      </p:ext>
    </p:extLst>
  </p:cSld>
  <p:clrMap bg1="lt1" tx1="dk1" bg2="lt2" tx2="dk2" accent1="accent1" accent2="accent2" accent3="accent3" accent4="accent4" accent5="accent5" accent6="accent6" hlink="hlink" folHlink="folHlink"/>
  <p:sldLayoutIdLst>
    <p:sldLayoutId id="2147483686"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89283"/>
      </p:ext>
    </p:extLst>
  </p:cSld>
  <p:clrMap bg1="lt1" tx1="dk1" bg2="lt2" tx2="dk2" accent1="accent1" accent2="accent2" accent3="accent3" accent4="accent4" accent5="accent5" accent6="accent6" hlink="hlink" folHlink="folHlink"/>
  <p:sldLayoutIdLst>
    <p:sldLayoutId id="2147483704" r:id="rId1"/>
    <p:sldLayoutId id="2147483712" r:id="rId2"/>
    <p:sldLayoutId id="2147483713"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289622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9333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rtl="0" eaLnBrk="0" fontAlgn="base" hangingPunct="0">
        <a:spcBef>
          <a:spcPct val="0"/>
        </a:spcBef>
        <a:spcAft>
          <a:spcPct val="0"/>
        </a:spcAft>
        <a:defRPr sz="5333" b="1">
          <a:solidFill>
            <a:schemeClr val="tx2"/>
          </a:solidFill>
          <a:latin typeface="+mj-lt"/>
          <a:ea typeface="+mj-ea"/>
          <a:cs typeface="+mj-cs"/>
        </a:defRPr>
      </a:lvl1pPr>
      <a:lvl2pPr algn="l" rtl="0" eaLnBrk="0" fontAlgn="base" hangingPunct="0">
        <a:spcBef>
          <a:spcPct val="0"/>
        </a:spcBef>
        <a:spcAft>
          <a:spcPct val="0"/>
        </a:spcAft>
        <a:defRPr sz="5333" b="1">
          <a:solidFill>
            <a:schemeClr val="tx2"/>
          </a:solidFill>
          <a:latin typeface="Arial" pitchFamily="34" charset="0"/>
        </a:defRPr>
      </a:lvl2pPr>
      <a:lvl3pPr algn="l" rtl="0" eaLnBrk="0" fontAlgn="base" hangingPunct="0">
        <a:spcBef>
          <a:spcPct val="0"/>
        </a:spcBef>
        <a:spcAft>
          <a:spcPct val="0"/>
        </a:spcAft>
        <a:defRPr sz="5333" b="1">
          <a:solidFill>
            <a:schemeClr val="tx2"/>
          </a:solidFill>
          <a:latin typeface="Arial" pitchFamily="34" charset="0"/>
        </a:defRPr>
      </a:lvl3pPr>
      <a:lvl4pPr algn="l" rtl="0" eaLnBrk="0" fontAlgn="base" hangingPunct="0">
        <a:spcBef>
          <a:spcPct val="0"/>
        </a:spcBef>
        <a:spcAft>
          <a:spcPct val="0"/>
        </a:spcAft>
        <a:defRPr sz="5333" b="1">
          <a:solidFill>
            <a:schemeClr val="tx2"/>
          </a:solidFill>
          <a:latin typeface="Arial" pitchFamily="34" charset="0"/>
        </a:defRPr>
      </a:lvl4pPr>
      <a:lvl5pPr algn="l" rtl="0" eaLnBrk="0" fontAlgn="base" hangingPunct="0">
        <a:spcBef>
          <a:spcPct val="0"/>
        </a:spcBef>
        <a:spcAft>
          <a:spcPct val="0"/>
        </a:spcAft>
        <a:defRPr sz="5333" b="1">
          <a:solidFill>
            <a:schemeClr val="tx2"/>
          </a:solidFill>
          <a:latin typeface="Arial" pitchFamily="34" charset="0"/>
        </a:defRPr>
      </a:lvl5pPr>
      <a:lvl6pPr marL="609585" algn="l" rtl="0" eaLnBrk="0" fontAlgn="base" hangingPunct="0">
        <a:spcBef>
          <a:spcPct val="0"/>
        </a:spcBef>
        <a:spcAft>
          <a:spcPct val="0"/>
        </a:spcAft>
        <a:defRPr sz="5333" b="1">
          <a:solidFill>
            <a:schemeClr val="tx2"/>
          </a:solidFill>
          <a:latin typeface="Arial" pitchFamily="34" charset="0"/>
        </a:defRPr>
      </a:lvl6pPr>
      <a:lvl7pPr marL="1219170" algn="l" rtl="0" eaLnBrk="0" fontAlgn="base" hangingPunct="0">
        <a:spcBef>
          <a:spcPct val="0"/>
        </a:spcBef>
        <a:spcAft>
          <a:spcPct val="0"/>
        </a:spcAft>
        <a:defRPr sz="5333" b="1">
          <a:solidFill>
            <a:schemeClr val="tx2"/>
          </a:solidFill>
          <a:latin typeface="Arial" pitchFamily="34" charset="0"/>
        </a:defRPr>
      </a:lvl7pPr>
      <a:lvl8pPr marL="1828754" algn="l" rtl="0" eaLnBrk="0" fontAlgn="base" hangingPunct="0">
        <a:spcBef>
          <a:spcPct val="0"/>
        </a:spcBef>
        <a:spcAft>
          <a:spcPct val="0"/>
        </a:spcAft>
        <a:defRPr sz="5333" b="1">
          <a:solidFill>
            <a:schemeClr val="tx2"/>
          </a:solidFill>
          <a:latin typeface="Arial" pitchFamily="34" charset="0"/>
        </a:defRPr>
      </a:lvl8pPr>
      <a:lvl9pPr marL="2438339" algn="l" rtl="0" eaLnBrk="0" fontAlgn="base" hangingPunct="0">
        <a:spcBef>
          <a:spcPct val="0"/>
        </a:spcBef>
        <a:spcAft>
          <a:spcPct val="0"/>
        </a:spcAft>
        <a:defRPr sz="5333" b="1">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eaLnBrk="0" fontAlgn="base" hangingPunct="0">
        <a:spcBef>
          <a:spcPct val="20000"/>
        </a:spcBef>
        <a:spcAft>
          <a:spcPct val="0"/>
        </a:spcAft>
        <a:buChar char="»"/>
        <a:defRPr sz="2667">
          <a:solidFill>
            <a:schemeClr val="tx1"/>
          </a:solidFill>
          <a:latin typeface="+mn-lt"/>
        </a:defRPr>
      </a:lvl6pPr>
      <a:lvl7pPr marL="3962301" indent="-304792" algn="l" rtl="0" eaLnBrk="0" fontAlgn="base" hangingPunct="0">
        <a:spcBef>
          <a:spcPct val="20000"/>
        </a:spcBef>
        <a:spcAft>
          <a:spcPct val="0"/>
        </a:spcAft>
        <a:buChar char="»"/>
        <a:defRPr sz="2667">
          <a:solidFill>
            <a:schemeClr val="tx1"/>
          </a:solidFill>
          <a:latin typeface="+mn-lt"/>
        </a:defRPr>
      </a:lvl7pPr>
      <a:lvl8pPr marL="4571886" indent="-304792" algn="l" rtl="0" eaLnBrk="0" fontAlgn="base" hangingPunct="0">
        <a:spcBef>
          <a:spcPct val="20000"/>
        </a:spcBef>
        <a:spcAft>
          <a:spcPct val="0"/>
        </a:spcAft>
        <a:buChar char="»"/>
        <a:defRPr sz="2667">
          <a:solidFill>
            <a:schemeClr val="tx1"/>
          </a:solidFill>
          <a:latin typeface="+mn-lt"/>
        </a:defRPr>
      </a:lvl8pPr>
      <a:lvl9pPr marL="5181470" indent="-304792" algn="l" rtl="0" eaLnBrk="0" fontAlgn="base" hangingPunct="0">
        <a:spcBef>
          <a:spcPct val="20000"/>
        </a:spcBef>
        <a:spcAft>
          <a:spcPct val="0"/>
        </a:spcAft>
        <a:buChar char="»"/>
        <a:defRPr sz="2667">
          <a:solidFill>
            <a:schemeClr val="tx1"/>
          </a:solidFill>
          <a:latin typeface="+mn-lt"/>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extLst>
      <p:ext uri="{BB962C8B-B14F-4D97-AF65-F5344CB8AC3E}">
        <p14:creationId xmlns:p14="http://schemas.microsoft.com/office/powerpoint/2010/main" val="1777698059"/>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9633411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08263239"/>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panose="020F0502020204030204"/>
              </a:defRPr>
            </a:lvl1pPr>
          </a:lstStyle>
          <a:p>
            <a:pPr>
              <a:defRPr/>
            </a:pPr>
            <a:fld id="{CD12DF8C-DA79-4643-A9FD-01856BFF44CC}" type="datetimeFigureOut">
              <a:rPr lang="zh-CN" altLang="en-US"/>
              <a:pPr>
                <a:defRPr/>
              </a:pPr>
              <a:t>2022/10/6</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296173639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4400">
          <a:solidFill>
            <a:schemeClr val="tx1"/>
          </a:solidFill>
          <a:latin typeface="等线 Light" pitchFamily="2" charset="-122"/>
          <a:ea typeface="等线 Light" pitchFamily="2" charset="-122"/>
        </a:defRPr>
      </a:lvl5pPr>
      <a:lvl6pPr marL="4572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6pPr>
      <a:lvl7pPr marL="9144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7pPr>
      <a:lvl8pPr marL="13716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8pPr>
      <a:lvl9pPr marL="1828800" algn="l" rtl="0" fontAlgn="base">
        <a:lnSpc>
          <a:spcPct val="90000"/>
        </a:lnSpc>
        <a:spcBef>
          <a:spcPct val="0"/>
        </a:spcBef>
        <a:spcAft>
          <a:spcPct val="0"/>
        </a:spcAft>
        <a:defRPr sz="4400">
          <a:solidFill>
            <a:schemeClr val="tx1"/>
          </a:solidFill>
          <a:latin typeface="等线 Light" pitchFamily="2" charset="-122"/>
          <a:ea typeface="等线 Light"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5.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slideLayout" Target="../slideLayouts/slideLayout77.xml"/><Relationship Id="rId1" Type="http://schemas.openxmlformats.org/officeDocument/2006/relationships/themeOverride" Target="../theme/themeOverride4.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8.xml"/><Relationship Id="rId1" Type="http://schemas.openxmlformats.org/officeDocument/2006/relationships/themeOverride" Target="../theme/themeOverride5.xml"/><Relationship Id="rId5" Type="http://schemas.openxmlformats.org/officeDocument/2006/relationships/image" Target="../media/image40.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2.xml"/><Relationship Id="rId1" Type="http://schemas.openxmlformats.org/officeDocument/2006/relationships/themeOverride" Target="../theme/themeOverride6.xml"/><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8.xml"/><Relationship Id="rId1" Type="http://schemas.openxmlformats.org/officeDocument/2006/relationships/themeOverride" Target="../theme/themeOverride7.xml"/><Relationship Id="rId5" Type="http://schemas.openxmlformats.org/officeDocument/2006/relationships/image" Target="../media/image4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8.xml"/><Relationship Id="rId1" Type="http://schemas.openxmlformats.org/officeDocument/2006/relationships/themeOverride" Target="../theme/themeOverride8.xml"/><Relationship Id="rId5" Type="http://schemas.openxmlformats.org/officeDocument/2006/relationships/image" Target="../media/image40.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8.xml"/><Relationship Id="rId1" Type="http://schemas.openxmlformats.org/officeDocument/2006/relationships/themeOverride" Target="../theme/themeOverride9.xml"/><Relationship Id="rId6" Type="http://schemas.openxmlformats.org/officeDocument/2006/relationships/image" Target="../media/image21.png"/><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3.xml"/><Relationship Id="rId1" Type="http://schemas.openxmlformats.org/officeDocument/2006/relationships/themeOverride" Target="../theme/themeOverride1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3.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3.xml"/><Relationship Id="rId1" Type="http://schemas.openxmlformats.org/officeDocument/2006/relationships/themeOverride" Target="../theme/themeOverride11.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93.xml"/><Relationship Id="rId1" Type="http://schemas.openxmlformats.org/officeDocument/2006/relationships/themeOverride" Target="../theme/themeOverride12.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51.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48.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customXml" Target="../ink/ink1.xml"/><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1.xml"/><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0.emf"/><Relationship Id="rId7"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6.xml"/><Relationship Id="rId7"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7.xml"/><Relationship Id="rId1" Type="http://schemas.openxmlformats.org/officeDocument/2006/relationships/themeOverride" Target="../theme/themeOverride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8.xml"/><Relationship Id="rId1" Type="http://schemas.openxmlformats.org/officeDocument/2006/relationships/themeOverride" Target="../theme/themeOverride3.xml"/><Relationship Id="rId5" Type="http://schemas.openxmlformats.org/officeDocument/2006/relationships/image" Target="../media/image2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microsoft.com/office/2007/relationships/hdphoto" Target="../media/hdphoto1.wdp"/><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4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022600" y="14288"/>
            <a:ext cx="8615363" cy="6667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3733"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3763963" y="1016000"/>
            <a:ext cx="4664075" cy="923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1"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6</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944563" y="1970088"/>
            <a:ext cx="1006792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540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AI" sz="5400" b="1" i="0" u="none" strike="noStrike" kern="1200" cap="none" spc="0" normalizeH="0" baseline="0" noProof="0" dirty="0">
                <a:ln>
                  <a:noFill/>
                </a:ln>
                <a:solidFill>
                  <a:srgbClr val="000000"/>
                </a:solidFill>
                <a:effectLst/>
                <a:uLnTx/>
                <a:uFillTx/>
                <a:latin typeface="Zilla Slab"/>
                <a:ea typeface="Zilla Slab"/>
                <a:cs typeface="Times New Roman" panose="02020603050405020304" pitchFamily="18"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Đọc</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Bài</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tập</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làm</a:t>
            </a:r>
            <a:r>
              <a:rPr kumimoji="0" lang="en-US" altLang="en-AI" sz="5400" b="1" i="0" u="none" strike="noStrike" kern="1200" cap="none" spc="0" normalizeH="0" baseline="0" noProof="0" dirty="0">
                <a:ln>
                  <a:noFill/>
                </a:ln>
                <a:solidFill>
                  <a:srgbClr val="1F4E79"/>
                </a:solidFill>
                <a:effectLst/>
                <a:uLnTx/>
                <a:uFillTx/>
                <a:latin typeface="Arial" panose="020B0604020202020204" pitchFamily="34" charset="0"/>
                <a:ea typeface="Zilla Slab"/>
                <a:cs typeface="Arial" panose="020B0604020202020204" pitchFamily="34" charset="0"/>
              </a:rPr>
              <a:t> </a:t>
            </a:r>
            <a:r>
              <a:rPr kumimoji="0" lang="en-US" altLang="en-AI" sz="5400" b="1" i="0" u="none" strike="noStrike" kern="1200" cap="none" spc="0" normalizeH="0" baseline="0" noProof="0" dirty="0" err="1">
                <a:ln>
                  <a:noFill/>
                </a:ln>
                <a:solidFill>
                  <a:srgbClr val="1F4E79"/>
                </a:solidFill>
                <a:effectLst/>
                <a:uLnTx/>
                <a:uFillTx/>
                <a:latin typeface="Arial" panose="020B0604020202020204" pitchFamily="34" charset="0"/>
                <a:ea typeface="Zilla Slab"/>
                <a:cs typeface="Arial" panose="020B0604020202020204" pitchFamily="34" charset="0"/>
              </a:rPr>
              <a:t>văn</a:t>
            </a:r>
            <a:endParaRPr lang="en-US" altLang="en-AI" sz="5400" b="1" dirty="0">
              <a:solidFill>
                <a:srgbClr val="1F4E79"/>
              </a:solidFill>
              <a:latin typeface="Arial" panose="020B0604020202020204" pitchFamily="34" charset="0"/>
              <a:ea typeface="Zilla Slab"/>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AI" sz="5400" b="1" dirty="0" err="1">
                <a:solidFill>
                  <a:srgbClr val="1F4E79"/>
                </a:solidFill>
                <a:latin typeface="Arial" panose="020B0604020202020204" pitchFamily="34" charset="0"/>
                <a:ea typeface="Zilla Slab"/>
                <a:cs typeface="Arial" panose="020B0604020202020204" pitchFamily="34" charset="0"/>
              </a:rPr>
              <a:t>Đọc</a:t>
            </a:r>
            <a:r>
              <a:rPr lang="en-US" altLang="en-AI" sz="5400" b="1" dirty="0">
                <a:solidFill>
                  <a:srgbClr val="1F4E79"/>
                </a:solidFill>
                <a:latin typeface="Arial" panose="020B0604020202020204" pitchFamily="34" charset="0"/>
                <a:ea typeface="Zilla Slab"/>
                <a:cs typeface="Arial" panose="020B0604020202020204" pitchFamily="34" charset="0"/>
              </a:rPr>
              <a:t> </a:t>
            </a:r>
            <a:r>
              <a:rPr lang="en-US" altLang="en-AI" sz="5400" b="1" dirty="0" err="1">
                <a:solidFill>
                  <a:srgbClr val="1F4E79"/>
                </a:solidFill>
                <a:latin typeface="Arial" panose="020B0604020202020204" pitchFamily="34" charset="0"/>
                <a:ea typeface="Zilla Slab"/>
                <a:cs typeface="Arial" panose="020B0604020202020204" pitchFamily="34" charset="0"/>
              </a:rPr>
              <a:t>mở</a:t>
            </a:r>
            <a:r>
              <a:rPr lang="en-US" altLang="en-AI" sz="5400" b="1" dirty="0">
                <a:solidFill>
                  <a:srgbClr val="1F4E79"/>
                </a:solidFill>
                <a:latin typeface="Arial" panose="020B0604020202020204" pitchFamily="34" charset="0"/>
                <a:ea typeface="Zilla Slab"/>
                <a:cs typeface="Arial" panose="020B0604020202020204" pitchFamily="34" charset="0"/>
              </a:rPr>
              <a:t> </a:t>
            </a:r>
            <a:r>
              <a:rPr lang="en-US" altLang="en-AI" sz="5400" b="1" dirty="0" err="1">
                <a:solidFill>
                  <a:srgbClr val="1F4E79"/>
                </a:solidFill>
                <a:latin typeface="Arial" panose="020B0604020202020204" pitchFamily="34" charset="0"/>
                <a:ea typeface="Zilla Slab"/>
                <a:cs typeface="Arial" panose="020B0604020202020204" pitchFamily="34" charset="0"/>
              </a:rPr>
              <a:t>rộng</a:t>
            </a:r>
            <a:endParaRPr kumimoji="0" lang="vi-VN" altLang="en-AI" sz="5400" b="1" i="0" u="none" strike="noStrike" kern="1200" cap="none" spc="0" normalizeH="0" baseline="0" noProof="0" dirty="0">
              <a:ln>
                <a:noFill/>
              </a:ln>
              <a:solidFill>
                <a:srgbClr val="1F4E79"/>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FD03B-2CCF-262B-84F5-B3714BD8B74E}"/>
              </a:ext>
            </a:extLst>
          </p:cNvPr>
          <p:cNvPicPr>
            <a:picLocks noChangeAspect="1"/>
          </p:cNvPicPr>
          <p:nvPr/>
        </p:nvPicPr>
        <p:blipFill>
          <a:blip r:embed="rId4"/>
          <a:stretch>
            <a:fillRect/>
          </a:stretch>
        </p:blipFill>
        <p:spPr>
          <a:xfrm>
            <a:off x="2395938" y="5351002"/>
            <a:ext cx="3162741" cy="1047896"/>
          </a:xfrm>
          <a:prstGeom prst="rect">
            <a:avLst/>
          </a:prstGeom>
        </p:spPr>
      </p:pic>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7"/>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474304" y="254046"/>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383680" y="1365411"/>
            <a:ext cx="5105400" cy="4872322"/>
            <a:chOff x="2269850" y="1715268"/>
            <a:chExt cx="4387954" cy="4937706"/>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9850" y="1715268"/>
              <a:ext cx="4387954" cy="40491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325687" y="2701241"/>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loay</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hoay</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325686" y="3733578"/>
              <a:ext cx="2031700" cy="584775"/>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lia</a:t>
              </a:r>
              <a:r>
                <a:rPr lang="en-US" sz="3600" dirty="0">
                  <a:solidFill>
                    <a:srgbClr val="002060"/>
                  </a:solidFill>
                  <a:latin typeface="Nunito Black" pitchFamily="2" charset="0"/>
                  <a:cs typeface="Baloo 2 SemiBold" pitchFamily="2" charset="0"/>
                </a:rPr>
                <a:t> </a:t>
              </a:r>
              <a:r>
                <a:rPr lang="en-US" sz="3600" dirty="0" err="1">
                  <a:solidFill>
                    <a:srgbClr val="002060"/>
                  </a:solidFill>
                  <a:latin typeface="Nunito Black" pitchFamily="2" charset="0"/>
                  <a:cs typeface="Baloo 2 SemiBold" pitchFamily="2" charset="0"/>
                </a:rPr>
                <a:t>lịa</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184979" y="4777874"/>
              <a:ext cx="2313113" cy="584775"/>
            </a:xfrm>
            <a:prstGeom prst="rect">
              <a:avLst/>
            </a:prstGeom>
            <a:noFill/>
          </p:spPr>
          <p:txBody>
            <a:bodyPr wrap="square">
              <a:spAutoFit/>
            </a:bodyPr>
            <a:lstStyle/>
            <a:p>
              <a:pPr algn="ctr"/>
              <a:r>
                <a:rPr lang="en-US" sz="3600" dirty="0">
                  <a:solidFill>
                    <a:srgbClr val="002060"/>
                  </a:solidFill>
                  <a:latin typeface="Nunito Black" pitchFamily="2" charset="0"/>
                  <a:cs typeface="Baloo 2 SemiBold" pitchFamily="2" charset="0"/>
                </a:rPr>
                <a:t>Liu-xi-a</a:t>
              </a:r>
            </a:p>
          </p:txBody>
        </p:sp>
        <p:sp>
          <p:nvSpPr>
            <p:cNvPr id="6" name="TextBox 5">
              <a:extLst>
                <a:ext uri="{FF2B5EF4-FFF2-40B4-BE49-F238E27FC236}">
                  <a16:creationId xmlns:a16="http://schemas.microsoft.com/office/drawing/2014/main" id="{38897F4B-C78C-891C-6F95-2BD5FEE7341D}"/>
                </a:ext>
              </a:extLst>
            </p:cNvPr>
            <p:cNvSpPr txBox="1"/>
            <p:nvPr/>
          </p:nvSpPr>
          <p:spPr>
            <a:xfrm>
              <a:off x="3307270" y="5997970"/>
              <a:ext cx="2313113" cy="655004"/>
            </a:xfrm>
            <a:prstGeom prst="rect">
              <a:avLst/>
            </a:prstGeom>
            <a:noFill/>
          </p:spPr>
          <p:txBody>
            <a:bodyPr wrap="square">
              <a:spAutoFit/>
            </a:bodyPr>
            <a:lstStyle/>
            <a:p>
              <a:pPr algn="ctr"/>
              <a:r>
                <a:rPr lang="en-US" sz="3600" dirty="0" err="1">
                  <a:solidFill>
                    <a:srgbClr val="002060"/>
                  </a:solidFill>
                  <a:latin typeface="Nunito Black" pitchFamily="2" charset="0"/>
                  <a:cs typeface="Baloo 2 SemiBold" pitchFamily="2" charset="0"/>
                </a:rPr>
                <a:t>Cô</a:t>
              </a:r>
              <a:r>
                <a:rPr lang="en-US" sz="3600" dirty="0">
                  <a:solidFill>
                    <a:srgbClr val="002060"/>
                  </a:solidFill>
                  <a:latin typeface="Nunito Black" pitchFamily="2" charset="0"/>
                  <a:cs typeface="Baloo 2 SemiBold" pitchFamily="2" charset="0"/>
                </a:rPr>
                <a:t>-li-a</a:t>
              </a:r>
            </a:p>
          </p:txBody>
        </p:sp>
      </p:grpSp>
      <p:sp>
        <p:nvSpPr>
          <p:cNvPr id="2" name="Rectangle 1">
            <a:extLst>
              <a:ext uri="{FF2B5EF4-FFF2-40B4-BE49-F238E27FC236}">
                <a16:creationId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163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2010329"/>
            <a:ext cx="10606123" cy="2570917"/>
          </a:xfrm>
          <a:prstGeom prst="roundRect">
            <a:avLst/>
          </a:prstGeom>
          <a:solidFill>
            <a:schemeClr val="accent6">
              <a:lumMod val="20000"/>
              <a:lumOff val="80000"/>
            </a:schemeClr>
          </a:solidFill>
          <a:ln w="28575">
            <a:noFill/>
            <a:prstDash val="sysDash"/>
          </a:ln>
        </p:spPr>
        <p:txBody>
          <a:bodyPr wrap="square">
            <a:spAutoFit/>
          </a:bodyPr>
          <a:lstStyle/>
          <a:p>
            <a:pPr algn="just">
              <a:spcAft>
                <a:spcPts val="600"/>
              </a:spcAft>
            </a:pPr>
            <a:r>
              <a:rPr lang="en-US" sz="2800" dirty="0">
                <a:solidFill>
                  <a:schemeClr val="accent6">
                    <a:lumMod val="50000"/>
                  </a:schemeClr>
                </a:solidFill>
                <a:latin typeface="Nunito Black" pitchFamily="2" charset="0"/>
              </a:rPr>
              <a:t>	</a:t>
            </a:r>
            <a:r>
              <a:rPr lang="vi-VN" sz="2800" dirty="0" err="1">
                <a:solidFill>
                  <a:srgbClr val="002060"/>
                </a:solidFill>
              </a:rPr>
              <a:t>Có</a:t>
            </a:r>
            <a:r>
              <a:rPr lang="vi-VN" sz="2800" dirty="0">
                <a:solidFill>
                  <a:srgbClr val="002060"/>
                </a:solidFill>
              </a:rPr>
              <a:t> </a:t>
            </a:r>
            <a:r>
              <a:rPr lang="vi-VN" sz="2800" dirty="0" err="1">
                <a:solidFill>
                  <a:srgbClr val="002060"/>
                </a:solidFill>
              </a:rPr>
              <a:t>lần</a:t>
            </a:r>
            <a:r>
              <a:rPr lang="vi-VN" sz="2800" dirty="0">
                <a:solidFill>
                  <a:srgbClr val="002060"/>
                </a:solidFill>
              </a:rPr>
              <a:t>, cô </a:t>
            </a:r>
            <a:r>
              <a:rPr lang="vi-VN" sz="2800" dirty="0" err="1">
                <a:solidFill>
                  <a:srgbClr val="002060"/>
                </a:solidFill>
              </a:rPr>
              <a:t>giáo</a:t>
            </a:r>
            <a:r>
              <a:rPr lang="vi-VN" sz="2800" dirty="0">
                <a:solidFill>
                  <a:srgbClr val="002060"/>
                </a:solidFill>
              </a:rPr>
              <a:t> ra cho </a:t>
            </a:r>
            <a:r>
              <a:rPr lang="vi-VN" sz="2800" dirty="0" err="1">
                <a:solidFill>
                  <a:srgbClr val="002060"/>
                </a:solidFill>
              </a:rPr>
              <a:t>chúng</a:t>
            </a:r>
            <a:r>
              <a:rPr lang="vi-VN" sz="2800" dirty="0">
                <a:solidFill>
                  <a:srgbClr val="002060"/>
                </a:solidFill>
              </a:rPr>
              <a:t> tôi </a:t>
            </a:r>
            <a:r>
              <a:rPr lang="vi-VN" sz="2800" dirty="0" err="1">
                <a:solidFill>
                  <a:srgbClr val="002060"/>
                </a:solidFill>
              </a:rPr>
              <a:t>một</a:t>
            </a:r>
            <a:r>
              <a:rPr lang="vi-VN" sz="2800" dirty="0">
                <a:solidFill>
                  <a:srgbClr val="002060"/>
                </a:solidFill>
              </a:rPr>
              <a:t> </a:t>
            </a:r>
            <a:r>
              <a:rPr lang="vi-VN" sz="2800" dirty="0" err="1">
                <a:solidFill>
                  <a:srgbClr val="002060"/>
                </a:solidFill>
              </a:rPr>
              <a:t>đề</a:t>
            </a:r>
            <a:r>
              <a:rPr lang="vi-VN" sz="2800" dirty="0">
                <a:solidFill>
                  <a:srgbClr val="002060"/>
                </a:solidFill>
              </a:rPr>
              <a:t> văn ở </a:t>
            </a:r>
            <a:r>
              <a:rPr lang="vi-VN" sz="2800" dirty="0" err="1">
                <a:solidFill>
                  <a:srgbClr val="002060"/>
                </a:solidFill>
              </a:rPr>
              <a:t>lớp</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làm</a:t>
            </a:r>
            <a:r>
              <a:rPr lang="vi-VN" sz="2800" dirty="0">
                <a:solidFill>
                  <a:srgbClr val="002060"/>
                </a:solidFill>
              </a:rPr>
              <a:t> </a:t>
            </a:r>
            <a:r>
              <a:rPr lang="vi-VN" sz="2800" dirty="0" err="1">
                <a:solidFill>
                  <a:srgbClr val="002060"/>
                </a:solidFill>
              </a:rPr>
              <a:t>gì</a:t>
            </a:r>
            <a:r>
              <a:rPr lang="vi-VN" sz="2800" dirty="0">
                <a:solidFill>
                  <a:srgbClr val="002060"/>
                </a:solidFill>
              </a:rPr>
              <a:t> </a:t>
            </a:r>
            <a:r>
              <a:rPr lang="vi-VN" sz="2800" dirty="0" err="1">
                <a:solidFill>
                  <a:srgbClr val="002060"/>
                </a:solidFill>
              </a:rPr>
              <a:t>để</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a:t>
            </a:r>
          </a:p>
          <a:p>
            <a:pPr algn="just">
              <a:spcAft>
                <a:spcPts val="600"/>
              </a:spcAft>
            </a:pPr>
            <a:r>
              <a:rPr lang="en-US" sz="2800" dirty="0">
                <a:solidFill>
                  <a:srgbClr val="002060"/>
                </a:solidFill>
              </a:rPr>
              <a:t>   </a:t>
            </a:r>
            <a:r>
              <a:rPr lang="vi-VN" sz="2800" dirty="0">
                <a:solidFill>
                  <a:srgbClr val="002060"/>
                </a:solidFill>
              </a:rPr>
              <a:t>Tôi loay hoay </a:t>
            </a:r>
            <a:r>
              <a:rPr lang="vi-VN" sz="2800" dirty="0" err="1">
                <a:solidFill>
                  <a:srgbClr val="002060"/>
                </a:solidFill>
              </a:rPr>
              <a:t>mất</a:t>
            </a:r>
            <a:r>
              <a:rPr lang="vi-VN" sz="2800" dirty="0">
                <a:solidFill>
                  <a:srgbClr val="002060"/>
                </a:solidFill>
              </a:rPr>
              <a:t> </a:t>
            </a:r>
            <a:r>
              <a:rPr lang="vi-VN" sz="2800" dirty="0" err="1">
                <a:solidFill>
                  <a:srgbClr val="002060"/>
                </a:solidFill>
              </a:rPr>
              <a:t>một</a:t>
            </a:r>
            <a:r>
              <a:rPr lang="vi-VN" sz="2800" dirty="0">
                <a:solidFill>
                  <a:srgbClr val="002060"/>
                </a:solidFill>
              </a:rPr>
              <a:t> </a:t>
            </a:r>
            <a:r>
              <a:rPr lang="vi-VN" sz="2800" dirty="0" err="1">
                <a:solidFill>
                  <a:srgbClr val="002060"/>
                </a:solidFill>
              </a:rPr>
              <a:t>lúc</a:t>
            </a:r>
            <a:r>
              <a:rPr lang="vi-VN" sz="2800" dirty="0">
                <a:solidFill>
                  <a:srgbClr val="002060"/>
                </a:solidFill>
              </a:rPr>
              <a:t>, </a:t>
            </a:r>
            <a:r>
              <a:rPr lang="vi-VN" sz="2800" dirty="0" err="1">
                <a:solidFill>
                  <a:srgbClr val="002060"/>
                </a:solidFill>
              </a:rPr>
              <a:t>rồi</a:t>
            </a:r>
            <a:r>
              <a:rPr lang="vi-VN" sz="2800" dirty="0">
                <a:solidFill>
                  <a:srgbClr val="002060"/>
                </a:solidFill>
              </a:rPr>
              <a:t> </a:t>
            </a:r>
            <a:r>
              <a:rPr lang="vi-VN" sz="2800" dirty="0" err="1">
                <a:solidFill>
                  <a:srgbClr val="002060"/>
                </a:solidFill>
              </a:rPr>
              <a:t>cầm</a:t>
            </a:r>
            <a:r>
              <a:rPr lang="vi-VN" sz="2800" dirty="0">
                <a:solidFill>
                  <a:srgbClr val="002060"/>
                </a:solidFill>
              </a:rPr>
              <a:t> </a:t>
            </a:r>
            <a:r>
              <a:rPr lang="vi-VN" sz="2800" dirty="0" err="1">
                <a:solidFill>
                  <a:srgbClr val="002060"/>
                </a:solidFill>
              </a:rPr>
              <a:t>bút</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bắt</a:t>
            </a:r>
            <a:r>
              <a:rPr lang="vi-VN" sz="2800" dirty="0">
                <a:solidFill>
                  <a:srgbClr val="002060"/>
                </a:solidFill>
              </a:rPr>
              <a:t> </a:t>
            </a:r>
            <a:r>
              <a:rPr lang="vi-VN" sz="2800" dirty="0" err="1">
                <a:solidFill>
                  <a:srgbClr val="002060"/>
                </a:solidFill>
              </a:rPr>
              <a:t>đầu</a:t>
            </a:r>
            <a:r>
              <a:rPr lang="vi-VN" sz="2800" dirty="0">
                <a:solidFill>
                  <a:srgbClr val="002060"/>
                </a:solidFill>
              </a:rPr>
              <a:t> </a:t>
            </a:r>
            <a:r>
              <a:rPr lang="vi-VN" sz="2800" dirty="0" err="1">
                <a:solidFill>
                  <a:srgbClr val="002060"/>
                </a:solidFill>
              </a:rPr>
              <a:t>viết</a:t>
            </a:r>
            <a:r>
              <a:rPr lang="vi-VN" sz="2800" dirty="0">
                <a:solidFill>
                  <a:srgbClr val="002060"/>
                </a:solidFill>
              </a:rPr>
              <a:t>: “Em </a:t>
            </a:r>
            <a:r>
              <a:rPr lang="vi-VN" sz="2800" dirty="0" err="1">
                <a:solidFill>
                  <a:srgbClr val="002060"/>
                </a:solidFill>
              </a:rPr>
              <a:t>đã</a:t>
            </a:r>
            <a:r>
              <a:rPr lang="vi-VN" sz="2800" dirty="0">
                <a:solidFill>
                  <a:srgbClr val="002060"/>
                </a:solidFill>
              </a:rPr>
              <a:t> </a:t>
            </a:r>
            <a:r>
              <a:rPr lang="vi-VN" sz="2800" dirty="0" err="1">
                <a:solidFill>
                  <a:srgbClr val="002060"/>
                </a:solidFill>
              </a:rPr>
              <a:t>nhiều</a:t>
            </a:r>
            <a:r>
              <a:rPr lang="vi-VN" sz="2800" dirty="0">
                <a:solidFill>
                  <a:srgbClr val="002060"/>
                </a:solidFill>
              </a:rPr>
              <a:t> </a:t>
            </a:r>
            <a:r>
              <a:rPr lang="vi-VN" sz="2800" dirty="0" err="1">
                <a:solidFill>
                  <a:srgbClr val="002060"/>
                </a:solidFill>
              </a:rPr>
              <a:t>lần</a:t>
            </a:r>
            <a:r>
              <a:rPr lang="vi-VN" sz="2800" dirty="0">
                <a:solidFill>
                  <a:srgbClr val="002060"/>
                </a:solidFill>
              </a:rPr>
              <a:t> </a:t>
            </a:r>
            <a:r>
              <a:rPr lang="vi-VN" sz="2800" dirty="0" err="1">
                <a:solidFill>
                  <a:srgbClr val="002060"/>
                </a:solidFill>
              </a:rPr>
              <a:t>giúp</a:t>
            </a:r>
            <a:r>
              <a:rPr lang="vi-VN" sz="2800" dirty="0">
                <a:solidFill>
                  <a:srgbClr val="002060"/>
                </a:solidFill>
              </a:rPr>
              <a:t> </a:t>
            </a:r>
            <a:r>
              <a:rPr lang="vi-VN" sz="2800" dirty="0" err="1">
                <a:solidFill>
                  <a:srgbClr val="002060"/>
                </a:solidFill>
              </a:rPr>
              <a:t>đỡ</a:t>
            </a:r>
            <a:r>
              <a:rPr lang="vi-VN" sz="2800" dirty="0">
                <a:solidFill>
                  <a:srgbClr val="002060"/>
                </a:solidFill>
              </a:rPr>
              <a:t> </a:t>
            </a:r>
            <a:r>
              <a:rPr lang="vi-VN" sz="2800" dirty="0" err="1">
                <a:solidFill>
                  <a:srgbClr val="002060"/>
                </a:solidFill>
              </a:rPr>
              <a:t>mẹ</a:t>
            </a:r>
            <a:r>
              <a:rPr lang="vi-VN" sz="2800" dirty="0">
                <a:solidFill>
                  <a:srgbClr val="002060"/>
                </a:solidFill>
              </a:rPr>
              <a:t>. Em </a:t>
            </a:r>
            <a:r>
              <a:rPr lang="vi-VN" sz="2800" dirty="0" err="1">
                <a:solidFill>
                  <a:srgbClr val="002060"/>
                </a:solidFill>
              </a:rPr>
              <a:t>quét</a:t>
            </a:r>
            <a:r>
              <a:rPr lang="vi-VN" sz="2800" dirty="0">
                <a:solidFill>
                  <a:srgbClr val="002060"/>
                </a:solidFill>
              </a:rPr>
              <a:t> </a:t>
            </a:r>
            <a:r>
              <a:rPr lang="vi-VN" sz="2800" dirty="0" err="1">
                <a:solidFill>
                  <a:srgbClr val="002060"/>
                </a:solidFill>
              </a:rPr>
              <a:t>nhà</a:t>
            </a:r>
            <a:r>
              <a:rPr lang="vi-VN" sz="2800" dirty="0">
                <a:solidFill>
                  <a:srgbClr val="002060"/>
                </a:solidFill>
              </a:rPr>
              <a:t> </a:t>
            </a:r>
            <a:r>
              <a:rPr lang="vi-VN" sz="2800" dirty="0" err="1">
                <a:solidFill>
                  <a:srgbClr val="002060"/>
                </a:solidFill>
              </a:rPr>
              <a:t>và</a:t>
            </a:r>
            <a:r>
              <a:rPr lang="vi-VN" sz="2800" dirty="0">
                <a:solidFill>
                  <a:srgbClr val="002060"/>
                </a:solidFill>
              </a:rPr>
              <a:t> </a:t>
            </a:r>
            <a:r>
              <a:rPr lang="vi-VN" sz="2800" dirty="0" err="1">
                <a:solidFill>
                  <a:srgbClr val="002060"/>
                </a:solidFill>
              </a:rPr>
              <a:t>rửa</a:t>
            </a:r>
            <a:r>
              <a:rPr lang="vi-VN" sz="2800" dirty="0">
                <a:solidFill>
                  <a:srgbClr val="002060"/>
                </a:solidFill>
              </a:rPr>
              <a:t> </a:t>
            </a:r>
            <a:r>
              <a:rPr lang="vi-VN" sz="2800" dirty="0" err="1">
                <a:solidFill>
                  <a:srgbClr val="002060"/>
                </a:solidFill>
              </a:rPr>
              <a:t>bát</a:t>
            </a:r>
            <a:r>
              <a:rPr lang="vi-VN" sz="2800" dirty="0">
                <a:solidFill>
                  <a:srgbClr val="002060"/>
                </a:solidFill>
              </a:rPr>
              <a:t> </a:t>
            </a:r>
            <a:r>
              <a:rPr lang="vi-VN" sz="2800" dirty="0" err="1">
                <a:solidFill>
                  <a:srgbClr val="002060"/>
                </a:solidFill>
              </a:rPr>
              <a:t>đĩa</a:t>
            </a:r>
            <a:r>
              <a:rPr lang="vi-VN" sz="2800" dirty="0">
                <a:solidFill>
                  <a:srgbClr val="002060"/>
                </a:solidFill>
              </a:rPr>
              <a:t>. Đôi khi, em </a:t>
            </a:r>
            <a:r>
              <a:rPr lang="vi-VN" sz="2800" dirty="0" err="1">
                <a:solidFill>
                  <a:srgbClr val="002060"/>
                </a:solidFill>
              </a:rPr>
              <a:t>giặt</a:t>
            </a:r>
            <a:r>
              <a:rPr lang="vi-VN" sz="2800" dirty="0">
                <a:solidFill>
                  <a:srgbClr val="002060"/>
                </a:solidFill>
              </a:rPr>
              <a:t> khăn </a:t>
            </a:r>
            <a:r>
              <a:rPr lang="vi-VN" sz="2800" dirty="0" err="1">
                <a:solidFill>
                  <a:srgbClr val="002060"/>
                </a:solidFill>
              </a:rPr>
              <a:t>mùi</a:t>
            </a:r>
            <a:r>
              <a:rPr lang="vi-VN" sz="2800" dirty="0">
                <a:solidFill>
                  <a:srgbClr val="002060"/>
                </a:solidFill>
              </a:rPr>
              <a:t> soa”</a:t>
            </a:r>
          </a:p>
        </p:txBody>
      </p:sp>
      <p:grpSp>
        <p:nvGrpSpPr>
          <p:cNvPr id="10" name="Group 9"/>
          <p:cNvGrpSpPr/>
          <p:nvPr/>
        </p:nvGrpSpPr>
        <p:grpSpPr>
          <a:xfrm>
            <a:off x="685800" y="1905000"/>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217221"/>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6" name="Picture 2" descr="Khăn mùi xoa đẹp - mềm mại thấm hút mồ hôi giá tố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2938" y="444853"/>
            <a:ext cx="5517223" cy="4758915"/>
          </a:xfrm>
          <a:prstGeom prst="rect">
            <a:avLst/>
          </a:prstGeom>
          <a:solidFill>
            <a:srgbClr val="C00000"/>
          </a:solidFill>
        </p:spPr>
      </p:pic>
      <p:sp>
        <p:nvSpPr>
          <p:cNvPr id="5" name="Title 1"/>
          <p:cNvSpPr>
            <a:spLocks noGrp="1"/>
          </p:cNvSpPr>
          <p:nvPr>
            <p:ph type="title"/>
          </p:nvPr>
        </p:nvSpPr>
        <p:spPr>
          <a:xfrm>
            <a:off x="2662989" y="5428358"/>
            <a:ext cx="7587915" cy="931884"/>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p>
            <a:r>
              <a:rPr lang="en-US" sz="2400" dirty="0" err="1">
                <a:solidFill>
                  <a:srgbClr val="FF0000"/>
                </a:solidFill>
                <a:latin typeface="Arial" panose="020B0604020202020204" pitchFamily="34" charset="0"/>
                <a:cs typeface="Arial" panose="020B0604020202020204" pitchFamily="34" charset="0"/>
              </a:rPr>
              <a:t>Khăn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mùi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soa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khăn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nhỏ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và</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mỏng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thường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bỏ</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túi</a:t>
            </a:r>
            <a:r>
              <a:rPr lang="en-US" sz="2400" dirty="0">
                <a:solidFill>
                  <a:srgbClr val="0000FF"/>
                </a:solidFill>
                <a:latin typeface="Arial" panose="020B0604020202020204" pitchFamily="34" charset="0"/>
                <a:cs typeface="Arial" panose="020B0604020202020204" pitchFamily="34" charset="0"/>
              </a:rPr>
              <a:t> </a:t>
            </a:r>
            <a:br>
              <a:rPr lang="en-US" sz="2400" dirty="0">
                <a:solidFill>
                  <a:srgbClr val="0000FF"/>
                </a:solidFill>
                <a:latin typeface="Arial" panose="020B0604020202020204" pitchFamily="34" charset="0"/>
                <a:cs typeface="Arial" panose="020B0604020202020204" pitchFamily="34" charset="0"/>
              </a:rPr>
            </a:br>
            <a:r>
              <a:rPr lang="en-US" sz="2400" dirty="0" err="1">
                <a:solidFill>
                  <a:srgbClr val="0000FF"/>
                </a:solidFill>
                <a:latin typeface="Arial" panose="020B0604020202020204" pitchFamily="34" charset="0"/>
                <a:cs typeface="Arial" panose="020B0604020202020204" pitchFamily="34" charset="0"/>
              </a:rPr>
              <a:t>dùng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để</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mặt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lau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tay</a:t>
            </a:r>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995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3363048"/>
          </a:xfrm>
          <a:prstGeom prst="roundRect">
            <a:avLst/>
          </a:prstGeom>
          <a:solidFill>
            <a:schemeClr val="accent6">
              <a:lumMod val="20000"/>
              <a:lumOff val="80000"/>
            </a:schemeClr>
          </a:solidFill>
          <a:ln w="28575">
            <a:noFill/>
            <a:prstDash val="sysDash"/>
          </a:ln>
        </p:spPr>
        <p:txBody>
          <a:bodyPr wrap="square">
            <a:spAutoFit/>
          </a:bodyPr>
          <a:lstStyle/>
          <a:p>
            <a:pPr>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cs typeface="Arial" panose="020B0604020202020204" pitchFamily="34" charset="0"/>
              </a:rPr>
              <a:t>Đến đây, tôi bỗng thấy bí. Quả thật, ở nhà, mẹ thường làm mọi việc. Thỉnh thoảng, mẹ bận, định </a:t>
            </a:r>
            <a:r>
              <a:rPr lang="en-US" sz="2800" dirty="0" err="1">
                <a:solidFill>
                  <a:srgbClr val="002060"/>
                </a:solidFill>
                <a:latin typeface="Arial" panose="020B0604020202020204" pitchFamily="34" charset="0"/>
                <a:cs typeface="Arial" panose="020B0604020202020204" pitchFamily="34" charset="0"/>
              </a:rPr>
              <a:t>bảo</a:t>
            </a: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giúp việc này việc kia, nhưng thấy tôi đang học, mẹ lại thôi.</a:t>
            </a:r>
          </a:p>
          <a:p>
            <a:pPr>
              <a:lnSpc>
                <a:spcPct val="114000"/>
              </a:lnSpc>
              <a:buNone/>
            </a:pPr>
            <a:r>
              <a:rPr lang="en-US" sz="2800" dirty="0">
                <a:solidFill>
                  <a:srgbClr val="002060"/>
                </a:solidFill>
                <a:latin typeface="Arial" panose="020B0604020202020204" pitchFamily="34" charset="0"/>
                <a:cs typeface="Arial" panose="020B0604020202020204" pitchFamily="34" charset="0"/>
              </a:rPr>
              <a:t>      </a:t>
            </a:r>
            <a:r>
              <a:rPr lang="vi-VN" sz="2800" dirty="0">
                <a:solidFill>
                  <a:srgbClr val="002060"/>
                </a:solidFill>
                <a:cs typeface="Arial" panose="020B0604020202020204" pitchFamily="34" charset="0"/>
              </a:rPr>
              <a:t>Tôi nhìn sang Liu-xi-a, thấy bạn ấy đang</a:t>
            </a:r>
            <a:r>
              <a:rPr lang="en-US" sz="2800" dirty="0">
                <a:solidFill>
                  <a:srgbClr val="002060"/>
                </a:solidFill>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viết</a:t>
            </a:r>
            <a:r>
              <a:rPr lang="en-US" sz="2800" dirty="0">
                <a:solidFill>
                  <a:srgbClr val="002060"/>
                </a:solidFill>
                <a:latin typeface="Arial" panose="020B0604020202020204" pitchFamily="34" charset="0"/>
                <a:cs typeface="Arial" panose="020B0604020202020204" pitchFamily="34" charset="0"/>
              </a:rPr>
              <a:t>    </a:t>
            </a:r>
            <a:r>
              <a:rPr lang="en-US" sz="2800" dirty="0">
                <a:solidFill>
                  <a:srgbClr val="002060"/>
                </a:solidFill>
                <a:cs typeface="Arial" panose="020B0604020202020204" pitchFamily="34" charset="0"/>
              </a:rPr>
              <a:t>       </a:t>
            </a:r>
            <a:r>
              <a:rPr lang="vi-VN" sz="2800" dirty="0">
                <a:solidFill>
                  <a:srgbClr val="002060"/>
                </a:solidFill>
                <a:cs typeface="Arial" panose="020B0604020202020204" pitchFamily="34" charset="0"/>
              </a:rPr>
              <a:t>. Thế là tôi bỗng nh</a:t>
            </a:r>
            <a:r>
              <a:rPr lang="en-US" sz="2800" dirty="0">
                <a:solidFill>
                  <a:srgbClr val="002060"/>
                </a:solidFill>
                <a:latin typeface="Arial" panose="020B0604020202020204" pitchFamily="34" charset="0"/>
                <a:cs typeface="Arial" panose="020B0604020202020204" pitchFamily="34" charset="0"/>
              </a:rPr>
              <a:t>ớ</a:t>
            </a:r>
            <a:r>
              <a:rPr lang="vi-VN" sz="2800" dirty="0">
                <a:solidFill>
                  <a:srgbClr val="002060"/>
                </a:solidFill>
                <a:cs typeface="Arial" panose="020B0604020202020204" pitchFamily="34" charset="0"/>
              </a:rPr>
              <a:t> có lần tôi </a:t>
            </a:r>
            <a:r>
              <a:rPr lang="en-US" sz="2800" dirty="0" err="1">
                <a:solidFill>
                  <a:srgbClr val="002060"/>
                </a:solidFill>
                <a:latin typeface="Arial" panose="020B0604020202020204" pitchFamily="34" charset="0"/>
                <a:cs typeface="Arial" panose="020B0604020202020204" pitchFamily="34" charset="0"/>
              </a:rPr>
              <a:t>gi</a:t>
            </a:r>
            <a:r>
              <a:rPr lang="vi-VN" sz="2800" dirty="0">
                <a:solidFill>
                  <a:srgbClr val="002060"/>
                </a:solidFill>
                <a:cs typeface="Arial" panose="020B0604020202020204" pitchFamily="34" charset="0"/>
              </a:rPr>
              <a:t>ặt bít tất của mình, bèn viết thêm : "Em còn giặt bít tất."</a:t>
            </a:r>
            <a:endParaRPr lang="en-US" sz="2800" dirty="0">
              <a:solidFill>
                <a:srgbClr val="002060"/>
              </a:solidFill>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077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44201" y="3231572"/>
            <a:ext cx="1009399" cy="523220"/>
          </a:xfrm>
          <a:prstGeom prst="rect">
            <a:avLst/>
          </a:prstGeom>
          <a:noFill/>
        </p:spPr>
        <p:txBody>
          <a:bodyPr wrap="square" rtlCol="0">
            <a:spAutoFit/>
          </a:bodyPr>
          <a:lstStyle/>
          <a:p>
            <a:r>
              <a:rPr lang="vi-VN" sz="2800" dirty="0">
                <a:solidFill>
                  <a:srgbClr val="002060"/>
                </a:solidFill>
                <a:latin typeface="Arial" panose="020B0604020202020204" pitchFamily="34" charset="0"/>
                <a:cs typeface="Arial" panose="020B0604020202020204" pitchFamily="34" charset="0"/>
              </a:rPr>
              <a:t>lia lịa</a:t>
            </a:r>
            <a:endParaRPr lang="en-US" sz="2800" dirty="0">
              <a:solidFill>
                <a:srgbClr val="002060"/>
              </a:solidFill>
              <a:latin typeface="Arial" panose="020B0604020202020204" pitchFamily="34" charset="0"/>
              <a:cs typeface="Arial" panose="020B0604020202020204" pitchFamily="34" charset="0"/>
            </a:endParaRPr>
          </a:p>
        </p:txBody>
      </p:sp>
      <p:sp>
        <p:nvSpPr>
          <p:cNvPr id="11" name="Title 1"/>
          <p:cNvSpPr txBox="1">
            <a:spLocks/>
          </p:cNvSpPr>
          <p:nvPr/>
        </p:nvSpPr>
        <p:spPr>
          <a:xfrm>
            <a:off x="1600601" y="5437286"/>
            <a:ext cx="9083442" cy="554417"/>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a:noAutofit/>
          </a:bodyPr>
          <a:lstStyle>
            <a:lvl1pPr algn="ctr" defTabSz="609630" rtl="0" eaLnBrk="1" latinLnBrk="0" hangingPunct="1">
              <a:spcBef>
                <a:spcPct val="0"/>
              </a:spcBef>
              <a:buNone/>
              <a:defRPr sz="2933"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dirty="0" err="1">
                <a:solidFill>
                  <a:srgbClr val="FF0000"/>
                </a:solidFill>
                <a:latin typeface="Arial" panose="020B0604020202020204" pitchFamily="34" charset="0"/>
                <a:cs typeface="Arial" panose="020B0604020202020204" pitchFamily="34" charset="0"/>
              </a:rPr>
              <a:t>lia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lịa</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nhanh</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và</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liên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tiếp</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không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ngừng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trong</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một</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thời</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gian</a:t>
            </a:r>
            <a:r>
              <a:rPr lang="en-US" sz="2400" dirty="0">
                <a:solidFill>
                  <a:srgbClr val="7030A0"/>
                </a:solidFill>
                <a:latin typeface="Arial" panose="020B0604020202020204" pitchFamily="34" charset="0"/>
                <a:cs typeface="Arial" panose="020B0604020202020204" pitchFamily="34" charset="0"/>
              </a:rPr>
              <a:t> </a:t>
            </a:r>
            <a:r>
              <a:rPr lang="en-US" sz="2400" dirty="0" err="1">
                <a:solidFill>
                  <a:srgbClr val="7030A0"/>
                </a:solidFill>
                <a:latin typeface="Arial" panose="020B0604020202020204" pitchFamily="34" charset="0"/>
                <a:cs typeface="Arial" panose="020B0604020202020204" pitchFamily="34" charset="0"/>
              </a:rPr>
              <a:t>ngắn</a:t>
            </a:r>
            <a:endParaRPr lang="en-US" sz="24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01797"/>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9"/>
                                        </p:tgtEl>
                                        <p:attrNameLst>
                                          <p:attrName>style.color</p:attrName>
                                        </p:attrNameLst>
                                      </p:cBhvr>
                                      <p:to>
                                        <p:clrVal>
                                          <a:srgbClr val="FF3300"/>
                                        </p:clrVal>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593235"/>
            <a:ext cx="10606123" cy="2819567"/>
          </a:xfrm>
          <a:prstGeom prst="roundRect">
            <a:avLst/>
          </a:prstGeom>
          <a:solidFill>
            <a:schemeClr val="accent6">
              <a:lumMod val="20000"/>
              <a:lumOff val="80000"/>
            </a:schemeClr>
          </a:solidFill>
          <a:ln w="28575">
            <a:noFill/>
            <a:prstDash val="sysDash"/>
          </a:ln>
        </p:spPr>
        <p:txBody>
          <a:bodyPr wrap="square">
            <a:spAutoFit/>
          </a:bodyPr>
          <a:lstStyle/>
          <a:p>
            <a:pPr algn="just">
              <a:lnSpc>
                <a:spcPct val="114000"/>
              </a:lnSpc>
              <a:buNone/>
            </a:pPr>
            <a:r>
              <a:rPr lang="en-US" sz="2800" dirty="0">
                <a:solidFill>
                  <a:schemeClr val="accent6">
                    <a:lumMod val="50000"/>
                  </a:schemeClr>
                </a:solidFill>
                <a:latin typeface="Nunito Black" pitchFamily="2"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487906"/>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47787"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746978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874008" y="1487906"/>
            <a:ext cx="10606123" cy="2179320"/>
          </a:xfrm>
          <a:prstGeom prst="roundRect">
            <a:avLst/>
          </a:prstGeom>
          <a:solidFill>
            <a:schemeClr val="accent6">
              <a:lumMod val="20000"/>
              <a:lumOff val="80000"/>
            </a:schemeClr>
          </a:solidFill>
          <a:ln w="28575">
            <a:noFill/>
            <a:prstDash val="sysDash"/>
          </a:ln>
        </p:spPr>
        <p:txBody>
          <a:bodyPr wrap="square">
            <a:spAutoFit/>
          </a:bodyPr>
          <a:lstStyle/>
          <a:p>
            <a:pPr lvl="0" algn="just">
              <a:spcAft>
                <a:spcPts val="600"/>
              </a:spcAft>
              <a:defRPr/>
            </a:pPr>
            <a:r>
              <a:rPr lang="en-US" sz="2800" dirty="0">
                <a:solidFill>
                  <a:schemeClr val="accent6">
                    <a:lumMod val="50000"/>
                  </a:schemeClr>
                </a:solidFill>
                <a:latin typeface="Nunito Black" pitchFamily="2" charset="0"/>
              </a:rPr>
              <a:t>     </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Mấy hôm sau, sáng Chủ nhật, mẹ bảo tôi:</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 Cô-li-a này! Hôm nay con giặt áo sơ mi và quần áo lót đi nhé!</a:t>
            </a:r>
          </a:p>
          <a:p>
            <a:pPr lvl="0" algn="just">
              <a:spcAft>
                <a:spcPts val="600"/>
              </a:spcAft>
              <a:defRPr/>
            </a:pPr>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Tôi tròn xoe mắt. Nhưng rồi tôi vui vẻ nhận lời, vì đó là việc làm mà tôi đã nói trong bài tập làm văn.</a:t>
            </a:r>
            <a:endParaRPr lang="en-US" sz="2800" dirty="0">
              <a:solidFill>
                <a:srgbClr val="002060"/>
              </a:solidFill>
              <a:latin typeface="Arial" panose="020B0604020202020204" pitchFamily="34" charset="0"/>
              <a:cs typeface="Arial" panose="020B0604020202020204" pitchFamily="34" charset="0"/>
            </a:endParaRPr>
          </a:p>
        </p:txBody>
      </p:sp>
      <p:grpSp>
        <p:nvGrpSpPr>
          <p:cNvPr id="10" name="Group 9"/>
          <p:cNvGrpSpPr/>
          <p:nvPr/>
        </p:nvGrpSpPr>
        <p:grpSpPr>
          <a:xfrm>
            <a:off x="685800" y="1382577"/>
            <a:ext cx="914801" cy="584333"/>
            <a:chOff x="104615" y="807451"/>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397437" y="853301"/>
              <a:ext cx="355245"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1" name="TextBox 20">
            <a:extLst>
              <a:ext uri="{FF2B5EF4-FFF2-40B4-BE49-F238E27FC236}">
                <a16:creationId xmlns:a16="http://schemas.microsoft.com/office/drawing/2014/main" id="{874923DD-2CD3-2D7E-2162-E433FE8F2CFE}"/>
              </a:ext>
            </a:extLst>
          </p:cNvPr>
          <p:cNvSpPr txBox="1"/>
          <p:nvPr/>
        </p:nvSpPr>
        <p:spPr>
          <a:xfrm>
            <a:off x="4046214" y="572214"/>
            <a:ext cx="3446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Nunito Black" pitchFamily="2" charset="0"/>
                <a:cs typeface="Baloo 2 SemiBold" pitchFamily="2" charset="0"/>
              </a:rPr>
              <a:t>Luyện</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đọc</a:t>
            </a:r>
            <a:r>
              <a:rPr lang="en-US" sz="3200" b="1" dirty="0">
                <a:solidFill>
                  <a:srgbClr val="008000"/>
                </a:solidFill>
                <a:latin typeface="Nunito Black" pitchFamily="2" charset="0"/>
                <a:cs typeface="Baloo 2 SemiBold" pitchFamily="2" charset="0"/>
              </a:rPr>
              <a:t> </a:t>
            </a:r>
            <a:r>
              <a:rPr lang="en-US" sz="3200" b="1" dirty="0" err="1">
                <a:solidFill>
                  <a:srgbClr val="008000"/>
                </a:solidFill>
                <a:latin typeface="Nunito Black" pitchFamily="2" charset="0"/>
                <a:cs typeface="Baloo 2 SemiBold" pitchFamily="2" charset="0"/>
              </a:rPr>
              <a:t>đoạn</a:t>
            </a:r>
            <a:endParaRPr lang="en-US" sz="3200" b="1" dirty="0">
              <a:solidFill>
                <a:srgbClr val="008000"/>
              </a:solidFill>
              <a:latin typeface="Nunito Black" pitchFamily="2" charset="0"/>
              <a:cs typeface="Baloo 2 SemiBold" pitchFamily="2" charset="0"/>
            </a:endParaRPr>
          </a:p>
        </p:txBody>
      </p:sp>
      <p:sp>
        <p:nvSpPr>
          <p:cNvPr id="2" name="Rectangle 1">
            <a:extLst>
              <a:ext uri="{FF2B5EF4-FFF2-40B4-BE49-F238E27FC236}">
                <a16:creationId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DB24986-4416-6B23-61B6-8649A40D56EF}"/>
              </a:ext>
            </a:extLst>
          </p:cNvPr>
          <p:cNvPicPr>
            <a:picLocks noChangeAspect="1"/>
          </p:cNvPicPr>
          <p:nvPr/>
        </p:nvPicPr>
        <p:blipFill rotWithShape="1">
          <a:blip r:embed="rId6"/>
          <a:srcRect t="26956" b="27971"/>
          <a:stretch/>
        </p:blipFill>
        <p:spPr>
          <a:xfrm>
            <a:off x="2334638" y="3772555"/>
            <a:ext cx="6570974" cy="2505876"/>
          </a:xfrm>
          <a:prstGeom prst="rect">
            <a:avLst/>
          </a:prstGeom>
        </p:spPr>
      </p:pic>
    </p:spTree>
    <p:extLst>
      <p:ext uri="{BB962C8B-B14F-4D97-AF65-F5344CB8AC3E}">
        <p14:creationId xmlns:p14="http://schemas.microsoft.com/office/powerpoint/2010/main" val="153213858"/>
      </p:ext>
    </p:extLst>
  </p:cSld>
  <p:clrMapOvr>
    <a:overrideClrMapping bg1="lt1" tx1="dk1" bg2="lt2" tx2="dk2" accent1="accent1" accent2="accent2" accent3="accent3" accent4="accent4" accent5="accent5" accent6="accent6" hlink="hlink" folHlink="folHlink"/>
  </p:clrMapOvr>
  <p:transition spd="slow">
    <p:comb/>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311527" y="412872"/>
            <a:ext cx="11340929" cy="4198040"/>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
        <p:nvSpPr>
          <p:cNvPr id="31" name="Rounded Rectangle 26">
            <a:extLst>
              <a:ext uri="{FF2B5EF4-FFF2-40B4-BE49-F238E27FC236}">
                <a16:creationId xmlns:a16="http://schemas.microsoft.com/office/drawing/2014/main" id="{D4EF7C00-844B-45A1-A4FA-7B0F38AABF55}"/>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Luyện</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dài</a:t>
            </a:r>
            <a:endPar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0" name="Rectangle 39">
            <a:extLst>
              <a:ext uri="{FF2B5EF4-FFF2-40B4-BE49-F238E27FC236}">
                <a16:creationId xmlns:a16="http://schemas.microsoft.com/office/drawing/2014/main" id="{CBB1E51F-5C78-4519-ABD0-036FA6AD093A}"/>
              </a:ext>
            </a:extLst>
          </p:cNvPr>
          <p:cNvSpPr/>
          <p:nvPr/>
        </p:nvSpPr>
        <p:spPr>
          <a:xfrm>
            <a:off x="888308" y="1737796"/>
            <a:ext cx="10325990" cy="1754326"/>
          </a:xfrm>
          <a:prstGeom prst="rect">
            <a:avLst/>
          </a:prstGeom>
        </p:spPr>
        <p:txBody>
          <a:bodyPr wrap="square">
            <a:spAutoFit/>
          </a:bodyPr>
          <a:lstStyle/>
          <a:p>
            <a:pPr marL="44450" lvl="0" algn="just">
              <a:lnSpc>
                <a:spcPct val="150000"/>
              </a:lnSpc>
              <a:defRPr/>
            </a:pP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 rồi tôi vui vẻ nhận lời, vì đó là việc làm mà tôi đã nói trong bài tập làm văn.</a:t>
            </a:r>
          </a:p>
        </p:txBody>
      </p:sp>
      <p:cxnSp>
        <p:nvCxnSpPr>
          <p:cNvPr id="48" name="Straight Connector 47">
            <a:extLst>
              <a:ext uri="{FF2B5EF4-FFF2-40B4-BE49-F238E27FC236}">
                <a16:creationId xmlns:a16="http://schemas.microsoft.com/office/drawing/2014/main" id="{19091E85-D49B-455D-A508-AFB12CDFC036}"/>
              </a:ext>
            </a:extLst>
          </p:cNvPr>
          <p:cNvCxnSpPr>
            <a:cxnSpLocks/>
          </p:cNvCxnSpPr>
          <p:nvPr/>
        </p:nvCxnSpPr>
        <p:spPr>
          <a:xfrm flipH="1">
            <a:off x="11157978" y="1955560"/>
            <a:ext cx="190466" cy="5563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BF50A26-98E3-49CB-9B62-4DB26B600F00}"/>
              </a:ext>
            </a:extLst>
          </p:cNvPr>
          <p:cNvGrpSpPr/>
          <p:nvPr/>
        </p:nvGrpSpPr>
        <p:grpSpPr>
          <a:xfrm>
            <a:off x="8166395" y="2646796"/>
            <a:ext cx="285083" cy="597009"/>
            <a:chOff x="8450520" y="2615893"/>
            <a:chExt cx="278585" cy="820844"/>
          </a:xfrm>
        </p:grpSpPr>
        <p:cxnSp>
          <p:nvCxnSpPr>
            <p:cNvPr id="50" name="Straight Connector 49">
              <a:extLst>
                <a:ext uri="{FF2B5EF4-FFF2-40B4-BE49-F238E27FC236}">
                  <a16:creationId xmlns:a16="http://schemas.microsoft.com/office/drawing/2014/main" id="{8336DF80-107E-40AF-869E-BAC1DFAF4536}"/>
                </a:ext>
              </a:extLst>
            </p:cNvPr>
            <p:cNvCxnSpPr>
              <a:cxnSpLocks/>
            </p:cNvCxnSpPr>
            <p:nvPr/>
          </p:nvCxnSpPr>
          <p:spPr>
            <a:xfrm flipH="1">
              <a:off x="8450520" y="2615893"/>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8C7840-63DB-4975-850F-858BDC5D8E0A}"/>
                </a:ext>
              </a:extLst>
            </p:cNvPr>
            <p:cNvCxnSpPr>
              <a:cxnSpLocks/>
            </p:cNvCxnSpPr>
            <p:nvPr/>
          </p:nvCxnSpPr>
          <p:spPr>
            <a:xfrm flipH="1">
              <a:off x="8538638" y="263772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51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srgbClr val="C08FBB"/>
                </a:solidFill>
                <a:latin typeface="Calibri"/>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264994" y="663230"/>
            <a:ext cx="4803522" cy="748989"/>
            <a:chOff x="1013021" y="141769"/>
            <a:chExt cx="2921096"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13021" y="141769"/>
              <a:ext cx="2880723" cy="503813"/>
            </a:xfrm>
            <a:prstGeom prst="rect">
              <a:avLst/>
            </a:prstGeom>
          </p:spPr>
          <p:txBody>
            <a:bodyPr wrap="square">
              <a:spAutoFit/>
            </a:bodyPr>
            <a:lstStyle/>
            <a:p>
              <a:pPr algn="ctr" defTabSz="1219170" fontAlgn="base">
                <a:spcBef>
                  <a:spcPct val="0"/>
                </a:spcBef>
                <a:spcAft>
                  <a:spcPct val="0"/>
                </a:spcAft>
                <a:defRPr/>
              </a:pP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Luyện</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đọc</a:t>
              </a:r>
              <a:r>
                <a:rPr lang="en-US" sz="4267" b="1" dirty="0">
                  <a:solidFill>
                    <a:prstClr val="black"/>
                  </a:solidFill>
                  <a:latin typeface="Calibri" panose="020F0502020204030204" pitchFamily="34" charset="0"/>
                  <a:ea typeface="宋体" pitchFamily="2" charset="-122"/>
                  <a:cs typeface="Calibri" panose="020F0502020204030204" pitchFamily="34" charset="0"/>
                  <a:sym typeface="Arial"/>
                </a:rPr>
                <a:t> </a:t>
              </a:r>
              <a:r>
                <a:rPr lang="en-US" sz="4267" b="1" dirty="0" err="1">
                  <a:solidFill>
                    <a:prstClr val="black"/>
                  </a:solidFill>
                  <a:latin typeface="Calibri" panose="020F0502020204030204" pitchFamily="34" charset="0"/>
                  <a:ea typeface="宋体" pitchFamily="2" charset="-122"/>
                  <a:cs typeface="Calibri" panose="020F0502020204030204" pitchFamily="34" charset="0"/>
                  <a:sym typeface="Arial"/>
                </a:rPr>
                <a:t>nhóm</a:t>
              </a:r>
              <a:endParaRPr lang="en-US" sz="4267" b="1" dirty="0">
                <a:solidFill>
                  <a:prstClr val="black"/>
                </a:solidFill>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602604" y="3020064"/>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NỐI TIẾP</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184445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4"/>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5"/>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5"/>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4"/>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6"/>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5"/>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5"/>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33677835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400">
              <a:solidFill>
                <a:srgbClr val="000000"/>
              </a:solidFill>
              <a:latin typeface="Arial" pitchFamily="34" charset="0"/>
              <a:ea typeface="宋体" pitchFamily="2" charset="-122"/>
            </a:endParaRPr>
          </a:p>
        </p:txBody>
      </p:sp>
      <p:pic>
        <p:nvPicPr>
          <p:cNvPr id="52" name="图片 4">
            <a:extLst>
              <a:ext uri="{FF2B5EF4-FFF2-40B4-BE49-F238E27FC236}">
                <a16:creationId xmlns:a16="http://schemas.microsoft.com/office/drawing/2014/main" id="{03DB5488-CA91-4134-BD91-CE02038CC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535" y="7317"/>
            <a:ext cx="11093804" cy="216512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id="{978DF266-E5C7-4DF7-A1E6-929C5E3513E7}"/>
              </a:ext>
            </a:extLst>
          </p:cNvPr>
          <p:cNvPicPr>
            <a:picLocks noChangeAspect="1"/>
          </p:cNvPicPr>
          <p:nvPr/>
        </p:nvPicPr>
        <p:blipFill>
          <a:blip r:embed="rId3"/>
          <a:stretch>
            <a:fillRect/>
          </a:stretch>
        </p:blipFill>
        <p:spPr>
          <a:xfrm>
            <a:off x="236197" y="2354389"/>
            <a:ext cx="4304995" cy="4304995"/>
          </a:xfrm>
          <a:prstGeom prst="rect">
            <a:avLst/>
          </a:prstGeom>
        </p:spPr>
      </p:pic>
      <p:grpSp>
        <p:nvGrpSpPr>
          <p:cNvPr id="7" name="Group 6">
            <a:extLst>
              <a:ext uri="{FF2B5EF4-FFF2-40B4-BE49-F238E27FC236}">
                <a16:creationId xmlns:a16="http://schemas.microsoft.com/office/drawing/2014/main" id="{765E3C3A-CAEA-4848-8B0E-A21843191D2F}"/>
              </a:ext>
            </a:extLst>
          </p:cNvPr>
          <p:cNvGrpSpPr/>
          <p:nvPr/>
        </p:nvGrpSpPr>
        <p:grpSpPr>
          <a:xfrm>
            <a:off x="3341274" y="198616"/>
            <a:ext cx="8212549" cy="3995859"/>
            <a:chOff x="2505956" y="385728"/>
            <a:chExt cx="4648078" cy="2760128"/>
          </a:xfrm>
        </p:grpSpPr>
        <p:pic>
          <p:nvPicPr>
            <p:cNvPr id="2" name="图片 2">
              <a:extLst>
                <a:ext uri="{FF2B5EF4-FFF2-40B4-BE49-F238E27FC236}">
                  <a16:creationId xmlns:a16="http://schemas.microsoft.com/office/drawing/2014/main" id="{146F4BD0-077C-4D1B-9CCF-7C8445B5D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5956" y="385728"/>
              <a:ext cx="4648078" cy="2760128"/>
            </a:xfrm>
            <a:prstGeom prst="rect">
              <a:avLst/>
            </a:prstGeom>
          </p:spPr>
        </p:pic>
        <p:pic>
          <p:nvPicPr>
            <p:cNvPr id="3" name="Picture 2">
              <a:extLst>
                <a:ext uri="{FF2B5EF4-FFF2-40B4-BE49-F238E27FC236}">
                  <a16:creationId xmlns:a16="http://schemas.microsoft.com/office/drawing/2014/main" id="{D6BEE422-BDB7-4526-8641-B9BF6BE65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7836" y="777404"/>
              <a:ext cx="3256236" cy="761072"/>
            </a:xfrm>
            <a:prstGeom prst="rect">
              <a:avLst/>
            </a:prstGeom>
          </p:spPr>
        </p:pic>
        <p:sp>
          <p:nvSpPr>
            <p:cNvPr id="6" name="TextBox 5">
              <a:extLst>
                <a:ext uri="{FF2B5EF4-FFF2-40B4-BE49-F238E27FC236}">
                  <a16:creationId xmlns:a16="http://schemas.microsoft.com/office/drawing/2014/main" id="{4B27E670-4A37-48ED-B3E7-4941A849D2DC}"/>
                </a:ext>
              </a:extLst>
            </p:cNvPr>
            <p:cNvSpPr txBox="1"/>
            <p:nvPr/>
          </p:nvSpPr>
          <p:spPr>
            <a:xfrm>
              <a:off x="3073630" y="1507460"/>
              <a:ext cx="3451592" cy="992579"/>
            </a:xfrm>
            <a:prstGeom prst="rect">
              <a:avLst/>
            </a:prstGeom>
            <a:noFill/>
          </p:spPr>
          <p:txBody>
            <a:bodyPr wrap="square" rtlCol="0">
              <a:spAutoFit/>
            </a:bodyPr>
            <a:lstStyle/>
            <a:p>
              <a:pPr algn="ctr" defTabSz="1219170" fontAlgn="base">
                <a:spcBef>
                  <a:spcPct val="0"/>
                </a:spcBef>
                <a:spcAft>
                  <a:spcPct val="0"/>
                </a:spcAft>
              </a:pPr>
              <a:r>
                <a:rPr lang="vi-VN" sz="4000" b="0" i="0" dirty="0">
                  <a:solidFill>
                    <a:srgbClr val="000000"/>
                  </a:solidFill>
                  <a:effectLst/>
                  <a:latin typeface="+mj-lt"/>
                </a:rPr>
                <a:t>Em thích đề văn nào dưới đây? Vì sao?</a:t>
              </a:r>
              <a:endParaRPr lang="en-US" sz="3733" dirty="0">
                <a:solidFill>
                  <a:srgbClr val="000000"/>
                </a:solidFill>
                <a:latin typeface="+mj-lt"/>
                <a:ea typeface="宋体" pitchFamily="2" charset="-122"/>
                <a:cs typeface="Calibri" panose="020F0502020204030204" pitchFamily="34" charset="0"/>
              </a:endParaRPr>
            </a:p>
          </p:txBody>
        </p:sp>
      </p:grpSp>
      <p:grpSp>
        <p:nvGrpSpPr>
          <p:cNvPr id="13" name="Group 12">
            <a:extLst>
              <a:ext uri="{FF2B5EF4-FFF2-40B4-BE49-F238E27FC236}">
                <a16:creationId xmlns:a16="http://schemas.microsoft.com/office/drawing/2014/main" id="{EA8A7581-3B48-48D1-AE31-E18D662E22FE}"/>
              </a:ext>
            </a:extLst>
          </p:cNvPr>
          <p:cNvGrpSpPr/>
          <p:nvPr/>
        </p:nvGrpSpPr>
        <p:grpSpPr>
          <a:xfrm>
            <a:off x="3829049" y="4285391"/>
            <a:ext cx="7724775" cy="643093"/>
            <a:chOff x="1079860" y="206467"/>
            <a:chExt cx="2880723" cy="432581"/>
          </a:xfrm>
        </p:grpSpPr>
        <p:sp>
          <p:nvSpPr>
            <p:cNvPr id="14" name="Rectangle: Rounded Corners 43">
              <a:extLst>
                <a:ext uri="{FF2B5EF4-FFF2-40B4-BE49-F238E27FC236}">
                  <a16:creationId xmlns:a16="http://schemas.microsoft.com/office/drawing/2014/main" id="{BEBCD011-FD63-42AA-9DF6-7BCF5C3F6B3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5" name="Rectangle 14">
              <a:extLst>
                <a:ext uri="{FF2B5EF4-FFF2-40B4-BE49-F238E27FC236}">
                  <a16:creationId xmlns:a16="http://schemas.microsoft.com/office/drawing/2014/main" id="{1C503969-80C5-40C6-97A6-B4A86E419B2A}"/>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1.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về</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em</a:t>
              </a:r>
              <a:r>
                <a:rPr lang="en-US" sz="3200" b="0" i="0" dirty="0">
                  <a:solidFill>
                    <a:srgbClr val="002060"/>
                  </a:solidFill>
                  <a:effectLst/>
                  <a:latin typeface="+mj-lt"/>
                </a:rPr>
                <a:t> </a:t>
              </a:r>
              <a:r>
                <a:rPr lang="en-US" sz="3200" b="0" i="0" dirty="0" err="1">
                  <a:solidFill>
                    <a:srgbClr val="002060"/>
                  </a:solidFill>
                  <a:effectLst/>
                  <a:latin typeface="+mj-lt"/>
                </a:rPr>
                <a:t>từng</a:t>
              </a:r>
              <a:r>
                <a:rPr lang="en-US" sz="3200" b="0" i="0" dirty="0">
                  <a:solidFill>
                    <a:srgbClr val="002060"/>
                  </a:solidFill>
                  <a:effectLst/>
                  <a:latin typeface="+mj-lt"/>
                </a:rPr>
                <a:t> </a:t>
              </a:r>
              <a:r>
                <a:rPr lang="en-US" sz="3200" b="0" i="0" dirty="0" err="1">
                  <a:solidFill>
                    <a:srgbClr val="002060"/>
                  </a:solidFill>
                  <a:effectLst/>
                  <a:latin typeface="+mj-lt"/>
                </a:rPr>
                <a:t>làm</a:t>
              </a:r>
              <a:r>
                <a:rPr lang="en-US" sz="3200" b="0" i="0" dirty="0">
                  <a:solidFill>
                    <a:srgbClr val="002060"/>
                  </a:solidFill>
                  <a:effectLst/>
                  <a:latin typeface="+mj-lt"/>
                </a:rPr>
                <a:t> ở </a:t>
              </a:r>
              <a:r>
                <a:rPr lang="en-US" sz="3200" b="0" i="0" dirty="0" err="1">
                  <a:solidFill>
                    <a:srgbClr val="002060"/>
                  </a:solidFill>
                  <a:effectLst/>
                  <a:latin typeface="+mj-lt"/>
                </a:rPr>
                <a:t>nhà</a:t>
              </a:r>
              <a:endParaRPr lang="en-US" sz="3200" b="1" dirty="0">
                <a:solidFill>
                  <a:srgbClr val="002060"/>
                </a:solidFill>
                <a:latin typeface="+mj-lt"/>
                <a:ea typeface="宋体" pitchFamily="2" charset="-122"/>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6B78D737-50EA-48B7-BF19-9A9FBE61627B}"/>
              </a:ext>
            </a:extLst>
          </p:cNvPr>
          <p:cNvGrpSpPr/>
          <p:nvPr/>
        </p:nvGrpSpPr>
        <p:grpSpPr>
          <a:xfrm>
            <a:off x="3867149" y="5368571"/>
            <a:ext cx="7724775" cy="643093"/>
            <a:chOff x="1079860" y="206467"/>
            <a:chExt cx="2880723" cy="432581"/>
          </a:xfrm>
        </p:grpSpPr>
        <p:sp>
          <p:nvSpPr>
            <p:cNvPr id="17" name="Rectangle: Rounded Corners 43">
              <a:extLst>
                <a:ext uri="{FF2B5EF4-FFF2-40B4-BE49-F238E27FC236}">
                  <a16:creationId xmlns:a16="http://schemas.microsoft.com/office/drawing/2014/main" id="{04749D19-00C0-4B15-BD6A-53D1ABA9A96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defRPr/>
              </a:pPr>
              <a:endParaRPr lang="en-US" sz="2400" kern="0">
                <a:solidFill>
                  <a:prstClr val="white"/>
                </a:solidFill>
                <a:latin typeface="Calibri" panose="020F0502020204030204" pitchFamily="34" charset="0"/>
                <a:ea typeface="宋体" pitchFamily="2" charset="-122"/>
                <a:cs typeface="Calibri" panose="020F0502020204030204" pitchFamily="34" charset="0"/>
              </a:endParaRPr>
            </a:p>
          </p:txBody>
        </p:sp>
        <p:sp>
          <p:nvSpPr>
            <p:cNvPr id="18" name="Rectangle 17">
              <a:extLst>
                <a:ext uri="{FF2B5EF4-FFF2-40B4-BE49-F238E27FC236}">
                  <a16:creationId xmlns:a16="http://schemas.microsoft.com/office/drawing/2014/main" id="{D43E6B16-B2D6-44AE-A98A-FD0995C1CA32}"/>
                </a:ext>
              </a:extLst>
            </p:cNvPr>
            <p:cNvSpPr/>
            <p:nvPr/>
          </p:nvSpPr>
          <p:spPr>
            <a:xfrm>
              <a:off x="1079860" y="219606"/>
              <a:ext cx="2880723" cy="393353"/>
            </a:xfrm>
            <a:prstGeom prst="rect">
              <a:avLst/>
            </a:prstGeom>
          </p:spPr>
          <p:txBody>
            <a:bodyPr wrap="square">
              <a:spAutoFit/>
            </a:bodyPr>
            <a:lstStyle/>
            <a:p>
              <a:pPr algn="ctr" defTabSz="1219170" fontAlgn="base">
                <a:spcBef>
                  <a:spcPct val="0"/>
                </a:spcBef>
                <a:spcAft>
                  <a:spcPct val="0"/>
                </a:spcAft>
                <a:defRPr/>
              </a:pPr>
              <a:r>
                <a:rPr lang="en-US" sz="3200" b="0" i="0" dirty="0">
                  <a:solidFill>
                    <a:srgbClr val="002060"/>
                  </a:solidFill>
                  <a:effectLst/>
                  <a:latin typeface="+mj-lt"/>
                </a:rPr>
                <a:t>2. </a:t>
              </a:r>
              <a:r>
                <a:rPr lang="en-US" sz="3200" b="0" i="0" dirty="0" err="1">
                  <a:solidFill>
                    <a:srgbClr val="002060"/>
                  </a:solidFill>
                  <a:effectLst/>
                  <a:latin typeface="+mj-lt"/>
                </a:rPr>
                <a:t>Kể</a:t>
              </a:r>
              <a:r>
                <a:rPr lang="en-US" sz="3200" b="0" i="0" dirty="0">
                  <a:solidFill>
                    <a:srgbClr val="002060"/>
                  </a:solidFill>
                  <a:effectLst/>
                  <a:latin typeface="+mj-lt"/>
                </a:rPr>
                <a:t> </a:t>
              </a:r>
              <a:r>
                <a:rPr lang="en-US" sz="3200" b="0" i="0" dirty="0" err="1">
                  <a:solidFill>
                    <a:srgbClr val="002060"/>
                  </a:solidFill>
                  <a:effectLst/>
                  <a:latin typeface="+mj-lt"/>
                </a:rPr>
                <a:t>một</a:t>
              </a:r>
              <a:r>
                <a:rPr lang="en-US" sz="3200" b="0" i="0" dirty="0">
                  <a:solidFill>
                    <a:srgbClr val="002060"/>
                  </a:solidFill>
                  <a:effectLst/>
                  <a:latin typeface="+mj-lt"/>
                </a:rPr>
                <a:t> </a:t>
              </a:r>
              <a:r>
                <a:rPr lang="en-US" sz="3200" b="0" i="0" dirty="0" err="1">
                  <a:solidFill>
                    <a:srgbClr val="002060"/>
                  </a:solidFill>
                  <a:effectLst/>
                  <a:latin typeface="+mj-lt"/>
                </a:rPr>
                <a:t>việc</a:t>
              </a:r>
              <a:r>
                <a:rPr lang="en-US" sz="3200" b="0" i="0" dirty="0">
                  <a:solidFill>
                    <a:srgbClr val="002060"/>
                  </a:solidFill>
                  <a:effectLst/>
                  <a:latin typeface="+mj-lt"/>
                </a:rPr>
                <a:t> </a:t>
              </a:r>
              <a:r>
                <a:rPr lang="en-US" sz="3200" b="0" i="0" dirty="0" err="1">
                  <a:solidFill>
                    <a:srgbClr val="002060"/>
                  </a:solidFill>
                  <a:effectLst/>
                  <a:latin typeface="+mj-lt"/>
                </a:rPr>
                <a:t>theo</a:t>
              </a:r>
              <a:r>
                <a:rPr lang="en-US" sz="3200" b="0" i="0" dirty="0">
                  <a:solidFill>
                    <a:srgbClr val="002060"/>
                  </a:solidFill>
                  <a:effectLst/>
                  <a:latin typeface="+mj-lt"/>
                </a:rPr>
                <a:t> </a:t>
              </a:r>
              <a:r>
                <a:rPr lang="en-US" sz="3200" b="0" i="0" dirty="0" err="1">
                  <a:solidFill>
                    <a:srgbClr val="002060"/>
                  </a:solidFill>
                  <a:effectLst/>
                  <a:latin typeface="+mj-lt"/>
                </a:rPr>
                <a:t>tưởng</a:t>
              </a:r>
              <a:r>
                <a:rPr lang="en-US" sz="3200" b="0" i="0" dirty="0">
                  <a:solidFill>
                    <a:srgbClr val="002060"/>
                  </a:solidFill>
                  <a:effectLst/>
                  <a:latin typeface="+mj-lt"/>
                </a:rPr>
                <a:t> </a:t>
              </a:r>
              <a:r>
                <a:rPr lang="en-US" sz="3200" b="0" i="0" dirty="0" err="1">
                  <a:solidFill>
                    <a:srgbClr val="002060"/>
                  </a:solidFill>
                  <a:effectLst/>
                  <a:latin typeface="+mj-lt"/>
                </a:rPr>
                <a:t>tượng</a:t>
              </a:r>
              <a:r>
                <a:rPr lang="en-US" sz="3200" b="0" i="0" dirty="0">
                  <a:solidFill>
                    <a:srgbClr val="002060"/>
                  </a:solidFill>
                  <a:effectLst/>
                  <a:latin typeface="+mj-lt"/>
                </a:rPr>
                <a:t> </a:t>
              </a:r>
              <a:r>
                <a:rPr lang="en-US" sz="3200" b="0" i="0" dirty="0" err="1">
                  <a:solidFill>
                    <a:srgbClr val="002060"/>
                  </a:solidFill>
                  <a:effectLst/>
                  <a:latin typeface="+mj-lt"/>
                </a:rPr>
                <a:t>của</a:t>
              </a:r>
              <a:r>
                <a:rPr lang="en-US" sz="3200" b="0" i="0" dirty="0">
                  <a:solidFill>
                    <a:srgbClr val="002060"/>
                  </a:solidFill>
                  <a:effectLst/>
                  <a:latin typeface="+mj-lt"/>
                </a:rPr>
                <a:t> </a:t>
              </a:r>
              <a:r>
                <a:rPr lang="en-US" sz="3200" b="0" i="0" dirty="0" err="1">
                  <a:solidFill>
                    <a:srgbClr val="002060"/>
                  </a:solidFill>
                  <a:effectLst/>
                  <a:latin typeface="+mj-lt"/>
                </a:rPr>
                <a:t>em</a:t>
              </a:r>
              <a:endParaRPr lang="en-US" sz="3200" b="1" dirty="0">
                <a:solidFill>
                  <a:srgbClr val="002060"/>
                </a:solidFill>
                <a:latin typeface="+mj-lt"/>
                <a:ea typeface="宋体" pitchFamily="2" charset="-122"/>
                <a:cs typeface="Calibri" panose="020F0502020204030204" pitchFamily="34" charset="0"/>
                <a:sym typeface="Arial"/>
              </a:endParaRPr>
            </a:p>
          </p:txBody>
        </p:sp>
      </p:grpSp>
    </p:spTree>
    <p:extLst>
      <p:ext uri="{BB962C8B-B14F-4D97-AF65-F5344CB8AC3E}">
        <p14:creationId xmlns:p14="http://schemas.microsoft.com/office/powerpoint/2010/main" val="2210684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706219" y="3103069"/>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bg2">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chemeClr val="bg2">
                <a:lumMod val="60000"/>
                <a:lumOff val="40000"/>
              </a:schemeClr>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60176"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02</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52920" y="35711"/>
            <a:ext cx="12191999" cy="6858000"/>
            <a:chOff x="152517" y="0"/>
            <a:chExt cx="8790796"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1306" y="0"/>
              <a:ext cx="1632007" cy="5143500"/>
            </a:xfrm>
            <a:prstGeom prst="rect">
              <a:avLst/>
            </a:prstGeom>
          </p:spPr>
        </p:pic>
      </p:grpSp>
      <p:sp>
        <p:nvSpPr>
          <p:cNvPr id="10" name="TextBox 9">
            <a:extLst>
              <a:ext uri="{FF2B5EF4-FFF2-40B4-BE49-F238E27FC236}">
                <a16:creationId xmlns:a16="http://schemas.microsoft.com/office/drawing/2014/main" id="{7FFC9A5A-0751-768A-94EC-B7D60D5B2CF0}"/>
              </a:ext>
            </a:extLst>
          </p:cNvPr>
          <p:cNvSpPr txBox="1"/>
          <p:nvPr/>
        </p:nvSpPr>
        <p:spPr>
          <a:xfrm>
            <a:off x="3932926" y="3429001"/>
            <a:ext cx="5926028" cy="1107996"/>
          </a:xfrm>
          <a:prstGeom prst="rect">
            <a:avLst/>
          </a:prstGeom>
          <a:noFill/>
        </p:spPr>
        <p:txBody>
          <a:bodyPr wrap="square" rtlCol="0">
            <a:spAutoFit/>
          </a:bodyPr>
          <a:lstStyle/>
          <a:p>
            <a:r>
              <a:rPr lang="en-US" sz="6600" b="1" dirty="0">
                <a:solidFill>
                  <a:srgbClr val="5B1F21"/>
                </a:solidFill>
                <a:effectLst>
                  <a:outerShdw blurRad="38100" dist="38100" dir="2700000" algn="tl">
                    <a:srgbClr val="000000">
                      <a:alpha val="43137"/>
                    </a:srgbClr>
                  </a:outerShdw>
                </a:effectLst>
                <a:latin typeface="#9Slide03 Sofia Pro Soft Bold" panose="020B0000000000000000" pitchFamily="34" charset="0"/>
              </a:rPr>
              <a:t>TÌM HIỂU BÀI</a:t>
            </a:r>
          </a:p>
        </p:txBody>
      </p:sp>
      <p:grpSp>
        <p:nvGrpSpPr>
          <p:cNvPr id="11" name="Group 10">
            <a:extLst>
              <a:ext uri="{FF2B5EF4-FFF2-40B4-BE49-F238E27FC236}">
                <a16:creationId xmlns:a16="http://schemas.microsoft.com/office/drawing/2014/main" id="{270093CD-70F8-4258-84BD-50A037FE0232}"/>
              </a:ext>
            </a:extLst>
          </p:cNvPr>
          <p:cNvGrpSpPr/>
          <p:nvPr/>
        </p:nvGrpSpPr>
        <p:grpSpPr>
          <a:xfrm>
            <a:off x="1104764" y="2094844"/>
            <a:ext cx="8749033" cy="4015142"/>
            <a:chOff x="217756" y="65357"/>
            <a:chExt cx="11838777" cy="6473286"/>
          </a:xfrm>
          <a:noFill/>
        </p:grpSpPr>
        <p:sp>
          <p:nvSpPr>
            <p:cNvPr id="12"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4"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5" name="Oval 14">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6" name="Oval 15">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7" name="Oval 16">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8" name="Oval 17">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19" name="Oval 18">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0" name="Oval 19">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Oval 20">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spTree>
    <p:extLst>
      <p:ext uri="{BB962C8B-B14F-4D97-AF65-F5344CB8AC3E}">
        <p14:creationId xmlns:p14="http://schemas.microsoft.com/office/powerpoint/2010/main" val="477263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
            <a:extLst>
              <a:ext uri="{FF2B5EF4-FFF2-40B4-BE49-F238E27FC236}">
                <a16:creationId xmlns:a16="http://schemas.microsoft.com/office/drawing/2014/main" id="{DF56F263-D43B-4D32-B836-F7AD6CD653CA}"/>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31" name="Rectangle: Rounded Corners 43">
            <a:extLst>
              <a:ext uri="{FF2B5EF4-FFF2-40B4-BE49-F238E27FC236}">
                <a16:creationId xmlns:a16="http://schemas.microsoft.com/office/drawing/2014/main" id="{E2DEFBE1-71D5-463C-96F2-243CAF1955CF}"/>
              </a:ext>
            </a:extLst>
          </p:cNvPr>
          <p:cNvSpPr/>
          <p:nvPr/>
        </p:nvSpPr>
        <p:spPr>
          <a:xfrm>
            <a:off x="1525723" y="3401041"/>
            <a:ext cx="9897716"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Rounded Corners 43">
            <a:extLst>
              <a:ext uri="{FF2B5EF4-FFF2-40B4-BE49-F238E27FC236}">
                <a16:creationId xmlns:a16="http://schemas.microsoft.com/office/drawing/2014/main" id="{1AF7ABA3-1300-40CD-880A-F19AB6C6523E}"/>
              </a:ext>
            </a:extLst>
          </p:cNvPr>
          <p:cNvSpPr/>
          <p:nvPr/>
        </p:nvSpPr>
        <p:spPr>
          <a:xfrm>
            <a:off x="1471959" y="2265642"/>
            <a:ext cx="9948313"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43">
            <a:extLst>
              <a:ext uri="{FF2B5EF4-FFF2-40B4-BE49-F238E27FC236}">
                <a16:creationId xmlns:a16="http://schemas.microsoft.com/office/drawing/2014/main" id="{412583AF-3F85-4235-A155-A592FD8748D2}"/>
              </a:ext>
            </a:extLst>
          </p:cNvPr>
          <p:cNvSpPr/>
          <p:nvPr/>
        </p:nvSpPr>
        <p:spPr>
          <a:xfrm>
            <a:off x="1525724" y="1396227"/>
            <a:ext cx="9948313"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33">
            <a:extLst>
              <a:ext uri="{FF2B5EF4-FFF2-40B4-BE49-F238E27FC236}">
                <a16:creationId xmlns:a16="http://schemas.microsoft.com/office/drawing/2014/main" id="{F8C5B692-59A4-499D-BF35-CB0CF4952DD5}"/>
              </a:ext>
            </a:extLst>
          </p:cNvPr>
          <p:cNvSpPr/>
          <p:nvPr/>
        </p:nvSpPr>
        <p:spPr>
          <a:xfrm>
            <a:off x="4469307" y="207524"/>
            <a:ext cx="3139001"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等线"/>
                <a:ea typeface="inpin heiti" charset="-122"/>
                <a:cs typeface="Calibri" panose="020F0502020204030204" pitchFamily="34" charset="0"/>
              </a:rPr>
              <a:t>Cùng</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tìm</a:t>
            </a:r>
            <a:r>
              <a:rPr lang="en-US" altLang="zh-CN" sz="4000" b="1" kern="0" dirty="0">
                <a:solidFill>
                  <a:srgbClr val="663F0D">
                    <a:lumMod val="50000"/>
                  </a:srgbClr>
                </a:solidFill>
                <a:latin typeface="等线"/>
                <a:ea typeface="inpin heiti" charset="-122"/>
                <a:cs typeface="Calibri" panose="020F0502020204030204" pitchFamily="34" charset="0"/>
              </a:rPr>
              <a:t> </a:t>
            </a:r>
            <a:r>
              <a:rPr lang="en-US" altLang="zh-CN" sz="4000" b="1" kern="0" dirty="0" err="1">
                <a:solidFill>
                  <a:srgbClr val="663F0D">
                    <a:lumMod val="50000"/>
                  </a:srgbClr>
                </a:solidFill>
                <a:latin typeface="等线"/>
                <a:ea typeface="inpin heiti" charset="-122"/>
                <a:cs typeface="Calibri" panose="020F0502020204030204" pitchFamily="34" charset="0"/>
              </a:rPr>
              <a:t>hiểu</a:t>
            </a:r>
            <a:endParaRPr lang="zh-CN" altLang="en-US" sz="4000" b="1" kern="0" dirty="0">
              <a:solidFill>
                <a:srgbClr val="663F0D">
                  <a:lumMod val="50000"/>
                </a:srgbClr>
              </a:solidFill>
              <a:latin typeface="等线"/>
              <a:ea typeface="inpin heiti" charset="-122"/>
              <a:cs typeface="Calibri" panose="020F0502020204030204" pitchFamily="34" charset="0"/>
            </a:endParaRPr>
          </a:p>
        </p:txBody>
      </p:sp>
      <p:sp>
        <p:nvSpPr>
          <p:cNvPr id="35" name="Rectangle 34">
            <a:extLst>
              <a:ext uri="{FF2B5EF4-FFF2-40B4-BE49-F238E27FC236}">
                <a16:creationId xmlns:a16="http://schemas.microsoft.com/office/drawing/2014/main" id="{974C2522-DC6C-479F-9EBA-75DFCE803A99}"/>
              </a:ext>
            </a:extLst>
          </p:cNvPr>
          <p:cNvSpPr/>
          <p:nvPr/>
        </p:nvSpPr>
        <p:spPr>
          <a:xfrm>
            <a:off x="1525723" y="1500022"/>
            <a:ext cx="10916647"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sp>
        <p:nvSpPr>
          <p:cNvPr id="36" name="Rectangle 35">
            <a:extLst>
              <a:ext uri="{FF2B5EF4-FFF2-40B4-BE49-F238E27FC236}">
                <a16:creationId xmlns:a16="http://schemas.microsoft.com/office/drawing/2014/main" id="{B09A6FD4-8554-4B26-88FA-68F8CC429533}"/>
              </a:ext>
            </a:extLst>
          </p:cNvPr>
          <p:cNvSpPr/>
          <p:nvPr/>
        </p:nvSpPr>
        <p:spPr>
          <a:xfrm>
            <a:off x="1687003" y="2404002"/>
            <a:ext cx="10136529" cy="523220"/>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sp>
        <p:nvSpPr>
          <p:cNvPr id="37" name="Rectangle 36">
            <a:extLst>
              <a:ext uri="{FF2B5EF4-FFF2-40B4-BE49-F238E27FC236}">
                <a16:creationId xmlns:a16="http://schemas.microsoft.com/office/drawing/2014/main" id="{579F84E8-EF12-4EE6-BA23-2898EDFB4B58}"/>
              </a:ext>
            </a:extLst>
          </p:cNvPr>
          <p:cNvSpPr/>
          <p:nvPr/>
        </p:nvSpPr>
        <p:spPr>
          <a:xfrm>
            <a:off x="1533884" y="3584066"/>
            <a:ext cx="10770723" cy="523220"/>
          </a:xfrm>
          <a:prstGeom prst="rect">
            <a:avLst/>
          </a:prstGeom>
        </p:spPr>
        <p:txBody>
          <a:bodyPr wrap="square">
            <a:spAutoFit/>
          </a:bodyP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nvGrpSpPr>
          <p:cNvPr id="38" name="Group 37">
            <a:extLst>
              <a:ext uri="{FF2B5EF4-FFF2-40B4-BE49-F238E27FC236}">
                <a16:creationId xmlns:a16="http://schemas.microsoft.com/office/drawing/2014/main" id="{76A0D191-2A83-4162-805C-7AC4CAC85C03}"/>
              </a:ext>
            </a:extLst>
          </p:cNvPr>
          <p:cNvGrpSpPr/>
          <p:nvPr/>
        </p:nvGrpSpPr>
        <p:grpSpPr>
          <a:xfrm>
            <a:off x="1387286" y="4515952"/>
            <a:ext cx="10570252" cy="880597"/>
            <a:chOff x="1526400" y="4536707"/>
            <a:chExt cx="8221971" cy="693635"/>
          </a:xfrm>
        </p:grpSpPr>
        <p:sp>
          <p:nvSpPr>
            <p:cNvPr id="39" name="Rectangle: Rounded Corners 43">
              <a:extLst>
                <a:ext uri="{FF2B5EF4-FFF2-40B4-BE49-F238E27FC236}">
                  <a16:creationId xmlns:a16="http://schemas.microsoft.com/office/drawing/2014/main" id="{535358CE-114B-4631-B243-E9B341496EED}"/>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custGeom>
                      <a:avLst/>
                      <a:gdLst>
                        <a:gd name="connsiteX0" fmla="*/ 0 w 10562414"/>
                        <a:gd name="connsiteY0" fmla="*/ 146769 h 880597"/>
                        <a:gd name="connsiteX1" fmla="*/ 146769 w 10562414"/>
                        <a:gd name="connsiteY1" fmla="*/ 0 h 880597"/>
                        <a:gd name="connsiteX2" fmla="*/ 409196 w 10562414"/>
                        <a:gd name="connsiteY2" fmla="*/ 0 h 880597"/>
                        <a:gd name="connsiteX3" fmla="*/ 877000 w 10562414"/>
                        <a:gd name="connsiteY3" fmla="*/ 0 h 880597"/>
                        <a:gd name="connsiteX4" fmla="*/ 1242116 w 10562414"/>
                        <a:gd name="connsiteY4" fmla="*/ 0 h 880597"/>
                        <a:gd name="connsiteX5" fmla="*/ 1709920 w 10562414"/>
                        <a:gd name="connsiteY5" fmla="*/ 0 h 880597"/>
                        <a:gd name="connsiteX6" fmla="*/ 2075036 w 10562414"/>
                        <a:gd name="connsiteY6" fmla="*/ 0 h 880597"/>
                        <a:gd name="connsiteX7" fmla="*/ 2645529 w 10562414"/>
                        <a:gd name="connsiteY7" fmla="*/ 0 h 880597"/>
                        <a:gd name="connsiteX8" fmla="*/ 3010644 w 10562414"/>
                        <a:gd name="connsiteY8" fmla="*/ 0 h 880597"/>
                        <a:gd name="connsiteX9" fmla="*/ 3478449 w 10562414"/>
                        <a:gd name="connsiteY9" fmla="*/ 0 h 880597"/>
                        <a:gd name="connsiteX10" fmla="*/ 4048942 w 10562414"/>
                        <a:gd name="connsiteY10" fmla="*/ 0 h 880597"/>
                        <a:gd name="connsiteX11" fmla="*/ 4619435 w 10562414"/>
                        <a:gd name="connsiteY11" fmla="*/ 0 h 880597"/>
                        <a:gd name="connsiteX12" fmla="*/ 5395306 w 10562414"/>
                        <a:gd name="connsiteY12" fmla="*/ 0 h 880597"/>
                        <a:gd name="connsiteX13" fmla="*/ 6068487 w 10562414"/>
                        <a:gd name="connsiteY13" fmla="*/ 0 h 880597"/>
                        <a:gd name="connsiteX14" fmla="*/ 6330914 w 10562414"/>
                        <a:gd name="connsiteY14" fmla="*/ 0 h 880597"/>
                        <a:gd name="connsiteX15" fmla="*/ 7106785 w 10562414"/>
                        <a:gd name="connsiteY15" fmla="*/ 0 h 880597"/>
                        <a:gd name="connsiteX16" fmla="*/ 7882656 w 10562414"/>
                        <a:gd name="connsiteY16" fmla="*/ 0 h 880597"/>
                        <a:gd name="connsiteX17" fmla="*/ 8247771 w 10562414"/>
                        <a:gd name="connsiteY17" fmla="*/ 0 h 880597"/>
                        <a:gd name="connsiteX18" fmla="*/ 9023642 w 10562414"/>
                        <a:gd name="connsiteY18" fmla="*/ 0 h 880597"/>
                        <a:gd name="connsiteX19" fmla="*/ 9594135 w 10562414"/>
                        <a:gd name="connsiteY19" fmla="*/ 0 h 880597"/>
                        <a:gd name="connsiteX20" fmla="*/ 9856562 w 10562414"/>
                        <a:gd name="connsiteY20" fmla="*/ 0 h 880597"/>
                        <a:gd name="connsiteX21" fmla="*/ 10415645 w 10562414"/>
                        <a:gd name="connsiteY21" fmla="*/ 0 h 880597"/>
                        <a:gd name="connsiteX22" fmla="*/ 10562414 w 10562414"/>
                        <a:gd name="connsiteY22" fmla="*/ 146769 h 880597"/>
                        <a:gd name="connsiteX23" fmla="*/ 10562414 w 10562414"/>
                        <a:gd name="connsiteY23" fmla="*/ 733828 h 880597"/>
                        <a:gd name="connsiteX24" fmla="*/ 10415645 w 10562414"/>
                        <a:gd name="connsiteY24" fmla="*/ 880597 h 880597"/>
                        <a:gd name="connsiteX25" fmla="*/ 9742463 w 10562414"/>
                        <a:gd name="connsiteY25" fmla="*/ 880597 h 880597"/>
                        <a:gd name="connsiteX26" fmla="*/ 9480036 w 10562414"/>
                        <a:gd name="connsiteY26" fmla="*/ 880597 h 880597"/>
                        <a:gd name="connsiteX27" fmla="*/ 9217609 w 10562414"/>
                        <a:gd name="connsiteY27" fmla="*/ 880597 h 880597"/>
                        <a:gd name="connsiteX28" fmla="*/ 8852494 w 10562414"/>
                        <a:gd name="connsiteY28" fmla="*/ 880597 h 880597"/>
                        <a:gd name="connsiteX29" fmla="*/ 8487378 w 10562414"/>
                        <a:gd name="connsiteY29" fmla="*/ 880597 h 880597"/>
                        <a:gd name="connsiteX30" fmla="*/ 8122263 w 10562414"/>
                        <a:gd name="connsiteY30" fmla="*/ 880597 h 880597"/>
                        <a:gd name="connsiteX31" fmla="*/ 7346392 w 10562414"/>
                        <a:gd name="connsiteY31" fmla="*/ 880597 h 880597"/>
                        <a:gd name="connsiteX32" fmla="*/ 6673210 w 10562414"/>
                        <a:gd name="connsiteY32" fmla="*/ 880597 h 880597"/>
                        <a:gd name="connsiteX33" fmla="*/ 6205406 w 10562414"/>
                        <a:gd name="connsiteY33" fmla="*/ 880597 h 880597"/>
                        <a:gd name="connsiteX34" fmla="*/ 5737601 w 10562414"/>
                        <a:gd name="connsiteY34" fmla="*/ 880597 h 880597"/>
                        <a:gd name="connsiteX35" fmla="*/ 5475175 w 10562414"/>
                        <a:gd name="connsiteY35" fmla="*/ 880597 h 880597"/>
                        <a:gd name="connsiteX36" fmla="*/ 4801993 w 10562414"/>
                        <a:gd name="connsiteY36" fmla="*/ 880597 h 880597"/>
                        <a:gd name="connsiteX37" fmla="*/ 4128811 w 10562414"/>
                        <a:gd name="connsiteY37" fmla="*/ 880597 h 880597"/>
                        <a:gd name="connsiteX38" fmla="*/ 3455629 w 10562414"/>
                        <a:gd name="connsiteY38" fmla="*/ 880597 h 880597"/>
                        <a:gd name="connsiteX39" fmla="*/ 2782447 w 10562414"/>
                        <a:gd name="connsiteY39" fmla="*/ 880597 h 880597"/>
                        <a:gd name="connsiteX40" fmla="*/ 2109265 w 10562414"/>
                        <a:gd name="connsiteY40" fmla="*/ 880597 h 880597"/>
                        <a:gd name="connsiteX41" fmla="*/ 1333395 w 10562414"/>
                        <a:gd name="connsiteY41" fmla="*/ 880597 h 880597"/>
                        <a:gd name="connsiteX42" fmla="*/ 660213 w 10562414"/>
                        <a:gd name="connsiteY42" fmla="*/ 880597 h 880597"/>
                        <a:gd name="connsiteX43" fmla="*/ 146769 w 10562414"/>
                        <a:gd name="connsiteY43" fmla="*/ 880597 h 880597"/>
                        <a:gd name="connsiteX44" fmla="*/ 0 w 10562414"/>
                        <a:gd name="connsiteY44" fmla="*/ 733828 h 880597"/>
                        <a:gd name="connsiteX45" fmla="*/ 0 w 10562414"/>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2414" h="880597" fill="none" extrusionOk="0">
                          <a:moveTo>
                            <a:pt x="0" y="146769"/>
                          </a:moveTo>
                          <a:cubicBezTo>
                            <a:pt x="7785" y="62014"/>
                            <a:pt x="68844" y="17079"/>
                            <a:pt x="146769" y="0"/>
                          </a:cubicBezTo>
                          <a:cubicBezTo>
                            <a:pt x="219189" y="-1830"/>
                            <a:pt x="317773" y="21726"/>
                            <a:pt x="409196" y="0"/>
                          </a:cubicBezTo>
                          <a:cubicBezTo>
                            <a:pt x="500619" y="-21726"/>
                            <a:pt x="723933" y="40182"/>
                            <a:pt x="877000" y="0"/>
                          </a:cubicBezTo>
                          <a:cubicBezTo>
                            <a:pt x="1030067" y="-40182"/>
                            <a:pt x="1112570" y="290"/>
                            <a:pt x="1242116" y="0"/>
                          </a:cubicBezTo>
                          <a:cubicBezTo>
                            <a:pt x="1371662" y="-290"/>
                            <a:pt x="1561699" y="25311"/>
                            <a:pt x="1709920" y="0"/>
                          </a:cubicBezTo>
                          <a:cubicBezTo>
                            <a:pt x="1858141" y="-25311"/>
                            <a:pt x="1895178" y="2725"/>
                            <a:pt x="2075036" y="0"/>
                          </a:cubicBezTo>
                          <a:cubicBezTo>
                            <a:pt x="2254894" y="-2725"/>
                            <a:pt x="2409844" y="54567"/>
                            <a:pt x="2645529" y="0"/>
                          </a:cubicBezTo>
                          <a:cubicBezTo>
                            <a:pt x="2881214" y="-54567"/>
                            <a:pt x="2850308" y="30109"/>
                            <a:pt x="3010644" y="0"/>
                          </a:cubicBezTo>
                          <a:cubicBezTo>
                            <a:pt x="3170980" y="-30109"/>
                            <a:pt x="3328665" y="16823"/>
                            <a:pt x="3478449" y="0"/>
                          </a:cubicBezTo>
                          <a:cubicBezTo>
                            <a:pt x="3628234" y="-16823"/>
                            <a:pt x="3863411" y="58484"/>
                            <a:pt x="4048942" y="0"/>
                          </a:cubicBezTo>
                          <a:cubicBezTo>
                            <a:pt x="4234473" y="-58484"/>
                            <a:pt x="4412993" y="41306"/>
                            <a:pt x="4619435" y="0"/>
                          </a:cubicBezTo>
                          <a:cubicBezTo>
                            <a:pt x="4825877" y="-41306"/>
                            <a:pt x="5160843" y="18619"/>
                            <a:pt x="5395306" y="0"/>
                          </a:cubicBezTo>
                          <a:cubicBezTo>
                            <a:pt x="5629769" y="-18619"/>
                            <a:pt x="5761699" y="51289"/>
                            <a:pt x="6068487" y="0"/>
                          </a:cubicBezTo>
                          <a:cubicBezTo>
                            <a:pt x="6375275" y="-51289"/>
                            <a:pt x="6211451" y="29165"/>
                            <a:pt x="6330914" y="0"/>
                          </a:cubicBezTo>
                          <a:cubicBezTo>
                            <a:pt x="6450377" y="-29165"/>
                            <a:pt x="6827499" y="86100"/>
                            <a:pt x="7106785" y="0"/>
                          </a:cubicBezTo>
                          <a:cubicBezTo>
                            <a:pt x="7386071" y="-86100"/>
                            <a:pt x="7631712" y="58901"/>
                            <a:pt x="7882656" y="0"/>
                          </a:cubicBezTo>
                          <a:cubicBezTo>
                            <a:pt x="8133600" y="-58901"/>
                            <a:pt x="8153461" y="7374"/>
                            <a:pt x="8247771" y="0"/>
                          </a:cubicBezTo>
                          <a:cubicBezTo>
                            <a:pt x="8342081" y="-7374"/>
                            <a:pt x="8808067" y="70035"/>
                            <a:pt x="9023642" y="0"/>
                          </a:cubicBezTo>
                          <a:cubicBezTo>
                            <a:pt x="9239217" y="-70035"/>
                            <a:pt x="9360006" y="49966"/>
                            <a:pt x="9594135" y="0"/>
                          </a:cubicBezTo>
                          <a:cubicBezTo>
                            <a:pt x="9828264" y="-49966"/>
                            <a:pt x="9777865" y="18908"/>
                            <a:pt x="9856562" y="0"/>
                          </a:cubicBezTo>
                          <a:cubicBezTo>
                            <a:pt x="9935259" y="-18908"/>
                            <a:pt x="10200479" y="3967"/>
                            <a:pt x="10415645" y="0"/>
                          </a:cubicBezTo>
                          <a:cubicBezTo>
                            <a:pt x="10488386" y="4366"/>
                            <a:pt x="10559533" y="52264"/>
                            <a:pt x="10562414" y="146769"/>
                          </a:cubicBezTo>
                          <a:cubicBezTo>
                            <a:pt x="10595573" y="435287"/>
                            <a:pt x="10552937" y="486481"/>
                            <a:pt x="10562414" y="733828"/>
                          </a:cubicBezTo>
                          <a:cubicBezTo>
                            <a:pt x="10579217" y="814100"/>
                            <a:pt x="10510656" y="868778"/>
                            <a:pt x="10415645" y="880597"/>
                          </a:cubicBezTo>
                          <a:cubicBezTo>
                            <a:pt x="10171339" y="957764"/>
                            <a:pt x="9913552" y="876186"/>
                            <a:pt x="9742463" y="880597"/>
                          </a:cubicBezTo>
                          <a:cubicBezTo>
                            <a:pt x="9571374" y="885008"/>
                            <a:pt x="9595375" y="879140"/>
                            <a:pt x="9480036" y="880597"/>
                          </a:cubicBezTo>
                          <a:cubicBezTo>
                            <a:pt x="9364697" y="882054"/>
                            <a:pt x="9315824" y="856782"/>
                            <a:pt x="9217609" y="880597"/>
                          </a:cubicBezTo>
                          <a:cubicBezTo>
                            <a:pt x="9119394" y="904412"/>
                            <a:pt x="8972699" y="848699"/>
                            <a:pt x="8852494" y="880597"/>
                          </a:cubicBezTo>
                          <a:cubicBezTo>
                            <a:pt x="8732289" y="912495"/>
                            <a:pt x="8644206" y="840163"/>
                            <a:pt x="8487378" y="880597"/>
                          </a:cubicBezTo>
                          <a:cubicBezTo>
                            <a:pt x="8330550" y="921031"/>
                            <a:pt x="8197171" y="870722"/>
                            <a:pt x="8122263" y="880597"/>
                          </a:cubicBezTo>
                          <a:cubicBezTo>
                            <a:pt x="8047355" y="890472"/>
                            <a:pt x="7686527" y="815849"/>
                            <a:pt x="7346392" y="880597"/>
                          </a:cubicBezTo>
                          <a:cubicBezTo>
                            <a:pt x="7006257" y="945345"/>
                            <a:pt x="6974226" y="855032"/>
                            <a:pt x="6673210" y="880597"/>
                          </a:cubicBezTo>
                          <a:cubicBezTo>
                            <a:pt x="6372194" y="906162"/>
                            <a:pt x="6406551" y="856183"/>
                            <a:pt x="6205406" y="880597"/>
                          </a:cubicBezTo>
                          <a:cubicBezTo>
                            <a:pt x="6004261" y="905011"/>
                            <a:pt x="5894343" y="849054"/>
                            <a:pt x="5737601" y="880597"/>
                          </a:cubicBezTo>
                          <a:cubicBezTo>
                            <a:pt x="5580859" y="912140"/>
                            <a:pt x="5578674" y="856634"/>
                            <a:pt x="5475175" y="880597"/>
                          </a:cubicBezTo>
                          <a:cubicBezTo>
                            <a:pt x="5371676" y="904560"/>
                            <a:pt x="5107425" y="841578"/>
                            <a:pt x="4801993" y="880597"/>
                          </a:cubicBezTo>
                          <a:cubicBezTo>
                            <a:pt x="4496561" y="919616"/>
                            <a:pt x="4370709" y="876070"/>
                            <a:pt x="4128811" y="880597"/>
                          </a:cubicBezTo>
                          <a:cubicBezTo>
                            <a:pt x="3886913" y="885124"/>
                            <a:pt x="3782075" y="824726"/>
                            <a:pt x="3455629" y="880597"/>
                          </a:cubicBezTo>
                          <a:cubicBezTo>
                            <a:pt x="3129183" y="936468"/>
                            <a:pt x="3015185" y="828838"/>
                            <a:pt x="2782447" y="880597"/>
                          </a:cubicBezTo>
                          <a:cubicBezTo>
                            <a:pt x="2549709" y="932356"/>
                            <a:pt x="2260619" y="812588"/>
                            <a:pt x="2109265" y="880597"/>
                          </a:cubicBezTo>
                          <a:cubicBezTo>
                            <a:pt x="1957911" y="948606"/>
                            <a:pt x="1501182" y="854279"/>
                            <a:pt x="1333395" y="880597"/>
                          </a:cubicBezTo>
                          <a:cubicBezTo>
                            <a:pt x="1165608" y="906915"/>
                            <a:pt x="966531" y="871786"/>
                            <a:pt x="660213" y="880597"/>
                          </a:cubicBezTo>
                          <a:cubicBezTo>
                            <a:pt x="353895" y="889408"/>
                            <a:pt x="289690" y="873903"/>
                            <a:pt x="146769" y="880597"/>
                          </a:cubicBezTo>
                          <a:cubicBezTo>
                            <a:pt x="52643" y="894500"/>
                            <a:pt x="-2846" y="815318"/>
                            <a:pt x="0" y="733828"/>
                          </a:cubicBezTo>
                          <a:cubicBezTo>
                            <a:pt x="-34925" y="476544"/>
                            <a:pt x="5116" y="416993"/>
                            <a:pt x="0" y="146769"/>
                          </a:cubicBezTo>
                          <a:close/>
                        </a:path>
                        <a:path w="10562414" h="880597" stroke="0" extrusionOk="0">
                          <a:moveTo>
                            <a:pt x="0" y="146769"/>
                          </a:moveTo>
                          <a:cubicBezTo>
                            <a:pt x="-1893" y="65152"/>
                            <a:pt x="80565" y="11308"/>
                            <a:pt x="146769" y="0"/>
                          </a:cubicBezTo>
                          <a:cubicBezTo>
                            <a:pt x="387521" y="-59896"/>
                            <a:pt x="554466" y="19592"/>
                            <a:pt x="819951" y="0"/>
                          </a:cubicBezTo>
                          <a:cubicBezTo>
                            <a:pt x="1085436" y="-19592"/>
                            <a:pt x="1231430" y="77994"/>
                            <a:pt x="1493133" y="0"/>
                          </a:cubicBezTo>
                          <a:cubicBezTo>
                            <a:pt x="1754836" y="-77994"/>
                            <a:pt x="1934918" y="28727"/>
                            <a:pt x="2166315" y="0"/>
                          </a:cubicBezTo>
                          <a:cubicBezTo>
                            <a:pt x="2397712" y="-28727"/>
                            <a:pt x="2704593" y="68750"/>
                            <a:pt x="2942185" y="0"/>
                          </a:cubicBezTo>
                          <a:cubicBezTo>
                            <a:pt x="3179777" y="-68750"/>
                            <a:pt x="3230706" y="30353"/>
                            <a:pt x="3307301" y="0"/>
                          </a:cubicBezTo>
                          <a:cubicBezTo>
                            <a:pt x="3383896" y="-30353"/>
                            <a:pt x="3647270" y="9422"/>
                            <a:pt x="3877794" y="0"/>
                          </a:cubicBezTo>
                          <a:cubicBezTo>
                            <a:pt x="4108318" y="-9422"/>
                            <a:pt x="4214958" y="8353"/>
                            <a:pt x="4345598" y="0"/>
                          </a:cubicBezTo>
                          <a:cubicBezTo>
                            <a:pt x="4476238" y="-8353"/>
                            <a:pt x="4608204" y="8804"/>
                            <a:pt x="4710714" y="0"/>
                          </a:cubicBezTo>
                          <a:cubicBezTo>
                            <a:pt x="4813224" y="-8804"/>
                            <a:pt x="5054323" y="70624"/>
                            <a:pt x="5383896" y="0"/>
                          </a:cubicBezTo>
                          <a:cubicBezTo>
                            <a:pt x="5713469" y="-70624"/>
                            <a:pt x="5547337" y="8295"/>
                            <a:pt x="5646323" y="0"/>
                          </a:cubicBezTo>
                          <a:cubicBezTo>
                            <a:pt x="5745309" y="-8295"/>
                            <a:pt x="5813289" y="25639"/>
                            <a:pt x="5908749" y="0"/>
                          </a:cubicBezTo>
                          <a:cubicBezTo>
                            <a:pt x="6004209" y="-25639"/>
                            <a:pt x="6252775" y="36777"/>
                            <a:pt x="6581931" y="0"/>
                          </a:cubicBezTo>
                          <a:cubicBezTo>
                            <a:pt x="6911087" y="-36777"/>
                            <a:pt x="6850881" y="5978"/>
                            <a:pt x="6947047" y="0"/>
                          </a:cubicBezTo>
                          <a:cubicBezTo>
                            <a:pt x="7043213" y="-5978"/>
                            <a:pt x="7226736" y="25637"/>
                            <a:pt x="7312162" y="0"/>
                          </a:cubicBezTo>
                          <a:cubicBezTo>
                            <a:pt x="7397589" y="-25637"/>
                            <a:pt x="7876424" y="90623"/>
                            <a:pt x="8088033" y="0"/>
                          </a:cubicBezTo>
                          <a:cubicBezTo>
                            <a:pt x="8299642" y="-90623"/>
                            <a:pt x="8585260" y="20025"/>
                            <a:pt x="8863904" y="0"/>
                          </a:cubicBezTo>
                          <a:cubicBezTo>
                            <a:pt x="9142548" y="-20025"/>
                            <a:pt x="9176148" y="11171"/>
                            <a:pt x="9331708" y="0"/>
                          </a:cubicBezTo>
                          <a:cubicBezTo>
                            <a:pt x="9487268" y="-11171"/>
                            <a:pt x="10115176" y="93082"/>
                            <a:pt x="10415645" y="0"/>
                          </a:cubicBezTo>
                          <a:cubicBezTo>
                            <a:pt x="10517288" y="-10498"/>
                            <a:pt x="10561812" y="55968"/>
                            <a:pt x="10562414" y="146769"/>
                          </a:cubicBezTo>
                          <a:cubicBezTo>
                            <a:pt x="10604834" y="432644"/>
                            <a:pt x="10512716" y="472387"/>
                            <a:pt x="10562414" y="733828"/>
                          </a:cubicBezTo>
                          <a:cubicBezTo>
                            <a:pt x="10556104" y="824989"/>
                            <a:pt x="10504202" y="889904"/>
                            <a:pt x="10415645" y="880597"/>
                          </a:cubicBezTo>
                          <a:cubicBezTo>
                            <a:pt x="10190071" y="892712"/>
                            <a:pt x="10001461" y="855209"/>
                            <a:pt x="9742463" y="880597"/>
                          </a:cubicBezTo>
                          <a:cubicBezTo>
                            <a:pt x="9483465" y="905985"/>
                            <a:pt x="9550324" y="851304"/>
                            <a:pt x="9480036" y="880597"/>
                          </a:cubicBezTo>
                          <a:cubicBezTo>
                            <a:pt x="9409748" y="909890"/>
                            <a:pt x="9286219" y="840588"/>
                            <a:pt x="9114921" y="880597"/>
                          </a:cubicBezTo>
                          <a:cubicBezTo>
                            <a:pt x="8943624" y="920606"/>
                            <a:pt x="8945742" y="874650"/>
                            <a:pt x="8852494" y="880597"/>
                          </a:cubicBezTo>
                          <a:cubicBezTo>
                            <a:pt x="8759246" y="886544"/>
                            <a:pt x="8612611" y="850936"/>
                            <a:pt x="8487378" y="880597"/>
                          </a:cubicBezTo>
                          <a:cubicBezTo>
                            <a:pt x="8362145" y="910258"/>
                            <a:pt x="8012970" y="807295"/>
                            <a:pt x="7814196" y="880597"/>
                          </a:cubicBezTo>
                          <a:cubicBezTo>
                            <a:pt x="7615422" y="953899"/>
                            <a:pt x="7600185" y="862035"/>
                            <a:pt x="7449081" y="880597"/>
                          </a:cubicBezTo>
                          <a:cubicBezTo>
                            <a:pt x="7297978" y="899159"/>
                            <a:pt x="7145220" y="871228"/>
                            <a:pt x="6878588" y="880597"/>
                          </a:cubicBezTo>
                          <a:cubicBezTo>
                            <a:pt x="6611956" y="889966"/>
                            <a:pt x="6513988" y="851347"/>
                            <a:pt x="6410783" y="880597"/>
                          </a:cubicBezTo>
                          <a:cubicBezTo>
                            <a:pt x="6307579" y="909847"/>
                            <a:pt x="6199506" y="862659"/>
                            <a:pt x="6045668" y="880597"/>
                          </a:cubicBezTo>
                          <a:cubicBezTo>
                            <a:pt x="5891830" y="898535"/>
                            <a:pt x="5523169" y="839841"/>
                            <a:pt x="5269797" y="880597"/>
                          </a:cubicBezTo>
                          <a:cubicBezTo>
                            <a:pt x="5016425" y="921353"/>
                            <a:pt x="5057619" y="841790"/>
                            <a:pt x="4904682" y="880597"/>
                          </a:cubicBezTo>
                          <a:cubicBezTo>
                            <a:pt x="4751746" y="919404"/>
                            <a:pt x="4372538" y="810088"/>
                            <a:pt x="4231500" y="880597"/>
                          </a:cubicBezTo>
                          <a:cubicBezTo>
                            <a:pt x="4090462" y="951106"/>
                            <a:pt x="4031743" y="845779"/>
                            <a:pt x="3866384" y="880597"/>
                          </a:cubicBezTo>
                          <a:cubicBezTo>
                            <a:pt x="3701025" y="915415"/>
                            <a:pt x="3584035" y="880197"/>
                            <a:pt x="3501268" y="880597"/>
                          </a:cubicBezTo>
                          <a:cubicBezTo>
                            <a:pt x="3418501" y="880997"/>
                            <a:pt x="3098956" y="797350"/>
                            <a:pt x="2725398" y="880597"/>
                          </a:cubicBezTo>
                          <a:cubicBezTo>
                            <a:pt x="2351840" y="963844"/>
                            <a:pt x="2293965" y="876699"/>
                            <a:pt x="2052216" y="880597"/>
                          </a:cubicBezTo>
                          <a:cubicBezTo>
                            <a:pt x="1810467" y="884495"/>
                            <a:pt x="1897297" y="875078"/>
                            <a:pt x="1789789" y="880597"/>
                          </a:cubicBezTo>
                          <a:cubicBezTo>
                            <a:pt x="1682281" y="886116"/>
                            <a:pt x="1418492" y="873146"/>
                            <a:pt x="1321985" y="880597"/>
                          </a:cubicBezTo>
                          <a:cubicBezTo>
                            <a:pt x="1225478" y="888048"/>
                            <a:pt x="927230" y="844376"/>
                            <a:pt x="648803" y="880597"/>
                          </a:cubicBezTo>
                          <a:cubicBezTo>
                            <a:pt x="370376" y="916818"/>
                            <a:pt x="326464" y="845637"/>
                            <a:pt x="146769" y="880597"/>
                          </a:cubicBezTo>
                          <a:cubicBezTo>
                            <a:pt x="74827" y="888484"/>
                            <a:pt x="5" y="810918"/>
                            <a:pt x="0" y="733828"/>
                          </a:cubicBezTo>
                          <a:cubicBezTo>
                            <a:pt x="-42620" y="570088"/>
                            <a:pt x="64716" y="294313"/>
                            <a:pt x="0" y="146769"/>
                          </a:cubicBezTo>
                          <a:close/>
                        </a:path>
                      </a:pathLst>
                    </a:custGeom>
                    <ask:type>
                      <ask:lineSketchScribble/>
                    </ask:type>
                  </ask:lineSketchStyleProps>
                </a:ext>
              </a:extLst>
            </a:ln>
            <a:effectLst/>
          </p:spPr>
          <p:txBody>
            <a:bodyPr rtlCol="0" anchor="ctr"/>
            <a:lstStyle/>
            <a:p>
              <a:pPr algn="ctr">
                <a:defRPr/>
              </a:pPr>
              <a:endParaRPr lang="en-US" sz="2800" kern="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Rectangle 39">
              <a:extLst>
                <a:ext uri="{FF2B5EF4-FFF2-40B4-BE49-F238E27FC236}">
                  <a16:creationId xmlns:a16="http://schemas.microsoft.com/office/drawing/2014/main" id="{13E15892-A073-46E7-8415-FE13A00AB5BD}"/>
                </a:ext>
              </a:extLst>
            </p:cNvPr>
            <p:cNvSpPr/>
            <p:nvPr/>
          </p:nvSpPr>
          <p:spPr>
            <a:xfrm>
              <a:off x="1526400" y="4646940"/>
              <a:ext cx="8103315" cy="412134"/>
            </a:xfrm>
            <a:prstGeom prst="rect">
              <a:avLst/>
            </a:prstGeom>
          </p:spPr>
          <p:txBody>
            <a:bodyPr wrap="square">
              <a:spAutoFit/>
            </a:bodyPr>
            <a:lstStyle/>
            <a:p>
              <a:pPr>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p>
          </p:txBody>
        </p:sp>
      </p:grpSp>
      <p:pic>
        <p:nvPicPr>
          <p:cNvPr id="41" name="Picture 40">
            <a:extLst>
              <a:ext uri="{FF2B5EF4-FFF2-40B4-BE49-F238E27FC236}">
                <a16:creationId xmlns:a16="http://schemas.microsoft.com/office/drawing/2014/main" id="{9E936CF2-5D09-459D-951D-A25FCA022E8A}"/>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2" name="Picture 41">
            <a:extLst>
              <a:ext uri="{FF2B5EF4-FFF2-40B4-BE49-F238E27FC236}">
                <a16:creationId xmlns:a16="http://schemas.microsoft.com/office/drawing/2014/main" id="{CB0C3F8F-B70D-4EA0-93AF-F97679288284}"/>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3" name="Picture 42">
            <a:extLst>
              <a:ext uri="{FF2B5EF4-FFF2-40B4-BE49-F238E27FC236}">
                <a16:creationId xmlns:a16="http://schemas.microsoft.com/office/drawing/2014/main" id="{600B4EF7-5DA9-4161-8528-4E93BF12DD19}"/>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4" name="Picture 43">
            <a:extLst>
              <a:ext uri="{FF2B5EF4-FFF2-40B4-BE49-F238E27FC236}">
                <a16:creationId xmlns:a16="http://schemas.microsoft.com/office/drawing/2014/main" id="{60FDB850-C8EA-4F30-98AF-1133F23746A5}"/>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45" name="Freeform 197">
            <a:extLst>
              <a:ext uri="{FF2B5EF4-FFF2-40B4-BE49-F238E27FC236}">
                <a16:creationId xmlns:a16="http://schemas.microsoft.com/office/drawing/2014/main" id="{F7A0A665-1171-4BC8-9A6E-E897FC6C1585}"/>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45" descr="Logo&#10;&#10;Description automatically generated">
            <a:extLst>
              <a:ext uri="{FF2B5EF4-FFF2-40B4-BE49-F238E27FC236}">
                <a16:creationId xmlns:a16="http://schemas.microsoft.com/office/drawing/2014/main" id="{BA638512-53C1-42C5-ACAC-57838264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47" name="Group 46">
            <a:extLst>
              <a:ext uri="{FF2B5EF4-FFF2-40B4-BE49-F238E27FC236}">
                <a16:creationId xmlns:a16="http://schemas.microsoft.com/office/drawing/2014/main" id="{0FFA519F-8F41-4E67-AC0D-32177ADFAB12}"/>
              </a:ext>
            </a:extLst>
          </p:cNvPr>
          <p:cNvGrpSpPr/>
          <p:nvPr/>
        </p:nvGrpSpPr>
        <p:grpSpPr>
          <a:xfrm>
            <a:off x="1395024" y="5591210"/>
            <a:ext cx="9813363" cy="858171"/>
            <a:chOff x="1532497" y="4536707"/>
            <a:chExt cx="8215874" cy="693635"/>
          </a:xfrm>
        </p:grpSpPr>
        <p:sp>
          <p:nvSpPr>
            <p:cNvPr id="48" name="Rectangle: Rounded Corners 43">
              <a:extLst>
                <a:ext uri="{FF2B5EF4-FFF2-40B4-BE49-F238E27FC236}">
                  <a16:creationId xmlns:a16="http://schemas.microsoft.com/office/drawing/2014/main" id="{D8F3800E-93F2-49FB-A472-BCA5973997F1}"/>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9815D1C8-E8EA-468E-B5D3-0FCD57D461A0}"/>
                </a:ext>
              </a:extLst>
            </p:cNvPr>
            <p:cNvSpPr/>
            <p:nvPr/>
          </p:nvSpPr>
          <p:spPr>
            <a:xfrm>
              <a:off x="1546146" y="4643710"/>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315494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750" fill="hold"/>
                                        <p:tgtEl>
                                          <p:spTgt spid="45"/>
                                        </p:tgtEl>
                                        <p:attrNameLst>
                                          <p:attrName>ppt_x</p:attrName>
                                        </p:attrNameLst>
                                      </p:cBhvr>
                                      <p:tavLst>
                                        <p:tav tm="0">
                                          <p:val>
                                            <p:strVal val="0-#ppt_w/2"/>
                                          </p:val>
                                        </p:tav>
                                        <p:tav tm="100000">
                                          <p:val>
                                            <p:strVal val="#ppt_x"/>
                                          </p:val>
                                        </p:tav>
                                      </p:tavLst>
                                    </p:anim>
                                    <p:anim calcmode="lin" valueType="num">
                                      <p:cBhvr additive="base">
                                        <p:cTn id="8" dur="75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0-#ppt_w/2"/>
                                          </p:val>
                                        </p:tav>
                                        <p:tav tm="100000">
                                          <p:val>
                                            <p:strVal val="#ppt_x"/>
                                          </p:val>
                                        </p:tav>
                                      </p:tavLst>
                                    </p:anim>
                                    <p:anim calcmode="lin" valueType="num">
                                      <p:cBhvr additive="base">
                                        <p:cTn id="14" dur="5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0-#ppt_w/2"/>
                                          </p:val>
                                        </p:tav>
                                        <p:tav tm="100000">
                                          <p:val>
                                            <p:strVal val="#ppt_x"/>
                                          </p:val>
                                        </p:tav>
                                      </p:tavLst>
                                    </p:anim>
                                    <p:anim calcmode="lin" valueType="num">
                                      <p:cBhvr additive="base">
                                        <p:cTn id="2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0-#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0-#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0-#ppt_w/2"/>
                                          </p:val>
                                        </p:tav>
                                        <p:tav tm="100000">
                                          <p:val>
                                            <p:strVal val="#ppt_x"/>
                                          </p:val>
                                        </p:tav>
                                      </p:tavLst>
                                    </p:anim>
                                    <p:anim calcmode="lin" valueType="num">
                                      <p:cBhvr additive="base">
                                        <p:cTn id="60"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additive="base">
                                        <p:cTn id="69" dur="500" fill="hold"/>
                                        <p:tgtEl>
                                          <p:spTgt spid="47"/>
                                        </p:tgtEl>
                                        <p:attrNameLst>
                                          <p:attrName>ppt_x</p:attrName>
                                        </p:attrNameLst>
                                      </p:cBhvr>
                                      <p:tavLst>
                                        <p:tav tm="0">
                                          <p:val>
                                            <p:strVal val="#ppt_x"/>
                                          </p:val>
                                        </p:tav>
                                        <p:tav tm="100000">
                                          <p:val>
                                            <p:strVal val="#ppt_x"/>
                                          </p:val>
                                        </p:tav>
                                      </p:tavLst>
                                    </p:anim>
                                    <p:anim calcmode="lin" valueType="num">
                                      <p:cBhvr additive="base">
                                        <p:cTn id="7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6" grpId="0"/>
      <p:bldP spid="37" grpId="0"/>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308296" y="2399078"/>
            <a:ext cx="9400104" cy="779700"/>
            <a:chOff x="757840" y="4433135"/>
            <a:chExt cx="8948035"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757840" y="4433135"/>
              <a:ext cx="8948035"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custGeom>
                      <a:avLst/>
                      <a:gdLst>
                        <a:gd name="connsiteX0" fmla="*/ 0 w 9400104"/>
                        <a:gd name="connsiteY0" fmla="*/ 129952 h 779700"/>
                        <a:gd name="connsiteX1" fmla="*/ 150394 w 9400104"/>
                        <a:gd name="connsiteY1" fmla="*/ 0 h 779700"/>
                        <a:gd name="connsiteX2" fmla="*/ 800346 w 9400104"/>
                        <a:gd name="connsiteY2" fmla="*/ 0 h 779700"/>
                        <a:gd name="connsiteX3" fmla="*/ 1541290 w 9400104"/>
                        <a:gd name="connsiteY3" fmla="*/ 0 h 779700"/>
                        <a:gd name="connsiteX4" fmla="*/ 2282234 w 9400104"/>
                        <a:gd name="connsiteY4" fmla="*/ 0 h 779700"/>
                        <a:gd name="connsiteX5" fmla="*/ 2659205 w 9400104"/>
                        <a:gd name="connsiteY5" fmla="*/ 0 h 779700"/>
                        <a:gd name="connsiteX6" fmla="*/ 3036176 w 9400104"/>
                        <a:gd name="connsiteY6" fmla="*/ 0 h 779700"/>
                        <a:gd name="connsiteX7" fmla="*/ 3413149 w 9400104"/>
                        <a:gd name="connsiteY7" fmla="*/ 0 h 779700"/>
                        <a:gd name="connsiteX8" fmla="*/ 3881114 w 9400104"/>
                        <a:gd name="connsiteY8" fmla="*/ 0 h 779700"/>
                        <a:gd name="connsiteX9" fmla="*/ 4622058 w 9400104"/>
                        <a:gd name="connsiteY9" fmla="*/ 0 h 779700"/>
                        <a:gd name="connsiteX10" fmla="*/ 4999029 w 9400104"/>
                        <a:gd name="connsiteY10" fmla="*/ 0 h 779700"/>
                        <a:gd name="connsiteX11" fmla="*/ 5557987 w 9400104"/>
                        <a:gd name="connsiteY11" fmla="*/ 0 h 779700"/>
                        <a:gd name="connsiteX12" fmla="*/ 6025952 w 9400104"/>
                        <a:gd name="connsiteY12" fmla="*/ 0 h 779700"/>
                        <a:gd name="connsiteX13" fmla="*/ 6584909 w 9400104"/>
                        <a:gd name="connsiteY13" fmla="*/ 0 h 779700"/>
                        <a:gd name="connsiteX14" fmla="*/ 7052874 w 9400104"/>
                        <a:gd name="connsiteY14" fmla="*/ 0 h 779700"/>
                        <a:gd name="connsiteX15" fmla="*/ 7702826 w 9400104"/>
                        <a:gd name="connsiteY15" fmla="*/ 0 h 779700"/>
                        <a:gd name="connsiteX16" fmla="*/ 8170790 w 9400104"/>
                        <a:gd name="connsiteY16" fmla="*/ 0 h 779700"/>
                        <a:gd name="connsiteX17" fmla="*/ 9249709 w 9400104"/>
                        <a:gd name="connsiteY17" fmla="*/ 0 h 779700"/>
                        <a:gd name="connsiteX18" fmla="*/ 9400104 w 9400104"/>
                        <a:gd name="connsiteY18" fmla="*/ 129952 h 779700"/>
                        <a:gd name="connsiteX19" fmla="*/ 9400104 w 9400104"/>
                        <a:gd name="connsiteY19" fmla="*/ 649747 h 779700"/>
                        <a:gd name="connsiteX20" fmla="*/ 9249709 w 9400104"/>
                        <a:gd name="connsiteY20" fmla="*/ 779700 h 779700"/>
                        <a:gd name="connsiteX21" fmla="*/ 8872738 w 9400104"/>
                        <a:gd name="connsiteY21" fmla="*/ 779700 h 779700"/>
                        <a:gd name="connsiteX22" fmla="*/ 8040800 w 9400104"/>
                        <a:gd name="connsiteY22" fmla="*/ 779700 h 779700"/>
                        <a:gd name="connsiteX23" fmla="*/ 7572835 w 9400104"/>
                        <a:gd name="connsiteY23" fmla="*/ 779700 h 779700"/>
                        <a:gd name="connsiteX24" fmla="*/ 6740898 w 9400104"/>
                        <a:gd name="connsiteY24" fmla="*/ 779700 h 779700"/>
                        <a:gd name="connsiteX25" fmla="*/ 6090946 w 9400104"/>
                        <a:gd name="connsiteY25" fmla="*/ 779700 h 779700"/>
                        <a:gd name="connsiteX26" fmla="*/ 5713975 w 9400104"/>
                        <a:gd name="connsiteY26" fmla="*/ 779700 h 779700"/>
                        <a:gd name="connsiteX27" fmla="*/ 4882037 w 9400104"/>
                        <a:gd name="connsiteY27" fmla="*/ 779700 h 779700"/>
                        <a:gd name="connsiteX28" fmla="*/ 4050101 w 9400104"/>
                        <a:gd name="connsiteY28" fmla="*/ 779700 h 779700"/>
                        <a:gd name="connsiteX29" fmla="*/ 3309157 w 9400104"/>
                        <a:gd name="connsiteY29" fmla="*/ 779700 h 779700"/>
                        <a:gd name="connsiteX30" fmla="*/ 2477219 w 9400104"/>
                        <a:gd name="connsiteY30" fmla="*/ 779700 h 779700"/>
                        <a:gd name="connsiteX31" fmla="*/ 1827268 w 9400104"/>
                        <a:gd name="connsiteY31" fmla="*/ 779700 h 779700"/>
                        <a:gd name="connsiteX32" fmla="*/ 1086324 w 9400104"/>
                        <a:gd name="connsiteY32" fmla="*/ 779700 h 779700"/>
                        <a:gd name="connsiteX33" fmla="*/ 150394 w 9400104"/>
                        <a:gd name="connsiteY33" fmla="*/ 779700 h 779700"/>
                        <a:gd name="connsiteX34" fmla="*/ 0 w 9400104"/>
                        <a:gd name="connsiteY34" fmla="*/ 649747 h 779700"/>
                        <a:gd name="connsiteX35" fmla="*/ 0 w 9400104"/>
                        <a:gd name="connsiteY35" fmla="*/ 129952 h 779700"/>
                        <a:gd name="connsiteX0" fmla="*/ 0 w 9400104"/>
                        <a:gd name="connsiteY0" fmla="*/ 129952 h 779700"/>
                        <a:gd name="connsiteX1" fmla="*/ 150394 w 9400104"/>
                        <a:gd name="connsiteY1" fmla="*/ 0 h 779700"/>
                        <a:gd name="connsiteX2" fmla="*/ 891338 w 9400104"/>
                        <a:gd name="connsiteY2" fmla="*/ 0 h 779700"/>
                        <a:gd name="connsiteX3" fmla="*/ 1632282 w 9400104"/>
                        <a:gd name="connsiteY3" fmla="*/ 0 h 779700"/>
                        <a:gd name="connsiteX4" fmla="*/ 2373227 w 9400104"/>
                        <a:gd name="connsiteY4" fmla="*/ 0 h 779700"/>
                        <a:gd name="connsiteX5" fmla="*/ 3205164 w 9400104"/>
                        <a:gd name="connsiteY5" fmla="*/ 0 h 779700"/>
                        <a:gd name="connsiteX6" fmla="*/ 3673129 w 9400104"/>
                        <a:gd name="connsiteY6" fmla="*/ 0 h 779700"/>
                        <a:gd name="connsiteX7" fmla="*/ 4323080 w 9400104"/>
                        <a:gd name="connsiteY7" fmla="*/ 0 h 779700"/>
                        <a:gd name="connsiteX8" fmla="*/ 4882037 w 9400104"/>
                        <a:gd name="connsiteY8" fmla="*/ 0 h 779700"/>
                        <a:gd name="connsiteX9" fmla="*/ 5350002 w 9400104"/>
                        <a:gd name="connsiteY9" fmla="*/ 0 h 779700"/>
                        <a:gd name="connsiteX10" fmla="*/ 6090946 w 9400104"/>
                        <a:gd name="connsiteY10" fmla="*/ 0 h 779700"/>
                        <a:gd name="connsiteX11" fmla="*/ 6467919 w 9400104"/>
                        <a:gd name="connsiteY11" fmla="*/ 0 h 779700"/>
                        <a:gd name="connsiteX12" fmla="*/ 6844890 w 9400104"/>
                        <a:gd name="connsiteY12" fmla="*/ 0 h 779700"/>
                        <a:gd name="connsiteX13" fmla="*/ 7585834 w 9400104"/>
                        <a:gd name="connsiteY13" fmla="*/ 0 h 779700"/>
                        <a:gd name="connsiteX14" fmla="*/ 8053799 w 9400104"/>
                        <a:gd name="connsiteY14" fmla="*/ 0 h 779700"/>
                        <a:gd name="connsiteX15" fmla="*/ 8521764 w 9400104"/>
                        <a:gd name="connsiteY15" fmla="*/ 0 h 779700"/>
                        <a:gd name="connsiteX16" fmla="*/ 9249709 w 9400104"/>
                        <a:gd name="connsiteY16" fmla="*/ 0 h 779700"/>
                        <a:gd name="connsiteX17" fmla="*/ 9400104 w 9400104"/>
                        <a:gd name="connsiteY17" fmla="*/ 129952 h 779700"/>
                        <a:gd name="connsiteX18" fmla="*/ 9400104 w 9400104"/>
                        <a:gd name="connsiteY18" fmla="*/ 649747 h 779700"/>
                        <a:gd name="connsiteX19" fmla="*/ 9249709 w 9400104"/>
                        <a:gd name="connsiteY19" fmla="*/ 779700 h 779700"/>
                        <a:gd name="connsiteX20" fmla="*/ 8599757 w 9400104"/>
                        <a:gd name="connsiteY20" fmla="*/ 779700 h 779700"/>
                        <a:gd name="connsiteX21" fmla="*/ 8131794 w 9400104"/>
                        <a:gd name="connsiteY21" fmla="*/ 779700 h 779700"/>
                        <a:gd name="connsiteX22" fmla="*/ 7481842 w 9400104"/>
                        <a:gd name="connsiteY22" fmla="*/ 779700 h 779700"/>
                        <a:gd name="connsiteX23" fmla="*/ 6831891 w 9400104"/>
                        <a:gd name="connsiteY23" fmla="*/ 779700 h 779700"/>
                        <a:gd name="connsiteX24" fmla="*/ 6454919 w 9400104"/>
                        <a:gd name="connsiteY24" fmla="*/ 779700 h 779700"/>
                        <a:gd name="connsiteX25" fmla="*/ 5986954 w 9400104"/>
                        <a:gd name="connsiteY25" fmla="*/ 779700 h 779700"/>
                        <a:gd name="connsiteX26" fmla="*/ 5609983 w 9400104"/>
                        <a:gd name="connsiteY26" fmla="*/ 779700 h 779700"/>
                        <a:gd name="connsiteX27" fmla="*/ 5142018 w 9400104"/>
                        <a:gd name="connsiteY27" fmla="*/ 779700 h 779700"/>
                        <a:gd name="connsiteX28" fmla="*/ 4401074 w 9400104"/>
                        <a:gd name="connsiteY28" fmla="*/ 779700 h 779700"/>
                        <a:gd name="connsiteX29" fmla="*/ 3933109 w 9400104"/>
                        <a:gd name="connsiteY29" fmla="*/ 779700 h 779700"/>
                        <a:gd name="connsiteX30" fmla="*/ 3283159 w 9400104"/>
                        <a:gd name="connsiteY30" fmla="*/ 779700 h 779700"/>
                        <a:gd name="connsiteX31" fmla="*/ 2724200 w 9400104"/>
                        <a:gd name="connsiteY31" fmla="*/ 779700 h 779700"/>
                        <a:gd name="connsiteX32" fmla="*/ 2256236 w 9400104"/>
                        <a:gd name="connsiteY32" fmla="*/ 779700 h 779700"/>
                        <a:gd name="connsiteX33" fmla="*/ 1424298 w 9400104"/>
                        <a:gd name="connsiteY33" fmla="*/ 779700 h 779700"/>
                        <a:gd name="connsiteX34" fmla="*/ 956333 w 9400104"/>
                        <a:gd name="connsiteY34" fmla="*/ 779700 h 779700"/>
                        <a:gd name="connsiteX35" fmla="*/ 150394 w 9400104"/>
                        <a:gd name="connsiteY35" fmla="*/ 779700 h 779700"/>
                        <a:gd name="connsiteX36" fmla="*/ 0 w 9400104"/>
                        <a:gd name="connsiteY36" fmla="*/ 649747 h 779700"/>
                        <a:gd name="connsiteX37" fmla="*/ 0 w 9400104"/>
                        <a:gd name="connsiteY37" fmla="*/ 129952 h 7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400104" h="779700" fill="none" extrusionOk="0">
                          <a:moveTo>
                            <a:pt x="0" y="129952"/>
                          </a:moveTo>
                          <a:cubicBezTo>
                            <a:pt x="1792" y="64715"/>
                            <a:pt x="52245" y="-4610"/>
                            <a:pt x="150394" y="0"/>
                          </a:cubicBezTo>
                          <a:cubicBezTo>
                            <a:pt x="400317" y="-12502"/>
                            <a:pt x="511603" y="47018"/>
                            <a:pt x="800346" y="0"/>
                          </a:cubicBezTo>
                          <a:cubicBezTo>
                            <a:pt x="1106354" y="-70576"/>
                            <a:pt x="1220631" y="37630"/>
                            <a:pt x="1541290" y="0"/>
                          </a:cubicBezTo>
                          <a:cubicBezTo>
                            <a:pt x="1828624" y="-75066"/>
                            <a:pt x="2073607" y="29875"/>
                            <a:pt x="2282234" y="0"/>
                          </a:cubicBezTo>
                          <a:cubicBezTo>
                            <a:pt x="2446890" y="-34182"/>
                            <a:pt x="2552698" y="37185"/>
                            <a:pt x="2659205" y="0"/>
                          </a:cubicBezTo>
                          <a:cubicBezTo>
                            <a:pt x="2798667" y="-30972"/>
                            <a:pt x="2909913" y="40440"/>
                            <a:pt x="3036176" y="0"/>
                          </a:cubicBezTo>
                          <a:cubicBezTo>
                            <a:pt x="3187239" y="-17261"/>
                            <a:pt x="3231443" y="46165"/>
                            <a:pt x="3413149" y="0"/>
                          </a:cubicBezTo>
                          <a:cubicBezTo>
                            <a:pt x="3574680" y="-45535"/>
                            <a:pt x="3759926" y="13606"/>
                            <a:pt x="3881114" y="0"/>
                          </a:cubicBezTo>
                          <a:cubicBezTo>
                            <a:pt x="3961834" y="-49286"/>
                            <a:pt x="4296603" y="-7293"/>
                            <a:pt x="4622058" y="0"/>
                          </a:cubicBezTo>
                          <a:cubicBezTo>
                            <a:pt x="4934646" y="-13607"/>
                            <a:pt x="4880263" y="38966"/>
                            <a:pt x="4999029" y="0"/>
                          </a:cubicBezTo>
                          <a:cubicBezTo>
                            <a:pt x="5142115" y="-60935"/>
                            <a:pt x="5400539" y="22769"/>
                            <a:pt x="5557987" y="0"/>
                          </a:cubicBezTo>
                          <a:cubicBezTo>
                            <a:pt x="5715147" y="8487"/>
                            <a:pt x="5792322" y="12121"/>
                            <a:pt x="6025952" y="0"/>
                          </a:cubicBezTo>
                          <a:cubicBezTo>
                            <a:pt x="6253074" y="3560"/>
                            <a:pt x="6326725" y="10726"/>
                            <a:pt x="6584909" y="0"/>
                          </a:cubicBezTo>
                          <a:cubicBezTo>
                            <a:pt x="6852511" y="-4902"/>
                            <a:pt x="6969837" y="15549"/>
                            <a:pt x="7052874" y="0"/>
                          </a:cubicBezTo>
                          <a:cubicBezTo>
                            <a:pt x="7210978" y="-22109"/>
                            <a:pt x="7433083" y="33246"/>
                            <a:pt x="7702826" y="0"/>
                          </a:cubicBezTo>
                          <a:cubicBezTo>
                            <a:pt x="7925697" y="-6884"/>
                            <a:pt x="7987486" y="28111"/>
                            <a:pt x="8170790" y="0"/>
                          </a:cubicBezTo>
                          <a:cubicBezTo>
                            <a:pt x="8345889" y="-27400"/>
                            <a:pt x="8752514" y="73729"/>
                            <a:pt x="9249709" y="0"/>
                          </a:cubicBezTo>
                          <a:cubicBezTo>
                            <a:pt x="9334211" y="-4586"/>
                            <a:pt x="9404615" y="64831"/>
                            <a:pt x="9400104" y="129952"/>
                          </a:cubicBezTo>
                          <a:cubicBezTo>
                            <a:pt x="9397268" y="393377"/>
                            <a:pt x="9331878" y="469824"/>
                            <a:pt x="9400104" y="649747"/>
                          </a:cubicBezTo>
                          <a:cubicBezTo>
                            <a:pt x="9366265" y="714509"/>
                            <a:pt x="9358675" y="791936"/>
                            <a:pt x="9249709" y="779700"/>
                          </a:cubicBezTo>
                          <a:cubicBezTo>
                            <a:pt x="9123955" y="779739"/>
                            <a:pt x="9038028" y="776796"/>
                            <a:pt x="8872738" y="779700"/>
                          </a:cubicBezTo>
                          <a:cubicBezTo>
                            <a:pt x="8760057" y="750900"/>
                            <a:pt x="8236765" y="739566"/>
                            <a:pt x="8040800" y="779700"/>
                          </a:cubicBezTo>
                          <a:cubicBezTo>
                            <a:pt x="7853909" y="827654"/>
                            <a:pt x="7665685" y="743626"/>
                            <a:pt x="7572835" y="779700"/>
                          </a:cubicBezTo>
                          <a:cubicBezTo>
                            <a:pt x="7510149" y="818228"/>
                            <a:pt x="6932730" y="734569"/>
                            <a:pt x="6740898" y="779700"/>
                          </a:cubicBezTo>
                          <a:cubicBezTo>
                            <a:pt x="6485317" y="786856"/>
                            <a:pt x="6339502" y="807455"/>
                            <a:pt x="6090946" y="779700"/>
                          </a:cubicBezTo>
                          <a:cubicBezTo>
                            <a:pt x="5821622" y="790478"/>
                            <a:pt x="5850608" y="755955"/>
                            <a:pt x="5713975" y="779700"/>
                          </a:cubicBezTo>
                          <a:cubicBezTo>
                            <a:pt x="5577367" y="807646"/>
                            <a:pt x="5055666" y="741390"/>
                            <a:pt x="4882037" y="779700"/>
                          </a:cubicBezTo>
                          <a:cubicBezTo>
                            <a:pt x="4755651" y="844988"/>
                            <a:pt x="4468337" y="743099"/>
                            <a:pt x="4050101" y="779700"/>
                          </a:cubicBezTo>
                          <a:cubicBezTo>
                            <a:pt x="3712404" y="801631"/>
                            <a:pt x="3548749" y="740814"/>
                            <a:pt x="3309157" y="779700"/>
                          </a:cubicBezTo>
                          <a:cubicBezTo>
                            <a:pt x="3079781" y="852210"/>
                            <a:pt x="2681450" y="722284"/>
                            <a:pt x="2477219" y="779700"/>
                          </a:cubicBezTo>
                          <a:cubicBezTo>
                            <a:pt x="2260591" y="843111"/>
                            <a:pt x="2127538" y="764232"/>
                            <a:pt x="1827268" y="779700"/>
                          </a:cubicBezTo>
                          <a:cubicBezTo>
                            <a:pt x="1520985" y="769991"/>
                            <a:pt x="1397127" y="799063"/>
                            <a:pt x="1086324" y="779700"/>
                          </a:cubicBezTo>
                          <a:cubicBezTo>
                            <a:pt x="781340" y="790370"/>
                            <a:pt x="574540" y="684405"/>
                            <a:pt x="150394" y="779700"/>
                          </a:cubicBezTo>
                          <a:cubicBezTo>
                            <a:pt x="72231" y="792565"/>
                            <a:pt x="3987" y="722082"/>
                            <a:pt x="0" y="649747"/>
                          </a:cubicBezTo>
                          <a:cubicBezTo>
                            <a:pt x="-11468" y="402605"/>
                            <a:pt x="17691" y="345077"/>
                            <a:pt x="0" y="129952"/>
                          </a:cubicBezTo>
                          <a:close/>
                        </a:path>
                        <a:path w="9400104" h="779700" stroke="0" extrusionOk="0">
                          <a:moveTo>
                            <a:pt x="0" y="129952"/>
                          </a:moveTo>
                          <a:cubicBezTo>
                            <a:pt x="140" y="48275"/>
                            <a:pt x="70966" y="614"/>
                            <a:pt x="150394" y="0"/>
                          </a:cubicBezTo>
                          <a:cubicBezTo>
                            <a:pt x="492526" y="23533"/>
                            <a:pt x="698505" y="-1474"/>
                            <a:pt x="891338" y="0"/>
                          </a:cubicBezTo>
                          <a:cubicBezTo>
                            <a:pt x="1129729" y="18133"/>
                            <a:pt x="1467827" y="56132"/>
                            <a:pt x="1632282" y="0"/>
                          </a:cubicBezTo>
                          <a:cubicBezTo>
                            <a:pt x="1783462" y="-6966"/>
                            <a:pt x="2001771" y="91225"/>
                            <a:pt x="2373227" y="0"/>
                          </a:cubicBezTo>
                          <a:cubicBezTo>
                            <a:pt x="2722636" y="-85281"/>
                            <a:pt x="3026844" y="66662"/>
                            <a:pt x="3205164" y="0"/>
                          </a:cubicBezTo>
                          <a:cubicBezTo>
                            <a:pt x="3417128" y="-11551"/>
                            <a:pt x="3482682" y="21256"/>
                            <a:pt x="3673129" y="0"/>
                          </a:cubicBezTo>
                          <a:cubicBezTo>
                            <a:pt x="3867234" y="-89043"/>
                            <a:pt x="4132232" y="42443"/>
                            <a:pt x="4323080" y="0"/>
                          </a:cubicBezTo>
                          <a:cubicBezTo>
                            <a:pt x="4476289" y="8850"/>
                            <a:pt x="4670513" y="21235"/>
                            <a:pt x="4882037" y="0"/>
                          </a:cubicBezTo>
                          <a:cubicBezTo>
                            <a:pt x="5094102" y="-1439"/>
                            <a:pt x="5137247" y="60249"/>
                            <a:pt x="5350002" y="0"/>
                          </a:cubicBezTo>
                          <a:cubicBezTo>
                            <a:pt x="5553889" y="3344"/>
                            <a:pt x="5767407" y="90797"/>
                            <a:pt x="6090946" y="0"/>
                          </a:cubicBezTo>
                          <a:cubicBezTo>
                            <a:pt x="6376424" y="-53321"/>
                            <a:pt x="6372552" y="2819"/>
                            <a:pt x="6467919" y="0"/>
                          </a:cubicBezTo>
                          <a:cubicBezTo>
                            <a:pt x="6574963" y="-6414"/>
                            <a:pt x="6718747" y="42106"/>
                            <a:pt x="6844890" y="0"/>
                          </a:cubicBezTo>
                          <a:cubicBezTo>
                            <a:pt x="6978008" y="-37776"/>
                            <a:pt x="7280625" y="51570"/>
                            <a:pt x="7585834" y="0"/>
                          </a:cubicBezTo>
                          <a:cubicBezTo>
                            <a:pt x="7886782" y="-3760"/>
                            <a:pt x="7912425" y="2754"/>
                            <a:pt x="8053799" y="0"/>
                          </a:cubicBezTo>
                          <a:cubicBezTo>
                            <a:pt x="8225910" y="-27465"/>
                            <a:pt x="8392929" y="19160"/>
                            <a:pt x="8521764" y="0"/>
                          </a:cubicBezTo>
                          <a:cubicBezTo>
                            <a:pt x="8627969" y="15885"/>
                            <a:pt x="9011025" y="-10572"/>
                            <a:pt x="9249709" y="0"/>
                          </a:cubicBezTo>
                          <a:cubicBezTo>
                            <a:pt x="9334554" y="5557"/>
                            <a:pt x="9393724" y="50967"/>
                            <a:pt x="9400104" y="129952"/>
                          </a:cubicBezTo>
                          <a:cubicBezTo>
                            <a:pt x="9489961" y="357283"/>
                            <a:pt x="9334756" y="556738"/>
                            <a:pt x="9400104" y="649747"/>
                          </a:cubicBezTo>
                          <a:cubicBezTo>
                            <a:pt x="9411804" y="711913"/>
                            <a:pt x="9326590" y="772880"/>
                            <a:pt x="9249709" y="779700"/>
                          </a:cubicBezTo>
                          <a:cubicBezTo>
                            <a:pt x="9016562" y="790822"/>
                            <a:pt x="8883254" y="672148"/>
                            <a:pt x="8599757" y="779700"/>
                          </a:cubicBezTo>
                          <a:cubicBezTo>
                            <a:pt x="8342198" y="864141"/>
                            <a:pt x="8249910" y="757069"/>
                            <a:pt x="8131794" y="779700"/>
                          </a:cubicBezTo>
                          <a:cubicBezTo>
                            <a:pt x="8006051" y="810300"/>
                            <a:pt x="7636043" y="777849"/>
                            <a:pt x="7481842" y="779700"/>
                          </a:cubicBezTo>
                          <a:cubicBezTo>
                            <a:pt x="7323934" y="772497"/>
                            <a:pt x="6982672" y="765077"/>
                            <a:pt x="6831891" y="779700"/>
                          </a:cubicBezTo>
                          <a:cubicBezTo>
                            <a:pt x="6660011" y="761849"/>
                            <a:pt x="6541824" y="762523"/>
                            <a:pt x="6454919" y="779700"/>
                          </a:cubicBezTo>
                          <a:cubicBezTo>
                            <a:pt x="6369220" y="821748"/>
                            <a:pt x="6209711" y="729252"/>
                            <a:pt x="5986954" y="779700"/>
                          </a:cubicBezTo>
                          <a:cubicBezTo>
                            <a:pt x="5758532" y="803163"/>
                            <a:pt x="5727735" y="775366"/>
                            <a:pt x="5609983" y="779700"/>
                          </a:cubicBezTo>
                          <a:cubicBezTo>
                            <a:pt x="5496747" y="791974"/>
                            <a:pt x="5356391" y="735559"/>
                            <a:pt x="5142018" y="779700"/>
                          </a:cubicBezTo>
                          <a:cubicBezTo>
                            <a:pt x="4924287" y="830171"/>
                            <a:pt x="4532905" y="703718"/>
                            <a:pt x="4401074" y="779700"/>
                          </a:cubicBezTo>
                          <a:cubicBezTo>
                            <a:pt x="4231149" y="858662"/>
                            <a:pt x="4061120" y="758957"/>
                            <a:pt x="3933109" y="779700"/>
                          </a:cubicBezTo>
                          <a:cubicBezTo>
                            <a:pt x="3765011" y="827423"/>
                            <a:pt x="3585738" y="792246"/>
                            <a:pt x="3283159" y="779700"/>
                          </a:cubicBezTo>
                          <a:cubicBezTo>
                            <a:pt x="2973175" y="813332"/>
                            <a:pt x="2835004" y="705544"/>
                            <a:pt x="2724200" y="779700"/>
                          </a:cubicBezTo>
                          <a:cubicBezTo>
                            <a:pt x="2590191" y="875741"/>
                            <a:pt x="2446203" y="711964"/>
                            <a:pt x="2256236" y="779700"/>
                          </a:cubicBezTo>
                          <a:cubicBezTo>
                            <a:pt x="2048797" y="828145"/>
                            <a:pt x="1648236" y="668534"/>
                            <a:pt x="1424298" y="779700"/>
                          </a:cubicBezTo>
                          <a:cubicBezTo>
                            <a:pt x="1156267" y="823102"/>
                            <a:pt x="1050548" y="751824"/>
                            <a:pt x="956333" y="779700"/>
                          </a:cubicBezTo>
                          <a:cubicBezTo>
                            <a:pt x="827766" y="829918"/>
                            <a:pt x="611371" y="709545"/>
                            <a:pt x="150394" y="779700"/>
                          </a:cubicBezTo>
                          <a:cubicBezTo>
                            <a:pt x="57347" y="783344"/>
                            <a:pt x="14289" y="723196"/>
                            <a:pt x="0" y="649747"/>
                          </a:cubicBezTo>
                          <a:cubicBezTo>
                            <a:pt x="-45363" y="509804"/>
                            <a:pt x="68711" y="352060"/>
                            <a:pt x="0" y="129952"/>
                          </a:cubicBezTo>
                          <a:close/>
                        </a:path>
                        <a:path w="9400104" h="779700" fill="none" stroke="0" extrusionOk="0">
                          <a:moveTo>
                            <a:pt x="0" y="129952"/>
                          </a:moveTo>
                          <a:cubicBezTo>
                            <a:pt x="-3394" y="71386"/>
                            <a:pt x="85546" y="-909"/>
                            <a:pt x="150394" y="0"/>
                          </a:cubicBezTo>
                          <a:cubicBezTo>
                            <a:pt x="438169" y="-15643"/>
                            <a:pt x="521311" y="39495"/>
                            <a:pt x="800346" y="0"/>
                          </a:cubicBezTo>
                          <a:cubicBezTo>
                            <a:pt x="1050058" y="-3889"/>
                            <a:pt x="1278619" y="110873"/>
                            <a:pt x="1541290" y="0"/>
                          </a:cubicBezTo>
                          <a:cubicBezTo>
                            <a:pt x="1842866" y="-26738"/>
                            <a:pt x="2068961" y="27069"/>
                            <a:pt x="2282234" y="0"/>
                          </a:cubicBezTo>
                          <a:cubicBezTo>
                            <a:pt x="2445715" y="-45355"/>
                            <a:pt x="2521207" y="31743"/>
                            <a:pt x="2659205" y="0"/>
                          </a:cubicBezTo>
                          <a:cubicBezTo>
                            <a:pt x="2818835" y="-42366"/>
                            <a:pt x="2904489" y="-420"/>
                            <a:pt x="3036176" y="0"/>
                          </a:cubicBezTo>
                          <a:cubicBezTo>
                            <a:pt x="3197846" y="-14714"/>
                            <a:pt x="3225417" y="21973"/>
                            <a:pt x="3413149" y="0"/>
                          </a:cubicBezTo>
                          <a:cubicBezTo>
                            <a:pt x="3588990" y="-41420"/>
                            <a:pt x="3758050" y="25181"/>
                            <a:pt x="3881114" y="0"/>
                          </a:cubicBezTo>
                          <a:cubicBezTo>
                            <a:pt x="3976865" y="-22499"/>
                            <a:pt x="4311581" y="-76687"/>
                            <a:pt x="4622058" y="0"/>
                          </a:cubicBezTo>
                          <a:cubicBezTo>
                            <a:pt x="4934113" y="2950"/>
                            <a:pt x="4888533" y="31133"/>
                            <a:pt x="4999029" y="0"/>
                          </a:cubicBezTo>
                          <a:cubicBezTo>
                            <a:pt x="5117424" y="-43134"/>
                            <a:pt x="5426453" y="1717"/>
                            <a:pt x="5557987" y="0"/>
                          </a:cubicBezTo>
                          <a:cubicBezTo>
                            <a:pt x="5734007" y="-18210"/>
                            <a:pt x="5807680" y="21716"/>
                            <a:pt x="6025952" y="0"/>
                          </a:cubicBezTo>
                          <a:cubicBezTo>
                            <a:pt x="6251137" y="4296"/>
                            <a:pt x="6343203" y="10719"/>
                            <a:pt x="6584909" y="0"/>
                          </a:cubicBezTo>
                          <a:cubicBezTo>
                            <a:pt x="6850922" y="-22875"/>
                            <a:pt x="6946496" y="29899"/>
                            <a:pt x="7052874" y="0"/>
                          </a:cubicBezTo>
                          <a:cubicBezTo>
                            <a:pt x="7117395" y="-53333"/>
                            <a:pt x="7492740" y="-33125"/>
                            <a:pt x="7702826" y="0"/>
                          </a:cubicBezTo>
                          <a:cubicBezTo>
                            <a:pt x="7962067" y="-26378"/>
                            <a:pt x="7999580" y="33575"/>
                            <a:pt x="8170790" y="0"/>
                          </a:cubicBezTo>
                          <a:cubicBezTo>
                            <a:pt x="8380299" y="57026"/>
                            <a:pt x="8794621" y="-49252"/>
                            <a:pt x="9249709" y="0"/>
                          </a:cubicBezTo>
                          <a:cubicBezTo>
                            <a:pt x="9314740" y="-7882"/>
                            <a:pt x="9405555" y="54709"/>
                            <a:pt x="9400104" y="129952"/>
                          </a:cubicBezTo>
                          <a:cubicBezTo>
                            <a:pt x="9401261" y="373186"/>
                            <a:pt x="9310123" y="462256"/>
                            <a:pt x="9400104" y="649747"/>
                          </a:cubicBezTo>
                          <a:cubicBezTo>
                            <a:pt x="9381735" y="730526"/>
                            <a:pt x="9328921" y="794089"/>
                            <a:pt x="9249709" y="779700"/>
                          </a:cubicBezTo>
                          <a:cubicBezTo>
                            <a:pt x="9111143" y="778442"/>
                            <a:pt x="9043667" y="769882"/>
                            <a:pt x="8872738" y="779700"/>
                          </a:cubicBezTo>
                          <a:cubicBezTo>
                            <a:pt x="8676971" y="806223"/>
                            <a:pt x="8258779" y="724421"/>
                            <a:pt x="8040800" y="779700"/>
                          </a:cubicBezTo>
                          <a:cubicBezTo>
                            <a:pt x="7831933" y="815321"/>
                            <a:pt x="7657189" y="743281"/>
                            <a:pt x="7572835" y="779700"/>
                          </a:cubicBezTo>
                          <a:cubicBezTo>
                            <a:pt x="7484095" y="777562"/>
                            <a:pt x="6923675" y="731017"/>
                            <a:pt x="6740898" y="779700"/>
                          </a:cubicBezTo>
                          <a:cubicBezTo>
                            <a:pt x="6559056" y="794655"/>
                            <a:pt x="6372415" y="748808"/>
                            <a:pt x="6090946" y="779700"/>
                          </a:cubicBezTo>
                          <a:cubicBezTo>
                            <a:pt x="5838507" y="780558"/>
                            <a:pt x="5874064" y="740488"/>
                            <a:pt x="5713975" y="779700"/>
                          </a:cubicBezTo>
                          <a:cubicBezTo>
                            <a:pt x="5544232" y="841631"/>
                            <a:pt x="5083034" y="743183"/>
                            <a:pt x="4882037" y="779700"/>
                          </a:cubicBezTo>
                          <a:cubicBezTo>
                            <a:pt x="4674764" y="738790"/>
                            <a:pt x="4405314" y="759354"/>
                            <a:pt x="4050101" y="779700"/>
                          </a:cubicBezTo>
                          <a:cubicBezTo>
                            <a:pt x="3708604" y="823211"/>
                            <a:pt x="3552553" y="733378"/>
                            <a:pt x="3309157" y="779700"/>
                          </a:cubicBezTo>
                          <a:cubicBezTo>
                            <a:pt x="3097420" y="829457"/>
                            <a:pt x="2662302" y="732370"/>
                            <a:pt x="2477219" y="779700"/>
                          </a:cubicBezTo>
                          <a:cubicBezTo>
                            <a:pt x="2251969" y="850456"/>
                            <a:pt x="2134921" y="778928"/>
                            <a:pt x="1827268" y="779700"/>
                          </a:cubicBezTo>
                          <a:cubicBezTo>
                            <a:pt x="1551381" y="797418"/>
                            <a:pt x="1379971" y="763543"/>
                            <a:pt x="1086324" y="779700"/>
                          </a:cubicBezTo>
                          <a:cubicBezTo>
                            <a:pt x="785809" y="736904"/>
                            <a:pt x="591362" y="665916"/>
                            <a:pt x="150394" y="779700"/>
                          </a:cubicBezTo>
                          <a:cubicBezTo>
                            <a:pt x="66401" y="801150"/>
                            <a:pt x="-2703" y="720657"/>
                            <a:pt x="0" y="649747"/>
                          </a:cubicBezTo>
                          <a:cubicBezTo>
                            <a:pt x="1851" y="382438"/>
                            <a:pt x="16998" y="338475"/>
                            <a:pt x="0" y="129952"/>
                          </a:cubicBezTo>
                          <a:close/>
                        </a:path>
                      </a:pathLst>
                    </a:custGeom>
                    <ask:type>
                      <ask:lineSketchScribble/>
                    </ask:type>
                  </ask:lineSketchStyleProps>
                </a:ext>
              </a:extLst>
            </a:ln>
            <a:effectLst/>
          </p:spPr>
          <p:txBody>
            <a:bodyPr rtlCol="0" anchor="ctr"/>
            <a:lstStyle/>
            <a:p>
              <a:pPr algn="ctr" defTabSz="1219170">
                <a:defRPr/>
              </a:pPr>
              <a:endParaRPr lang="en-US" sz="3200" kern="0">
                <a:solidFill>
                  <a:srgbClr val="B2B2B2">
                    <a:lumMod val="50000"/>
                  </a:srgbClr>
                </a:solidFill>
                <a:latin typeface="等线"/>
                <a:ea typeface="宋体" pitchFamily="2" charset="-122"/>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924712" y="4495491"/>
              <a:ext cx="8781163"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lại đề văn mà cô giáo đã giao cho lớp.</a:t>
              </a:r>
            </a:p>
          </p:txBody>
        </p:sp>
      </p:grpSp>
      <p:pic>
        <p:nvPicPr>
          <p:cNvPr id="20" name="Picture 19">
            <a:extLst>
              <a:ext uri="{FF2B5EF4-FFF2-40B4-BE49-F238E27FC236}">
                <a16:creationId xmlns:a16="http://schemas.microsoft.com/office/drawing/2014/main" id="{527BDF32-6DD9-4415-8F2F-385B88404918}"/>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807690" y="2420264"/>
            <a:ext cx="333982" cy="737992"/>
          </a:xfrm>
          <a:prstGeom prst="rect">
            <a:avLst/>
          </a:prstGeom>
        </p:spPr>
      </p:pic>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6"/>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7961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214415" y="2482228"/>
            <a:ext cx="9731238"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custGeom>
                      <a:avLst/>
                      <a:gdLst>
                        <a:gd name="connsiteX0" fmla="*/ 0 w 9723181"/>
                        <a:gd name="connsiteY0" fmla="*/ 129953 h 779700"/>
                        <a:gd name="connsiteX1" fmla="*/ 129953 w 9723181"/>
                        <a:gd name="connsiteY1" fmla="*/ 0 h 779700"/>
                        <a:gd name="connsiteX2" fmla="*/ 816040 w 9723181"/>
                        <a:gd name="connsiteY2" fmla="*/ 0 h 779700"/>
                        <a:gd name="connsiteX3" fmla="*/ 1123597 w 9723181"/>
                        <a:gd name="connsiteY3" fmla="*/ 0 h 779700"/>
                        <a:gd name="connsiteX4" fmla="*/ 1431153 w 9723181"/>
                        <a:gd name="connsiteY4" fmla="*/ 0 h 779700"/>
                        <a:gd name="connsiteX5" fmla="*/ 1833343 w 9723181"/>
                        <a:gd name="connsiteY5" fmla="*/ 0 h 779700"/>
                        <a:gd name="connsiteX6" fmla="*/ 2519430 w 9723181"/>
                        <a:gd name="connsiteY6" fmla="*/ 0 h 779700"/>
                        <a:gd name="connsiteX7" fmla="*/ 2826986 w 9723181"/>
                        <a:gd name="connsiteY7" fmla="*/ 0 h 779700"/>
                        <a:gd name="connsiteX8" fmla="*/ 3323808 w 9723181"/>
                        <a:gd name="connsiteY8" fmla="*/ 0 h 779700"/>
                        <a:gd name="connsiteX9" fmla="*/ 3725998 w 9723181"/>
                        <a:gd name="connsiteY9" fmla="*/ 0 h 779700"/>
                        <a:gd name="connsiteX10" fmla="*/ 4222819 w 9723181"/>
                        <a:gd name="connsiteY10" fmla="*/ 0 h 779700"/>
                        <a:gd name="connsiteX11" fmla="*/ 4625009 w 9723181"/>
                        <a:gd name="connsiteY11" fmla="*/ 0 h 779700"/>
                        <a:gd name="connsiteX12" fmla="*/ 5216463 w 9723181"/>
                        <a:gd name="connsiteY12" fmla="*/ 0 h 779700"/>
                        <a:gd name="connsiteX13" fmla="*/ 5618652 w 9723181"/>
                        <a:gd name="connsiteY13" fmla="*/ 0 h 779700"/>
                        <a:gd name="connsiteX14" fmla="*/ 6115474 w 9723181"/>
                        <a:gd name="connsiteY14" fmla="*/ 0 h 779700"/>
                        <a:gd name="connsiteX15" fmla="*/ 6706929 w 9723181"/>
                        <a:gd name="connsiteY15" fmla="*/ 0 h 779700"/>
                        <a:gd name="connsiteX16" fmla="*/ 7298384 w 9723181"/>
                        <a:gd name="connsiteY16" fmla="*/ 0 h 779700"/>
                        <a:gd name="connsiteX17" fmla="*/ 8079104 w 9723181"/>
                        <a:gd name="connsiteY17" fmla="*/ 0 h 779700"/>
                        <a:gd name="connsiteX18" fmla="*/ 8765191 w 9723181"/>
                        <a:gd name="connsiteY18" fmla="*/ 0 h 779700"/>
                        <a:gd name="connsiteX19" fmla="*/ 9072748 w 9723181"/>
                        <a:gd name="connsiteY19" fmla="*/ 0 h 779700"/>
                        <a:gd name="connsiteX20" fmla="*/ 9593228 w 9723181"/>
                        <a:gd name="connsiteY20" fmla="*/ 0 h 779700"/>
                        <a:gd name="connsiteX21" fmla="*/ 9723181 w 9723181"/>
                        <a:gd name="connsiteY21" fmla="*/ 129953 h 779700"/>
                        <a:gd name="connsiteX22" fmla="*/ 9723181 w 9723181"/>
                        <a:gd name="connsiteY22" fmla="*/ 649747 h 779700"/>
                        <a:gd name="connsiteX23" fmla="*/ 9593228 w 9723181"/>
                        <a:gd name="connsiteY23" fmla="*/ 779700 h 779700"/>
                        <a:gd name="connsiteX24" fmla="*/ 8907141 w 9723181"/>
                        <a:gd name="connsiteY24" fmla="*/ 779700 h 779700"/>
                        <a:gd name="connsiteX25" fmla="*/ 8126420 w 9723181"/>
                        <a:gd name="connsiteY25" fmla="*/ 779700 h 779700"/>
                        <a:gd name="connsiteX26" fmla="*/ 7440333 w 9723181"/>
                        <a:gd name="connsiteY26" fmla="*/ 779700 h 779700"/>
                        <a:gd name="connsiteX27" fmla="*/ 6659613 w 9723181"/>
                        <a:gd name="connsiteY27" fmla="*/ 779700 h 779700"/>
                        <a:gd name="connsiteX28" fmla="*/ 6068158 w 9723181"/>
                        <a:gd name="connsiteY28" fmla="*/ 779700 h 779700"/>
                        <a:gd name="connsiteX29" fmla="*/ 5382071 w 9723181"/>
                        <a:gd name="connsiteY29" fmla="*/ 779700 h 779700"/>
                        <a:gd name="connsiteX30" fmla="*/ 4885249 w 9723181"/>
                        <a:gd name="connsiteY30" fmla="*/ 779700 h 779700"/>
                        <a:gd name="connsiteX31" fmla="*/ 4577692 w 9723181"/>
                        <a:gd name="connsiteY31" fmla="*/ 779700 h 779700"/>
                        <a:gd name="connsiteX32" fmla="*/ 4270136 w 9723181"/>
                        <a:gd name="connsiteY32" fmla="*/ 779700 h 779700"/>
                        <a:gd name="connsiteX33" fmla="*/ 3867947 w 9723181"/>
                        <a:gd name="connsiteY33" fmla="*/ 779700 h 779700"/>
                        <a:gd name="connsiteX34" fmla="*/ 3465757 w 9723181"/>
                        <a:gd name="connsiteY34" fmla="*/ 779700 h 779700"/>
                        <a:gd name="connsiteX35" fmla="*/ 3063568 w 9723181"/>
                        <a:gd name="connsiteY35" fmla="*/ 779700 h 779700"/>
                        <a:gd name="connsiteX36" fmla="*/ 2282848 w 9723181"/>
                        <a:gd name="connsiteY36" fmla="*/ 779700 h 779700"/>
                        <a:gd name="connsiteX37" fmla="*/ 1596761 w 9723181"/>
                        <a:gd name="connsiteY37" fmla="*/ 779700 h 779700"/>
                        <a:gd name="connsiteX38" fmla="*/ 1099939 w 9723181"/>
                        <a:gd name="connsiteY38" fmla="*/ 779700 h 779700"/>
                        <a:gd name="connsiteX39" fmla="*/ 129953 w 9723181"/>
                        <a:gd name="connsiteY39" fmla="*/ 779700 h 779700"/>
                        <a:gd name="connsiteX40" fmla="*/ 0 w 9723181"/>
                        <a:gd name="connsiteY40" fmla="*/ 649747 h 779700"/>
                        <a:gd name="connsiteX41" fmla="*/ 0 w 9723181"/>
                        <a:gd name="connsiteY41" fmla="*/ 129953 h 77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723181" h="779700" fill="none" extrusionOk="0">
                          <a:moveTo>
                            <a:pt x="0" y="129953"/>
                          </a:moveTo>
                          <a:cubicBezTo>
                            <a:pt x="3195" y="70412"/>
                            <a:pt x="60456" y="12814"/>
                            <a:pt x="129953" y="0"/>
                          </a:cubicBezTo>
                          <a:cubicBezTo>
                            <a:pt x="306399" y="-57884"/>
                            <a:pt x="660958" y="16028"/>
                            <a:pt x="816040" y="0"/>
                          </a:cubicBezTo>
                          <a:cubicBezTo>
                            <a:pt x="971122" y="-16028"/>
                            <a:pt x="1029057" y="127"/>
                            <a:pt x="1123597" y="0"/>
                          </a:cubicBezTo>
                          <a:cubicBezTo>
                            <a:pt x="1218137" y="-127"/>
                            <a:pt x="1294867" y="24592"/>
                            <a:pt x="1431153" y="0"/>
                          </a:cubicBezTo>
                          <a:cubicBezTo>
                            <a:pt x="1567439" y="-24592"/>
                            <a:pt x="1636654" y="34039"/>
                            <a:pt x="1833343" y="0"/>
                          </a:cubicBezTo>
                          <a:cubicBezTo>
                            <a:pt x="2030032" y="-34039"/>
                            <a:pt x="2365655" y="17979"/>
                            <a:pt x="2519430" y="0"/>
                          </a:cubicBezTo>
                          <a:cubicBezTo>
                            <a:pt x="2673205" y="-17979"/>
                            <a:pt x="2731118" y="19116"/>
                            <a:pt x="2826986" y="0"/>
                          </a:cubicBezTo>
                          <a:cubicBezTo>
                            <a:pt x="2922854" y="-19116"/>
                            <a:pt x="3220471" y="5776"/>
                            <a:pt x="3323808" y="0"/>
                          </a:cubicBezTo>
                          <a:cubicBezTo>
                            <a:pt x="3427145" y="-5776"/>
                            <a:pt x="3535543" y="42097"/>
                            <a:pt x="3725998" y="0"/>
                          </a:cubicBezTo>
                          <a:cubicBezTo>
                            <a:pt x="3916453" y="-42097"/>
                            <a:pt x="4034258" y="37647"/>
                            <a:pt x="4222819" y="0"/>
                          </a:cubicBezTo>
                          <a:cubicBezTo>
                            <a:pt x="4411380" y="-37647"/>
                            <a:pt x="4448232" y="44887"/>
                            <a:pt x="4625009" y="0"/>
                          </a:cubicBezTo>
                          <a:cubicBezTo>
                            <a:pt x="4801786" y="-44887"/>
                            <a:pt x="4995871" y="15849"/>
                            <a:pt x="5216463" y="0"/>
                          </a:cubicBezTo>
                          <a:cubicBezTo>
                            <a:pt x="5437055" y="-15849"/>
                            <a:pt x="5464081" y="41340"/>
                            <a:pt x="5618652" y="0"/>
                          </a:cubicBezTo>
                          <a:cubicBezTo>
                            <a:pt x="5773223" y="-41340"/>
                            <a:pt x="5941772" y="48172"/>
                            <a:pt x="6115474" y="0"/>
                          </a:cubicBezTo>
                          <a:cubicBezTo>
                            <a:pt x="6289176" y="-48172"/>
                            <a:pt x="6450310" y="22794"/>
                            <a:pt x="6706929" y="0"/>
                          </a:cubicBezTo>
                          <a:cubicBezTo>
                            <a:pt x="6963548" y="-22794"/>
                            <a:pt x="7145099" y="67400"/>
                            <a:pt x="7298384" y="0"/>
                          </a:cubicBezTo>
                          <a:cubicBezTo>
                            <a:pt x="7451670" y="-67400"/>
                            <a:pt x="7779034" y="66223"/>
                            <a:pt x="8079104" y="0"/>
                          </a:cubicBezTo>
                          <a:cubicBezTo>
                            <a:pt x="8379174" y="-66223"/>
                            <a:pt x="8566533" y="26387"/>
                            <a:pt x="8765191" y="0"/>
                          </a:cubicBezTo>
                          <a:cubicBezTo>
                            <a:pt x="8963849" y="-26387"/>
                            <a:pt x="8991511" y="7690"/>
                            <a:pt x="9072748" y="0"/>
                          </a:cubicBezTo>
                          <a:cubicBezTo>
                            <a:pt x="9153985" y="-7690"/>
                            <a:pt x="9475552" y="59934"/>
                            <a:pt x="9593228" y="0"/>
                          </a:cubicBezTo>
                          <a:cubicBezTo>
                            <a:pt x="9663581" y="-14743"/>
                            <a:pt x="9721722" y="50476"/>
                            <a:pt x="9723181" y="129953"/>
                          </a:cubicBezTo>
                          <a:cubicBezTo>
                            <a:pt x="9761481" y="367191"/>
                            <a:pt x="9709450" y="417449"/>
                            <a:pt x="9723181" y="649747"/>
                          </a:cubicBezTo>
                          <a:cubicBezTo>
                            <a:pt x="9729460" y="735287"/>
                            <a:pt x="9649393" y="790049"/>
                            <a:pt x="9593228" y="779700"/>
                          </a:cubicBezTo>
                          <a:cubicBezTo>
                            <a:pt x="9301953" y="811804"/>
                            <a:pt x="9147521" y="767380"/>
                            <a:pt x="8907141" y="779700"/>
                          </a:cubicBezTo>
                          <a:cubicBezTo>
                            <a:pt x="8666761" y="792020"/>
                            <a:pt x="8304657" y="768962"/>
                            <a:pt x="8126420" y="779700"/>
                          </a:cubicBezTo>
                          <a:cubicBezTo>
                            <a:pt x="7948183" y="790438"/>
                            <a:pt x="7580804" y="710976"/>
                            <a:pt x="7440333" y="779700"/>
                          </a:cubicBezTo>
                          <a:cubicBezTo>
                            <a:pt x="7299862" y="848424"/>
                            <a:pt x="6819445" y="737210"/>
                            <a:pt x="6659613" y="779700"/>
                          </a:cubicBezTo>
                          <a:cubicBezTo>
                            <a:pt x="6499781" y="822190"/>
                            <a:pt x="6360032" y="751433"/>
                            <a:pt x="6068158" y="779700"/>
                          </a:cubicBezTo>
                          <a:cubicBezTo>
                            <a:pt x="5776285" y="807967"/>
                            <a:pt x="5694706" y="702407"/>
                            <a:pt x="5382071" y="779700"/>
                          </a:cubicBezTo>
                          <a:cubicBezTo>
                            <a:pt x="5069436" y="856993"/>
                            <a:pt x="5007600" y="773520"/>
                            <a:pt x="4885249" y="779700"/>
                          </a:cubicBezTo>
                          <a:cubicBezTo>
                            <a:pt x="4762898" y="785880"/>
                            <a:pt x="4659681" y="742815"/>
                            <a:pt x="4577692" y="779700"/>
                          </a:cubicBezTo>
                          <a:cubicBezTo>
                            <a:pt x="4495703" y="816585"/>
                            <a:pt x="4421638" y="760987"/>
                            <a:pt x="4270136" y="779700"/>
                          </a:cubicBezTo>
                          <a:cubicBezTo>
                            <a:pt x="4118634" y="798413"/>
                            <a:pt x="3978704" y="765464"/>
                            <a:pt x="3867947" y="779700"/>
                          </a:cubicBezTo>
                          <a:cubicBezTo>
                            <a:pt x="3757190" y="793936"/>
                            <a:pt x="3640902" y="763242"/>
                            <a:pt x="3465757" y="779700"/>
                          </a:cubicBezTo>
                          <a:cubicBezTo>
                            <a:pt x="3290612" y="796158"/>
                            <a:pt x="3204762" y="750937"/>
                            <a:pt x="3063568" y="779700"/>
                          </a:cubicBezTo>
                          <a:cubicBezTo>
                            <a:pt x="2922374" y="808463"/>
                            <a:pt x="2501645" y="768538"/>
                            <a:pt x="2282848" y="779700"/>
                          </a:cubicBezTo>
                          <a:cubicBezTo>
                            <a:pt x="2064051" y="790862"/>
                            <a:pt x="1851502" y="723069"/>
                            <a:pt x="1596761" y="779700"/>
                          </a:cubicBezTo>
                          <a:cubicBezTo>
                            <a:pt x="1342020" y="836331"/>
                            <a:pt x="1274436" y="759397"/>
                            <a:pt x="1099939" y="779700"/>
                          </a:cubicBezTo>
                          <a:cubicBezTo>
                            <a:pt x="925442" y="800003"/>
                            <a:pt x="390637" y="737500"/>
                            <a:pt x="129953" y="779700"/>
                          </a:cubicBezTo>
                          <a:cubicBezTo>
                            <a:pt x="67503" y="785172"/>
                            <a:pt x="-10304" y="721250"/>
                            <a:pt x="0" y="649747"/>
                          </a:cubicBezTo>
                          <a:cubicBezTo>
                            <a:pt x="-25846" y="519027"/>
                            <a:pt x="54720" y="250013"/>
                            <a:pt x="0" y="129953"/>
                          </a:cubicBezTo>
                          <a:close/>
                        </a:path>
                        <a:path w="9723181" h="779700" stroke="0" extrusionOk="0">
                          <a:moveTo>
                            <a:pt x="0" y="129953"/>
                          </a:moveTo>
                          <a:cubicBezTo>
                            <a:pt x="-7662" y="55918"/>
                            <a:pt x="60517" y="1778"/>
                            <a:pt x="129953" y="0"/>
                          </a:cubicBezTo>
                          <a:cubicBezTo>
                            <a:pt x="385477" y="-52739"/>
                            <a:pt x="498446" y="23400"/>
                            <a:pt x="816040" y="0"/>
                          </a:cubicBezTo>
                          <a:cubicBezTo>
                            <a:pt x="1133634" y="-23400"/>
                            <a:pt x="1330068" y="43573"/>
                            <a:pt x="1502128" y="0"/>
                          </a:cubicBezTo>
                          <a:cubicBezTo>
                            <a:pt x="1674188" y="-43573"/>
                            <a:pt x="1897119" y="1982"/>
                            <a:pt x="2188215" y="0"/>
                          </a:cubicBezTo>
                          <a:cubicBezTo>
                            <a:pt x="2479311" y="-1982"/>
                            <a:pt x="2591657" y="26996"/>
                            <a:pt x="2968936" y="0"/>
                          </a:cubicBezTo>
                          <a:cubicBezTo>
                            <a:pt x="3346215" y="-26996"/>
                            <a:pt x="3222003" y="554"/>
                            <a:pt x="3371125" y="0"/>
                          </a:cubicBezTo>
                          <a:cubicBezTo>
                            <a:pt x="3520247" y="-554"/>
                            <a:pt x="3729648" y="31000"/>
                            <a:pt x="3962579" y="0"/>
                          </a:cubicBezTo>
                          <a:cubicBezTo>
                            <a:pt x="4195510" y="-31000"/>
                            <a:pt x="4288708" y="11271"/>
                            <a:pt x="4459401" y="0"/>
                          </a:cubicBezTo>
                          <a:cubicBezTo>
                            <a:pt x="4630094" y="-11271"/>
                            <a:pt x="4694414" y="33106"/>
                            <a:pt x="4861590" y="0"/>
                          </a:cubicBezTo>
                          <a:cubicBezTo>
                            <a:pt x="5028766" y="-33106"/>
                            <a:pt x="5389307" y="14926"/>
                            <a:pt x="5547678" y="0"/>
                          </a:cubicBezTo>
                          <a:cubicBezTo>
                            <a:pt x="5706049" y="-14926"/>
                            <a:pt x="5732758" y="6145"/>
                            <a:pt x="5855234" y="0"/>
                          </a:cubicBezTo>
                          <a:cubicBezTo>
                            <a:pt x="5977710" y="-6145"/>
                            <a:pt x="6082184" y="895"/>
                            <a:pt x="6162791" y="0"/>
                          </a:cubicBezTo>
                          <a:cubicBezTo>
                            <a:pt x="6243398" y="-895"/>
                            <a:pt x="6643661" y="24839"/>
                            <a:pt x="6848878" y="0"/>
                          </a:cubicBezTo>
                          <a:cubicBezTo>
                            <a:pt x="7054095" y="-24839"/>
                            <a:pt x="7057126" y="24385"/>
                            <a:pt x="7251067" y="0"/>
                          </a:cubicBezTo>
                          <a:cubicBezTo>
                            <a:pt x="7445008" y="-24385"/>
                            <a:pt x="7529995" y="26083"/>
                            <a:pt x="7653257" y="0"/>
                          </a:cubicBezTo>
                          <a:cubicBezTo>
                            <a:pt x="7776519" y="-26083"/>
                            <a:pt x="8235263" y="81332"/>
                            <a:pt x="8433977" y="0"/>
                          </a:cubicBezTo>
                          <a:cubicBezTo>
                            <a:pt x="8632691" y="-81332"/>
                            <a:pt x="9170897" y="74135"/>
                            <a:pt x="9593228" y="0"/>
                          </a:cubicBezTo>
                          <a:cubicBezTo>
                            <a:pt x="9673474" y="17408"/>
                            <a:pt x="9706712" y="46813"/>
                            <a:pt x="9723181" y="129953"/>
                          </a:cubicBezTo>
                          <a:cubicBezTo>
                            <a:pt x="9753194" y="359779"/>
                            <a:pt x="9689343" y="399018"/>
                            <a:pt x="9723181" y="649747"/>
                          </a:cubicBezTo>
                          <a:cubicBezTo>
                            <a:pt x="9726537" y="724934"/>
                            <a:pt x="9674544" y="789508"/>
                            <a:pt x="9593228" y="779700"/>
                          </a:cubicBezTo>
                          <a:cubicBezTo>
                            <a:pt x="9262438" y="781504"/>
                            <a:pt x="9031614" y="723129"/>
                            <a:pt x="8812508" y="779700"/>
                          </a:cubicBezTo>
                          <a:cubicBezTo>
                            <a:pt x="8593402" y="836271"/>
                            <a:pt x="8499599" y="726471"/>
                            <a:pt x="8221053" y="779700"/>
                          </a:cubicBezTo>
                          <a:cubicBezTo>
                            <a:pt x="7942508" y="832929"/>
                            <a:pt x="7886591" y="771495"/>
                            <a:pt x="7629598" y="779700"/>
                          </a:cubicBezTo>
                          <a:cubicBezTo>
                            <a:pt x="7372606" y="787905"/>
                            <a:pt x="7467269" y="758196"/>
                            <a:pt x="7322042" y="779700"/>
                          </a:cubicBezTo>
                          <a:cubicBezTo>
                            <a:pt x="7176815" y="801204"/>
                            <a:pt x="7110055" y="742380"/>
                            <a:pt x="6919853" y="779700"/>
                          </a:cubicBezTo>
                          <a:cubicBezTo>
                            <a:pt x="6729651" y="817020"/>
                            <a:pt x="6683973" y="747380"/>
                            <a:pt x="6612296" y="779700"/>
                          </a:cubicBezTo>
                          <a:cubicBezTo>
                            <a:pt x="6540620" y="812020"/>
                            <a:pt x="6355986" y="754923"/>
                            <a:pt x="6210107" y="779700"/>
                          </a:cubicBezTo>
                          <a:cubicBezTo>
                            <a:pt x="6064228" y="804477"/>
                            <a:pt x="5809921" y="760931"/>
                            <a:pt x="5524020" y="779700"/>
                          </a:cubicBezTo>
                          <a:cubicBezTo>
                            <a:pt x="5238119" y="798469"/>
                            <a:pt x="5246207" y="750604"/>
                            <a:pt x="5121831" y="779700"/>
                          </a:cubicBezTo>
                          <a:cubicBezTo>
                            <a:pt x="4997455" y="808796"/>
                            <a:pt x="4653269" y="772648"/>
                            <a:pt x="4530376" y="779700"/>
                          </a:cubicBezTo>
                          <a:cubicBezTo>
                            <a:pt x="4407484" y="786752"/>
                            <a:pt x="4149081" y="768363"/>
                            <a:pt x="4033554" y="779700"/>
                          </a:cubicBezTo>
                          <a:cubicBezTo>
                            <a:pt x="3918027" y="791037"/>
                            <a:pt x="3819310" y="766898"/>
                            <a:pt x="3631365" y="779700"/>
                          </a:cubicBezTo>
                          <a:cubicBezTo>
                            <a:pt x="3443420" y="792502"/>
                            <a:pt x="3011484" y="699841"/>
                            <a:pt x="2850645" y="779700"/>
                          </a:cubicBezTo>
                          <a:cubicBezTo>
                            <a:pt x="2689806" y="859559"/>
                            <a:pt x="2549550" y="773957"/>
                            <a:pt x="2448455" y="779700"/>
                          </a:cubicBezTo>
                          <a:cubicBezTo>
                            <a:pt x="2347360" y="785443"/>
                            <a:pt x="2047065" y="715081"/>
                            <a:pt x="1762368" y="779700"/>
                          </a:cubicBezTo>
                          <a:cubicBezTo>
                            <a:pt x="1477671" y="844319"/>
                            <a:pt x="1465434" y="775757"/>
                            <a:pt x="1360179" y="779700"/>
                          </a:cubicBezTo>
                          <a:cubicBezTo>
                            <a:pt x="1254924" y="783643"/>
                            <a:pt x="1108107" y="767680"/>
                            <a:pt x="957990" y="779700"/>
                          </a:cubicBezTo>
                          <a:cubicBezTo>
                            <a:pt x="807873" y="791720"/>
                            <a:pt x="463704" y="762308"/>
                            <a:pt x="129953" y="779700"/>
                          </a:cubicBezTo>
                          <a:cubicBezTo>
                            <a:pt x="58947" y="787016"/>
                            <a:pt x="-492" y="705574"/>
                            <a:pt x="0" y="649747"/>
                          </a:cubicBezTo>
                          <a:cubicBezTo>
                            <a:pt x="-58089" y="419803"/>
                            <a:pt x="4593" y="261788"/>
                            <a:pt x="0" y="129953"/>
                          </a:cubicBezTo>
                          <a:close/>
                        </a:path>
                      </a:pathLst>
                    </a:cu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Cô-li-a gặp khó khăn với đề văn này?</a:t>
              </a:r>
            </a:p>
          </p:txBody>
        </p:sp>
      </p:gr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23" name="Picture 22">
            <a:extLst>
              <a:ext uri="{FF2B5EF4-FFF2-40B4-BE49-F238E27FC236}">
                <a16:creationId xmlns:a16="http://schemas.microsoft.com/office/drawing/2014/main" id="{7B27042A-0981-4BB9-A017-E6D551F6A67F}"/>
              </a:ext>
            </a:extLst>
          </p:cNvPr>
          <p:cNvPicPr>
            <a:picLocks noChangeAspect="1"/>
          </p:cNvPicPr>
          <p:nvPr/>
        </p:nvPicPr>
        <p:blipFill rotWithShape="1">
          <a:blip r:embed="rId6">
            <a:extLst>
              <a:ext uri="{28A0092B-C50C-407E-A947-70E740481C1C}">
                <a14:useLocalDpi xmlns:a14="http://schemas.microsoft.com/office/drawing/2010/main" val="0"/>
              </a:ext>
            </a:extLst>
          </a:blip>
          <a:srcRect l="25018" t="9783" r="54347" b="63042"/>
          <a:stretch/>
        </p:blipFill>
        <p:spPr>
          <a:xfrm>
            <a:off x="537740" y="2482228"/>
            <a:ext cx="560378" cy="737992"/>
          </a:xfrm>
          <a:prstGeom prst="rect">
            <a:avLst/>
          </a:prstGeom>
        </p:spPr>
      </p:pic>
    </p:spTree>
    <p:extLst>
      <p:ext uri="{BB962C8B-B14F-4D97-AF65-F5344CB8AC3E}">
        <p14:creationId xmlns:p14="http://schemas.microsoft.com/office/powerpoint/2010/main" val="3119450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0-#ppt_w/2"/>
                                          </p:val>
                                        </p:tav>
                                        <p:tav tm="100000">
                                          <p:val>
                                            <p:strVal val="#ppt_x"/>
                                          </p:val>
                                        </p:tav>
                                      </p:tavLst>
                                    </p:anim>
                                    <p:anim calcmode="lin" valueType="num">
                                      <p:cBhvr additive="base">
                                        <p:cTn id="1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8737580"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 bài văn dài hơn, Cô-li-a đã làm gì?</a:t>
              </a:r>
            </a:p>
          </p:txBody>
        </p:sp>
      </p:gr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a:extLst>
              <a:ext uri="{FF2B5EF4-FFF2-40B4-BE49-F238E27FC236}">
                <a16:creationId xmlns:a16="http://schemas.microsoft.com/office/drawing/2014/main" id="{4CB4B4A9-7990-4AE2-A732-FA256CC4D2A4}"/>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410707" y="2399531"/>
            <a:ext cx="560378" cy="737992"/>
          </a:xfrm>
          <a:prstGeom prst="rect">
            <a:avLst/>
          </a:prstGeom>
        </p:spPr>
      </p:pic>
    </p:spTree>
    <p:extLst>
      <p:ext uri="{BB962C8B-B14F-4D97-AF65-F5344CB8AC3E}">
        <p14:creationId xmlns:p14="http://schemas.microsoft.com/office/powerpoint/2010/main" val="678006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899554" y="2330088"/>
            <a:ext cx="8730345" cy="1251652"/>
            <a:chOff x="1532495" y="4349531"/>
            <a:chExt cx="8173379" cy="868199"/>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32495" y="4349531"/>
              <a:ext cx="8079625" cy="832599"/>
            </a:xfrm>
            <a:prstGeom prst="rect">
              <a:avLst/>
            </a:prstGeom>
          </p:spPr>
          <p:txBody>
            <a:bodyPr wrap="square">
              <a:spAutoFit/>
            </a:bodyPr>
            <a:lstStyle/>
            <a:p>
              <a:pPr algn="ctr">
                <a:defRPr/>
              </a:pPr>
              <a:r>
                <a:rPr lang="vi-VN" sz="36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hãy giải thích vì sao Cô-li-a vui vẻ nhận lời mẹ làm việc nhà.</a:t>
              </a:r>
            </a:p>
          </p:txBody>
        </p:sp>
      </p:grpSp>
      <p:pic>
        <p:nvPicPr>
          <p:cNvPr id="21" name="Picture 20">
            <a:extLst>
              <a:ext uri="{FF2B5EF4-FFF2-40B4-BE49-F238E27FC236}">
                <a16:creationId xmlns:a16="http://schemas.microsoft.com/office/drawing/2014/main" id="{58FD414E-2874-4584-A02E-2035BC3B8D86}"/>
              </a:ext>
            </a:extLst>
          </p:cNvPr>
          <p:cNvPicPr>
            <a:picLocks noChangeAspect="1"/>
          </p:cNvPicPr>
          <p:nvPr/>
        </p:nvPicPr>
        <p:blipFill>
          <a:blip r:embed="rId5"/>
          <a:stretch>
            <a:fillRect/>
          </a:stretch>
        </p:blipFill>
        <p:spPr>
          <a:xfrm>
            <a:off x="3886940" y="622872"/>
            <a:ext cx="4139543" cy="1072989"/>
          </a:xfrm>
          <a:prstGeom prst="rect">
            <a:avLst/>
          </a:prstGeom>
        </p:spPr>
      </p:pic>
      <p:pic>
        <p:nvPicPr>
          <p:cNvPr id="15" name="Picture 14">
            <a:extLst>
              <a:ext uri="{FF2B5EF4-FFF2-40B4-BE49-F238E27FC236}">
                <a16:creationId xmlns:a16="http://schemas.microsoft.com/office/drawing/2014/main" id="{682CD238-F7BC-44A4-8512-4415E30F45BF}"/>
              </a:ext>
            </a:extLst>
          </p:cNvPr>
          <p:cNvPicPr>
            <a:picLocks noChangeAspect="1"/>
          </p:cNvPicPr>
          <p:nvPr/>
        </p:nvPicPr>
        <p:blipFill rotWithShape="1">
          <a:blip r:embed="rId6">
            <a:extLst>
              <a:ext uri="{28A0092B-C50C-407E-A947-70E740481C1C}">
                <a14:useLocalDpi xmlns:a14="http://schemas.microsoft.com/office/drawing/2010/main" val="0"/>
              </a:ext>
            </a:extLst>
          </a:blip>
          <a:srcRect l="69451" t="8047" r="9914" b="64778"/>
          <a:stretch/>
        </p:blipFill>
        <p:spPr>
          <a:xfrm>
            <a:off x="950167" y="2592644"/>
            <a:ext cx="712077" cy="937773"/>
          </a:xfrm>
          <a:prstGeom prst="rect">
            <a:avLst/>
          </a:prstGeom>
        </p:spPr>
      </p:pic>
    </p:spTree>
    <p:extLst>
      <p:ext uri="{BB962C8B-B14F-4D97-AF65-F5344CB8AC3E}">
        <p14:creationId xmlns:p14="http://schemas.microsoft.com/office/powerpoint/2010/main" val="3461888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0714" y="1"/>
            <a:ext cx="1651285"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Group 9">
            <a:extLst>
              <a:ext uri="{FF2B5EF4-FFF2-40B4-BE49-F238E27FC236}">
                <a16:creationId xmlns:a16="http://schemas.microsoft.com/office/drawing/2014/main" id="{C1A9E6D3-E216-49E1-A573-F2C57562BD59}"/>
              </a:ext>
            </a:extLst>
          </p:cNvPr>
          <p:cNvGrpSpPr/>
          <p:nvPr/>
        </p:nvGrpSpPr>
        <p:grpSpPr>
          <a:xfrm>
            <a:off x="1992464" y="2420261"/>
            <a:ext cx="6599086" cy="779700"/>
            <a:chOff x="1525723" y="4433135"/>
            <a:chExt cx="8180152" cy="784595"/>
          </a:xfrm>
        </p:grpSpPr>
        <p:sp>
          <p:nvSpPr>
            <p:cNvPr id="11" name="Rectangle: Rounded Corners 43">
              <a:extLst>
                <a:ext uri="{FF2B5EF4-FFF2-40B4-BE49-F238E27FC236}">
                  <a16:creationId xmlns:a16="http://schemas.microsoft.com/office/drawing/2014/main" id="{1E3F8E22-56BE-4567-BD71-16BA63FEEC27}"/>
                </a:ext>
              </a:extLst>
            </p:cNvPr>
            <p:cNvSpPr/>
            <p:nvPr/>
          </p:nvSpPr>
          <p:spPr>
            <a:xfrm>
              <a:off x="1532495" y="4433135"/>
              <a:ext cx="8173379" cy="784595"/>
            </a:xfrm>
            <a:custGeom>
              <a:avLst/>
              <a:gdLst>
                <a:gd name="connsiteX0" fmla="*/ 0 w 8173379"/>
                <a:gd name="connsiteY0" fmla="*/ 130768 h 784595"/>
                <a:gd name="connsiteX1" fmla="*/ 130768 w 8173379"/>
                <a:gd name="connsiteY1" fmla="*/ 0 h 784595"/>
                <a:gd name="connsiteX2" fmla="*/ 695900 w 8173379"/>
                <a:gd name="connsiteY2" fmla="*/ 0 h 784595"/>
                <a:gd name="connsiteX3" fmla="*/ 1340150 w 8173379"/>
                <a:gd name="connsiteY3" fmla="*/ 0 h 784595"/>
                <a:gd name="connsiteX4" fmla="*/ 1984400 w 8173379"/>
                <a:gd name="connsiteY4" fmla="*/ 0 h 784595"/>
                <a:gd name="connsiteX5" fmla="*/ 2312176 w 8173379"/>
                <a:gd name="connsiteY5" fmla="*/ 0 h 784595"/>
                <a:gd name="connsiteX6" fmla="*/ 2639952 w 8173379"/>
                <a:gd name="connsiteY6" fmla="*/ 0 h 784595"/>
                <a:gd name="connsiteX7" fmla="*/ 2967729 w 8173379"/>
                <a:gd name="connsiteY7" fmla="*/ 0 h 784595"/>
                <a:gd name="connsiteX8" fmla="*/ 3374624 w 8173379"/>
                <a:gd name="connsiteY8" fmla="*/ 0 h 784595"/>
                <a:gd name="connsiteX9" fmla="*/ 4018874 w 8173379"/>
                <a:gd name="connsiteY9" fmla="*/ 0 h 784595"/>
                <a:gd name="connsiteX10" fmla="*/ 4346650 w 8173379"/>
                <a:gd name="connsiteY10" fmla="*/ 0 h 784595"/>
                <a:gd name="connsiteX11" fmla="*/ 4832663 w 8173379"/>
                <a:gd name="connsiteY11" fmla="*/ 0 h 784595"/>
                <a:gd name="connsiteX12" fmla="*/ 5239558 w 8173379"/>
                <a:gd name="connsiteY12" fmla="*/ 0 h 784595"/>
                <a:gd name="connsiteX13" fmla="*/ 5725571 w 8173379"/>
                <a:gd name="connsiteY13" fmla="*/ 0 h 784595"/>
                <a:gd name="connsiteX14" fmla="*/ 6132466 w 8173379"/>
                <a:gd name="connsiteY14" fmla="*/ 0 h 784595"/>
                <a:gd name="connsiteX15" fmla="*/ 6697598 w 8173379"/>
                <a:gd name="connsiteY15" fmla="*/ 0 h 784595"/>
                <a:gd name="connsiteX16" fmla="*/ 7104492 w 8173379"/>
                <a:gd name="connsiteY16" fmla="*/ 0 h 784595"/>
                <a:gd name="connsiteX17" fmla="*/ 8042611 w 8173379"/>
                <a:gd name="connsiteY17" fmla="*/ 0 h 784595"/>
                <a:gd name="connsiteX18" fmla="*/ 8173379 w 8173379"/>
                <a:gd name="connsiteY18" fmla="*/ 130768 h 784595"/>
                <a:gd name="connsiteX19" fmla="*/ 8173379 w 8173379"/>
                <a:gd name="connsiteY19" fmla="*/ 653827 h 784595"/>
                <a:gd name="connsiteX20" fmla="*/ 8042611 w 8173379"/>
                <a:gd name="connsiteY20" fmla="*/ 784595 h 784595"/>
                <a:gd name="connsiteX21" fmla="*/ 7714835 w 8173379"/>
                <a:gd name="connsiteY21" fmla="*/ 784595 h 784595"/>
                <a:gd name="connsiteX22" fmla="*/ 6991466 w 8173379"/>
                <a:gd name="connsiteY22" fmla="*/ 784595 h 784595"/>
                <a:gd name="connsiteX23" fmla="*/ 6584571 w 8173379"/>
                <a:gd name="connsiteY23" fmla="*/ 784595 h 784595"/>
                <a:gd name="connsiteX24" fmla="*/ 5861203 w 8173379"/>
                <a:gd name="connsiteY24" fmla="*/ 784595 h 784595"/>
                <a:gd name="connsiteX25" fmla="*/ 5296071 w 8173379"/>
                <a:gd name="connsiteY25" fmla="*/ 784595 h 784595"/>
                <a:gd name="connsiteX26" fmla="*/ 4968295 w 8173379"/>
                <a:gd name="connsiteY26" fmla="*/ 784595 h 784595"/>
                <a:gd name="connsiteX27" fmla="*/ 4244926 w 8173379"/>
                <a:gd name="connsiteY27" fmla="*/ 784595 h 784595"/>
                <a:gd name="connsiteX28" fmla="*/ 3521558 w 8173379"/>
                <a:gd name="connsiteY28" fmla="*/ 784595 h 784595"/>
                <a:gd name="connsiteX29" fmla="*/ 2877308 w 8173379"/>
                <a:gd name="connsiteY29" fmla="*/ 784595 h 784595"/>
                <a:gd name="connsiteX30" fmla="*/ 2153939 w 8173379"/>
                <a:gd name="connsiteY30" fmla="*/ 784595 h 784595"/>
                <a:gd name="connsiteX31" fmla="*/ 1588808 w 8173379"/>
                <a:gd name="connsiteY31" fmla="*/ 784595 h 784595"/>
                <a:gd name="connsiteX32" fmla="*/ 944558 w 8173379"/>
                <a:gd name="connsiteY32" fmla="*/ 784595 h 784595"/>
                <a:gd name="connsiteX33" fmla="*/ 130768 w 8173379"/>
                <a:gd name="connsiteY33" fmla="*/ 784595 h 784595"/>
                <a:gd name="connsiteX34" fmla="*/ 0 w 8173379"/>
                <a:gd name="connsiteY34" fmla="*/ 653827 h 784595"/>
                <a:gd name="connsiteX35" fmla="*/ 0 w 8173379"/>
                <a:gd name="connsiteY35" fmla="*/ 130768 h 7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73379" h="784595" fill="none" extrusionOk="0">
                  <a:moveTo>
                    <a:pt x="0" y="130768"/>
                  </a:moveTo>
                  <a:cubicBezTo>
                    <a:pt x="1549" y="73373"/>
                    <a:pt x="58076" y="-15281"/>
                    <a:pt x="130768" y="0"/>
                  </a:cubicBezTo>
                  <a:cubicBezTo>
                    <a:pt x="365612" y="-12560"/>
                    <a:pt x="449750" y="40403"/>
                    <a:pt x="695900" y="0"/>
                  </a:cubicBezTo>
                  <a:cubicBezTo>
                    <a:pt x="942050" y="-40403"/>
                    <a:pt x="1102879" y="58419"/>
                    <a:pt x="1340150" y="0"/>
                  </a:cubicBezTo>
                  <a:cubicBezTo>
                    <a:pt x="1577421" y="-58419"/>
                    <a:pt x="1833823" y="39525"/>
                    <a:pt x="1984400" y="0"/>
                  </a:cubicBezTo>
                  <a:cubicBezTo>
                    <a:pt x="2134977" y="-39525"/>
                    <a:pt x="2200687" y="34277"/>
                    <a:pt x="2312176" y="0"/>
                  </a:cubicBezTo>
                  <a:cubicBezTo>
                    <a:pt x="2423665" y="-34277"/>
                    <a:pt x="2519045" y="19453"/>
                    <a:pt x="2639952" y="0"/>
                  </a:cubicBezTo>
                  <a:cubicBezTo>
                    <a:pt x="2760859" y="-19453"/>
                    <a:pt x="2819498" y="30728"/>
                    <a:pt x="2967729" y="0"/>
                  </a:cubicBezTo>
                  <a:cubicBezTo>
                    <a:pt x="3115960" y="-30728"/>
                    <a:pt x="3263860" y="38282"/>
                    <a:pt x="3374624" y="0"/>
                  </a:cubicBezTo>
                  <a:cubicBezTo>
                    <a:pt x="3485389" y="-38282"/>
                    <a:pt x="3749729" y="3291"/>
                    <a:pt x="4018874" y="0"/>
                  </a:cubicBezTo>
                  <a:cubicBezTo>
                    <a:pt x="4288019" y="-3291"/>
                    <a:pt x="4250817" y="29876"/>
                    <a:pt x="4346650" y="0"/>
                  </a:cubicBezTo>
                  <a:cubicBezTo>
                    <a:pt x="4442483" y="-29876"/>
                    <a:pt x="4702046" y="23649"/>
                    <a:pt x="4832663" y="0"/>
                  </a:cubicBezTo>
                  <a:cubicBezTo>
                    <a:pt x="4963280" y="-23649"/>
                    <a:pt x="5056371" y="15506"/>
                    <a:pt x="5239558" y="0"/>
                  </a:cubicBezTo>
                  <a:cubicBezTo>
                    <a:pt x="5422745" y="-15506"/>
                    <a:pt x="5499949" y="14783"/>
                    <a:pt x="5725571" y="0"/>
                  </a:cubicBezTo>
                  <a:cubicBezTo>
                    <a:pt x="5951193" y="-14783"/>
                    <a:pt x="6036488" y="21810"/>
                    <a:pt x="6132466" y="0"/>
                  </a:cubicBezTo>
                  <a:cubicBezTo>
                    <a:pt x="6228445" y="-21810"/>
                    <a:pt x="6488767" y="16758"/>
                    <a:pt x="6697598" y="0"/>
                  </a:cubicBezTo>
                  <a:cubicBezTo>
                    <a:pt x="6906429" y="-16758"/>
                    <a:pt x="6955772" y="36525"/>
                    <a:pt x="7104492" y="0"/>
                  </a:cubicBezTo>
                  <a:cubicBezTo>
                    <a:pt x="7253212" y="-36525"/>
                    <a:pt x="7623396" y="64142"/>
                    <a:pt x="8042611" y="0"/>
                  </a:cubicBezTo>
                  <a:cubicBezTo>
                    <a:pt x="8113605" y="2634"/>
                    <a:pt x="8180512" y="64608"/>
                    <a:pt x="8173379" y="130768"/>
                  </a:cubicBezTo>
                  <a:cubicBezTo>
                    <a:pt x="8176698" y="369718"/>
                    <a:pt x="8118826" y="477338"/>
                    <a:pt x="8173379" y="653827"/>
                  </a:cubicBezTo>
                  <a:cubicBezTo>
                    <a:pt x="8156883" y="723685"/>
                    <a:pt x="8122108" y="792990"/>
                    <a:pt x="8042611" y="784595"/>
                  </a:cubicBezTo>
                  <a:cubicBezTo>
                    <a:pt x="7915006" y="788647"/>
                    <a:pt x="7844581" y="782430"/>
                    <a:pt x="7714835" y="784595"/>
                  </a:cubicBezTo>
                  <a:cubicBezTo>
                    <a:pt x="7585089" y="786760"/>
                    <a:pt x="7167324" y="751126"/>
                    <a:pt x="6991466" y="784595"/>
                  </a:cubicBezTo>
                  <a:cubicBezTo>
                    <a:pt x="6815608" y="818064"/>
                    <a:pt x="6666181" y="743992"/>
                    <a:pt x="6584571" y="784595"/>
                  </a:cubicBezTo>
                  <a:cubicBezTo>
                    <a:pt x="6502961" y="825198"/>
                    <a:pt x="6037719" y="754364"/>
                    <a:pt x="5861203" y="784595"/>
                  </a:cubicBezTo>
                  <a:cubicBezTo>
                    <a:pt x="5684687" y="814826"/>
                    <a:pt x="5517845" y="771633"/>
                    <a:pt x="5296071" y="784595"/>
                  </a:cubicBezTo>
                  <a:cubicBezTo>
                    <a:pt x="5074297" y="797557"/>
                    <a:pt x="5094877" y="746993"/>
                    <a:pt x="4968295" y="784595"/>
                  </a:cubicBezTo>
                  <a:cubicBezTo>
                    <a:pt x="4841713" y="822197"/>
                    <a:pt x="4390665" y="751228"/>
                    <a:pt x="4244926" y="784595"/>
                  </a:cubicBezTo>
                  <a:cubicBezTo>
                    <a:pt x="4099187" y="817962"/>
                    <a:pt x="3809565" y="749174"/>
                    <a:pt x="3521558" y="784595"/>
                  </a:cubicBezTo>
                  <a:cubicBezTo>
                    <a:pt x="3233551" y="820016"/>
                    <a:pt x="3076880" y="730418"/>
                    <a:pt x="2877308" y="784595"/>
                  </a:cubicBezTo>
                  <a:cubicBezTo>
                    <a:pt x="2677736" y="838772"/>
                    <a:pt x="2321726" y="720166"/>
                    <a:pt x="2153939" y="784595"/>
                  </a:cubicBezTo>
                  <a:cubicBezTo>
                    <a:pt x="1986152" y="849024"/>
                    <a:pt x="1856595" y="769135"/>
                    <a:pt x="1588808" y="784595"/>
                  </a:cubicBezTo>
                  <a:cubicBezTo>
                    <a:pt x="1321021" y="800055"/>
                    <a:pt x="1215635" y="782548"/>
                    <a:pt x="944558" y="784595"/>
                  </a:cubicBezTo>
                  <a:cubicBezTo>
                    <a:pt x="673481" y="786642"/>
                    <a:pt x="507100" y="702098"/>
                    <a:pt x="130768" y="784595"/>
                  </a:cubicBezTo>
                  <a:cubicBezTo>
                    <a:pt x="56967" y="802774"/>
                    <a:pt x="-2936" y="721361"/>
                    <a:pt x="0" y="653827"/>
                  </a:cubicBezTo>
                  <a:cubicBezTo>
                    <a:pt x="-6671" y="395313"/>
                    <a:pt x="9117" y="334930"/>
                    <a:pt x="0" y="130768"/>
                  </a:cubicBezTo>
                  <a:close/>
                </a:path>
                <a:path w="8173379" h="784595" stroke="0" extrusionOk="0">
                  <a:moveTo>
                    <a:pt x="0" y="130768"/>
                  </a:moveTo>
                  <a:cubicBezTo>
                    <a:pt x="-8139" y="56143"/>
                    <a:pt x="65416" y="5229"/>
                    <a:pt x="130768" y="0"/>
                  </a:cubicBezTo>
                  <a:cubicBezTo>
                    <a:pt x="440343" y="-13051"/>
                    <a:pt x="595521" y="226"/>
                    <a:pt x="775018" y="0"/>
                  </a:cubicBezTo>
                  <a:cubicBezTo>
                    <a:pt x="954515" y="-226"/>
                    <a:pt x="1269683" y="51440"/>
                    <a:pt x="1419268" y="0"/>
                  </a:cubicBezTo>
                  <a:cubicBezTo>
                    <a:pt x="1568853" y="-51440"/>
                    <a:pt x="1782430" y="64798"/>
                    <a:pt x="2063518" y="0"/>
                  </a:cubicBezTo>
                  <a:cubicBezTo>
                    <a:pt x="2344606" y="-64798"/>
                    <a:pt x="2600791" y="34156"/>
                    <a:pt x="2786887" y="0"/>
                  </a:cubicBezTo>
                  <a:cubicBezTo>
                    <a:pt x="2972983" y="-34156"/>
                    <a:pt x="3030066" y="37402"/>
                    <a:pt x="3193782" y="0"/>
                  </a:cubicBezTo>
                  <a:cubicBezTo>
                    <a:pt x="3357498" y="-37402"/>
                    <a:pt x="3606647" y="26845"/>
                    <a:pt x="3758913" y="0"/>
                  </a:cubicBezTo>
                  <a:cubicBezTo>
                    <a:pt x="3911179" y="-26845"/>
                    <a:pt x="4060113" y="15900"/>
                    <a:pt x="4244926" y="0"/>
                  </a:cubicBezTo>
                  <a:cubicBezTo>
                    <a:pt x="4429739" y="-15900"/>
                    <a:pt x="4465133" y="44837"/>
                    <a:pt x="4651821" y="0"/>
                  </a:cubicBezTo>
                  <a:cubicBezTo>
                    <a:pt x="4838510" y="-44837"/>
                    <a:pt x="5037410" y="66668"/>
                    <a:pt x="5296071" y="0"/>
                  </a:cubicBezTo>
                  <a:cubicBezTo>
                    <a:pt x="5554732" y="-66668"/>
                    <a:pt x="5549118" y="5075"/>
                    <a:pt x="5623848" y="0"/>
                  </a:cubicBezTo>
                  <a:cubicBezTo>
                    <a:pt x="5698578" y="-5075"/>
                    <a:pt x="5840538" y="33591"/>
                    <a:pt x="5951624" y="0"/>
                  </a:cubicBezTo>
                  <a:cubicBezTo>
                    <a:pt x="6062710" y="-33591"/>
                    <a:pt x="6332212" y="471"/>
                    <a:pt x="6595874" y="0"/>
                  </a:cubicBezTo>
                  <a:cubicBezTo>
                    <a:pt x="6859536" y="-471"/>
                    <a:pt x="6882566" y="10175"/>
                    <a:pt x="7002769" y="0"/>
                  </a:cubicBezTo>
                  <a:cubicBezTo>
                    <a:pt x="7122972" y="-10175"/>
                    <a:pt x="7284622" y="17843"/>
                    <a:pt x="7409664" y="0"/>
                  </a:cubicBezTo>
                  <a:cubicBezTo>
                    <a:pt x="7534707" y="-17843"/>
                    <a:pt x="7778985" y="44119"/>
                    <a:pt x="8042611" y="0"/>
                  </a:cubicBezTo>
                  <a:cubicBezTo>
                    <a:pt x="8113461" y="938"/>
                    <a:pt x="8175044" y="55044"/>
                    <a:pt x="8173379" y="130768"/>
                  </a:cubicBezTo>
                  <a:cubicBezTo>
                    <a:pt x="8221592" y="355002"/>
                    <a:pt x="8130066" y="545882"/>
                    <a:pt x="8173379" y="653827"/>
                  </a:cubicBezTo>
                  <a:cubicBezTo>
                    <a:pt x="8185895" y="719665"/>
                    <a:pt x="8113897" y="769473"/>
                    <a:pt x="8042611" y="784595"/>
                  </a:cubicBezTo>
                  <a:cubicBezTo>
                    <a:pt x="7859510" y="805824"/>
                    <a:pt x="7707882" y="724120"/>
                    <a:pt x="7477479" y="784595"/>
                  </a:cubicBezTo>
                  <a:cubicBezTo>
                    <a:pt x="7247076" y="845070"/>
                    <a:pt x="7160745" y="753077"/>
                    <a:pt x="7070585" y="784595"/>
                  </a:cubicBezTo>
                  <a:cubicBezTo>
                    <a:pt x="6980425" y="816113"/>
                    <a:pt x="6638463" y="773704"/>
                    <a:pt x="6505453" y="784595"/>
                  </a:cubicBezTo>
                  <a:cubicBezTo>
                    <a:pt x="6372443" y="795486"/>
                    <a:pt x="6093761" y="778718"/>
                    <a:pt x="5940321" y="784595"/>
                  </a:cubicBezTo>
                  <a:cubicBezTo>
                    <a:pt x="5786881" y="790472"/>
                    <a:pt x="5696215" y="750485"/>
                    <a:pt x="5612545" y="784595"/>
                  </a:cubicBezTo>
                  <a:cubicBezTo>
                    <a:pt x="5528875" y="818705"/>
                    <a:pt x="5401331" y="770796"/>
                    <a:pt x="5205650" y="784595"/>
                  </a:cubicBezTo>
                  <a:cubicBezTo>
                    <a:pt x="5009969" y="798394"/>
                    <a:pt x="4982640" y="782254"/>
                    <a:pt x="4877874" y="784595"/>
                  </a:cubicBezTo>
                  <a:cubicBezTo>
                    <a:pt x="4773108" y="786936"/>
                    <a:pt x="4660095" y="738642"/>
                    <a:pt x="4470979" y="784595"/>
                  </a:cubicBezTo>
                  <a:cubicBezTo>
                    <a:pt x="4281864" y="830548"/>
                    <a:pt x="3972406" y="728117"/>
                    <a:pt x="3826729" y="784595"/>
                  </a:cubicBezTo>
                  <a:cubicBezTo>
                    <a:pt x="3681052" y="841073"/>
                    <a:pt x="3535297" y="749261"/>
                    <a:pt x="3419834" y="784595"/>
                  </a:cubicBezTo>
                  <a:cubicBezTo>
                    <a:pt x="3304371" y="819929"/>
                    <a:pt x="3134310" y="781970"/>
                    <a:pt x="2854703" y="784595"/>
                  </a:cubicBezTo>
                  <a:cubicBezTo>
                    <a:pt x="2575096" y="787220"/>
                    <a:pt x="2469419" y="727606"/>
                    <a:pt x="2368689" y="784595"/>
                  </a:cubicBezTo>
                  <a:cubicBezTo>
                    <a:pt x="2267959" y="841584"/>
                    <a:pt x="2135343" y="748493"/>
                    <a:pt x="1961795" y="784595"/>
                  </a:cubicBezTo>
                  <a:cubicBezTo>
                    <a:pt x="1788247" y="820697"/>
                    <a:pt x="1463595" y="738972"/>
                    <a:pt x="1238426" y="784595"/>
                  </a:cubicBezTo>
                  <a:cubicBezTo>
                    <a:pt x="1013257" y="830218"/>
                    <a:pt x="941092" y="756838"/>
                    <a:pt x="831531" y="784595"/>
                  </a:cubicBezTo>
                  <a:cubicBezTo>
                    <a:pt x="721971" y="812352"/>
                    <a:pt x="450496" y="713872"/>
                    <a:pt x="130768" y="784595"/>
                  </a:cubicBezTo>
                  <a:cubicBezTo>
                    <a:pt x="67020" y="789187"/>
                    <a:pt x="8422" y="724116"/>
                    <a:pt x="0" y="653827"/>
                  </a:cubicBezTo>
                  <a:cubicBezTo>
                    <a:pt x="-58789" y="541384"/>
                    <a:pt x="55591" y="339741"/>
                    <a:pt x="0" y="130768"/>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B2B2B2">
                    <a:lumMod val="50000"/>
                  </a:srgbClr>
                </a:solidFill>
                <a:effectLst/>
                <a:uLnTx/>
                <a:uFillTx/>
                <a:latin typeface="等线"/>
                <a:ea typeface="宋体" pitchFamily="2" charset="-122"/>
                <a:cs typeface="+mn-cs"/>
              </a:endParaRPr>
            </a:p>
          </p:txBody>
        </p:sp>
        <p:sp>
          <p:nvSpPr>
            <p:cNvPr id="12" name="Rectangle 11">
              <a:extLst>
                <a:ext uri="{FF2B5EF4-FFF2-40B4-BE49-F238E27FC236}">
                  <a16:creationId xmlns:a16="http://schemas.microsoft.com/office/drawing/2014/main" id="{92F55DAB-02B9-46B0-870E-BD05595EEA35}"/>
                </a:ext>
              </a:extLst>
            </p:cNvPr>
            <p:cNvSpPr/>
            <p:nvPr/>
          </p:nvSpPr>
          <p:spPr>
            <a:xfrm>
              <a:off x="1525723" y="4495491"/>
              <a:ext cx="8180152" cy="65038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nhận xét gì về Cô-li-a?</a:t>
              </a:r>
              <a:endParaRPr kumimoji="0" lang="vi-VN" sz="36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30CE0955-2108-4B61-A0B8-79E8EC80CBD9}"/>
              </a:ext>
            </a:extLst>
          </p:cNvPr>
          <p:cNvPicPr>
            <a:picLocks noChangeAspect="1"/>
          </p:cNvPicPr>
          <p:nvPr/>
        </p:nvPicPr>
        <p:blipFill>
          <a:blip r:embed="rId5"/>
          <a:stretch>
            <a:fillRect/>
          </a:stretch>
        </p:blipFill>
        <p:spPr>
          <a:xfrm>
            <a:off x="4098555" y="543405"/>
            <a:ext cx="4139543" cy="1072989"/>
          </a:xfrm>
          <a:prstGeom prst="rect">
            <a:avLst/>
          </a:prstGeom>
        </p:spPr>
      </p:pic>
      <p:pic>
        <p:nvPicPr>
          <p:cNvPr id="15" name="Picture 14" descr="Logo&#10;&#10;Description automatically generated">
            <a:extLst>
              <a:ext uri="{FF2B5EF4-FFF2-40B4-BE49-F238E27FC236}">
                <a16:creationId xmlns:a16="http://schemas.microsoft.com/office/drawing/2014/main" id="{684B3C8E-87C8-49CE-95A4-88478C758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393" y="2194772"/>
            <a:ext cx="1116312" cy="1116312"/>
          </a:xfrm>
          <a:prstGeom prst="rect">
            <a:avLst/>
          </a:prstGeom>
        </p:spPr>
      </p:pic>
    </p:spTree>
    <p:extLst>
      <p:ext uri="{BB962C8B-B14F-4D97-AF65-F5344CB8AC3E}">
        <p14:creationId xmlns:p14="http://schemas.microsoft.com/office/powerpoint/2010/main" val="270645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0AE7CB6-B510-108C-4CD4-916932CFC404}"/>
              </a:ext>
            </a:extLst>
          </p:cNvPr>
          <p:cNvSpPr/>
          <p:nvPr/>
        </p:nvSpPr>
        <p:spPr>
          <a:xfrm>
            <a:off x="1574181" y="455484"/>
            <a:ext cx="4087317" cy="622388"/>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800"/>
            <a:r>
              <a:rPr lang="en-US" sz="4000" b="1" dirty="0">
                <a:solidFill>
                  <a:srgbClr val="FFFFFF"/>
                </a:solidFill>
                <a:cs typeface="Arial" pitchFamily="34" charset="0"/>
              </a:rPr>
              <a:t>NỘI DUNG:</a:t>
            </a:r>
            <a:endParaRPr lang="en-US" sz="4000" b="1" dirty="0">
              <a:solidFill>
                <a:srgbClr val="FFFFFF"/>
              </a:solidFill>
              <a:latin typeface="Arial" pitchFamily="34" charset="0"/>
              <a:cs typeface="Arial" pitchFamily="34" charset="0"/>
            </a:endParaRPr>
          </a:p>
        </p:txBody>
      </p:sp>
      <p:cxnSp>
        <p:nvCxnSpPr>
          <p:cNvPr id="3" name="Straight Connector 2">
            <a:extLst>
              <a:ext uri="{FF2B5EF4-FFF2-40B4-BE49-F238E27FC236}">
                <a16:creationId xmlns:a16="http://schemas.microsoft.com/office/drawing/2014/main" id="{B509E115-7BA8-DF74-D161-9C8DAE0C1C41}"/>
              </a:ext>
            </a:extLst>
          </p:cNvPr>
          <p:cNvCxnSpPr/>
          <p:nvPr/>
        </p:nvCxnSpPr>
        <p:spPr>
          <a:xfrm>
            <a:off x="6971547" y="620510"/>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04FFD7B-C6EF-6FCA-BC90-5D165F70C9C6}"/>
              </a:ext>
            </a:extLst>
          </p:cNvPr>
          <p:cNvCxnSpPr/>
          <p:nvPr/>
        </p:nvCxnSpPr>
        <p:spPr>
          <a:xfrm>
            <a:off x="10872984" y="78489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
        <p:nvSpPr>
          <p:cNvPr id="5" name="Rounded Rectangle 1">
            <a:extLst>
              <a:ext uri="{FF2B5EF4-FFF2-40B4-BE49-F238E27FC236}">
                <a16:creationId xmlns:a16="http://schemas.microsoft.com/office/drawing/2014/main" id="{90873128-BC63-FBA1-F796-0645F60C6436}"/>
              </a:ext>
            </a:extLst>
          </p:cNvPr>
          <p:cNvSpPr/>
          <p:nvPr/>
        </p:nvSpPr>
        <p:spPr>
          <a:xfrm>
            <a:off x="1319015" y="1369496"/>
            <a:ext cx="9385649" cy="2850809"/>
          </a:xfrm>
          <a:prstGeom prst="roundRect">
            <a:avLst/>
          </a:prstGeom>
          <a:solidFill>
            <a:srgbClr val="FBF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mới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rằng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mẹ</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28146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D425B1C1-4286-48F7-ACEA-DFA364F9E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51" y="55363"/>
            <a:ext cx="11093804" cy="2165120"/>
          </a:xfrm>
          <a:prstGeom prst="rect">
            <a:avLst/>
          </a:prstGeom>
        </p:spPr>
      </p:pic>
      <p:pic>
        <p:nvPicPr>
          <p:cNvPr id="2" name="图片 10">
            <a:extLst>
              <a:ext uri="{FF2B5EF4-FFF2-40B4-BE49-F238E27FC236}">
                <a16:creationId xmlns:a16="http://schemas.microsoft.com/office/drawing/2014/main" id="{EA554AFB-CB92-4957-9A31-A9FCDD10B9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4704"/>
          <a:stretch/>
        </p:blipFill>
        <p:spPr>
          <a:xfrm>
            <a:off x="0" y="6168551"/>
            <a:ext cx="12192000" cy="689451"/>
          </a:xfrm>
          <a:prstGeom prst="rect">
            <a:avLst/>
          </a:prstGeom>
        </p:spPr>
      </p:pic>
      <p:pic>
        <p:nvPicPr>
          <p:cNvPr id="4" name="图片 1">
            <a:extLst>
              <a:ext uri="{FF2B5EF4-FFF2-40B4-BE49-F238E27FC236}">
                <a16:creationId xmlns:a16="http://schemas.microsoft.com/office/drawing/2014/main" id="{77F71891-C3D6-4447-9523-48B88E3BC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224" y="1"/>
            <a:ext cx="2038776" cy="6378743"/>
          </a:xfrm>
          <a:prstGeom prst="rect">
            <a:avLst/>
          </a:prstGeom>
        </p:spPr>
      </p:pic>
      <p:sp>
        <p:nvSpPr>
          <p:cNvPr id="5" name="Freeform 197">
            <a:extLst>
              <a:ext uri="{FF2B5EF4-FFF2-40B4-BE49-F238E27FC236}">
                <a16:creationId xmlns:a16="http://schemas.microsoft.com/office/drawing/2014/main" id="{27B60A89-EF2F-4965-848B-46BF8AAE4BBB}"/>
              </a:ext>
            </a:extLst>
          </p:cNvPr>
          <p:cNvSpPr>
            <a:spLocks noEditPoints="1"/>
          </p:cNvSpPr>
          <p:nvPr/>
        </p:nvSpPr>
        <p:spPr bwMode="auto">
          <a:xfrm>
            <a:off x="3886941" y="0"/>
            <a:ext cx="4952188" cy="149608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121920" tIns="60960" rIns="121920" bIns="60960" numCol="1" anchor="t" anchorCtr="0" compatLnSpc="1"/>
          <a:lstStyle/>
          <a:p>
            <a:pPr defTabSz="1219170">
              <a:defRPr/>
            </a:pPr>
            <a:endParaRPr lang="zh-CN" altLang="en-US" sz="2400" kern="0" dirty="0">
              <a:solidFill>
                <a:prstClr val="black"/>
              </a:solidFill>
              <a:latin typeface="微软雅黑" panose="020B0503020204020204" pitchFamily="34" charset="-122"/>
              <a:ea typeface="微软雅黑" panose="020B0503020204020204" pitchFamily="34" charset="-122"/>
            </a:endParaRPr>
          </a:p>
        </p:txBody>
      </p:sp>
      <p:grpSp>
        <p:nvGrpSpPr>
          <p:cNvPr id="11" name="Group 10">
            <a:extLst>
              <a:ext uri="{FF2B5EF4-FFF2-40B4-BE49-F238E27FC236}">
                <a16:creationId xmlns:a16="http://schemas.microsoft.com/office/drawing/2014/main" id="{E8D701D1-489C-4F88-8042-E72116D09F17}"/>
              </a:ext>
            </a:extLst>
          </p:cNvPr>
          <p:cNvGrpSpPr/>
          <p:nvPr/>
        </p:nvGrpSpPr>
        <p:grpSpPr>
          <a:xfrm>
            <a:off x="812939" y="2333418"/>
            <a:ext cx="8859837" cy="1683160"/>
            <a:chOff x="2155343" y="630649"/>
            <a:chExt cx="6644878" cy="1262370"/>
          </a:xfrm>
        </p:grpSpPr>
        <p:sp>
          <p:nvSpPr>
            <p:cNvPr id="12" name="Rectangle: Rounded Corners 43">
              <a:extLst>
                <a:ext uri="{FF2B5EF4-FFF2-40B4-BE49-F238E27FC236}">
                  <a16:creationId xmlns:a16="http://schemas.microsoft.com/office/drawing/2014/main" id="{41DB2D1E-BBD1-4254-B660-1C761A165A33}"/>
                </a:ext>
              </a:extLst>
            </p:cNvPr>
            <p:cNvSpPr/>
            <p:nvPr/>
          </p:nvSpPr>
          <p:spPr>
            <a:xfrm>
              <a:off x="2155343" y="630649"/>
              <a:ext cx="6644878" cy="1262370"/>
            </a:xfrm>
            <a:custGeom>
              <a:avLst/>
              <a:gdLst>
                <a:gd name="connsiteX0" fmla="*/ 0 w 6644878"/>
                <a:gd name="connsiteY0" fmla="*/ 210399 h 1262370"/>
                <a:gd name="connsiteX1" fmla="*/ 210399 w 6644878"/>
                <a:gd name="connsiteY1" fmla="*/ 0 h 1262370"/>
                <a:gd name="connsiteX2" fmla="*/ 838465 w 6644878"/>
                <a:gd name="connsiteY2" fmla="*/ 0 h 1262370"/>
                <a:gd name="connsiteX3" fmla="*/ 1279809 w 6644878"/>
                <a:gd name="connsiteY3" fmla="*/ 0 h 1262370"/>
                <a:gd name="connsiteX4" fmla="*/ 1721153 w 6644878"/>
                <a:gd name="connsiteY4" fmla="*/ 0 h 1262370"/>
                <a:gd name="connsiteX5" fmla="*/ 2411460 w 6644878"/>
                <a:gd name="connsiteY5" fmla="*/ 0 h 1262370"/>
                <a:gd name="connsiteX6" fmla="*/ 3039526 w 6644878"/>
                <a:gd name="connsiteY6" fmla="*/ 0 h 1262370"/>
                <a:gd name="connsiteX7" fmla="*/ 3418629 w 6644878"/>
                <a:gd name="connsiteY7" fmla="*/ 0 h 1262370"/>
                <a:gd name="connsiteX8" fmla="*/ 3922214 w 6644878"/>
                <a:gd name="connsiteY8" fmla="*/ 0 h 1262370"/>
                <a:gd name="connsiteX9" fmla="*/ 4550280 w 6644878"/>
                <a:gd name="connsiteY9" fmla="*/ 0 h 1262370"/>
                <a:gd name="connsiteX10" fmla="*/ 5178346 w 6644878"/>
                <a:gd name="connsiteY10" fmla="*/ 0 h 1262370"/>
                <a:gd name="connsiteX11" fmla="*/ 5557450 w 6644878"/>
                <a:gd name="connsiteY11" fmla="*/ 0 h 1262370"/>
                <a:gd name="connsiteX12" fmla="*/ 5936553 w 6644878"/>
                <a:gd name="connsiteY12" fmla="*/ 0 h 1262370"/>
                <a:gd name="connsiteX13" fmla="*/ 6434479 w 6644878"/>
                <a:gd name="connsiteY13" fmla="*/ 0 h 1262370"/>
                <a:gd name="connsiteX14" fmla="*/ 6644878 w 6644878"/>
                <a:gd name="connsiteY14" fmla="*/ 210399 h 1262370"/>
                <a:gd name="connsiteX15" fmla="*/ 6644878 w 6644878"/>
                <a:gd name="connsiteY15" fmla="*/ 605938 h 1262370"/>
                <a:gd name="connsiteX16" fmla="*/ 6644878 w 6644878"/>
                <a:gd name="connsiteY16" fmla="*/ 1051971 h 1262370"/>
                <a:gd name="connsiteX17" fmla="*/ 6434479 w 6644878"/>
                <a:gd name="connsiteY17" fmla="*/ 1262370 h 1262370"/>
                <a:gd name="connsiteX18" fmla="*/ 5993135 w 6644878"/>
                <a:gd name="connsiteY18" fmla="*/ 1262370 h 1262370"/>
                <a:gd name="connsiteX19" fmla="*/ 5427310 w 6644878"/>
                <a:gd name="connsiteY19" fmla="*/ 1262370 h 1262370"/>
                <a:gd name="connsiteX20" fmla="*/ 4985966 w 6644878"/>
                <a:gd name="connsiteY20" fmla="*/ 1262370 h 1262370"/>
                <a:gd name="connsiteX21" fmla="*/ 4482381 w 6644878"/>
                <a:gd name="connsiteY21" fmla="*/ 1262370 h 1262370"/>
                <a:gd name="connsiteX22" fmla="*/ 3916556 w 6644878"/>
                <a:gd name="connsiteY22" fmla="*/ 1262370 h 1262370"/>
                <a:gd name="connsiteX23" fmla="*/ 3350730 w 6644878"/>
                <a:gd name="connsiteY23" fmla="*/ 1262370 h 1262370"/>
                <a:gd name="connsiteX24" fmla="*/ 2660423 w 6644878"/>
                <a:gd name="connsiteY24" fmla="*/ 1262370 h 1262370"/>
                <a:gd name="connsiteX25" fmla="*/ 2032357 w 6644878"/>
                <a:gd name="connsiteY25" fmla="*/ 1262370 h 1262370"/>
                <a:gd name="connsiteX26" fmla="*/ 1653254 w 6644878"/>
                <a:gd name="connsiteY26" fmla="*/ 1262370 h 1262370"/>
                <a:gd name="connsiteX27" fmla="*/ 962947 w 6644878"/>
                <a:gd name="connsiteY27" fmla="*/ 1262370 h 1262370"/>
                <a:gd name="connsiteX28" fmla="*/ 210399 w 6644878"/>
                <a:gd name="connsiteY28" fmla="*/ 1262370 h 1262370"/>
                <a:gd name="connsiteX29" fmla="*/ 0 w 6644878"/>
                <a:gd name="connsiteY29" fmla="*/ 1051971 h 1262370"/>
                <a:gd name="connsiteX30" fmla="*/ 0 w 6644878"/>
                <a:gd name="connsiteY30" fmla="*/ 648016 h 1262370"/>
                <a:gd name="connsiteX31" fmla="*/ 0 w 6644878"/>
                <a:gd name="connsiteY31" fmla="*/ 210399 h 12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262370" fill="none" extrusionOk="0">
                  <a:moveTo>
                    <a:pt x="0" y="210399"/>
                  </a:moveTo>
                  <a:cubicBezTo>
                    <a:pt x="23810" y="104895"/>
                    <a:pt x="100509" y="-206"/>
                    <a:pt x="210399" y="0"/>
                  </a:cubicBezTo>
                  <a:cubicBezTo>
                    <a:pt x="492335" y="-54363"/>
                    <a:pt x="525848" y="6963"/>
                    <a:pt x="838465" y="0"/>
                  </a:cubicBezTo>
                  <a:cubicBezTo>
                    <a:pt x="1151082" y="-6963"/>
                    <a:pt x="1090451" y="20186"/>
                    <a:pt x="1279809" y="0"/>
                  </a:cubicBezTo>
                  <a:cubicBezTo>
                    <a:pt x="1469167" y="-20186"/>
                    <a:pt x="1537717" y="40348"/>
                    <a:pt x="1721153" y="0"/>
                  </a:cubicBezTo>
                  <a:cubicBezTo>
                    <a:pt x="1904589" y="-40348"/>
                    <a:pt x="2138847" y="77985"/>
                    <a:pt x="2411460" y="0"/>
                  </a:cubicBezTo>
                  <a:cubicBezTo>
                    <a:pt x="2684073" y="-77985"/>
                    <a:pt x="2821895" y="14974"/>
                    <a:pt x="3039526" y="0"/>
                  </a:cubicBezTo>
                  <a:cubicBezTo>
                    <a:pt x="3257157" y="-14974"/>
                    <a:pt x="3266596" y="25069"/>
                    <a:pt x="3418629" y="0"/>
                  </a:cubicBezTo>
                  <a:cubicBezTo>
                    <a:pt x="3570662" y="-25069"/>
                    <a:pt x="3812154" y="24275"/>
                    <a:pt x="3922214" y="0"/>
                  </a:cubicBezTo>
                  <a:cubicBezTo>
                    <a:pt x="4032274" y="-24275"/>
                    <a:pt x="4346347" y="40491"/>
                    <a:pt x="4550280" y="0"/>
                  </a:cubicBezTo>
                  <a:cubicBezTo>
                    <a:pt x="4754213" y="-40491"/>
                    <a:pt x="5017380" y="56787"/>
                    <a:pt x="5178346" y="0"/>
                  </a:cubicBezTo>
                  <a:cubicBezTo>
                    <a:pt x="5339312" y="-56787"/>
                    <a:pt x="5470584" y="316"/>
                    <a:pt x="5557450" y="0"/>
                  </a:cubicBezTo>
                  <a:cubicBezTo>
                    <a:pt x="5644316" y="-316"/>
                    <a:pt x="5834493" y="27027"/>
                    <a:pt x="5936553" y="0"/>
                  </a:cubicBezTo>
                  <a:cubicBezTo>
                    <a:pt x="6038613" y="-27027"/>
                    <a:pt x="6263078" y="40413"/>
                    <a:pt x="6434479" y="0"/>
                  </a:cubicBezTo>
                  <a:cubicBezTo>
                    <a:pt x="6570413" y="-9372"/>
                    <a:pt x="6645711" y="98742"/>
                    <a:pt x="6644878" y="210399"/>
                  </a:cubicBezTo>
                  <a:cubicBezTo>
                    <a:pt x="6656065" y="361163"/>
                    <a:pt x="6639229" y="483496"/>
                    <a:pt x="6644878" y="605938"/>
                  </a:cubicBezTo>
                  <a:cubicBezTo>
                    <a:pt x="6650527" y="728380"/>
                    <a:pt x="6607342" y="880146"/>
                    <a:pt x="6644878" y="1051971"/>
                  </a:cubicBezTo>
                  <a:cubicBezTo>
                    <a:pt x="6668813" y="1166537"/>
                    <a:pt x="6549994" y="1257005"/>
                    <a:pt x="6434479" y="1262370"/>
                  </a:cubicBezTo>
                  <a:cubicBezTo>
                    <a:pt x="6295141" y="1263227"/>
                    <a:pt x="6183876" y="1223307"/>
                    <a:pt x="5993135" y="1262370"/>
                  </a:cubicBezTo>
                  <a:cubicBezTo>
                    <a:pt x="5802394" y="1301433"/>
                    <a:pt x="5683068" y="1239933"/>
                    <a:pt x="5427310" y="1262370"/>
                  </a:cubicBezTo>
                  <a:cubicBezTo>
                    <a:pt x="5171552" y="1284807"/>
                    <a:pt x="5112343" y="1251953"/>
                    <a:pt x="4985966" y="1262370"/>
                  </a:cubicBezTo>
                  <a:cubicBezTo>
                    <a:pt x="4859589" y="1272787"/>
                    <a:pt x="4607267" y="1244839"/>
                    <a:pt x="4482381" y="1262370"/>
                  </a:cubicBezTo>
                  <a:cubicBezTo>
                    <a:pt x="4357496" y="1279901"/>
                    <a:pt x="4149069" y="1229569"/>
                    <a:pt x="3916556" y="1262370"/>
                  </a:cubicBezTo>
                  <a:cubicBezTo>
                    <a:pt x="3684044" y="1295171"/>
                    <a:pt x="3535302" y="1198007"/>
                    <a:pt x="3350730" y="1262370"/>
                  </a:cubicBezTo>
                  <a:cubicBezTo>
                    <a:pt x="3166158" y="1326733"/>
                    <a:pt x="2866509" y="1212365"/>
                    <a:pt x="2660423" y="1262370"/>
                  </a:cubicBezTo>
                  <a:cubicBezTo>
                    <a:pt x="2454337" y="1312375"/>
                    <a:pt x="2279892" y="1234388"/>
                    <a:pt x="2032357" y="1262370"/>
                  </a:cubicBezTo>
                  <a:cubicBezTo>
                    <a:pt x="1784822" y="1290352"/>
                    <a:pt x="1834888" y="1256956"/>
                    <a:pt x="1653254" y="1262370"/>
                  </a:cubicBezTo>
                  <a:cubicBezTo>
                    <a:pt x="1471620" y="1267784"/>
                    <a:pt x="1155283" y="1222427"/>
                    <a:pt x="962947" y="1262370"/>
                  </a:cubicBezTo>
                  <a:cubicBezTo>
                    <a:pt x="770611" y="1302313"/>
                    <a:pt x="418330" y="1193500"/>
                    <a:pt x="210399" y="1262370"/>
                  </a:cubicBezTo>
                  <a:cubicBezTo>
                    <a:pt x="82872" y="1268726"/>
                    <a:pt x="-21752" y="1180453"/>
                    <a:pt x="0" y="1051971"/>
                  </a:cubicBezTo>
                  <a:cubicBezTo>
                    <a:pt x="-24026" y="861835"/>
                    <a:pt x="23561" y="737703"/>
                    <a:pt x="0" y="648016"/>
                  </a:cubicBezTo>
                  <a:cubicBezTo>
                    <a:pt x="-23561" y="558329"/>
                    <a:pt x="43407" y="412163"/>
                    <a:pt x="0" y="210399"/>
                  </a:cubicBezTo>
                  <a:close/>
                </a:path>
                <a:path w="6644878" h="1262370" stroke="0" extrusionOk="0">
                  <a:moveTo>
                    <a:pt x="0" y="210399"/>
                  </a:moveTo>
                  <a:cubicBezTo>
                    <a:pt x="-14544" y="89902"/>
                    <a:pt x="108328" y="10756"/>
                    <a:pt x="210399" y="0"/>
                  </a:cubicBezTo>
                  <a:cubicBezTo>
                    <a:pt x="506952" y="-24442"/>
                    <a:pt x="682351" y="17164"/>
                    <a:pt x="838465" y="0"/>
                  </a:cubicBezTo>
                  <a:cubicBezTo>
                    <a:pt x="994579" y="-17164"/>
                    <a:pt x="1184967" y="2293"/>
                    <a:pt x="1466532" y="0"/>
                  </a:cubicBezTo>
                  <a:cubicBezTo>
                    <a:pt x="1748097" y="-2293"/>
                    <a:pt x="1890028" y="12598"/>
                    <a:pt x="2094598" y="0"/>
                  </a:cubicBezTo>
                  <a:cubicBezTo>
                    <a:pt x="2299168" y="-12598"/>
                    <a:pt x="2599756" y="15626"/>
                    <a:pt x="2784905" y="0"/>
                  </a:cubicBezTo>
                  <a:cubicBezTo>
                    <a:pt x="2970054" y="-15626"/>
                    <a:pt x="3069290" y="22384"/>
                    <a:pt x="3226249" y="0"/>
                  </a:cubicBezTo>
                  <a:cubicBezTo>
                    <a:pt x="3383208" y="-22384"/>
                    <a:pt x="3584890" y="52893"/>
                    <a:pt x="3792074" y="0"/>
                  </a:cubicBezTo>
                  <a:cubicBezTo>
                    <a:pt x="3999259" y="-52893"/>
                    <a:pt x="4145132" y="30848"/>
                    <a:pt x="4295659" y="0"/>
                  </a:cubicBezTo>
                  <a:cubicBezTo>
                    <a:pt x="4446187" y="-30848"/>
                    <a:pt x="4563152" y="1944"/>
                    <a:pt x="4737003" y="0"/>
                  </a:cubicBezTo>
                  <a:cubicBezTo>
                    <a:pt x="4910854" y="-1944"/>
                    <a:pt x="5083002" y="62021"/>
                    <a:pt x="5365069" y="0"/>
                  </a:cubicBezTo>
                  <a:cubicBezTo>
                    <a:pt x="5647136" y="-62021"/>
                    <a:pt x="5589033" y="14790"/>
                    <a:pt x="5744172" y="0"/>
                  </a:cubicBezTo>
                  <a:cubicBezTo>
                    <a:pt x="5899311" y="-14790"/>
                    <a:pt x="6126732" y="1517"/>
                    <a:pt x="6434479" y="0"/>
                  </a:cubicBezTo>
                  <a:cubicBezTo>
                    <a:pt x="6555718" y="-16723"/>
                    <a:pt x="6651973" y="79946"/>
                    <a:pt x="6644878" y="210399"/>
                  </a:cubicBezTo>
                  <a:cubicBezTo>
                    <a:pt x="6692896" y="414589"/>
                    <a:pt x="6637373" y="476723"/>
                    <a:pt x="6644878" y="631185"/>
                  </a:cubicBezTo>
                  <a:cubicBezTo>
                    <a:pt x="6652383" y="785647"/>
                    <a:pt x="6614339" y="904964"/>
                    <a:pt x="6644878" y="1051971"/>
                  </a:cubicBezTo>
                  <a:cubicBezTo>
                    <a:pt x="6617107" y="1187186"/>
                    <a:pt x="6551859" y="1259887"/>
                    <a:pt x="6434479" y="1262370"/>
                  </a:cubicBezTo>
                  <a:cubicBezTo>
                    <a:pt x="6298290" y="1307764"/>
                    <a:pt x="6066735" y="1240674"/>
                    <a:pt x="5868654" y="1262370"/>
                  </a:cubicBezTo>
                  <a:cubicBezTo>
                    <a:pt x="5670574" y="1284066"/>
                    <a:pt x="5598812" y="1226475"/>
                    <a:pt x="5365069" y="1262370"/>
                  </a:cubicBezTo>
                  <a:cubicBezTo>
                    <a:pt x="5131327" y="1298265"/>
                    <a:pt x="5014381" y="1206814"/>
                    <a:pt x="4737003" y="1262370"/>
                  </a:cubicBezTo>
                  <a:cubicBezTo>
                    <a:pt x="4459625" y="1317926"/>
                    <a:pt x="4514050" y="1234122"/>
                    <a:pt x="4295659" y="1262370"/>
                  </a:cubicBezTo>
                  <a:cubicBezTo>
                    <a:pt x="4077268" y="1290618"/>
                    <a:pt x="4012594" y="1218308"/>
                    <a:pt x="3854315" y="1262370"/>
                  </a:cubicBezTo>
                  <a:cubicBezTo>
                    <a:pt x="3696036" y="1306432"/>
                    <a:pt x="3436025" y="1195551"/>
                    <a:pt x="3288489" y="1262370"/>
                  </a:cubicBezTo>
                  <a:cubicBezTo>
                    <a:pt x="3140953" y="1329189"/>
                    <a:pt x="2953101" y="1251055"/>
                    <a:pt x="2722664" y="1262370"/>
                  </a:cubicBezTo>
                  <a:cubicBezTo>
                    <a:pt x="2492228" y="1273685"/>
                    <a:pt x="2515713" y="1218431"/>
                    <a:pt x="2343561" y="1262370"/>
                  </a:cubicBezTo>
                  <a:cubicBezTo>
                    <a:pt x="2171409" y="1306309"/>
                    <a:pt x="2094134" y="1239824"/>
                    <a:pt x="1902217" y="1262370"/>
                  </a:cubicBezTo>
                  <a:cubicBezTo>
                    <a:pt x="1710300" y="1284916"/>
                    <a:pt x="1604912" y="1230225"/>
                    <a:pt x="1523114" y="1262370"/>
                  </a:cubicBezTo>
                  <a:cubicBezTo>
                    <a:pt x="1441316" y="1294515"/>
                    <a:pt x="1219732" y="1247731"/>
                    <a:pt x="1081770" y="1262370"/>
                  </a:cubicBezTo>
                  <a:cubicBezTo>
                    <a:pt x="943808" y="1277009"/>
                    <a:pt x="631432" y="1172336"/>
                    <a:pt x="210399" y="1262370"/>
                  </a:cubicBezTo>
                  <a:cubicBezTo>
                    <a:pt x="89306" y="1269770"/>
                    <a:pt x="-11531" y="1171842"/>
                    <a:pt x="0" y="1051971"/>
                  </a:cubicBezTo>
                  <a:cubicBezTo>
                    <a:pt x="-9625" y="939466"/>
                    <a:pt x="5155" y="808075"/>
                    <a:pt x="0" y="622769"/>
                  </a:cubicBezTo>
                  <a:cubicBezTo>
                    <a:pt x="-5155" y="437463"/>
                    <a:pt x="32529" y="333749"/>
                    <a:pt x="0" y="210399"/>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defTabSz="1219170" fontAlgn="base">
                <a:spcBef>
                  <a:spcPct val="0"/>
                </a:spcBef>
                <a:spcAft>
                  <a:spcPct val="0"/>
                </a:spcAft>
                <a:defRPr/>
              </a:pPr>
              <a:endParaRPr lang="en-US" sz="3200" kern="0">
                <a:solidFill>
                  <a:prstClr val="white"/>
                </a:solidFill>
                <a:latin typeface="等线"/>
                <a:ea typeface="宋体" pitchFamily="2" charset="-122"/>
              </a:endParaRPr>
            </a:p>
          </p:txBody>
        </p:sp>
        <p:sp>
          <p:nvSpPr>
            <p:cNvPr id="13" name="Rectangle 12">
              <a:extLst>
                <a:ext uri="{FF2B5EF4-FFF2-40B4-BE49-F238E27FC236}">
                  <a16:creationId xmlns:a16="http://schemas.microsoft.com/office/drawing/2014/main" id="{38530A37-E4B5-4B5A-94CC-ACEEF9DAD5EB}"/>
                </a:ext>
              </a:extLst>
            </p:cNvPr>
            <p:cNvSpPr/>
            <p:nvPr/>
          </p:nvSpPr>
          <p:spPr>
            <a:xfrm>
              <a:off x="2241067" y="753759"/>
              <a:ext cx="6473429" cy="1054231"/>
            </a:xfrm>
            <a:prstGeom prst="rect">
              <a:avLst/>
            </a:prstGeom>
          </p:spPr>
          <p:txBody>
            <a:bodyPr wrap="square">
              <a:spAutoFit/>
            </a:bodyPr>
            <a:lstStyle/>
            <a:p>
              <a:pPr algn="ctr" defTabSz="1219170" fontAlgn="base">
                <a:spcBef>
                  <a:spcPct val="0"/>
                </a:spcBef>
                <a:spcAft>
                  <a:spcPct val="0"/>
                </a:spcAft>
              </a:pPr>
              <a:r>
                <a:rPr lang="en-US" sz="4267" b="1" dirty="0" err="1">
                  <a:solidFill>
                    <a:srgbClr val="C00000"/>
                  </a:solidFill>
                  <a:latin typeface="Calibri" panose="020F0502020204030204" pitchFamily="34" charset="0"/>
                  <a:ea typeface="宋体" pitchFamily="2" charset="-122"/>
                  <a:cs typeface="Calibri" panose="020F0502020204030204" pitchFamily="34" charset="0"/>
                </a:rPr>
                <a:t>Sau</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em</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rút</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ra</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bài</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học</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liên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hệ</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bản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thân</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là</a:t>
              </a:r>
              <a:r>
                <a:rPr lang="en-US" sz="4267" b="1" dirty="0">
                  <a:solidFill>
                    <a:srgbClr val="C00000"/>
                  </a:solidFill>
                  <a:latin typeface="Calibri" panose="020F0502020204030204" pitchFamily="34" charset="0"/>
                  <a:ea typeface="宋体" pitchFamily="2" charset="-122"/>
                  <a:cs typeface="Calibri" panose="020F0502020204030204" pitchFamily="34" charset="0"/>
                </a:rPr>
                <a:t> </a:t>
              </a:r>
              <a:r>
                <a:rPr lang="en-US" sz="4267" b="1" dirty="0" err="1">
                  <a:solidFill>
                    <a:srgbClr val="C00000"/>
                  </a:solidFill>
                  <a:latin typeface="Calibri" panose="020F0502020204030204" pitchFamily="34" charset="0"/>
                  <a:ea typeface="宋体" pitchFamily="2" charset="-122"/>
                  <a:cs typeface="Calibri" panose="020F0502020204030204" pitchFamily="34" charset="0"/>
                </a:rPr>
                <a:t>gì</a:t>
              </a:r>
              <a:r>
                <a:rPr lang="en-US" sz="4267" b="1" dirty="0">
                  <a:solidFill>
                    <a:srgbClr val="C00000"/>
                  </a:solidFill>
                  <a:latin typeface="Calibri" panose="020F0502020204030204" pitchFamily="34" charset="0"/>
                  <a:ea typeface="宋体" pitchFamily="2" charset="-122"/>
                  <a:cs typeface="Calibri" panose="020F0502020204030204" pitchFamily="34" charset="0"/>
                </a:rPr>
                <a:t>?</a:t>
              </a:r>
            </a:p>
          </p:txBody>
        </p:sp>
      </p:grpSp>
      <p:pic>
        <p:nvPicPr>
          <p:cNvPr id="17" name="Picture 16">
            <a:extLst>
              <a:ext uri="{FF2B5EF4-FFF2-40B4-BE49-F238E27FC236}">
                <a16:creationId xmlns:a16="http://schemas.microsoft.com/office/drawing/2014/main" id="{7DD6987C-4AF3-4910-8E6B-686493597110}"/>
              </a:ext>
            </a:extLst>
          </p:cNvPr>
          <p:cNvPicPr>
            <a:picLocks noChangeAspect="1"/>
          </p:cNvPicPr>
          <p:nvPr/>
        </p:nvPicPr>
        <p:blipFill>
          <a:blip r:embed="rId5"/>
          <a:stretch>
            <a:fillRect/>
          </a:stretch>
        </p:blipFill>
        <p:spPr>
          <a:xfrm>
            <a:off x="4098555" y="543405"/>
            <a:ext cx="4139543" cy="1072989"/>
          </a:xfrm>
          <a:prstGeom prst="rect">
            <a:avLst/>
          </a:prstGeom>
        </p:spPr>
      </p:pic>
    </p:spTree>
    <p:extLst>
      <p:ext uri="{BB962C8B-B14F-4D97-AF65-F5344CB8AC3E}">
        <p14:creationId xmlns:p14="http://schemas.microsoft.com/office/powerpoint/2010/main" val="2468547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0-#ppt_w/2"/>
                                          </p:val>
                                        </p:tav>
                                        <p:tav tm="100000">
                                          <p:val>
                                            <p:strVal val="#ppt_x"/>
                                          </p:val>
                                        </p:tav>
                                      </p:tavLst>
                                    </p:anim>
                                    <p:anim calcmode="lin" valueType="num">
                                      <p:cBhvr additive="base">
                                        <p:cTn id="13" dur="750" fill="hold"/>
                                        <p:tgtEl>
                                          <p:spTgt spid="5"/>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016133" y="2242257"/>
            <a:ext cx="2147560" cy="2151904"/>
            <a:chOff x="1627086" y="1705794"/>
            <a:chExt cx="1610670" cy="1613928"/>
          </a:xfrm>
        </p:grpSpPr>
        <p:sp>
          <p:nvSpPr>
            <p:cNvPr id="23" name="任意多边形 82"/>
            <p:cNvSpPr/>
            <p:nvPr/>
          </p:nvSpPr>
          <p:spPr bwMode="auto">
            <a:xfrm rot="3738964">
              <a:off x="1625457" y="1707423"/>
              <a:ext cx="1613928" cy="1610670"/>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tx1">
                <a:lumMod val="20000"/>
                <a:lumOff val="80000"/>
              </a:schemeClr>
            </a:solidFill>
            <a:ln w="25400" cap="flat" cmpd="sng" algn="ctr">
              <a:noFill/>
              <a:prstDash val="solid"/>
            </a:ln>
            <a:effectLst/>
          </p:spPr>
          <p:txBody>
            <a:bodyPr anchor="ctr"/>
            <a:lstStyle/>
            <a:p>
              <a:pPr algn="ctr" defTabSz="1219170" fontAlgn="base">
                <a:spcBef>
                  <a:spcPct val="0"/>
                </a:spcBef>
                <a:spcAft>
                  <a:spcPct val="0"/>
                </a:spcAft>
                <a:defRPr/>
              </a:pPr>
              <a:endParaRPr lang="zh-CN" altLang="en-US" sz="2400" kern="0">
                <a:solidFill>
                  <a:srgbClr val="FFFFFF"/>
                </a:solidFill>
                <a:latin typeface="Arial"/>
                <a:ea typeface="微软雅黑 Light" panose="020B0502040204020203" pitchFamily="34" charset="-122"/>
              </a:endParaRPr>
            </a:p>
          </p:txBody>
        </p:sp>
        <p:sp>
          <p:nvSpPr>
            <p:cNvPr id="24" name="椭圆 80"/>
            <p:cNvSpPr/>
            <p:nvPr/>
          </p:nvSpPr>
          <p:spPr bwMode="auto">
            <a:xfrm>
              <a:off x="1850445" y="1929603"/>
              <a:ext cx="1163953" cy="1166311"/>
            </a:xfrm>
            <a:prstGeom prst="ellipse">
              <a:avLst/>
            </a:prstGeom>
            <a:solidFill>
              <a:srgbClr val="DADA75"/>
            </a:solidFill>
            <a:ln w="25400" cap="flat" cmpd="sng" algn="ctr">
              <a:noFill/>
              <a:prstDash val="solid"/>
            </a:ln>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9170" eaLnBrk="1" fontAlgn="base" hangingPunct="1">
                <a:spcBef>
                  <a:spcPct val="0"/>
                </a:spcBef>
                <a:spcAft>
                  <a:spcPct val="0"/>
                </a:spcAft>
                <a:defRPr/>
              </a:pPr>
              <a:endParaRPr lang="zh-CN" altLang="en-US" sz="2400" kern="0">
                <a:solidFill>
                  <a:srgbClr val="FFFFFF"/>
                </a:solidFill>
                <a:ea typeface="微软雅黑 Light" panose="020B0502040204020203" pitchFamily="34" charset="-122"/>
              </a:endParaRPr>
            </a:p>
          </p:txBody>
        </p:sp>
        <p:sp>
          <p:nvSpPr>
            <p:cNvPr id="25" name="TextBox 57"/>
            <p:cNvSpPr txBox="1"/>
            <p:nvPr/>
          </p:nvSpPr>
          <p:spPr>
            <a:xfrm>
              <a:off x="1937318" y="2051093"/>
              <a:ext cx="898323" cy="900247"/>
            </a:xfrm>
            <a:prstGeom prst="rect">
              <a:avLst/>
            </a:prstGeom>
            <a:noFill/>
          </p:spPr>
          <p:txBody>
            <a:bodyPr wrap="none" rtlCol="0">
              <a:spAutoFit/>
            </a:bodyPr>
            <a:lstStyle/>
            <a:p>
              <a:pPr marL="0" lvl="1" defTabSz="1219170">
                <a:defRPr/>
              </a:pPr>
              <a:r>
                <a:rPr lang="en-US" altLang="zh-CN" sz="7200" spc="300">
                  <a:solidFill>
                    <a:srgbClr val="FFFFFF"/>
                  </a:solidFill>
                  <a:latin typeface="Calibri"/>
                  <a:ea typeface="微软雅黑 Light" panose="020B0502040204020203" pitchFamily="34" charset="-122"/>
                </a:rPr>
                <a:t>03</a:t>
              </a:r>
              <a:endParaRPr lang="zh-CN" altLang="en-US" sz="7200" spc="300" dirty="0">
                <a:solidFill>
                  <a:srgbClr val="FFFFFF"/>
                </a:solidFill>
                <a:latin typeface="Calibri"/>
                <a:ea typeface="微软雅黑 Light" panose="020B0502040204020203" pitchFamily="34" charset="-122"/>
              </a:endParaRPr>
            </a:p>
          </p:txBody>
        </p:sp>
      </p:grpSp>
      <p:grpSp>
        <p:nvGrpSpPr>
          <p:cNvPr id="2" name="组合 1"/>
          <p:cNvGrpSpPr/>
          <p:nvPr/>
        </p:nvGrpSpPr>
        <p:grpSpPr>
          <a:xfrm>
            <a:off x="203357" y="0"/>
            <a:ext cx="11988644" cy="6858000"/>
            <a:chOff x="152517" y="0"/>
            <a:chExt cx="8991483" cy="5143500"/>
          </a:xfrm>
        </p:grpSpPr>
        <p:pic>
          <p:nvPicPr>
            <p:cNvPr id="57" name="图片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17" y="1"/>
              <a:ext cx="8320353" cy="1623840"/>
            </a:xfrm>
            <a:prstGeom prst="rect">
              <a:avLst/>
            </a:prstGeom>
          </p:spPr>
        </p:pic>
        <p:pic>
          <p:nvPicPr>
            <p:cNvPr id="58" name="图片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993" y="0"/>
              <a:ext cx="1632007" cy="5143500"/>
            </a:xfrm>
            <a:prstGeom prst="rect">
              <a:avLst/>
            </a:prstGeom>
          </p:spPr>
        </p:pic>
      </p:grpSp>
      <p:pic>
        <p:nvPicPr>
          <p:cNvPr id="10" name="Picture 9" descr="Logo&#10;&#10;Description automatically generated">
            <a:extLst>
              <a:ext uri="{FF2B5EF4-FFF2-40B4-BE49-F238E27FC236}">
                <a16:creationId xmlns:a16="http://schemas.microsoft.com/office/drawing/2014/main" id="{8FB2DE05-444A-414F-911C-B25AE29DBF7C}"/>
              </a:ext>
            </a:extLst>
          </p:cNvPr>
          <p:cNvPicPr>
            <a:picLocks noChangeAspect="1"/>
          </p:cNvPicPr>
          <p:nvPr/>
        </p:nvPicPr>
        <p:blipFill>
          <a:blip r:embed="rId5">
            <a:duotone>
              <a:prstClr val="black"/>
              <a:schemeClr val="tx2">
                <a:tint val="45000"/>
                <a:satMod val="400000"/>
              </a:schemeClr>
            </a:duotone>
          </a:blip>
          <a:stretch>
            <a:fillRect/>
          </a:stretch>
        </p:blipFill>
        <p:spPr>
          <a:xfrm>
            <a:off x="2653650" y="2123084"/>
            <a:ext cx="8017268" cy="2903307"/>
          </a:xfrm>
          <a:prstGeom prst="rect">
            <a:avLst/>
          </a:prstGeom>
        </p:spPr>
      </p:pic>
    </p:spTree>
    <p:extLst>
      <p:ext uri="{BB962C8B-B14F-4D97-AF65-F5344CB8AC3E}">
        <p14:creationId xmlns:p14="http://schemas.microsoft.com/office/powerpoint/2010/main" val="20318536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B240-9F37-E42D-E208-3736C812537B}"/>
              </a:ext>
            </a:extLst>
          </p:cNvPr>
          <p:cNvPicPr>
            <a:picLocks noChangeAspect="1"/>
          </p:cNvPicPr>
          <p:nvPr/>
        </p:nvPicPr>
        <p:blipFill rotWithShape="1">
          <a:blip r:embed="rId2"/>
          <a:srcRect l="11647" t="8406" b="43188"/>
          <a:stretch/>
        </p:blipFill>
        <p:spPr>
          <a:xfrm>
            <a:off x="2085559" y="2138816"/>
            <a:ext cx="8020881" cy="4501600"/>
          </a:xfrm>
          <a:prstGeom prst="rect">
            <a:avLst/>
          </a:prstGeom>
        </p:spPr>
      </p:pic>
      <p:pic>
        <p:nvPicPr>
          <p:cNvPr id="4" name="Picture 3" descr="Logo&#10;&#10;Description automatically generated">
            <a:extLst>
              <a:ext uri="{FF2B5EF4-FFF2-40B4-BE49-F238E27FC236}">
                <a16:creationId xmlns:a16="http://schemas.microsoft.com/office/drawing/2014/main" id="{726ED5E9-B6D9-A831-63F3-DBCEDA64C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575" y="96294"/>
            <a:ext cx="2730322" cy="1066586"/>
          </a:xfrm>
          <a:prstGeom prst="rect">
            <a:avLst/>
          </a:prstGeom>
        </p:spPr>
      </p:pic>
      <p:pic>
        <p:nvPicPr>
          <p:cNvPr id="5" name="Picture 4">
            <a:extLst>
              <a:ext uri="{FF2B5EF4-FFF2-40B4-BE49-F238E27FC236}">
                <a16:creationId xmlns:a16="http://schemas.microsoft.com/office/drawing/2014/main" id="{1507B994-7CA7-CC5F-341E-E204101948B8}"/>
              </a:ext>
            </a:extLst>
          </p:cNvPr>
          <p:cNvPicPr>
            <a:picLocks noChangeAspect="1"/>
          </p:cNvPicPr>
          <p:nvPr/>
        </p:nvPicPr>
        <p:blipFill>
          <a:blip r:embed="rId4"/>
          <a:stretch>
            <a:fillRect/>
          </a:stretch>
        </p:blipFill>
        <p:spPr>
          <a:xfrm>
            <a:off x="3239528" y="865059"/>
            <a:ext cx="5520416" cy="1571578"/>
          </a:xfrm>
          <a:prstGeom prst="rect">
            <a:avLst/>
          </a:prstGeom>
        </p:spPr>
      </p:pic>
      <p:pic>
        <p:nvPicPr>
          <p:cNvPr id="7" name="图片 1">
            <a:extLst>
              <a:ext uri="{FF2B5EF4-FFF2-40B4-BE49-F238E27FC236}">
                <a16:creationId xmlns:a16="http://schemas.microsoft.com/office/drawing/2014/main" id="{B6F15B05-2876-1FDE-45F9-6BFF67867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7387" y="1093304"/>
            <a:ext cx="1514613" cy="5399917"/>
          </a:xfrm>
          <a:prstGeom prst="rect">
            <a:avLst/>
          </a:prstGeom>
        </p:spPr>
      </p:pic>
    </p:spTree>
    <p:extLst>
      <p:ext uri="{BB962C8B-B14F-4D97-AF65-F5344CB8AC3E}">
        <p14:creationId xmlns:p14="http://schemas.microsoft.com/office/powerpoint/2010/main" val="13121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tròn xoe mắt. Nhưng rồi tôi vui vẻ 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2277387"/>
            <a:ext cx="6570974" cy="2505876"/>
          </a:xfrm>
          <a:prstGeom prst="rect">
            <a:avLst/>
          </a:prstGeom>
        </p:spPr>
      </p:pic>
    </p:spTree>
    <p:extLst>
      <p:ext uri="{BB962C8B-B14F-4D97-AF65-F5344CB8AC3E}">
        <p14:creationId xmlns:p14="http://schemas.microsoft.com/office/powerpoint/2010/main" val="3902827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0D2DB80-308D-4955-A5D5-AF6F2694A1DD}"/>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2" name="TextBox 11">
            <a:extLst>
              <a:ext uri="{FF2B5EF4-FFF2-40B4-BE49-F238E27FC236}">
                <a16:creationId xmlns:a16="http://schemas.microsoft.com/office/drawing/2014/main" id="{13923824-EE25-4B0B-AAA1-07CE0104E086}"/>
              </a:ext>
            </a:extLst>
          </p:cNvPr>
          <p:cNvSpPr txBox="1"/>
          <p:nvPr/>
        </p:nvSpPr>
        <p:spPr>
          <a:xfrm>
            <a:off x="622571" y="165057"/>
            <a:ext cx="10797702"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 chẳng lẽ lại nộp một bài văn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 ngủn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này? Tôi nhìn xung quanh, mọi người vẫn viết. Lạ thật, các bạn viết gì mà nhiều thế?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 nghĩ</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viết tiếp: “Em giặt cả áo lót, áo sơ mi và quần.” Cuối cùng, tôi kết thúc bài văn của mình: “Em muốn giúp mẹ nhiều việc hơn, để mẹ đỡ vất vả”</a:t>
            </a: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 hôm sau, sáng Chủ nhật, mẹ bảo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Cô-li-a này! Hôm nay con giặt áo sơ mi và quần áo lót đi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mắt</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rồi tôi </a:t>
            </a:r>
            <a:r>
              <a:rPr kumimoji="0" lang="vi-VN" sz="2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 vẻ </a:t>
            </a: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lời, vì đó là việc làm mà tôi đã nói trong bài tập làm văn.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Pi-vô-va-rô-ra)</a:t>
            </a:r>
          </a:p>
        </p:txBody>
      </p:sp>
      <p:pic>
        <p:nvPicPr>
          <p:cNvPr id="6" name="Picture 5">
            <a:extLst>
              <a:ext uri="{FF2B5EF4-FFF2-40B4-BE49-F238E27FC236}">
                <a16:creationId xmlns:a16="http://schemas.microsoft.com/office/drawing/2014/main" id="{1DB24986-4416-6B23-61B6-8649A40D56EF}"/>
              </a:ext>
            </a:extLst>
          </p:cNvPr>
          <p:cNvPicPr>
            <a:picLocks noChangeAspect="1"/>
          </p:cNvPicPr>
          <p:nvPr/>
        </p:nvPicPr>
        <p:blipFill rotWithShape="1">
          <a:blip r:embed="rId2"/>
          <a:srcRect t="26956" b="27971"/>
          <a:stretch/>
        </p:blipFill>
        <p:spPr>
          <a:xfrm>
            <a:off x="2735935" y="1925695"/>
            <a:ext cx="6570974" cy="2505876"/>
          </a:xfrm>
          <a:prstGeom prst="rect">
            <a:avLst/>
          </a:prstGeom>
        </p:spPr>
      </p:pic>
    </p:spTree>
    <p:extLst>
      <p:ext uri="{BB962C8B-B14F-4D97-AF65-F5344CB8AC3E}">
        <p14:creationId xmlns:p14="http://schemas.microsoft.com/office/powerpoint/2010/main" val="314214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643109" cy="1445647"/>
          </a:xfrm>
          <a:prstGeom prst="rect">
            <a:avLst/>
          </a:prstGeom>
        </p:spPr>
      </p:pic>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742083" y="155922"/>
            <a:ext cx="7708665" cy="6608282"/>
            <a:chOff x="2056707" y="160266"/>
            <a:chExt cx="8116194"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6" y="500653"/>
              <a:ext cx="7325890"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976754"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7463462"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116194"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197789"/>
            <a:ext cx="2917131" cy="824315"/>
            <a:chOff x="195721" y="227607"/>
            <a:chExt cx="2917131"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954158" y="326611"/>
              <a:ext cx="2158694" cy="725311"/>
              <a:chOff x="954158" y="326611"/>
              <a:chExt cx="2158694" cy="725311"/>
            </a:xfrm>
          </p:grpSpPr>
          <p:sp>
            <p:nvSpPr>
              <p:cNvPr id="17" name="Cloud 16">
                <a:extLst>
                  <a:ext uri="{FF2B5EF4-FFF2-40B4-BE49-F238E27FC236}">
                    <a16:creationId xmlns:a16="http://schemas.microsoft.com/office/drawing/2014/main" id="{DB54785F-1220-60D9-ABF5-CEC2311282EF}"/>
                  </a:ext>
                </a:extLst>
              </p:cNvPr>
              <p:cNvSpPr/>
              <p:nvPr/>
            </p:nvSpPr>
            <p:spPr>
              <a:xfrm>
                <a:off x="954158" y="326611"/>
                <a:ext cx="2158694"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067478" y="384221"/>
                <a:ext cx="204537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rgbClr val="002060"/>
                    </a:solidFill>
                    <a:latin typeface="Arial" panose="020B0604020202020204" pitchFamily="34" charset="0"/>
                    <a:cs typeface="Arial" panose="020B0604020202020204" pitchFamily="34" charset="0"/>
                  </a:rPr>
                  <a:t>ĐỌC TOÀN BÀI</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90164" y="54249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221743" y="188054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4125150" y="3545777"/>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125150" y="505302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629998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5" name="Picture 4">
            <a:extLst>
              <a:ext uri="{FF2B5EF4-FFF2-40B4-BE49-F238E27FC236}">
                <a16:creationId xmlns:a16="http://schemas.microsoft.com/office/drawing/2014/main" id="{D8F399E3-6F43-4224-B679-CB52996F1065}"/>
              </a:ext>
            </a:extLst>
          </p:cNvPr>
          <p:cNvPicPr>
            <a:picLocks noChangeAspect="1"/>
          </p:cNvPicPr>
          <p:nvPr/>
        </p:nvPicPr>
        <p:blipFill>
          <a:blip r:embed="rId4"/>
          <a:stretch>
            <a:fillRect/>
          </a:stretch>
        </p:blipFill>
        <p:spPr>
          <a:xfrm>
            <a:off x="1492569" y="1050587"/>
            <a:ext cx="9499686" cy="3501957"/>
          </a:xfrm>
          <a:prstGeom prst="rect">
            <a:avLst/>
          </a:prstGeom>
        </p:spPr>
      </p:pic>
    </p:spTree>
    <p:extLst>
      <p:ext uri="{BB962C8B-B14F-4D97-AF65-F5344CB8AC3E}">
        <p14:creationId xmlns:p14="http://schemas.microsoft.com/office/powerpoint/2010/main" val="5013452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0" name="Group 29">
            <a:extLst>
              <a:ext uri="{FF2B5EF4-FFF2-40B4-BE49-F238E27FC236}">
                <a16:creationId xmlns:a16="http://schemas.microsoft.com/office/drawing/2014/main" id="{B8ACFB82-23AE-46BA-BA9A-E960A3B43F71}"/>
              </a:ext>
            </a:extLst>
          </p:cNvPr>
          <p:cNvGrpSpPr/>
          <p:nvPr/>
        </p:nvGrpSpPr>
        <p:grpSpPr>
          <a:xfrm>
            <a:off x="259873" y="1336286"/>
            <a:ext cx="6576242" cy="2559244"/>
            <a:chOff x="5379162" y="617221"/>
            <a:chExt cx="6576242" cy="2559244"/>
          </a:xfrm>
        </p:grpSpPr>
        <p:pic>
          <p:nvPicPr>
            <p:cNvPr id="31" name="Picture 30" descr="Text&#10;&#10;Description automatically generated">
              <a:extLst>
                <a:ext uri="{FF2B5EF4-FFF2-40B4-BE49-F238E27FC236}">
                  <a16:creationId xmlns:a16="http://schemas.microsoft.com/office/drawing/2014/main" id="{FF75C308-5B23-4224-9AD2-F380C622EB0D}"/>
                </a:ext>
              </a:extLst>
            </p:cNvPr>
            <p:cNvPicPr>
              <a:picLocks noChangeAspect="1"/>
            </p:cNvPicPr>
            <p:nvPr/>
          </p:nvPicPr>
          <p:blipFill rotWithShape="1">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t="54499"/>
            <a:stretch/>
          </p:blipFill>
          <p:spPr>
            <a:xfrm>
              <a:off x="5379162" y="1657978"/>
              <a:ext cx="6576242" cy="1518487"/>
            </a:xfrm>
            <a:prstGeom prst="rect">
              <a:avLst/>
            </a:prstGeom>
          </p:spPr>
        </p:pic>
        <p:pic>
          <p:nvPicPr>
            <p:cNvPr id="32" name="Picture 31" descr="Logo&#10;&#10;Description automatically generated">
              <a:extLst>
                <a:ext uri="{FF2B5EF4-FFF2-40B4-BE49-F238E27FC236}">
                  <a16:creationId xmlns:a16="http://schemas.microsoft.com/office/drawing/2014/main" id="{30FBFFFF-F1A8-4BC7-85ED-451F62D70128}"/>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80625"/>
            <a:stretch/>
          </p:blipFill>
          <p:spPr>
            <a:xfrm>
              <a:off x="7927758" y="617221"/>
              <a:ext cx="1479049" cy="1765086"/>
            </a:xfrm>
            <a:prstGeom prst="rect">
              <a:avLst/>
            </a:prstGeom>
          </p:spPr>
        </p:pic>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Tree>
    <p:extLst>
      <p:ext uri="{BB962C8B-B14F-4D97-AF65-F5344CB8AC3E}">
        <p14:creationId xmlns:p14="http://schemas.microsoft.com/office/powerpoint/2010/main" val="16965024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52000">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14:bounceEnd="52000">
                                          <p:cBhvr additive="base">
                                            <p:cTn id="12" dur="150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2000">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14:bounceEnd="52000">
                                          <p:cBhvr additive="base">
                                            <p:cTn id="16" dur="150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1500" fill="hold"/>
                                            <p:tgtEl>
                                              <p:spTgt spid="38"/>
                                            </p:tgtEl>
                                            <p:attrNameLst>
                                              <p:attrName>ppt_x</p:attrName>
                                            </p:attrNameLst>
                                          </p:cBhvr>
                                          <p:tavLst>
                                            <p:tav tm="0">
                                              <p:val>
                                                <p:strVal val="#ppt_x"/>
                                              </p:val>
                                            </p:tav>
                                            <p:tav tm="100000">
                                              <p:val>
                                                <p:strVal val="#ppt_x"/>
                                              </p:val>
                                            </p:tav>
                                          </p:tavLst>
                                        </p:anim>
                                        <p:anim calcmode="lin" valueType="num">
                                          <p:cBhvr additive="base">
                                            <p:cTn id="13" dur="1500" fill="hold"/>
                                            <p:tgtEl>
                                              <p:spTgt spid="3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1500" fill="hold"/>
                                            <p:tgtEl>
                                              <p:spTgt spid="41"/>
                                            </p:tgtEl>
                                            <p:attrNameLst>
                                              <p:attrName>ppt_x</p:attrName>
                                            </p:attrNameLst>
                                          </p:cBhvr>
                                          <p:tavLst>
                                            <p:tav tm="0">
                                              <p:val>
                                                <p:strVal val="#ppt_x"/>
                                              </p:val>
                                            </p:tav>
                                            <p:tav tm="100000">
                                              <p:val>
                                                <p:strVal val="#ppt_x"/>
                                              </p:val>
                                            </p:tav>
                                          </p:tavLst>
                                        </p:anim>
                                        <p:anim calcmode="lin" valueType="num">
                                          <p:cBhvr additive="base">
                                            <p:cTn id="17" dur="1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987721-EB23-45A8-A2CC-2744F2CDDBD6}"/>
              </a:ext>
            </a:extLst>
          </p:cNvPr>
          <p:cNvGrpSpPr/>
          <p:nvPr/>
        </p:nvGrpSpPr>
        <p:grpSpPr>
          <a:xfrm>
            <a:off x="8921061" y="3121054"/>
            <a:ext cx="3270939" cy="3736946"/>
            <a:chOff x="4244105" y="1655576"/>
            <a:chExt cx="3270939" cy="3736946"/>
          </a:xfrm>
        </p:grpSpPr>
        <p:sp>
          <p:nvSpPr>
            <p:cNvPr id="4" name="Freeform 5"/>
            <p:cNvSpPr/>
            <p:nvPr/>
          </p:nvSpPr>
          <p:spPr bwMode="auto">
            <a:xfrm>
              <a:off x="4460553" y="2125178"/>
              <a:ext cx="2847124" cy="3267344"/>
            </a:xfrm>
            <a:custGeom>
              <a:avLst/>
              <a:gdLst>
                <a:gd name="T0" fmla="*/ 621 w 1045"/>
                <a:gd name="T1" fmla="*/ 1278 h 1279"/>
                <a:gd name="T2" fmla="*/ 493 w 1045"/>
                <a:gd name="T3" fmla="*/ 1279 h 1279"/>
                <a:gd name="T4" fmla="*/ 491 w 1045"/>
                <a:gd name="T5" fmla="*/ 1068 h 1279"/>
                <a:gd name="T6" fmla="*/ 362 w 1045"/>
                <a:gd name="T7" fmla="*/ 961 h 1279"/>
                <a:gd name="T8" fmla="*/ 239 w 1045"/>
                <a:gd name="T9" fmla="*/ 952 h 1279"/>
                <a:gd name="T10" fmla="*/ 0 w 1045"/>
                <a:gd name="T11" fmla="*/ 832 h 1279"/>
                <a:gd name="T12" fmla="*/ 322 w 1045"/>
                <a:gd name="T13" fmla="*/ 928 h 1279"/>
                <a:gd name="T14" fmla="*/ 117 w 1045"/>
                <a:gd name="T15" fmla="*/ 696 h 1279"/>
                <a:gd name="T16" fmla="*/ 430 w 1045"/>
                <a:gd name="T17" fmla="*/ 953 h 1279"/>
                <a:gd name="T18" fmla="*/ 494 w 1045"/>
                <a:gd name="T19" fmla="*/ 997 h 1279"/>
                <a:gd name="T20" fmla="*/ 494 w 1045"/>
                <a:gd name="T21" fmla="*/ 993 h 1279"/>
                <a:gd name="T22" fmla="*/ 469 w 1045"/>
                <a:gd name="T23" fmla="*/ 687 h 1279"/>
                <a:gd name="T24" fmla="*/ 248 w 1045"/>
                <a:gd name="T25" fmla="*/ 580 h 1279"/>
                <a:gd name="T26" fmla="*/ 11 w 1045"/>
                <a:gd name="T27" fmla="*/ 217 h 1279"/>
                <a:gd name="T28" fmla="*/ 275 w 1045"/>
                <a:gd name="T29" fmla="*/ 548 h 1279"/>
                <a:gd name="T30" fmla="*/ 320 w 1045"/>
                <a:gd name="T31" fmla="*/ 398 h 1279"/>
                <a:gd name="T32" fmla="*/ 316 w 1045"/>
                <a:gd name="T33" fmla="*/ 246 h 1279"/>
                <a:gd name="T34" fmla="*/ 349 w 1045"/>
                <a:gd name="T35" fmla="*/ 460 h 1279"/>
                <a:gd name="T36" fmla="*/ 328 w 1045"/>
                <a:gd name="T37" fmla="*/ 580 h 1279"/>
                <a:gd name="T38" fmla="*/ 471 w 1045"/>
                <a:gd name="T39" fmla="*/ 633 h 1279"/>
                <a:gd name="T40" fmla="*/ 547 w 1045"/>
                <a:gd name="T41" fmla="*/ 0 h 1279"/>
                <a:gd name="T42" fmla="*/ 529 w 1045"/>
                <a:gd name="T43" fmla="*/ 678 h 1279"/>
                <a:gd name="T44" fmla="*/ 576 w 1045"/>
                <a:gd name="T45" fmla="*/ 875 h 1279"/>
                <a:gd name="T46" fmla="*/ 741 w 1045"/>
                <a:gd name="T47" fmla="*/ 730 h 1279"/>
                <a:gd name="T48" fmla="*/ 809 w 1045"/>
                <a:gd name="T49" fmla="*/ 374 h 1279"/>
                <a:gd name="T50" fmla="*/ 791 w 1045"/>
                <a:gd name="T51" fmla="*/ 687 h 1279"/>
                <a:gd name="T52" fmla="*/ 903 w 1045"/>
                <a:gd name="T53" fmla="*/ 571 h 1279"/>
                <a:gd name="T54" fmla="*/ 1045 w 1045"/>
                <a:gd name="T55" fmla="*/ 321 h 1279"/>
                <a:gd name="T56" fmla="*/ 958 w 1045"/>
                <a:gd name="T57" fmla="*/ 545 h 1279"/>
                <a:gd name="T58" fmla="*/ 616 w 1045"/>
                <a:gd name="T59" fmla="*/ 966 h 1279"/>
                <a:gd name="T60" fmla="*/ 610 w 1045"/>
                <a:gd name="T61" fmla="*/ 1095 h 1279"/>
                <a:gd name="T62" fmla="*/ 939 w 1045"/>
                <a:gd name="T63" fmla="*/ 888 h 1279"/>
                <a:gd name="T64" fmla="*/ 610 w 1045"/>
                <a:gd name="T65" fmla="*/ 1140 h 1279"/>
                <a:gd name="T66" fmla="*/ 621 w 1045"/>
                <a:gd name="T67" fmla="*/ 1278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5" h="1279">
                  <a:moveTo>
                    <a:pt x="621" y="1278"/>
                  </a:moveTo>
                  <a:cubicBezTo>
                    <a:pt x="493" y="1279"/>
                    <a:pt x="493" y="1279"/>
                    <a:pt x="493" y="1279"/>
                  </a:cubicBezTo>
                  <a:cubicBezTo>
                    <a:pt x="480" y="1238"/>
                    <a:pt x="485" y="1193"/>
                    <a:pt x="491" y="1068"/>
                  </a:cubicBezTo>
                  <a:cubicBezTo>
                    <a:pt x="453" y="1033"/>
                    <a:pt x="408" y="998"/>
                    <a:pt x="362" y="961"/>
                  </a:cubicBezTo>
                  <a:cubicBezTo>
                    <a:pt x="310" y="963"/>
                    <a:pt x="280" y="960"/>
                    <a:pt x="239" y="952"/>
                  </a:cubicBezTo>
                  <a:cubicBezTo>
                    <a:pt x="153" y="935"/>
                    <a:pt x="123" y="906"/>
                    <a:pt x="0" y="832"/>
                  </a:cubicBezTo>
                  <a:cubicBezTo>
                    <a:pt x="134" y="888"/>
                    <a:pt x="210" y="930"/>
                    <a:pt x="322" y="928"/>
                  </a:cubicBezTo>
                  <a:cubicBezTo>
                    <a:pt x="244" y="861"/>
                    <a:pt x="168" y="787"/>
                    <a:pt x="117" y="696"/>
                  </a:cubicBezTo>
                  <a:cubicBezTo>
                    <a:pt x="236" y="800"/>
                    <a:pt x="263" y="854"/>
                    <a:pt x="430" y="953"/>
                  </a:cubicBezTo>
                  <a:cubicBezTo>
                    <a:pt x="448" y="964"/>
                    <a:pt x="467" y="976"/>
                    <a:pt x="494" y="997"/>
                  </a:cubicBezTo>
                  <a:cubicBezTo>
                    <a:pt x="494" y="993"/>
                    <a:pt x="494" y="993"/>
                    <a:pt x="494" y="993"/>
                  </a:cubicBezTo>
                  <a:cubicBezTo>
                    <a:pt x="497" y="887"/>
                    <a:pt x="467" y="762"/>
                    <a:pt x="469" y="687"/>
                  </a:cubicBezTo>
                  <a:cubicBezTo>
                    <a:pt x="371" y="661"/>
                    <a:pt x="303" y="619"/>
                    <a:pt x="248" y="580"/>
                  </a:cubicBezTo>
                  <a:cubicBezTo>
                    <a:pt x="105" y="480"/>
                    <a:pt x="40" y="342"/>
                    <a:pt x="11" y="217"/>
                  </a:cubicBezTo>
                  <a:cubicBezTo>
                    <a:pt x="94" y="400"/>
                    <a:pt x="163" y="479"/>
                    <a:pt x="275" y="548"/>
                  </a:cubicBezTo>
                  <a:cubicBezTo>
                    <a:pt x="285" y="525"/>
                    <a:pt x="324" y="475"/>
                    <a:pt x="320" y="398"/>
                  </a:cubicBezTo>
                  <a:cubicBezTo>
                    <a:pt x="315" y="314"/>
                    <a:pt x="306" y="285"/>
                    <a:pt x="316" y="246"/>
                  </a:cubicBezTo>
                  <a:cubicBezTo>
                    <a:pt x="332" y="334"/>
                    <a:pt x="354" y="416"/>
                    <a:pt x="349" y="460"/>
                  </a:cubicBezTo>
                  <a:cubicBezTo>
                    <a:pt x="345" y="497"/>
                    <a:pt x="340" y="510"/>
                    <a:pt x="328" y="580"/>
                  </a:cubicBezTo>
                  <a:cubicBezTo>
                    <a:pt x="394" y="614"/>
                    <a:pt x="436" y="623"/>
                    <a:pt x="471" y="633"/>
                  </a:cubicBezTo>
                  <a:cubicBezTo>
                    <a:pt x="480" y="526"/>
                    <a:pt x="544" y="250"/>
                    <a:pt x="547" y="0"/>
                  </a:cubicBezTo>
                  <a:cubicBezTo>
                    <a:pt x="602" y="287"/>
                    <a:pt x="501" y="515"/>
                    <a:pt x="529" y="678"/>
                  </a:cubicBezTo>
                  <a:cubicBezTo>
                    <a:pt x="546" y="776"/>
                    <a:pt x="564" y="812"/>
                    <a:pt x="576" y="875"/>
                  </a:cubicBezTo>
                  <a:cubicBezTo>
                    <a:pt x="617" y="825"/>
                    <a:pt x="645" y="811"/>
                    <a:pt x="741" y="730"/>
                  </a:cubicBezTo>
                  <a:cubicBezTo>
                    <a:pt x="723" y="598"/>
                    <a:pt x="730" y="473"/>
                    <a:pt x="809" y="374"/>
                  </a:cubicBezTo>
                  <a:cubicBezTo>
                    <a:pt x="738" y="537"/>
                    <a:pt x="772" y="588"/>
                    <a:pt x="791" y="687"/>
                  </a:cubicBezTo>
                  <a:cubicBezTo>
                    <a:pt x="841" y="647"/>
                    <a:pt x="874" y="615"/>
                    <a:pt x="903" y="571"/>
                  </a:cubicBezTo>
                  <a:cubicBezTo>
                    <a:pt x="937" y="523"/>
                    <a:pt x="988" y="442"/>
                    <a:pt x="1045" y="321"/>
                  </a:cubicBezTo>
                  <a:cubicBezTo>
                    <a:pt x="1027" y="404"/>
                    <a:pt x="992" y="483"/>
                    <a:pt x="958" y="545"/>
                  </a:cubicBezTo>
                  <a:cubicBezTo>
                    <a:pt x="854" y="740"/>
                    <a:pt x="738" y="767"/>
                    <a:pt x="616" y="966"/>
                  </a:cubicBezTo>
                  <a:cubicBezTo>
                    <a:pt x="614" y="992"/>
                    <a:pt x="612" y="1040"/>
                    <a:pt x="610" y="1095"/>
                  </a:cubicBezTo>
                  <a:cubicBezTo>
                    <a:pt x="698" y="1054"/>
                    <a:pt x="845" y="1010"/>
                    <a:pt x="939" y="888"/>
                  </a:cubicBezTo>
                  <a:cubicBezTo>
                    <a:pt x="901" y="979"/>
                    <a:pt x="728" y="1086"/>
                    <a:pt x="610" y="1140"/>
                  </a:cubicBezTo>
                  <a:cubicBezTo>
                    <a:pt x="613" y="1200"/>
                    <a:pt x="625" y="1222"/>
                    <a:pt x="621" y="1278"/>
                  </a:cubicBezTo>
                  <a:close/>
                </a:path>
              </a:pathLst>
            </a:custGeom>
            <a:solidFill>
              <a:schemeClr val="accent3"/>
            </a:solidFill>
            <a:ln>
              <a:noFill/>
            </a:ln>
          </p:spPr>
          <p:txBody>
            <a:bodyPr vert="horz" wrap="square" lIns="68580" tIns="34290" rIns="68580" bIns="3429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5" name="Freeform 7"/>
            <p:cNvSpPr/>
            <p:nvPr/>
          </p:nvSpPr>
          <p:spPr bwMode="auto">
            <a:xfrm>
              <a:off x="5733510" y="1655576"/>
              <a:ext cx="392028" cy="424202"/>
            </a:xfrm>
            <a:custGeom>
              <a:avLst/>
              <a:gdLst>
                <a:gd name="T0" fmla="*/ 129 w 259"/>
                <a:gd name="T1" fmla="*/ 0 h 299"/>
                <a:gd name="T2" fmla="*/ 194 w 259"/>
                <a:gd name="T3" fmla="*/ 38 h 299"/>
                <a:gd name="T4" fmla="*/ 259 w 259"/>
                <a:gd name="T5" fmla="*/ 74 h 299"/>
                <a:gd name="T6" fmla="*/ 259 w 259"/>
                <a:gd name="T7" fmla="*/ 149 h 299"/>
                <a:gd name="T8" fmla="*/ 259 w 259"/>
                <a:gd name="T9" fmla="*/ 223 h 299"/>
                <a:gd name="T10" fmla="*/ 194 w 259"/>
                <a:gd name="T11" fmla="*/ 261 h 299"/>
                <a:gd name="T12" fmla="*/ 129 w 259"/>
                <a:gd name="T13" fmla="*/ 299 h 299"/>
                <a:gd name="T14" fmla="*/ 64 w 259"/>
                <a:gd name="T15" fmla="*/ 261 h 299"/>
                <a:gd name="T16" fmla="*/ 0 w 259"/>
                <a:gd name="T17" fmla="*/ 223 h 299"/>
                <a:gd name="T18" fmla="*/ 0 w 259"/>
                <a:gd name="T19" fmla="*/ 149 h 299"/>
                <a:gd name="T20" fmla="*/ 0 w 259"/>
                <a:gd name="T21" fmla="*/ 74 h 299"/>
                <a:gd name="T22" fmla="*/ 64 w 259"/>
                <a:gd name="T23" fmla="*/ 38 h 299"/>
                <a:gd name="T24" fmla="*/ 129 w 259"/>
                <a:gd name="T25" fmla="*/ 0 h 299"/>
                <a:gd name="T26" fmla="*/ 129 w 259"/>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9">
                  <a:moveTo>
                    <a:pt x="129" y="0"/>
                  </a:moveTo>
                  <a:lnTo>
                    <a:pt x="194" y="38"/>
                  </a:lnTo>
                  <a:lnTo>
                    <a:pt x="259" y="74"/>
                  </a:lnTo>
                  <a:lnTo>
                    <a:pt x="259" y="149"/>
                  </a:lnTo>
                  <a:lnTo>
                    <a:pt x="259" y="223"/>
                  </a:lnTo>
                  <a:lnTo>
                    <a:pt x="194" y="261"/>
                  </a:lnTo>
                  <a:lnTo>
                    <a:pt x="129" y="299"/>
                  </a:lnTo>
                  <a:lnTo>
                    <a:pt x="64" y="261"/>
                  </a:lnTo>
                  <a:lnTo>
                    <a:pt x="0" y="223"/>
                  </a:lnTo>
                  <a:lnTo>
                    <a:pt x="0" y="149"/>
                  </a:lnTo>
                  <a:lnTo>
                    <a:pt x="0" y="74"/>
                  </a:lnTo>
                  <a:lnTo>
                    <a:pt x="64" y="38"/>
                  </a:lnTo>
                  <a:lnTo>
                    <a:pt x="129" y="0"/>
                  </a:lnTo>
                  <a:lnTo>
                    <a:pt x="129"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6" name="Freeform 8"/>
            <p:cNvSpPr/>
            <p:nvPr/>
          </p:nvSpPr>
          <p:spPr bwMode="auto">
            <a:xfrm>
              <a:off x="7126043" y="2467093"/>
              <a:ext cx="389001" cy="421364"/>
            </a:xfrm>
            <a:custGeom>
              <a:avLst/>
              <a:gdLst>
                <a:gd name="T0" fmla="*/ 128 w 257"/>
                <a:gd name="T1" fmla="*/ 0 h 297"/>
                <a:gd name="T2" fmla="*/ 192 w 257"/>
                <a:gd name="T3" fmla="*/ 36 h 297"/>
                <a:gd name="T4" fmla="*/ 257 w 257"/>
                <a:gd name="T5" fmla="*/ 74 h 297"/>
                <a:gd name="T6" fmla="*/ 257 w 257"/>
                <a:gd name="T7" fmla="*/ 148 h 297"/>
                <a:gd name="T8" fmla="*/ 257 w 257"/>
                <a:gd name="T9" fmla="*/ 224 h 297"/>
                <a:gd name="T10" fmla="*/ 192 w 257"/>
                <a:gd name="T11" fmla="*/ 261 h 297"/>
                <a:gd name="T12" fmla="*/ 128 w 257"/>
                <a:gd name="T13" fmla="*/ 297 h 297"/>
                <a:gd name="T14" fmla="*/ 63 w 257"/>
                <a:gd name="T15" fmla="*/ 261 h 297"/>
                <a:gd name="T16" fmla="*/ 0 w 257"/>
                <a:gd name="T17" fmla="*/ 224 h 297"/>
                <a:gd name="T18" fmla="*/ 0 w 257"/>
                <a:gd name="T19" fmla="*/ 148 h 297"/>
                <a:gd name="T20" fmla="*/ 0 w 257"/>
                <a:gd name="T21" fmla="*/ 74 h 297"/>
                <a:gd name="T22" fmla="*/ 63 w 257"/>
                <a:gd name="T23" fmla="*/ 36 h 297"/>
                <a:gd name="T24" fmla="*/ 128 w 257"/>
                <a:gd name="T25" fmla="*/ 0 h 297"/>
                <a:gd name="T26" fmla="*/ 128 w 257"/>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7">
                  <a:moveTo>
                    <a:pt x="128" y="0"/>
                  </a:moveTo>
                  <a:lnTo>
                    <a:pt x="192" y="36"/>
                  </a:lnTo>
                  <a:lnTo>
                    <a:pt x="257" y="74"/>
                  </a:lnTo>
                  <a:lnTo>
                    <a:pt x="257" y="148"/>
                  </a:lnTo>
                  <a:lnTo>
                    <a:pt x="257" y="224"/>
                  </a:lnTo>
                  <a:lnTo>
                    <a:pt x="192" y="261"/>
                  </a:lnTo>
                  <a:lnTo>
                    <a:pt x="128" y="297"/>
                  </a:lnTo>
                  <a:lnTo>
                    <a:pt x="63" y="261"/>
                  </a:lnTo>
                  <a:lnTo>
                    <a:pt x="0" y="224"/>
                  </a:lnTo>
                  <a:lnTo>
                    <a:pt x="0" y="148"/>
                  </a:lnTo>
                  <a:lnTo>
                    <a:pt x="0" y="74"/>
                  </a:lnTo>
                  <a:lnTo>
                    <a:pt x="63" y="36"/>
                  </a:lnTo>
                  <a:lnTo>
                    <a:pt x="128" y="0"/>
                  </a:lnTo>
                  <a:lnTo>
                    <a:pt x="128"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7" name="Freeform 9"/>
            <p:cNvSpPr/>
            <p:nvPr/>
          </p:nvSpPr>
          <p:spPr bwMode="auto">
            <a:xfrm>
              <a:off x="6882349" y="3915619"/>
              <a:ext cx="393542" cy="424202"/>
            </a:xfrm>
            <a:custGeom>
              <a:avLst/>
              <a:gdLst>
                <a:gd name="T0" fmla="*/ 130 w 260"/>
                <a:gd name="T1" fmla="*/ 0 h 299"/>
                <a:gd name="T2" fmla="*/ 195 w 260"/>
                <a:gd name="T3" fmla="*/ 38 h 299"/>
                <a:gd name="T4" fmla="*/ 260 w 260"/>
                <a:gd name="T5" fmla="*/ 76 h 299"/>
                <a:gd name="T6" fmla="*/ 260 w 260"/>
                <a:gd name="T7" fmla="*/ 150 h 299"/>
                <a:gd name="T8" fmla="*/ 260 w 260"/>
                <a:gd name="T9" fmla="*/ 224 h 299"/>
                <a:gd name="T10" fmla="*/ 195 w 260"/>
                <a:gd name="T11" fmla="*/ 261 h 299"/>
                <a:gd name="T12" fmla="*/ 130 w 260"/>
                <a:gd name="T13" fmla="*/ 299 h 299"/>
                <a:gd name="T14" fmla="*/ 65 w 260"/>
                <a:gd name="T15" fmla="*/ 261 h 299"/>
                <a:gd name="T16" fmla="*/ 0 w 260"/>
                <a:gd name="T17" fmla="*/ 224 h 299"/>
                <a:gd name="T18" fmla="*/ 0 w 260"/>
                <a:gd name="T19" fmla="*/ 150 h 299"/>
                <a:gd name="T20" fmla="*/ 0 w 260"/>
                <a:gd name="T21" fmla="*/ 76 h 299"/>
                <a:gd name="T22" fmla="*/ 65 w 260"/>
                <a:gd name="T23" fmla="*/ 38 h 299"/>
                <a:gd name="T24" fmla="*/ 130 w 260"/>
                <a:gd name="T25" fmla="*/ 0 h 299"/>
                <a:gd name="T26" fmla="*/ 130 w 260"/>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0" h="299">
                  <a:moveTo>
                    <a:pt x="130" y="0"/>
                  </a:moveTo>
                  <a:lnTo>
                    <a:pt x="195" y="38"/>
                  </a:lnTo>
                  <a:lnTo>
                    <a:pt x="260" y="76"/>
                  </a:lnTo>
                  <a:lnTo>
                    <a:pt x="260" y="150"/>
                  </a:lnTo>
                  <a:lnTo>
                    <a:pt x="260" y="224"/>
                  </a:lnTo>
                  <a:lnTo>
                    <a:pt x="195" y="261"/>
                  </a:lnTo>
                  <a:lnTo>
                    <a:pt x="130" y="299"/>
                  </a:lnTo>
                  <a:lnTo>
                    <a:pt x="65" y="261"/>
                  </a:lnTo>
                  <a:lnTo>
                    <a:pt x="0" y="224"/>
                  </a:lnTo>
                  <a:lnTo>
                    <a:pt x="0" y="150"/>
                  </a:lnTo>
                  <a:lnTo>
                    <a:pt x="0" y="76"/>
                  </a:lnTo>
                  <a:lnTo>
                    <a:pt x="65" y="38"/>
                  </a:lnTo>
                  <a:lnTo>
                    <a:pt x="130" y="0"/>
                  </a:lnTo>
                  <a:lnTo>
                    <a:pt x="130" y="0"/>
                  </a:lnTo>
                  <a:close/>
                </a:path>
              </a:pathLst>
            </a:custGeom>
            <a:solidFill>
              <a:schemeClr val="bg1">
                <a:lumMod val="6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8" name="Freeform 10"/>
            <p:cNvSpPr/>
            <p:nvPr/>
          </p:nvSpPr>
          <p:spPr bwMode="auto">
            <a:xfrm>
              <a:off x="5108383" y="2316706"/>
              <a:ext cx="390515" cy="424202"/>
            </a:xfrm>
            <a:custGeom>
              <a:avLst/>
              <a:gdLst>
                <a:gd name="T0" fmla="*/ 128 w 258"/>
                <a:gd name="T1" fmla="*/ 0 h 299"/>
                <a:gd name="T2" fmla="*/ 193 w 258"/>
                <a:gd name="T3" fmla="*/ 38 h 299"/>
                <a:gd name="T4" fmla="*/ 258 w 258"/>
                <a:gd name="T5" fmla="*/ 76 h 299"/>
                <a:gd name="T6" fmla="*/ 258 w 258"/>
                <a:gd name="T7" fmla="*/ 150 h 299"/>
                <a:gd name="T8" fmla="*/ 258 w 258"/>
                <a:gd name="T9" fmla="*/ 223 h 299"/>
                <a:gd name="T10" fmla="*/ 193 w 258"/>
                <a:gd name="T11" fmla="*/ 261 h 299"/>
                <a:gd name="T12" fmla="*/ 128 w 258"/>
                <a:gd name="T13" fmla="*/ 299 h 299"/>
                <a:gd name="T14" fmla="*/ 63 w 258"/>
                <a:gd name="T15" fmla="*/ 261 h 299"/>
                <a:gd name="T16" fmla="*/ 0 w 258"/>
                <a:gd name="T17" fmla="*/ 223 h 299"/>
                <a:gd name="T18" fmla="*/ 0 w 258"/>
                <a:gd name="T19" fmla="*/ 150 h 299"/>
                <a:gd name="T20" fmla="*/ 0 w 258"/>
                <a:gd name="T21" fmla="*/ 76 h 299"/>
                <a:gd name="T22" fmla="*/ 63 w 258"/>
                <a:gd name="T23" fmla="*/ 38 h 299"/>
                <a:gd name="T24" fmla="*/ 128 w 258"/>
                <a:gd name="T25" fmla="*/ 0 h 299"/>
                <a:gd name="T26" fmla="*/ 128 w 258"/>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9">
                  <a:moveTo>
                    <a:pt x="128" y="0"/>
                  </a:moveTo>
                  <a:lnTo>
                    <a:pt x="193" y="38"/>
                  </a:lnTo>
                  <a:lnTo>
                    <a:pt x="258" y="76"/>
                  </a:lnTo>
                  <a:lnTo>
                    <a:pt x="258" y="150"/>
                  </a:lnTo>
                  <a:lnTo>
                    <a:pt x="258" y="223"/>
                  </a:lnTo>
                  <a:lnTo>
                    <a:pt x="193" y="261"/>
                  </a:lnTo>
                  <a:lnTo>
                    <a:pt x="128" y="299"/>
                  </a:lnTo>
                  <a:lnTo>
                    <a:pt x="63" y="261"/>
                  </a:lnTo>
                  <a:lnTo>
                    <a:pt x="0" y="223"/>
                  </a:lnTo>
                  <a:lnTo>
                    <a:pt x="0" y="150"/>
                  </a:lnTo>
                  <a:lnTo>
                    <a:pt x="0" y="76"/>
                  </a:lnTo>
                  <a:lnTo>
                    <a:pt x="63" y="38"/>
                  </a:lnTo>
                  <a:lnTo>
                    <a:pt x="128" y="0"/>
                  </a:lnTo>
                  <a:lnTo>
                    <a:pt x="128"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9" name="Freeform 11"/>
            <p:cNvSpPr/>
            <p:nvPr/>
          </p:nvSpPr>
          <p:spPr bwMode="auto">
            <a:xfrm>
              <a:off x="4244105" y="3803540"/>
              <a:ext cx="390515" cy="421364"/>
            </a:xfrm>
            <a:custGeom>
              <a:avLst/>
              <a:gdLst>
                <a:gd name="T0" fmla="*/ 130 w 258"/>
                <a:gd name="T1" fmla="*/ 0 h 297"/>
                <a:gd name="T2" fmla="*/ 193 w 258"/>
                <a:gd name="T3" fmla="*/ 36 h 297"/>
                <a:gd name="T4" fmla="*/ 258 w 258"/>
                <a:gd name="T5" fmla="*/ 74 h 297"/>
                <a:gd name="T6" fmla="*/ 258 w 258"/>
                <a:gd name="T7" fmla="*/ 148 h 297"/>
                <a:gd name="T8" fmla="*/ 258 w 258"/>
                <a:gd name="T9" fmla="*/ 223 h 297"/>
                <a:gd name="T10" fmla="*/ 193 w 258"/>
                <a:gd name="T11" fmla="*/ 261 h 297"/>
                <a:gd name="T12" fmla="*/ 130 w 258"/>
                <a:gd name="T13" fmla="*/ 297 h 297"/>
                <a:gd name="T14" fmla="*/ 65 w 258"/>
                <a:gd name="T15" fmla="*/ 261 h 297"/>
                <a:gd name="T16" fmla="*/ 0 w 258"/>
                <a:gd name="T17" fmla="*/ 223 h 297"/>
                <a:gd name="T18" fmla="*/ 0 w 258"/>
                <a:gd name="T19" fmla="*/ 148 h 297"/>
                <a:gd name="T20" fmla="*/ 0 w 258"/>
                <a:gd name="T21" fmla="*/ 74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3" y="36"/>
                  </a:lnTo>
                  <a:lnTo>
                    <a:pt x="258" y="74"/>
                  </a:lnTo>
                  <a:lnTo>
                    <a:pt x="258" y="148"/>
                  </a:lnTo>
                  <a:lnTo>
                    <a:pt x="258" y="223"/>
                  </a:lnTo>
                  <a:lnTo>
                    <a:pt x="193" y="261"/>
                  </a:lnTo>
                  <a:lnTo>
                    <a:pt x="130" y="297"/>
                  </a:lnTo>
                  <a:lnTo>
                    <a:pt x="65" y="261"/>
                  </a:lnTo>
                  <a:lnTo>
                    <a:pt x="0" y="223"/>
                  </a:lnTo>
                  <a:lnTo>
                    <a:pt x="0" y="148"/>
                  </a:lnTo>
                  <a:lnTo>
                    <a:pt x="0" y="74"/>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0" name="Freeform 13"/>
            <p:cNvSpPr/>
            <p:nvPr/>
          </p:nvSpPr>
          <p:spPr bwMode="auto">
            <a:xfrm>
              <a:off x="6367718" y="448027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4 h 166"/>
                <a:gd name="T10" fmla="*/ 108 w 144"/>
                <a:gd name="T11" fmla="*/ 144 h 166"/>
                <a:gd name="T12" fmla="*/ 72 w 144"/>
                <a:gd name="T13" fmla="*/ 166 h 166"/>
                <a:gd name="T14" fmla="*/ 36 w 144"/>
                <a:gd name="T15" fmla="*/ 144 h 166"/>
                <a:gd name="T16" fmla="*/ 0 w 144"/>
                <a:gd name="T17" fmla="*/ 124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4"/>
                  </a:lnTo>
                  <a:lnTo>
                    <a:pt x="108" y="144"/>
                  </a:lnTo>
                  <a:lnTo>
                    <a:pt x="72" y="166"/>
                  </a:lnTo>
                  <a:lnTo>
                    <a:pt x="36" y="144"/>
                  </a:lnTo>
                  <a:lnTo>
                    <a:pt x="0" y="124"/>
                  </a:lnTo>
                  <a:lnTo>
                    <a:pt x="0" y="83"/>
                  </a:lnTo>
                  <a:lnTo>
                    <a:pt x="0" y="42"/>
                  </a:lnTo>
                  <a:lnTo>
                    <a:pt x="36" y="22"/>
                  </a:lnTo>
                  <a:lnTo>
                    <a:pt x="72" y="0"/>
                  </a:lnTo>
                  <a:lnTo>
                    <a:pt x="72" y="0"/>
                  </a:lnTo>
                  <a:close/>
                </a:path>
              </a:pathLst>
            </a:custGeom>
            <a:solidFill>
              <a:srgbClr val="FFC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prstClr val="black"/>
                </a:solidFill>
                <a:effectLst/>
                <a:uLnTx/>
                <a:uFillTx/>
                <a:latin typeface="Arial"/>
                <a:ea typeface="Microsoft YaHei"/>
                <a:cs typeface="+mn-ea"/>
                <a:sym typeface="+mn-lt"/>
              </a:endParaRPr>
            </a:p>
          </p:txBody>
        </p:sp>
        <p:sp>
          <p:nvSpPr>
            <p:cNvPr id="11" name="Freeform 14"/>
            <p:cNvSpPr/>
            <p:nvPr/>
          </p:nvSpPr>
          <p:spPr bwMode="auto">
            <a:xfrm>
              <a:off x="4896477" y="3054448"/>
              <a:ext cx="214934" cy="235510"/>
            </a:xfrm>
            <a:custGeom>
              <a:avLst/>
              <a:gdLst>
                <a:gd name="T0" fmla="*/ 70 w 142"/>
                <a:gd name="T1" fmla="*/ 0 h 166"/>
                <a:gd name="T2" fmla="*/ 106 w 142"/>
                <a:gd name="T3" fmla="*/ 22 h 166"/>
                <a:gd name="T4" fmla="*/ 142 w 142"/>
                <a:gd name="T5" fmla="*/ 42 h 166"/>
                <a:gd name="T6" fmla="*/ 142 w 142"/>
                <a:gd name="T7" fmla="*/ 83 h 166"/>
                <a:gd name="T8" fmla="*/ 142 w 142"/>
                <a:gd name="T9" fmla="*/ 125 h 166"/>
                <a:gd name="T10" fmla="*/ 106 w 142"/>
                <a:gd name="T11" fmla="*/ 144 h 166"/>
                <a:gd name="T12" fmla="*/ 70 w 142"/>
                <a:gd name="T13" fmla="*/ 166 h 166"/>
                <a:gd name="T14" fmla="*/ 34 w 142"/>
                <a:gd name="T15" fmla="*/ 144 h 166"/>
                <a:gd name="T16" fmla="*/ 0 w 142"/>
                <a:gd name="T17" fmla="*/ 125 h 166"/>
                <a:gd name="T18" fmla="*/ 0 w 142"/>
                <a:gd name="T19" fmla="*/ 83 h 166"/>
                <a:gd name="T20" fmla="*/ 0 w 142"/>
                <a:gd name="T21" fmla="*/ 42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2"/>
                  </a:lnTo>
                  <a:lnTo>
                    <a:pt x="142" y="83"/>
                  </a:lnTo>
                  <a:lnTo>
                    <a:pt x="142" y="125"/>
                  </a:lnTo>
                  <a:lnTo>
                    <a:pt x="106" y="144"/>
                  </a:lnTo>
                  <a:lnTo>
                    <a:pt x="70" y="166"/>
                  </a:lnTo>
                  <a:lnTo>
                    <a:pt x="34" y="144"/>
                  </a:lnTo>
                  <a:lnTo>
                    <a:pt x="0" y="125"/>
                  </a:lnTo>
                  <a:lnTo>
                    <a:pt x="0" y="83"/>
                  </a:lnTo>
                  <a:lnTo>
                    <a:pt x="0" y="42"/>
                  </a:lnTo>
                  <a:lnTo>
                    <a:pt x="34" y="22"/>
                  </a:lnTo>
                  <a:lnTo>
                    <a:pt x="70" y="0"/>
                  </a:lnTo>
                  <a:lnTo>
                    <a:pt x="70"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2" name="Freeform 15"/>
            <p:cNvSpPr/>
            <p:nvPr/>
          </p:nvSpPr>
          <p:spPr bwMode="auto">
            <a:xfrm>
              <a:off x="5629070" y="2696927"/>
              <a:ext cx="214934" cy="232673"/>
            </a:xfrm>
            <a:custGeom>
              <a:avLst/>
              <a:gdLst>
                <a:gd name="T0" fmla="*/ 70 w 142"/>
                <a:gd name="T1" fmla="*/ 0 h 164"/>
                <a:gd name="T2" fmla="*/ 106 w 142"/>
                <a:gd name="T3" fmla="*/ 20 h 164"/>
                <a:gd name="T4" fmla="*/ 142 w 142"/>
                <a:gd name="T5" fmla="*/ 40 h 164"/>
                <a:gd name="T6" fmla="*/ 142 w 142"/>
                <a:gd name="T7" fmla="*/ 81 h 164"/>
                <a:gd name="T8" fmla="*/ 142 w 142"/>
                <a:gd name="T9" fmla="*/ 123 h 164"/>
                <a:gd name="T10" fmla="*/ 106 w 142"/>
                <a:gd name="T11" fmla="*/ 143 h 164"/>
                <a:gd name="T12" fmla="*/ 70 w 142"/>
                <a:gd name="T13" fmla="*/ 164 h 164"/>
                <a:gd name="T14" fmla="*/ 36 w 142"/>
                <a:gd name="T15" fmla="*/ 143 h 164"/>
                <a:gd name="T16" fmla="*/ 0 w 142"/>
                <a:gd name="T17" fmla="*/ 123 h 164"/>
                <a:gd name="T18" fmla="*/ 0 w 142"/>
                <a:gd name="T19" fmla="*/ 81 h 164"/>
                <a:gd name="T20" fmla="*/ 0 w 142"/>
                <a:gd name="T21" fmla="*/ 40 h 164"/>
                <a:gd name="T22" fmla="*/ 36 w 142"/>
                <a:gd name="T23" fmla="*/ 20 h 164"/>
                <a:gd name="T24" fmla="*/ 70 w 142"/>
                <a:gd name="T25" fmla="*/ 0 h 164"/>
                <a:gd name="T26" fmla="*/ 70 w 142"/>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4">
                  <a:moveTo>
                    <a:pt x="70" y="0"/>
                  </a:moveTo>
                  <a:lnTo>
                    <a:pt x="106" y="20"/>
                  </a:lnTo>
                  <a:lnTo>
                    <a:pt x="142" y="40"/>
                  </a:lnTo>
                  <a:lnTo>
                    <a:pt x="142" y="81"/>
                  </a:lnTo>
                  <a:lnTo>
                    <a:pt x="142" y="123"/>
                  </a:lnTo>
                  <a:lnTo>
                    <a:pt x="106" y="143"/>
                  </a:lnTo>
                  <a:lnTo>
                    <a:pt x="70" y="164"/>
                  </a:lnTo>
                  <a:lnTo>
                    <a:pt x="36" y="143"/>
                  </a:lnTo>
                  <a:lnTo>
                    <a:pt x="0" y="123"/>
                  </a:lnTo>
                  <a:lnTo>
                    <a:pt x="0" y="81"/>
                  </a:lnTo>
                  <a:lnTo>
                    <a:pt x="0" y="40"/>
                  </a:lnTo>
                  <a:lnTo>
                    <a:pt x="36" y="20"/>
                  </a:lnTo>
                  <a:lnTo>
                    <a:pt x="70" y="0"/>
                  </a:lnTo>
                  <a:lnTo>
                    <a:pt x="70"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3" name="Freeform 16"/>
            <p:cNvSpPr/>
            <p:nvPr/>
          </p:nvSpPr>
          <p:spPr bwMode="auto">
            <a:xfrm>
              <a:off x="6061966" y="3908526"/>
              <a:ext cx="216448" cy="232673"/>
            </a:xfrm>
            <a:custGeom>
              <a:avLst/>
              <a:gdLst>
                <a:gd name="T0" fmla="*/ 72 w 143"/>
                <a:gd name="T1" fmla="*/ 0 h 164"/>
                <a:gd name="T2" fmla="*/ 108 w 143"/>
                <a:gd name="T3" fmla="*/ 20 h 164"/>
                <a:gd name="T4" fmla="*/ 143 w 143"/>
                <a:gd name="T5" fmla="*/ 39 h 164"/>
                <a:gd name="T6" fmla="*/ 143 w 143"/>
                <a:gd name="T7" fmla="*/ 81 h 164"/>
                <a:gd name="T8" fmla="*/ 143 w 143"/>
                <a:gd name="T9" fmla="*/ 122 h 164"/>
                <a:gd name="T10" fmla="*/ 108 w 143"/>
                <a:gd name="T11" fmla="*/ 144 h 164"/>
                <a:gd name="T12" fmla="*/ 72 w 143"/>
                <a:gd name="T13" fmla="*/ 164 h 164"/>
                <a:gd name="T14" fmla="*/ 36 w 143"/>
                <a:gd name="T15" fmla="*/ 144 h 164"/>
                <a:gd name="T16" fmla="*/ 0 w 143"/>
                <a:gd name="T17" fmla="*/ 122 h 164"/>
                <a:gd name="T18" fmla="*/ 0 w 143"/>
                <a:gd name="T19" fmla="*/ 81 h 164"/>
                <a:gd name="T20" fmla="*/ 0 w 143"/>
                <a:gd name="T21" fmla="*/ 39 h 164"/>
                <a:gd name="T22" fmla="*/ 36 w 143"/>
                <a:gd name="T23" fmla="*/ 20 h 164"/>
                <a:gd name="T24" fmla="*/ 72 w 143"/>
                <a:gd name="T25" fmla="*/ 0 h 164"/>
                <a:gd name="T26" fmla="*/ 72 w 143"/>
                <a:gd name="T2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3" h="164">
                  <a:moveTo>
                    <a:pt x="72" y="0"/>
                  </a:moveTo>
                  <a:lnTo>
                    <a:pt x="108" y="20"/>
                  </a:lnTo>
                  <a:lnTo>
                    <a:pt x="143" y="39"/>
                  </a:lnTo>
                  <a:lnTo>
                    <a:pt x="143" y="81"/>
                  </a:lnTo>
                  <a:lnTo>
                    <a:pt x="143" y="122"/>
                  </a:lnTo>
                  <a:lnTo>
                    <a:pt x="108" y="144"/>
                  </a:lnTo>
                  <a:lnTo>
                    <a:pt x="72" y="164"/>
                  </a:lnTo>
                  <a:lnTo>
                    <a:pt x="36" y="144"/>
                  </a:lnTo>
                  <a:lnTo>
                    <a:pt x="0" y="122"/>
                  </a:lnTo>
                  <a:lnTo>
                    <a:pt x="0" y="81"/>
                  </a:lnTo>
                  <a:lnTo>
                    <a:pt x="0" y="39"/>
                  </a:lnTo>
                  <a:lnTo>
                    <a:pt x="36" y="20"/>
                  </a:lnTo>
                  <a:lnTo>
                    <a:pt x="72" y="0"/>
                  </a:lnTo>
                  <a:lnTo>
                    <a:pt x="72" y="0"/>
                  </a:lnTo>
                  <a:close/>
                </a:path>
              </a:pathLst>
            </a:custGeom>
            <a:solidFill>
              <a:srgbClr val="7E7E7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4" name="Freeform 17"/>
            <p:cNvSpPr/>
            <p:nvPr/>
          </p:nvSpPr>
          <p:spPr bwMode="auto">
            <a:xfrm>
              <a:off x="4778415" y="3688623"/>
              <a:ext cx="214934" cy="235510"/>
            </a:xfrm>
            <a:custGeom>
              <a:avLst/>
              <a:gdLst>
                <a:gd name="T0" fmla="*/ 70 w 142"/>
                <a:gd name="T1" fmla="*/ 0 h 166"/>
                <a:gd name="T2" fmla="*/ 106 w 142"/>
                <a:gd name="T3" fmla="*/ 22 h 166"/>
                <a:gd name="T4" fmla="*/ 142 w 142"/>
                <a:gd name="T5" fmla="*/ 41 h 166"/>
                <a:gd name="T6" fmla="*/ 142 w 142"/>
                <a:gd name="T7" fmla="*/ 83 h 166"/>
                <a:gd name="T8" fmla="*/ 142 w 142"/>
                <a:gd name="T9" fmla="*/ 124 h 166"/>
                <a:gd name="T10" fmla="*/ 106 w 142"/>
                <a:gd name="T11" fmla="*/ 144 h 166"/>
                <a:gd name="T12" fmla="*/ 70 w 142"/>
                <a:gd name="T13" fmla="*/ 166 h 166"/>
                <a:gd name="T14" fmla="*/ 34 w 142"/>
                <a:gd name="T15" fmla="*/ 144 h 166"/>
                <a:gd name="T16" fmla="*/ 0 w 142"/>
                <a:gd name="T17" fmla="*/ 124 h 166"/>
                <a:gd name="T18" fmla="*/ 0 w 142"/>
                <a:gd name="T19" fmla="*/ 83 h 166"/>
                <a:gd name="T20" fmla="*/ 0 w 142"/>
                <a:gd name="T21" fmla="*/ 41 h 166"/>
                <a:gd name="T22" fmla="*/ 34 w 142"/>
                <a:gd name="T23" fmla="*/ 22 h 166"/>
                <a:gd name="T24" fmla="*/ 70 w 142"/>
                <a:gd name="T25" fmla="*/ 0 h 166"/>
                <a:gd name="T26" fmla="*/ 70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0" y="0"/>
                  </a:moveTo>
                  <a:lnTo>
                    <a:pt x="106" y="22"/>
                  </a:lnTo>
                  <a:lnTo>
                    <a:pt x="142" y="41"/>
                  </a:lnTo>
                  <a:lnTo>
                    <a:pt x="142" y="83"/>
                  </a:lnTo>
                  <a:lnTo>
                    <a:pt x="142" y="124"/>
                  </a:lnTo>
                  <a:lnTo>
                    <a:pt x="106" y="144"/>
                  </a:lnTo>
                  <a:lnTo>
                    <a:pt x="70" y="166"/>
                  </a:lnTo>
                  <a:lnTo>
                    <a:pt x="34" y="144"/>
                  </a:lnTo>
                  <a:lnTo>
                    <a:pt x="0" y="124"/>
                  </a:lnTo>
                  <a:lnTo>
                    <a:pt x="0" y="83"/>
                  </a:lnTo>
                  <a:lnTo>
                    <a:pt x="0" y="41"/>
                  </a:lnTo>
                  <a:lnTo>
                    <a:pt x="34" y="22"/>
                  </a:lnTo>
                  <a:lnTo>
                    <a:pt x="70" y="0"/>
                  </a:lnTo>
                  <a:lnTo>
                    <a:pt x="70" y="0"/>
                  </a:lnTo>
                  <a:close/>
                </a:path>
              </a:pathLst>
            </a:custGeom>
            <a:solidFill>
              <a:schemeClr val="bg1">
                <a:lumMod val="5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5" name="Freeform 18"/>
            <p:cNvSpPr/>
            <p:nvPr/>
          </p:nvSpPr>
          <p:spPr bwMode="auto">
            <a:xfrm>
              <a:off x="6826346" y="3146666"/>
              <a:ext cx="217962" cy="235510"/>
            </a:xfrm>
            <a:custGeom>
              <a:avLst/>
              <a:gdLst>
                <a:gd name="T0" fmla="*/ 72 w 144"/>
                <a:gd name="T1" fmla="*/ 0 h 166"/>
                <a:gd name="T2" fmla="*/ 108 w 144"/>
                <a:gd name="T3" fmla="*/ 22 h 166"/>
                <a:gd name="T4" fmla="*/ 144 w 144"/>
                <a:gd name="T5" fmla="*/ 42 h 166"/>
                <a:gd name="T6" fmla="*/ 144 w 144"/>
                <a:gd name="T7" fmla="*/ 83 h 166"/>
                <a:gd name="T8" fmla="*/ 144 w 144"/>
                <a:gd name="T9" fmla="*/ 125 h 166"/>
                <a:gd name="T10" fmla="*/ 108 w 144"/>
                <a:gd name="T11" fmla="*/ 144 h 166"/>
                <a:gd name="T12" fmla="*/ 72 w 144"/>
                <a:gd name="T13" fmla="*/ 166 h 166"/>
                <a:gd name="T14" fmla="*/ 36 w 144"/>
                <a:gd name="T15" fmla="*/ 144 h 166"/>
                <a:gd name="T16" fmla="*/ 0 w 144"/>
                <a:gd name="T17" fmla="*/ 125 h 166"/>
                <a:gd name="T18" fmla="*/ 0 w 144"/>
                <a:gd name="T19" fmla="*/ 83 h 166"/>
                <a:gd name="T20" fmla="*/ 0 w 144"/>
                <a:gd name="T21" fmla="*/ 42 h 166"/>
                <a:gd name="T22" fmla="*/ 36 w 144"/>
                <a:gd name="T23" fmla="*/ 22 h 166"/>
                <a:gd name="T24" fmla="*/ 72 w 144"/>
                <a:gd name="T25" fmla="*/ 0 h 166"/>
                <a:gd name="T26" fmla="*/ 72 w 144"/>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4" h="166">
                  <a:moveTo>
                    <a:pt x="72" y="0"/>
                  </a:moveTo>
                  <a:lnTo>
                    <a:pt x="108" y="22"/>
                  </a:lnTo>
                  <a:lnTo>
                    <a:pt x="144" y="42"/>
                  </a:lnTo>
                  <a:lnTo>
                    <a:pt x="144" y="83"/>
                  </a:lnTo>
                  <a:lnTo>
                    <a:pt x="144" y="125"/>
                  </a:lnTo>
                  <a:lnTo>
                    <a:pt x="108" y="144"/>
                  </a:lnTo>
                  <a:lnTo>
                    <a:pt x="72" y="166"/>
                  </a:lnTo>
                  <a:lnTo>
                    <a:pt x="36" y="144"/>
                  </a:lnTo>
                  <a:lnTo>
                    <a:pt x="0" y="125"/>
                  </a:lnTo>
                  <a:lnTo>
                    <a:pt x="0" y="83"/>
                  </a:lnTo>
                  <a:lnTo>
                    <a:pt x="0" y="42"/>
                  </a:lnTo>
                  <a:lnTo>
                    <a:pt x="36" y="22"/>
                  </a:lnTo>
                  <a:lnTo>
                    <a:pt x="72" y="0"/>
                  </a:lnTo>
                  <a:lnTo>
                    <a:pt x="72" y="0"/>
                  </a:lnTo>
                  <a:close/>
                </a:path>
              </a:pathLst>
            </a:custGeom>
            <a:solidFill>
              <a:srgbClr val="6AE629"/>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6" name="Freeform 19"/>
            <p:cNvSpPr/>
            <p:nvPr/>
          </p:nvSpPr>
          <p:spPr bwMode="auto">
            <a:xfrm>
              <a:off x="5346023" y="4142617"/>
              <a:ext cx="214934" cy="235510"/>
            </a:xfrm>
            <a:custGeom>
              <a:avLst/>
              <a:gdLst>
                <a:gd name="T0" fmla="*/ 72 w 142"/>
                <a:gd name="T1" fmla="*/ 0 h 166"/>
                <a:gd name="T2" fmla="*/ 108 w 142"/>
                <a:gd name="T3" fmla="*/ 22 h 166"/>
                <a:gd name="T4" fmla="*/ 142 w 142"/>
                <a:gd name="T5" fmla="*/ 42 h 166"/>
                <a:gd name="T6" fmla="*/ 142 w 142"/>
                <a:gd name="T7" fmla="*/ 83 h 166"/>
                <a:gd name="T8" fmla="*/ 142 w 142"/>
                <a:gd name="T9" fmla="*/ 125 h 166"/>
                <a:gd name="T10" fmla="*/ 108 w 142"/>
                <a:gd name="T11" fmla="*/ 145 h 166"/>
                <a:gd name="T12" fmla="*/ 72 w 142"/>
                <a:gd name="T13" fmla="*/ 166 h 166"/>
                <a:gd name="T14" fmla="*/ 36 w 142"/>
                <a:gd name="T15" fmla="*/ 145 h 166"/>
                <a:gd name="T16" fmla="*/ 0 w 142"/>
                <a:gd name="T17" fmla="*/ 125 h 166"/>
                <a:gd name="T18" fmla="*/ 0 w 142"/>
                <a:gd name="T19" fmla="*/ 83 h 166"/>
                <a:gd name="T20" fmla="*/ 0 w 142"/>
                <a:gd name="T21" fmla="*/ 42 h 166"/>
                <a:gd name="T22" fmla="*/ 36 w 142"/>
                <a:gd name="T23" fmla="*/ 22 h 166"/>
                <a:gd name="T24" fmla="*/ 72 w 142"/>
                <a:gd name="T25" fmla="*/ 0 h 166"/>
                <a:gd name="T26" fmla="*/ 72 w 142"/>
                <a:gd name="T2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6">
                  <a:moveTo>
                    <a:pt x="72" y="0"/>
                  </a:moveTo>
                  <a:lnTo>
                    <a:pt x="108" y="22"/>
                  </a:lnTo>
                  <a:lnTo>
                    <a:pt x="142" y="42"/>
                  </a:lnTo>
                  <a:lnTo>
                    <a:pt x="142" y="83"/>
                  </a:lnTo>
                  <a:lnTo>
                    <a:pt x="142" y="125"/>
                  </a:lnTo>
                  <a:lnTo>
                    <a:pt x="108" y="145"/>
                  </a:lnTo>
                  <a:lnTo>
                    <a:pt x="72" y="166"/>
                  </a:lnTo>
                  <a:lnTo>
                    <a:pt x="36" y="145"/>
                  </a:lnTo>
                  <a:lnTo>
                    <a:pt x="0" y="125"/>
                  </a:lnTo>
                  <a:lnTo>
                    <a:pt x="0" y="83"/>
                  </a:lnTo>
                  <a:lnTo>
                    <a:pt x="0" y="42"/>
                  </a:lnTo>
                  <a:lnTo>
                    <a:pt x="36" y="22"/>
                  </a:lnTo>
                  <a:lnTo>
                    <a:pt x="72" y="0"/>
                  </a:lnTo>
                  <a:lnTo>
                    <a:pt x="72" y="0"/>
                  </a:lnTo>
                  <a:close/>
                </a:path>
              </a:pathLst>
            </a:custGeom>
            <a:solidFill>
              <a:srgbClr val="92D05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7" name="Freeform 20"/>
            <p:cNvSpPr/>
            <p:nvPr/>
          </p:nvSpPr>
          <p:spPr bwMode="auto">
            <a:xfrm>
              <a:off x="5965095" y="3206253"/>
              <a:ext cx="214934" cy="234091"/>
            </a:xfrm>
            <a:custGeom>
              <a:avLst/>
              <a:gdLst>
                <a:gd name="T0" fmla="*/ 72 w 142"/>
                <a:gd name="T1" fmla="*/ 0 h 165"/>
                <a:gd name="T2" fmla="*/ 108 w 142"/>
                <a:gd name="T3" fmla="*/ 21 h 165"/>
                <a:gd name="T4" fmla="*/ 142 w 142"/>
                <a:gd name="T5" fmla="*/ 41 h 165"/>
                <a:gd name="T6" fmla="*/ 142 w 142"/>
                <a:gd name="T7" fmla="*/ 83 h 165"/>
                <a:gd name="T8" fmla="*/ 142 w 142"/>
                <a:gd name="T9" fmla="*/ 124 h 165"/>
                <a:gd name="T10" fmla="*/ 108 w 142"/>
                <a:gd name="T11" fmla="*/ 144 h 165"/>
                <a:gd name="T12" fmla="*/ 72 w 142"/>
                <a:gd name="T13" fmla="*/ 165 h 165"/>
                <a:gd name="T14" fmla="*/ 36 w 142"/>
                <a:gd name="T15" fmla="*/ 144 h 165"/>
                <a:gd name="T16" fmla="*/ 0 w 142"/>
                <a:gd name="T17" fmla="*/ 124 h 165"/>
                <a:gd name="T18" fmla="*/ 0 w 142"/>
                <a:gd name="T19" fmla="*/ 83 h 165"/>
                <a:gd name="T20" fmla="*/ 0 w 142"/>
                <a:gd name="T21" fmla="*/ 41 h 165"/>
                <a:gd name="T22" fmla="*/ 36 w 142"/>
                <a:gd name="T23" fmla="*/ 21 h 165"/>
                <a:gd name="T24" fmla="*/ 72 w 142"/>
                <a:gd name="T25" fmla="*/ 0 h 165"/>
                <a:gd name="T26" fmla="*/ 72 w 142"/>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65">
                  <a:moveTo>
                    <a:pt x="72" y="0"/>
                  </a:moveTo>
                  <a:lnTo>
                    <a:pt x="108" y="21"/>
                  </a:lnTo>
                  <a:lnTo>
                    <a:pt x="142" y="41"/>
                  </a:lnTo>
                  <a:lnTo>
                    <a:pt x="142" y="83"/>
                  </a:lnTo>
                  <a:lnTo>
                    <a:pt x="142" y="124"/>
                  </a:lnTo>
                  <a:lnTo>
                    <a:pt x="108" y="144"/>
                  </a:lnTo>
                  <a:lnTo>
                    <a:pt x="72" y="165"/>
                  </a:lnTo>
                  <a:lnTo>
                    <a:pt x="36" y="144"/>
                  </a:lnTo>
                  <a:lnTo>
                    <a:pt x="0" y="124"/>
                  </a:lnTo>
                  <a:lnTo>
                    <a:pt x="0" y="83"/>
                  </a:lnTo>
                  <a:lnTo>
                    <a:pt x="0" y="41"/>
                  </a:lnTo>
                  <a:lnTo>
                    <a:pt x="36" y="21"/>
                  </a:lnTo>
                  <a:lnTo>
                    <a:pt x="72" y="0"/>
                  </a:lnTo>
                  <a:lnTo>
                    <a:pt x="72" y="0"/>
                  </a:lnTo>
                  <a:close/>
                </a:path>
              </a:pathLst>
            </a:custGeom>
            <a:solidFill>
              <a:srgbClr val="EBAC0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8" name="Freeform 6"/>
            <p:cNvSpPr/>
            <p:nvPr/>
          </p:nvSpPr>
          <p:spPr bwMode="auto">
            <a:xfrm>
              <a:off x="5079625" y="1716582"/>
              <a:ext cx="389001" cy="424202"/>
            </a:xfrm>
            <a:custGeom>
              <a:avLst/>
              <a:gdLst>
                <a:gd name="T0" fmla="*/ 128 w 257"/>
                <a:gd name="T1" fmla="*/ 0 h 299"/>
                <a:gd name="T2" fmla="*/ 192 w 257"/>
                <a:gd name="T3" fmla="*/ 38 h 299"/>
                <a:gd name="T4" fmla="*/ 257 w 257"/>
                <a:gd name="T5" fmla="*/ 76 h 299"/>
                <a:gd name="T6" fmla="*/ 257 w 257"/>
                <a:gd name="T7" fmla="*/ 150 h 299"/>
                <a:gd name="T8" fmla="*/ 257 w 257"/>
                <a:gd name="T9" fmla="*/ 224 h 299"/>
                <a:gd name="T10" fmla="*/ 192 w 257"/>
                <a:gd name="T11" fmla="*/ 261 h 299"/>
                <a:gd name="T12" fmla="*/ 128 w 257"/>
                <a:gd name="T13" fmla="*/ 299 h 299"/>
                <a:gd name="T14" fmla="*/ 63 w 257"/>
                <a:gd name="T15" fmla="*/ 261 h 299"/>
                <a:gd name="T16" fmla="*/ 0 w 257"/>
                <a:gd name="T17" fmla="*/ 224 h 299"/>
                <a:gd name="T18" fmla="*/ 0 w 257"/>
                <a:gd name="T19" fmla="*/ 150 h 299"/>
                <a:gd name="T20" fmla="*/ 0 w 257"/>
                <a:gd name="T21" fmla="*/ 76 h 299"/>
                <a:gd name="T22" fmla="*/ 63 w 257"/>
                <a:gd name="T23" fmla="*/ 38 h 299"/>
                <a:gd name="T24" fmla="*/ 128 w 257"/>
                <a:gd name="T25" fmla="*/ 0 h 299"/>
                <a:gd name="T26" fmla="*/ 128 w 257"/>
                <a:gd name="T27"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99">
                  <a:moveTo>
                    <a:pt x="128" y="0"/>
                  </a:moveTo>
                  <a:lnTo>
                    <a:pt x="192" y="38"/>
                  </a:lnTo>
                  <a:lnTo>
                    <a:pt x="257" y="76"/>
                  </a:lnTo>
                  <a:lnTo>
                    <a:pt x="257" y="150"/>
                  </a:lnTo>
                  <a:lnTo>
                    <a:pt x="257" y="224"/>
                  </a:lnTo>
                  <a:lnTo>
                    <a:pt x="192" y="261"/>
                  </a:lnTo>
                  <a:lnTo>
                    <a:pt x="128" y="299"/>
                  </a:lnTo>
                  <a:lnTo>
                    <a:pt x="63" y="261"/>
                  </a:lnTo>
                  <a:lnTo>
                    <a:pt x="0" y="224"/>
                  </a:lnTo>
                  <a:lnTo>
                    <a:pt x="0" y="150"/>
                  </a:lnTo>
                  <a:lnTo>
                    <a:pt x="0" y="76"/>
                  </a:lnTo>
                  <a:lnTo>
                    <a:pt x="63" y="38"/>
                  </a:lnTo>
                  <a:lnTo>
                    <a:pt x="128" y="0"/>
                  </a:lnTo>
                  <a:lnTo>
                    <a:pt x="128" y="0"/>
                  </a:lnTo>
                  <a:close/>
                </a:path>
              </a:pathLst>
            </a:custGeom>
            <a:solidFill>
              <a:srgbClr val="1CBB9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sp>
          <p:nvSpPr>
            <p:cNvPr id="19" name="Freeform 12"/>
            <p:cNvSpPr/>
            <p:nvPr/>
          </p:nvSpPr>
          <p:spPr bwMode="auto">
            <a:xfrm>
              <a:off x="6449453" y="2631666"/>
              <a:ext cx="390515" cy="421364"/>
            </a:xfrm>
            <a:custGeom>
              <a:avLst/>
              <a:gdLst>
                <a:gd name="T0" fmla="*/ 130 w 258"/>
                <a:gd name="T1" fmla="*/ 0 h 297"/>
                <a:gd name="T2" fmla="*/ 195 w 258"/>
                <a:gd name="T3" fmla="*/ 36 h 297"/>
                <a:gd name="T4" fmla="*/ 258 w 258"/>
                <a:gd name="T5" fmla="*/ 73 h 297"/>
                <a:gd name="T6" fmla="*/ 258 w 258"/>
                <a:gd name="T7" fmla="*/ 147 h 297"/>
                <a:gd name="T8" fmla="*/ 258 w 258"/>
                <a:gd name="T9" fmla="*/ 223 h 297"/>
                <a:gd name="T10" fmla="*/ 195 w 258"/>
                <a:gd name="T11" fmla="*/ 259 h 297"/>
                <a:gd name="T12" fmla="*/ 130 w 258"/>
                <a:gd name="T13" fmla="*/ 297 h 297"/>
                <a:gd name="T14" fmla="*/ 65 w 258"/>
                <a:gd name="T15" fmla="*/ 259 h 297"/>
                <a:gd name="T16" fmla="*/ 0 w 258"/>
                <a:gd name="T17" fmla="*/ 223 h 297"/>
                <a:gd name="T18" fmla="*/ 0 w 258"/>
                <a:gd name="T19" fmla="*/ 147 h 297"/>
                <a:gd name="T20" fmla="*/ 0 w 258"/>
                <a:gd name="T21" fmla="*/ 73 h 297"/>
                <a:gd name="T22" fmla="*/ 65 w 258"/>
                <a:gd name="T23" fmla="*/ 36 h 297"/>
                <a:gd name="T24" fmla="*/ 130 w 258"/>
                <a:gd name="T25" fmla="*/ 0 h 297"/>
                <a:gd name="T26" fmla="*/ 130 w 258"/>
                <a:gd name="T2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8" h="297">
                  <a:moveTo>
                    <a:pt x="130" y="0"/>
                  </a:moveTo>
                  <a:lnTo>
                    <a:pt x="195" y="36"/>
                  </a:lnTo>
                  <a:lnTo>
                    <a:pt x="258" y="73"/>
                  </a:lnTo>
                  <a:lnTo>
                    <a:pt x="258" y="147"/>
                  </a:lnTo>
                  <a:lnTo>
                    <a:pt x="258" y="223"/>
                  </a:lnTo>
                  <a:lnTo>
                    <a:pt x="195" y="259"/>
                  </a:lnTo>
                  <a:lnTo>
                    <a:pt x="130" y="297"/>
                  </a:lnTo>
                  <a:lnTo>
                    <a:pt x="65" y="259"/>
                  </a:lnTo>
                  <a:lnTo>
                    <a:pt x="0" y="223"/>
                  </a:lnTo>
                  <a:lnTo>
                    <a:pt x="0" y="147"/>
                  </a:lnTo>
                  <a:lnTo>
                    <a:pt x="0" y="73"/>
                  </a:lnTo>
                  <a:lnTo>
                    <a:pt x="65" y="36"/>
                  </a:lnTo>
                  <a:lnTo>
                    <a:pt x="130" y="0"/>
                  </a:lnTo>
                  <a:lnTo>
                    <a:pt x="130" y="0"/>
                  </a:lnTo>
                  <a:close/>
                </a:path>
              </a:pathLst>
            </a:custGeom>
            <a:solidFill>
              <a:srgbClr val="139EC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prstClr val="black"/>
                </a:solidFill>
                <a:effectLst/>
                <a:uLnTx/>
                <a:uFillTx/>
                <a:latin typeface="Arial"/>
                <a:ea typeface="Microsoft YaHei"/>
                <a:cs typeface="+mn-ea"/>
                <a:sym typeface="+mn-lt"/>
              </a:endParaRPr>
            </a:p>
          </p:txBody>
        </p:sp>
      </p:grpSp>
      <p:grpSp>
        <p:nvGrpSpPr>
          <p:cNvPr id="32" name="Group 31">
            <a:extLst>
              <a:ext uri="{FF2B5EF4-FFF2-40B4-BE49-F238E27FC236}">
                <a16:creationId xmlns:a16="http://schemas.microsoft.com/office/drawing/2014/main" id="{11FCEEBA-DEEF-4E8D-B6B6-3EE2D9A30870}"/>
              </a:ext>
            </a:extLst>
          </p:cNvPr>
          <p:cNvGrpSpPr/>
          <p:nvPr/>
        </p:nvGrpSpPr>
        <p:grpSpPr>
          <a:xfrm>
            <a:off x="1493676" y="482761"/>
            <a:ext cx="8457405" cy="723469"/>
            <a:chOff x="2873170" y="270495"/>
            <a:chExt cx="8532550"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8412586"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825501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Chia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sẻ</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một</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mẩu</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truyện</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nhà</a:t>
              </a:r>
              <a:r>
                <a:rPr kumimoji="0" lang="en-US" sz="36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trường</a:t>
              </a:r>
              <a:r>
                <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p>
          </p:txBody>
        </p:sp>
      </p:grpSp>
      <p:grpSp>
        <p:nvGrpSpPr>
          <p:cNvPr id="22" name="Group 21">
            <a:extLst>
              <a:ext uri="{FF2B5EF4-FFF2-40B4-BE49-F238E27FC236}">
                <a16:creationId xmlns:a16="http://schemas.microsoft.com/office/drawing/2014/main" id="{4F3C3889-AA4A-48EE-8C53-F7FCE20278B3}"/>
              </a:ext>
            </a:extLst>
          </p:cNvPr>
          <p:cNvGrpSpPr/>
          <p:nvPr/>
        </p:nvGrpSpPr>
        <p:grpSpPr>
          <a:xfrm>
            <a:off x="6592882" y="1250957"/>
            <a:ext cx="1870097" cy="1870097"/>
            <a:chOff x="3956262" y="2062474"/>
            <a:chExt cx="1870097" cy="1870097"/>
          </a:xfrm>
        </p:grpSpPr>
        <p:sp>
          <p:nvSpPr>
            <p:cNvPr id="35" name="Oval 34">
              <a:extLst>
                <a:ext uri="{FF2B5EF4-FFF2-40B4-BE49-F238E27FC236}">
                  <a16:creationId xmlns:a16="http://schemas.microsoft.com/office/drawing/2014/main" id="{CBAA2935-08F7-4A27-8E63-1CCFE0039BBA}"/>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21" name="Oval 20">
              <a:extLst>
                <a:ext uri="{FF2B5EF4-FFF2-40B4-BE49-F238E27FC236}">
                  <a16:creationId xmlns:a16="http://schemas.microsoft.com/office/drawing/2014/main" id="{F1FAC464-BE53-4564-8D8C-78F19FFD2455}"/>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6" name="组合 85">
            <a:extLst>
              <a:ext uri="{FF2B5EF4-FFF2-40B4-BE49-F238E27FC236}">
                <a16:creationId xmlns:a16="http://schemas.microsoft.com/office/drawing/2014/main" id="{D51C3936-9E47-4D5B-8543-B1F2A6AEC669}"/>
              </a:ext>
            </a:extLst>
          </p:cNvPr>
          <p:cNvGrpSpPr/>
          <p:nvPr/>
        </p:nvGrpSpPr>
        <p:grpSpPr>
          <a:xfrm flipH="1">
            <a:off x="3401267" y="2300900"/>
            <a:ext cx="3341914" cy="988599"/>
            <a:chOff x="594424" y="1153191"/>
            <a:chExt cx="2605976" cy="1634460"/>
          </a:xfrm>
        </p:grpSpPr>
        <p:sp>
          <p:nvSpPr>
            <p:cNvPr id="37" name="任意多边形 86">
              <a:extLst>
                <a:ext uri="{FF2B5EF4-FFF2-40B4-BE49-F238E27FC236}">
                  <a16:creationId xmlns:a16="http://schemas.microsoft.com/office/drawing/2014/main" id="{816C82EB-9A6F-4114-9003-FDAF4EAEAF05}"/>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38" name="任意多边形 87">
              <a:extLst>
                <a:ext uri="{FF2B5EF4-FFF2-40B4-BE49-F238E27FC236}">
                  <a16:creationId xmlns:a16="http://schemas.microsoft.com/office/drawing/2014/main" id="{F6BCDEDF-65CD-40F2-9214-3CA7D745423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4" name="TextBox 23">
            <a:extLst>
              <a:ext uri="{FF2B5EF4-FFF2-40B4-BE49-F238E27FC236}">
                <a16:creationId xmlns:a16="http://schemas.microsoft.com/office/drawing/2014/main" id="{6E8D28A2-393E-41FC-B7D4-D59BC81B35F4}"/>
              </a:ext>
            </a:extLst>
          </p:cNvPr>
          <p:cNvSpPr txBox="1"/>
          <p:nvPr/>
        </p:nvSpPr>
        <p:spPr>
          <a:xfrm>
            <a:off x="4372742" y="2550737"/>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39" name="TextBox 38">
            <a:extLst>
              <a:ext uri="{FF2B5EF4-FFF2-40B4-BE49-F238E27FC236}">
                <a16:creationId xmlns:a16="http://schemas.microsoft.com/office/drawing/2014/main" id="{25B3E2E2-5D55-43D7-9B12-4E5C4DF6FBB5}"/>
              </a:ext>
            </a:extLst>
          </p:cNvPr>
          <p:cNvSpPr txBox="1"/>
          <p:nvPr/>
        </p:nvSpPr>
        <p:spPr>
          <a:xfrm>
            <a:off x="6958269" y="1954290"/>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4" name="Group 43">
            <a:extLst>
              <a:ext uri="{FF2B5EF4-FFF2-40B4-BE49-F238E27FC236}">
                <a16:creationId xmlns:a16="http://schemas.microsoft.com/office/drawing/2014/main" id="{CEACE6A1-5090-4D6B-895A-A9AE22598DFE}"/>
              </a:ext>
            </a:extLst>
          </p:cNvPr>
          <p:cNvGrpSpPr/>
          <p:nvPr/>
        </p:nvGrpSpPr>
        <p:grpSpPr>
          <a:xfrm>
            <a:off x="438748" y="2078694"/>
            <a:ext cx="2661454" cy="2499099"/>
            <a:chOff x="1332345" y="1985020"/>
            <a:chExt cx="2302776" cy="2181607"/>
          </a:xfrm>
        </p:grpSpPr>
        <p:sp>
          <p:nvSpPr>
            <p:cNvPr id="40" name="Star: 5 Points 39">
              <a:extLst>
                <a:ext uri="{FF2B5EF4-FFF2-40B4-BE49-F238E27FC236}">
                  <a16:creationId xmlns:a16="http://schemas.microsoft.com/office/drawing/2014/main" id="{0A133604-A99F-4D0D-9600-6E2C419593E5}"/>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1" name="Star: 5 Points 39">
              <a:extLst>
                <a:ext uri="{FF2B5EF4-FFF2-40B4-BE49-F238E27FC236}">
                  <a16:creationId xmlns:a16="http://schemas.microsoft.com/office/drawing/2014/main" id="{EB533594-2F58-4650-AD70-5CA8C7ACAD96}"/>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3" name="TextBox 42">
            <a:extLst>
              <a:ext uri="{FF2B5EF4-FFF2-40B4-BE49-F238E27FC236}">
                <a16:creationId xmlns:a16="http://schemas.microsoft.com/office/drawing/2014/main" id="{24DFD129-2398-4E8F-A91E-6CC79565CC38}"/>
              </a:ext>
            </a:extLst>
          </p:cNvPr>
          <p:cNvSpPr txBox="1"/>
          <p:nvPr/>
        </p:nvSpPr>
        <p:spPr>
          <a:xfrm rot="20654737">
            <a:off x="732393" y="2946851"/>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5" name="Group 44">
            <a:extLst>
              <a:ext uri="{FF2B5EF4-FFF2-40B4-BE49-F238E27FC236}">
                <a16:creationId xmlns:a16="http://schemas.microsoft.com/office/drawing/2014/main" id="{1952E37A-E09F-47AE-BD97-7B81D5C6F7F8}"/>
              </a:ext>
            </a:extLst>
          </p:cNvPr>
          <p:cNvGrpSpPr/>
          <p:nvPr/>
        </p:nvGrpSpPr>
        <p:grpSpPr>
          <a:xfrm rot="1820166">
            <a:off x="4673379" y="3132413"/>
            <a:ext cx="3390511" cy="3180597"/>
            <a:chOff x="1332345" y="1985020"/>
            <a:chExt cx="2302776" cy="2181607"/>
          </a:xfrm>
        </p:grpSpPr>
        <p:sp>
          <p:nvSpPr>
            <p:cNvPr id="46" name="Star: 5 Points 39">
              <a:extLst>
                <a:ext uri="{FF2B5EF4-FFF2-40B4-BE49-F238E27FC236}">
                  <a16:creationId xmlns:a16="http://schemas.microsoft.com/office/drawing/2014/main" id="{289633F3-4F0B-433F-8BAD-E639CEC7601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7" name="Star: 5 Points 39">
              <a:extLst>
                <a:ext uri="{FF2B5EF4-FFF2-40B4-BE49-F238E27FC236}">
                  <a16:creationId xmlns:a16="http://schemas.microsoft.com/office/drawing/2014/main" id="{E36E6532-FFE1-4C11-B992-A58F92053D8B}"/>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42" name="TextBox 41">
            <a:extLst>
              <a:ext uri="{FF2B5EF4-FFF2-40B4-BE49-F238E27FC236}">
                <a16:creationId xmlns:a16="http://schemas.microsoft.com/office/drawing/2014/main" id="{B9DE02BE-16AB-48D7-927E-6A5F8DD085C4}"/>
              </a:ext>
            </a:extLst>
          </p:cNvPr>
          <p:cNvSpPr txBox="1"/>
          <p:nvPr/>
        </p:nvSpPr>
        <p:spPr>
          <a:xfrm rot="1083209">
            <a:off x="5144296" y="3906919"/>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48" name="组合 85">
            <a:extLst>
              <a:ext uri="{FF2B5EF4-FFF2-40B4-BE49-F238E27FC236}">
                <a16:creationId xmlns:a16="http://schemas.microsoft.com/office/drawing/2014/main" id="{6C342249-17D4-4341-9B3B-D16886D66927}"/>
              </a:ext>
            </a:extLst>
          </p:cNvPr>
          <p:cNvGrpSpPr/>
          <p:nvPr/>
        </p:nvGrpSpPr>
        <p:grpSpPr>
          <a:xfrm flipH="1">
            <a:off x="7613456" y="2413085"/>
            <a:ext cx="3341914" cy="988599"/>
            <a:chOff x="594424" y="1153191"/>
            <a:chExt cx="2605976" cy="1634460"/>
          </a:xfrm>
        </p:grpSpPr>
        <p:sp>
          <p:nvSpPr>
            <p:cNvPr id="49" name="任意多边形 86">
              <a:extLst>
                <a:ext uri="{FF2B5EF4-FFF2-40B4-BE49-F238E27FC236}">
                  <a16:creationId xmlns:a16="http://schemas.microsoft.com/office/drawing/2014/main" id="{C5711CCA-8F87-4420-9F62-86AA907F2E46}"/>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50" name="任意多边形 87">
              <a:extLst>
                <a:ext uri="{FF2B5EF4-FFF2-40B4-BE49-F238E27FC236}">
                  <a16:creationId xmlns:a16="http://schemas.microsoft.com/office/drawing/2014/main" id="{6F783656-16EE-4D86-92C2-853E1494AACC}"/>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1" name="TextBox 50">
            <a:extLst>
              <a:ext uri="{FF2B5EF4-FFF2-40B4-BE49-F238E27FC236}">
                <a16:creationId xmlns:a16="http://schemas.microsoft.com/office/drawing/2014/main" id="{A475D198-89B8-4A34-9993-27DB40EB3549}"/>
              </a:ext>
            </a:extLst>
          </p:cNvPr>
          <p:cNvSpPr txBox="1"/>
          <p:nvPr/>
        </p:nvSpPr>
        <p:spPr>
          <a:xfrm>
            <a:off x="8778557" y="268959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3675857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500" fill="hold"/>
                                        <p:tgtEl>
                                          <p:spTgt spid="42"/>
                                        </p:tgtEl>
                                        <p:attrNameLst>
                                          <p:attrName>ppt_x</p:attrName>
                                        </p:attrNameLst>
                                      </p:cBhvr>
                                      <p:tavLst>
                                        <p:tav tm="0">
                                          <p:val>
                                            <p:strVal val="#ppt_x"/>
                                          </p:val>
                                        </p:tav>
                                        <p:tav tm="100000">
                                          <p:val>
                                            <p:strVal val="#ppt_x"/>
                                          </p:val>
                                        </p:tav>
                                      </p:tavLst>
                                    </p:anim>
                                    <p:anim calcmode="lin" valueType="num">
                                      <p:cBhvr additive="base">
                                        <p:cTn id="33" dur="500" fill="hold"/>
                                        <p:tgtEl>
                                          <p:spTgt spid="42"/>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additive="base">
                                        <p:cTn id="36" dur="500" fill="hold"/>
                                        <p:tgtEl>
                                          <p:spTgt spid="45"/>
                                        </p:tgtEl>
                                        <p:attrNameLst>
                                          <p:attrName>ppt_x</p:attrName>
                                        </p:attrNameLst>
                                      </p:cBhvr>
                                      <p:tavLst>
                                        <p:tav tm="0">
                                          <p:val>
                                            <p:strVal val="#ppt_x"/>
                                          </p:val>
                                        </p:tav>
                                        <p:tav tm="100000">
                                          <p:val>
                                            <p:strVal val="#ppt_x"/>
                                          </p:val>
                                        </p:tav>
                                      </p:tavLst>
                                    </p:anim>
                                    <p:anim calcmode="lin" valueType="num">
                                      <p:cBhvr additive="base">
                                        <p:cTn id="37" dur="500" fill="hold"/>
                                        <p:tgtEl>
                                          <p:spTgt spid="4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ppt_x"/>
                                          </p:val>
                                        </p:tav>
                                        <p:tav tm="100000">
                                          <p:val>
                                            <p:strVal val="#ppt_x"/>
                                          </p:val>
                                        </p:tav>
                                      </p:tavLst>
                                    </p:anim>
                                    <p:anim calcmode="lin" valueType="num">
                                      <p:cBhvr additive="base">
                                        <p:cTn id="45" dur="500" fill="hold"/>
                                        <p:tgtEl>
                                          <p:spTgt spid="44"/>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 presetClass="entr" presetSubtype="4" fill="hold"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additive="base">
                                        <p:cTn id="53" dur="500" fill="hold"/>
                                        <p:tgtEl>
                                          <p:spTgt spid="51"/>
                                        </p:tgtEl>
                                        <p:attrNameLst>
                                          <p:attrName>ppt_x</p:attrName>
                                        </p:attrNameLst>
                                      </p:cBhvr>
                                      <p:tavLst>
                                        <p:tav tm="0">
                                          <p:val>
                                            <p:strVal val="#ppt_x"/>
                                          </p:val>
                                        </p:tav>
                                        <p:tav tm="100000">
                                          <p:val>
                                            <p:strVal val="#ppt_x"/>
                                          </p:val>
                                        </p:tav>
                                      </p:tavLst>
                                    </p:anim>
                                    <p:anim calcmode="lin" valueType="num">
                                      <p:cBhvr additive="base">
                                        <p:cTn id="5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p:bldP spid="43" grpId="0"/>
      <p:bldP spid="42" grpId="0"/>
      <p:bldP spid="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1FCEEBA-DEEF-4E8D-B6B6-3EE2D9A30870}"/>
              </a:ext>
            </a:extLst>
          </p:cNvPr>
          <p:cNvGrpSpPr/>
          <p:nvPr/>
        </p:nvGrpSpPr>
        <p:grpSpPr>
          <a:xfrm>
            <a:off x="1493677" y="482761"/>
            <a:ext cx="8529302" cy="601187"/>
            <a:chOff x="2873170" y="270495"/>
            <a:chExt cx="7448924" cy="801583"/>
          </a:xfrm>
        </p:grpSpPr>
        <p:sp>
          <p:nvSpPr>
            <p:cNvPr id="33" name="îṥḷíďê">
              <a:extLst>
                <a:ext uri="{FF2B5EF4-FFF2-40B4-BE49-F238E27FC236}">
                  <a16:creationId xmlns:a16="http://schemas.microsoft.com/office/drawing/2014/main" id="{BC42153F-0DD8-4E0E-8371-AB70FB2F471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4" name="Google Shape;5317;p41">
              <a:extLst>
                <a:ext uri="{FF2B5EF4-FFF2-40B4-BE49-F238E27FC236}">
                  <a16:creationId xmlns:a16="http://schemas.microsoft.com/office/drawing/2014/main" id="{A2FBF25D-472C-4C01-9F52-9C3221CD6376}"/>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Viết vào Phiếu đọc sách những điều em đã chia sẻ</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48" name="Picture 47" descr="Shape&#10;&#10;Description automatically generated with medium confidence">
            <a:extLst>
              <a:ext uri="{FF2B5EF4-FFF2-40B4-BE49-F238E27FC236}">
                <a16:creationId xmlns:a16="http://schemas.microsoft.com/office/drawing/2014/main" id="{5D77CD60-98AE-483A-9E43-D6AF65402A6A}"/>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b="55826"/>
          <a:stretch/>
        </p:blipFill>
        <p:spPr>
          <a:xfrm>
            <a:off x="-1287156" y="1475717"/>
            <a:ext cx="7459116" cy="873482"/>
          </a:xfrm>
          <a:prstGeom prst="rect">
            <a:avLst/>
          </a:prstGeom>
        </p:spPr>
      </p:pic>
      <p:sp>
        <p:nvSpPr>
          <p:cNvPr id="49" name="TextBox 48">
            <a:extLst>
              <a:ext uri="{FF2B5EF4-FFF2-40B4-BE49-F238E27FC236}">
                <a16:creationId xmlns:a16="http://schemas.microsoft.com/office/drawing/2014/main" id="{D5884639-5CD7-4BA2-99C1-82683885495D}"/>
              </a:ext>
            </a:extLst>
          </p:cNvPr>
          <p:cNvSpPr txBox="1"/>
          <p:nvPr/>
        </p:nvSpPr>
        <p:spPr>
          <a:xfrm>
            <a:off x="305610" y="2381918"/>
            <a:ext cx="406035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Đọc</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một</a:t>
            </a: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baseline="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câu</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chuyện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bài</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văn</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về</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nhà</a:t>
            </a:r>
            <a:r>
              <a:rPr kumimoji="0" lang="en-US" sz="3200" b="1" i="0" u="none" strike="noStrike" kern="1200" cap="none" spc="0" normalizeH="0" noProof="0" dirty="0">
                <a:ln>
                  <a:noFill/>
                </a:ln>
                <a:solidFill>
                  <a:srgbClr val="00B050"/>
                </a:solidFill>
                <a:effectLst/>
                <a:uLnTx/>
                <a:uFillTx/>
                <a:latin typeface="Calibri" panose="020F0502020204030204" pitchFamily="34" charset="0"/>
                <a:ea typeface="Microsoft YaHei"/>
                <a:cs typeface="Calibri" panose="020F0502020204030204" pitchFamily="34" charset="0"/>
              </a:rPr>
              <a:t> </a:t>
            </a:r>
            <a:r>
              <a:rPr kumimoji="0" lang="en-US" sz="3200" b="1" i="0" u="none" strike="noStrike" kern="1200" cap="none" spc="0" normalizeH="0" noProof="0" dirty="0" err="1">
                <a:ln>
                  <a:noFill/>
                </a:ln>
                <a:solidFill>
                  <a:srgbClr val="00B050"/>
                </a:solidFill>
                <a:effectLst/>
                <a:uLnTx/>
                <a:uFillTx/>
                <a:latin typeface="Calibri" panose="020F0502020204030204" pitchFamily="34" charset="0"/>
                <a:ea typeface="Microsoft YaHei"/>
                <a:cs typeface="Calibri" panose="020F0502020204030204" pitchFamily="34" charset="0"/>
              </a:rPr>
              <a:t>trường</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icrosoft YaHei"/>
              <a:cs typeface="Calibri" panose="020F0502020204030204" pitchFamily="34" charset="0"/>
            </a:endParaRPr>
          </a:p>
        </p:txBody>
      </p:sp>
      <p:grpSp>
        <p:nvGrpSpPr>
          <p:cNvPr id="50" name="Group 35">
            <a:extLst>
              <a:ext uri="{FF2B5EF4-FFF2-40B4-BE49-F238E27FC236}">
                <a16:creationId xmlns:a16="http://schemas.microsoft.com/office/drawing/2014/main" id="{8437A34C-48E8-4F3F-8FAF-1F26B07F4CD7}"/>
              </a:ext>
            </a:extLst>
          </p:cNvPr>
          <p:cNvGrpSpPr/>
          <p:nvPr/>
        </p:nvGrpSpPr>
        <p:grpSpPr bwMode="auto">
          <a:xfrm>
            <a:off x="89605" y="4009499"/>
            <a:ext cx="2714555" cy="2871778"/>
            <a:chOff x="8959026" y="2066160"/>
            <a:chExt cx="2198749" cy="2328552"/>
          </a:xfrm>
        </p:grpSpPr>
        <p:sp>
          <p:nvSpPr>
            <p:cNvPr id="51" name="Freeform 5">
              <a:extLst>
                <a:ext uri="{FF2B5EF4-FFF2-40B4-BE49-F238E27FC236}">
                  <a16:creationId xmlns:a16="http://schemas.microsoft.com/office/drawing/2014/main" id="{3B7CB24C-9E70-4B4B-834D-C26369525A7C}"/>
                </a:ext>
              </a:extLst>
            </p:cNvPr>
            <p:cNvSpPr/>
            <p:nvPr/>
          </p:nvSpPr>
          <p:spPr bwMode="auto">
            <a:xfrm>
              <a:off x="9593586" y="2066160"/>
              <a:ext cx="479092" cy="392328"/>
            </a:xfrm>
            <a:custGeom>
              <a:avLst/>
              <a:gdLst>
                <a:gd name="T0" fmla="*/ 442 w 501"/>
                <a:gd name="T1" fmla="*/ 374 h 409"/>
                <a:gd name="T2" fmla="*/ 168 w 501"/>
                <a:gd name="T3" fmla="*/ 264 h 409"/>
                <a:gd name="T4" fmla="*/ 0 w 501"/>
                <a:gd name="T5" fmla="*/ 7 h 409"/>
                <a:gd name="T6" fmla="*/ 451 w 501"/>
                <a:gd name="T7" fmla="*/ 171 h 409"/>
                <a:gd name="T8" fmla="*/ 463 w 501"/>
                <a:gd name="T9" fmla="*/ 357 h 409"/>
                <a:gd name="T10" fmla="*/ 442 w 501"/>
                <a:gd name="T11" fmla="*/ 374 h 409"/>
              </a:gdLst>
              <a:ahLst/>
              <a:cxnLst>
                <a:cxn ang="0">
                  <a:pos x="T0" y="T1"/>
                </a:cxn>
                <a:cxn ang="0">
                  <a:pos x="T2" y="T3"/>
                </a:cxn>
                <a:cxn ang="0">
                  <a:pos x="T4" y="T5"/>
                </a:cxn>
                <a:cxn ang="0">
                  <a:pos x="T6" y="T7"/>
                </a:cxn>
                <a:cxn ang="0">
                  <a:pos x="T8" y="T9"/>
                </a:cxn>
                <a:cxn ang="0">
                  <a:pos x="T10" y="T11"/>
                </a:cxn>
              </a:cxnLst>
              <a:rect l="0" t="0" r="r" b="b"/>
              <a:pathLst>
                <a:path w="501" h="409">
                  <a:moveTo>
                    <a:pt x="442" y="374"/>
                  </a:moveTo>
                  <a:cubicBezTo>
                    <a:pt x="324" y="409"/>
                    <a:pt x="212" y="382"/>
                    <a:pt x="168" y="264"/>
                  </a:cubicBezTo>
                  <a:cubicBezTo>
                    <a:pt x="122" y="144"/>
                    <a:pt x="81" y="59"/>
                    <a:pt x="0" y="7"/>
                  </a:cubicBezTo>
                  <a:cubicBezTo>
                    <a:pt x="181" y="0"/>
                    <a:pt x="347" y="28"/>
                    <a:pt x="451" y="171"/>
                  </a:cubicBezTo>
                  <a:cubicBezTo>
                    <a:pt x="501" y="243"/>
                    <a:pt x="495" y="305"/>
                    <a:pt x="463" y="357"/>
                  </a:cubicBezTo>
                  <a:lnTo>
                    <a:pt x="442" y="37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2" name="Freeform 6">
              <a:extLst>
                <a:ext uri="{FF2B5EF4-FFF2-40B4-BE49-F238E27FC236}">
                  <a16:creationId xmlns:a16="http://schemas.microsoft.com/office/drawing/2014/main" id="{718BB791-2FE7-404F-808F-469F339AB86F}"/>
                </a:ext>
              </a:extLst>
            </p:cNvPr>
            <p:cNvSpPr/>
            <p:nvPr/>
          </p:nvSpPr>
          <p:spPr bwMode="auto">
            <a:xfrm>
              <a:off x="10239249" y="2172581"/>
              <a:ext cx="407705" cy="312909"/>
            </a:xfrm>
            <a:custGeom>
              <a:avLst/>
              <a:gdLst>
                <a:gd name="T0" fmla="*/ 36 w 427"/>
                <a:gd name="T1" fmla="*/ 265 h 327"/>
                <a:gd name="T2" fmla="*/ 268 w 427"/>
                <a:gd name="T3" fmla="*/ 221 h 327"/>
                <a:gd name="T4" fmla="*/ 427 w 427"/>
                <a:gd name="T5" fmla="*/ 29 h 327"/>
                <a:gd name="T6" fmla="*/ 99 w 427"/>
                <a:gd name="T7" fmla="*/ 80 h 327"/>
                <a:gd name="T8" fmla="*/ 25 w 427"/>
                <a:gd name="T9" fmla="*/ 246 h 327"/>
                <a:gd name="T10" fmla="*/ 36 w 427"/>
                <a:gd name="T11" fmla="*/ 265 h 327"/>
              </a:gdLst>
              <a:ahLst/>
              <a:cxnLst>
                <a:cxn ang="0">
                  <a:pos x="T0" y="T1"/>
                </a:cxn>
                <a:cxn ang="0">
                  <a:pos x="T2" y="T3"/>
                </a:cxn>
                <a:cxn ang="0">
                  <a:pos x="T4" y="T5"/>
                </a:cxn>
                <a:cxn ang="0">
                  <a:pos x="T6" y="T7"/>
                </a:cxn>
                <a:cxn ang="0">
                  <a:pos x="T8" y="T9"/>
                </a:cxn>
                <a:cxn ang="0">
                  <a:pos x="T10" y="T11"/>
                </a:cxn>
              </a:cxnLst>
              <a:rect l="0" t="0" r="r" b="b"/>
              <a:pathLst>
                <a:path w="427" h="327">
                  <a:moveTo>
                    <a:pt x="36" y="265"/>
                  </a:moveTo>
                  <a:cubicBezTo>
                    <a:pt x="115" y="327"/>
                    <a:pt x="213" y="322"/>
                    <a:pt x="268" y="221"/>
                  </a:cubicBezTo>
                  <a:cubicBezTo>
                    <a:pt x="308" y="145"/>
                    <a:pt x="348" y="77"/>
                    <a:pt x="427" y="29"/>
                  </a:cubicBezTo>
                  <a:cubicBezTo>
                    <a:pt x="305" y="0"/>
                    <a:pt x="194" y="8"/>
                    <a:pt x="99" y="80"/>
                  </a:cubicBezTo>
                  <a:cubicBezTo>
                    <a:pt x="99" y="80"/>
                    <a:pt x="0" y="141"/>
                    <a:pt x="25" y="246"/>
                  </a:cubicBezTo>
                  <a:lnTo>
                    <a:pt x="36" y="265"/>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3" name="Freeform 7">
              <a:extLst>
                <a:ext uri="{FF2B5EF4-FFF2-40B4-BE49-F238E27FC236}">
                  <a16:creationId xmlns:a16="http://schemas.microsoft.com/office/drawing/2014/main" id="{4F8D8433-3CAE-4F7F-8264-5D3DE1BDE72C}"/>
                </a:ext>
              </a:extLst>
            </p:cNvPr>
            <p:cNvSpPr/>
            <p:nvPr/>
          </p:nvSpPr>
          <p:spPr bwMode="auto">
            <a:xfrm>
              <a:off x="9339762" y="2355244"/>
              <a:ext cx="1451555" cy="2039468"/>
            </a:xfrm>
            <a:custGeom>
              <a:avLst/>
              <a:gdLst>
                <a:gd name="T0" fmla="*/ 243 w 1517"/>
                <a:gd name="T1" fmla="*/ 1096 h 2133"/>
                <a:gd name="T2" fmla="*/ 54 w 1517"/>
                <a:gd name="T3" fmla="*/ 868 h 2133"/>
                <a:gd name="T4" fmla="*/ 345 w 1517"/>
                <a:gd name="T5" fmla="*/ 1058 h 2133"/>
                <a:gd name="T6" fmla="*/ 521 w 1517"/>
                <a:gd name="T7" fmla="*/ 1132 h 2133"/>
                <a:gd name="T8" fmla="*/ 487 w 1517"/>
                <a:gd name="T9" fmla="*/ 1052 h 2133"/>
                <a:gd name="T10" fmla="*/ 442 w 1517"/>
                <a:gd name="T11" fmla="*/ 915 h 2133"/>
                <a:gd name="T12" fmla="*/ 0 w 1517"/>
                <a:gd name="T13" fmla="*/ 527 h 2133"/>
                <a:gd name="T14" fmla="*/ 422 w 1517"/>
                <a:gd name="T15" fmla="*/ 767 h 2133"/>
                <a:gd name="T16" fmla="*/ 439 w 1517"/>
                <a:gd name="T17" fmla="*/ 583 h 2133"/>
                <a:gd name="T18" fmla="*/ 274 w 1517"/>
                <a:gd name="T19" fmla="*/ 268 h 2133"/>
                <a:gd name="T20" fmla="*/ 465 w 1517"/>
                <a:gd name="T21" fmla="*/ 494 h 2133"/>
                <a:gd name="T22" fmla="*/ 562 w 1517"/>
                <a:gd name="T23" fmla="*/ 312 h 2133"/>
                <a:gd name="T24" fmla="*/ 533 w 1517"/>
                <a:gd name="T25" fmla="*/ 944 h 2133"/>
                <a:gd name="T26" fmla="*/ 748 w 1517"/>
                <a:gd name="T27" fmla="*/ 513 h 2133"/>
                <a:gd name="T28" fmla="*/ 647 w 1517"/>
                <a:gd name="T29" fmla="*/ 1177 h 2133"/>
                <a:gd name="T30" fmla="*/ 723 w 1517"/>
                <a:gd name="T31" fmla="*/ 1368 h 2133"/>
                <a:gd name="T32" fmla="*/ 894 w 1517"/>
                <a:gd name="T33" fmla="*/ 949 h 2133"/>
                <a:gd name="T34" fmla="*/ 672 w 1517"/>
                <a:gd name="T35" fmla="*/ 0 h 2133"/>
                <a:gd name="T36" fmla="*/ 859 w 1517"/>
                <a:gd name="T37" fmla="*/ 284 h 2133"/>
                <a:gd name="T38" fmla="*/ 1014 w 1517"/>
                <a:gd name="T39" fmla="*/ 21 h 2133"/>
                <a:gd name="T40" fmla="*/ 908 w 1517"/>
                <a:gd name="T41" fmla="*/ 399 h 2133"/>
                <a:gd name="T42" fmla="*/ 986 w 1517"/>
                <a:gd name="T43" fmla="*/ 893 h 2133"/>
                <a:gd name="T44" fmla="*/ 947 w 1517"/>
                <a:gd name="T45" fmla="*/ 1139 h 2133"/>
                <a:gd name="T46" fmla="*/ 1123 w 1517"/>
                <a:gd name="T47" fmla="*/ 297 h 2133"/>
                <a:gd name="T48" fmla="*/ 1147 w 1517"/>
                <a:gd name="T49" fmla="*/ 676 h 2133"/>
                <a:gd name="T50" fmla="*/ 1517 w 1517"/>
                <a:gd name="T51" fmla="*/ 551 h 2133"/>
                <a:gd name="T52" fmla="*/ 1141 w 1517"/>
                <a:gd name="T53" fmla="*/ 760 h 2133"/>
                <a:gd name="T54" fmla="*/ 1053 w 1517"/>
                <a:gd name="T55" fmla="*/ 1131 h 2133"/>
                <a:gd name="T56" fmla="*/ 1236 w 1517"/>
                <a:gd name="T57" fmla="*/ 1105 h 2133"/>
                <a:gd name="T58" fmla="*/ 1448 w 1517"/>
                <a:gd name="T59" fmla="*/ 831 h 2133"/>
                <a:gd name="T60" fmla="*/ 1299 w 1517"/>
                <a:gd name="T61" fmla="*/ 1117 h 2133"/>
                <a:gd name="T62" fmla="*/ 1500 w 1517"/>
                <a:gd name="T63" fmla="*/ 1218 h 2133"/>
                <a:gd name="T64" fmla="*/ 996 w 1517"/>
                <a:gd name="T65" fmla="*/ 1251 h 2133"/>
                <a:gd name="T66" fmla="*/ 929 w 1517"/>
                <a:gd name="T67" fmla="*/ 1357 h 2133"/>
                <a:gd name="T68" fmla="*/ 655 w 1517"/>
                <a:gd name="T69" fmla="*/ 2132 h 2133"/>
                <a:gd name="T70" fmla="*/ 389 w 1517"/>
                <a:gd name="T71" fmla="*/ 2133 h 2133"/>
                <a:gd name="T72" fmla="*/ 566 w 1517"/>
                <a:gd name="T73" fmla="*/ 1551 h 2133"/>
                <a:gd name="T74" fmla="*/ 587 w 1517"/>
                <a:gd name="T75" fmla="*/ 1364 h 2133"/>
                <a:gd name="T76" fmla="*/ 326 w 1517"/>
                <a:gd name="T77" fmla="*/ 1121 h 2133"/>
                <a:gd name="T78" fmla="*/ 323 w 1517"/>
                <a:gd name="T79" fmla="*/ 1121 h 2133"/>
                <a:gd name="T80" fmla="*/ 32 w 1517"/>
                <a:gd name="T81" fmla="*/ 1300 h 2133"/>
                <a:gd name="T82" fmla="*/ 243 w 1517"/>
                <a:gd name="T83" fmla="*/ 1096 h 2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7" h="2133">
                  <a:moveTo>
                    <a:pt x="243" y="1096"/>
                  </a:moveTo>
                  <a:cubicBezTo>
                    <a:pt x="146" y="1058"/>
                    <a:pt x="62" y="979"/>
                    <a:pt x="54" y="868"/>
                  </a:cubicBezTo>
                  <a:cubicBezTo>
                    <a:pt x="86" y="1046"/>
                    <a:pt x="244" y="1042"/>
                    <a:pt x="345" y="1058"/>
                  </a:cubicBezTo>
                  <a:cubicBezTo>
                    <a:pt x="427" y="1070"/>
                    <a:pt x="475" y="1090"/>
                    <a:pt x="521" y="1132"/>
                  </a:cubicBezTo>
                  <a:cubicBezTo>
                    <a:pt x="511" y="1107"/>
                    <a:pt x="500" y="1081"/>
                    <a:pt x="487" y="1052"/>
                  </a:cubicBezTo>
                  <a:cubicBezTo>
                    <a:pt x="468" y="1008"/>
                    <a:pt x="453" y="962"/>
                    <a:pt x="442" y="915"/>
                  </a:cubicBezTo>
                  <a:cubicBezTo>
                    <a:pt x="369" y="736"/>
                    <a:pt x="235" y="531"/>
                    <a:pt x="0" y="527"/>
                  </a:cubicBezTo>
                  <a:cubicBezTo>
                    <a:pt x="140" y="517"/>
                    <a:pt x="304" y="621"/>
                    <a:pt x="422" y="767"/>
                  </a:cubicBezTo>
                  <a:cubicBezTo>
                    <a:pt x="420" y="706"/>
                    <a:pt x="426" y="644"/>
                    <a:pt x="439" y="583"/>
                  </a:cubicBezTo>
                  <a:cubicBezTo>
                    <a:pt x="443" y="468"/>
                    <a:pt x="409" y="341"/>
                    <a:pt x="274" y="268"/>
                  </a:cubicBezTo>
                  <a:cubicBezTo>
                    <a:pt x="358" y="306"/>
                    <a:pt x="433" y="384"/>
                    <a:pt x="465" y="494"/>
                  </a:cubicBezTo>
                  <a:cubicBezTo>
                    <a:pt x="488" y="431"/>
                    <a:pt x="520" y="370"/>
                    <a:pt x="562" y="312"/>
                  </a:cubicBezTo>
                  <a:cubicBezTo>
                    <a:pt x="412" y="562"/>
                    <a:pt x="458" y="770"/>
                    <a:pt x="533" y="944"/>
                  </a:cubicBezTo>
                  <a:cubicBezTo>
                    <a:pt x="540" y="759"/>
                    <a:pt x="630" y="606"/>
                    <a:pt x="748" y="513"/>
                  </a:cubicBezTo>
                  <a:cubicBezTo>
                    <a:pt x="562" y="709"/>
                    <a:pt x="577" y="987"/>
                    <a:pt x="647" y="1177"/>
                  </a:cubicBezTo>
                  <a:cubicBezTo>
                    <a:pt x="687" y="1254"/>
                    <a:pt x="712" y="1307"/>
                    <a:pt x="723" y="1368"/>
                  </a:cubicBezTo>
                  <a:cubicBezTo>
                    <a:pt x="802" y="1219"/>
                    <a:pt x="871" y="1054"/>
                    <a:pt x="894" y="949"/>
                  </a:cubicBezTo>
                  <a:cubicBezTo>
                    <a:pt x="946" y="713"/>
                    <a:pt x="927" y="336"/>
                    <a:pt x="672" y="0"/>
                  </a:cubicBezTo>
                  <a:cubicBezTo>
                    <a:pt x="738" y="76"/>
                    <a:pt x="805" y="175"/>
                    <a:pt x="859" y="284"/>
                  </a:cubicBezTo>
                  <a:cubicBezTo>
                    <a:pt x="872" y="168"/>
                    <a:pt x="935" y="75"/>
                    <a:pt x="1014" y="21"/>
                  </a:cubicBezTo>
                  <a:cubicBezTo>
                    <a:pt x="879" y="127"/>
                    <a:pt x="877" y="278"/>
                    <a:pt x="908" y="399"/>
                  </a:cubicBezTo>
                  <a:cubicBezTo>
                    <a:pt x="968" y="553"/>
                    <a:pt x="1003" y="725"/>
                    <a:pt x="986" y="893"/>
                  </a:cubicBezTo>
                  <a:cubicBezTo>
                    <a:pt x="982" y="933"/>
                    <a:pt x="969" y="1057"/>
                    <a:pt x="947" y="1139"/>
                  </a:cubicBezTo>
                  <a:cubicBezTo>
                    <a:pt x="1083" y="947"/>
                    <a:pt x="1170" y="665"/>
                    <a:pt x="1123" y="297"/>
                  </a:cubicBezTo>
                  <a:cubicBezTo>
                    <a:pt x="1146" y="409"/>
                    <a:pt x="1154" y="538"/>
                    <a:pt x="1147" y="676"/>
                  </a:cubicBezTo>
                  <a:cubicBezTo>
                    <a:pt x="1253" y="558"/>
                    <a:pt x="1397" y="525"/>
                    <a:pt x="1517" y="551"/>
                  </a:cubicBezTo>
                  <a:cubicBezTo>
                    <a:pt x="1320" y="524"/>
                    <a:pt x="1198" y="640"/>
                    <a:pt x="1141" y="760"/>
                  </a:cubicBezTo>
                  <a:cubicBezTo>
                    <a:pt x="1125" y="887"/>
                    <a:pt x="1100" y="1011"/>
                    <a:pt x="1053" y="1131"/>
                  </a:cubicBezTo>
                  <a:cubicBezTo>
                    <a:pt x="1115" y="1108"/>
                    <a:pt x="1177" y="1101"/>
                    <a:pt x="1236" y="1105"/>
                  </a:cubicBezTo>
                  <a:cubicBezTo>
                    <a:pt x="1336" y="1065"/>
                    <a:pt x="1433" y="985"/>
                    <a:pt x="1448" y="831"/>
                  </a:cubicBezTo>
                  <a:cubicBezTo>
                    <a:pt x="1445" y="933"/>
                    <a:pt x="1395" y="1045"/>
                    <a:pt x="1299" y="1117"/>
                  </a:cubicBezTo>
                  <a:cubicBezTo>
                    <a:pt x="1371" y="1134"/>
                    <a:pt x="1442" y="1168"/>
                    <a:pt x="1500" y="1218"/>
                  </a:cubicBezTo>
                  <a:cubicBezTo>
                    <a:pt x="1270" y="1137"/>
                    <a:pt x="1113" y="1167"/>
                    <a:pt x="996" y="1251"/>
                  </a:cubicBezTo>
                  <a:cubicBezTo>
                    <a:pt x="976" y="1286"/>
                    <a:pt x="954" y="1325"/>
                    <a:pt x="929" y="1357"/>
                  </a:cubicBezTo>
                  <a:cubicBezTo>
                    <a:pt x="725" y="1640"/>
                    <a:pt x="611" y="1861"/>
                    <a:pt x="655" y="2132"/>
                  </a:cubicBezTo>
                  <a:cubicBezTo>
                    <a:pt x="389" y="2133"/>
                    <a:pt x="389" y="2133"/>
                    <a:pt x="389" y="2133"/>
                  </a:cubicBezTo>
                  <a:cubicBezTo>
                    <a:pt x="379" y="1934"/>
                    <a:pt x="437" y="1735"/>
                    <a:pt x="566" y="1551"/>
                  </a:cubicBezTo>
                  <a:cubicBezTo>
                    <a:pt x="585" y="1482"/>
                    <a:pt x="592" y="1424"/>
                    <a:pt x="587" y="1364"/>
                  </a:cubicBezTo>
                  <a:cubicBezTo>
                    <a:pt x="540" y="1242"/>
                    <a:pt x="476" y="1149"/>
                    <a:pt x="326" y="1121"/>
                  </a:cubicBezTo>
                  <a:cubicBezTo>
                    <a:pt x="323" y="1121"/>
                    <a:pt x="323" y="1121"/>
                    <a:pt x="323" y="1121"/>
                  </a:cubicBezTo>
                  <a:cubicBezTo>
                    <a:pt x="217" y="1123"/>
                    <a:pt x="99" y="1161"/>
                    <a:pt x="32" y="1300"/>
                  </a:cubicBezTo>
                  <a:cubicBezTo>
                    <a:pt x="67" y="1213"/>
                    <a:pt x="140" y="1133"/>
                    <a:pt x="243" y="1096"/>
                  </a:cubicBezTo>
                  <a:close/>
                </a:path>
              </a:pathLst>
            </a:custGeom>
            <a:solidFill>
              <a:schemeClr val="bg2">
                <a:lumMod val="75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4" name="Freeform 9">
              <a:extLst>
                <a:ext uri="{FF2B5EF4-FFF2-40B4-BE49-F238E27FC236}">
                  <a16:creationId xmlns:a16="http://schemas.microsoft.com/office/drawing/2014/main" id="{DFEF04CA-FAEA-446F-ACE2-550E2B546EA9}"/>
                </a:ext>
              </a:extLst>
            </p:cNvPr>
            <p:cNvSpPr/>
            <p:nvPr/>
          </p:nvSpPr>
          <p:spPr bwMode="auto">
            <a:xfrm>
              <a:off x="10718342" y="2779339"/>
              <a:ext cx="439433" cy="287495"/>
            </a:xfrm>
            <a:custGeom>
              <a:avLst/>
              <a:gdLst>
                <a:gd name="T0" fmla="*/ 0 w 459"/>
                <a:gd name="T1" fmla="*/ 113 h 302"/>
                <a:gd name="T2" fmla="*/ 197 w 459"/>
                <a:gd name="T3" fmla="*/ 278 h 302"/>
                <a:gd name="T4" fmla="*/ 459 w 459"/>
                <a:gd name="T5" fmla="*/ 277 h 302"/>
                <a:gd name="T6" fmla="*/ 189 w 459"/>
                <a:gd name="T7" fmla="*/ 36 h 302"/>
                <a:gd name="T8" fmla="*/ 12 w 459"/>
                <a:gd name="T9" fmla="*/ 85 h 302"/>
                <a:gd name="T10" fmla="*/ 12 w 459"/>
                <a:gd name="T11" fmla="*/ 85 h 302"/>
                <a:gd name="T12" fmla="*/ 12 w 459"/>
                <a:gd name="T13" fmla="*/ 85 h 302"/>
                <a:gd name="T14" fmla="*/ 7 w 459"/>
                <a:gd name="T15" fmla="*/ 91 h 302"/>
                <a:gd name="T16" fmla="*/ 9 w 459"/>
                <a:gd name="T17" fmla="*/ 91 h 302"/>
                <a:gd name="T18" fmla="*/ 0 w 459"/>
                <a:gd name="T19" fmla="*/ 11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 h="302">
                  <a:moveTo>
                    <a:pt x="0" y="113"/>
                  </a:moveTo>
                  <a:cubicBezTo>
                    <a:pt x="7" y="226"/>
                    <a:pt x="79" y="302"/>
                    <a:pt x="197" y="278"/>
                  </a:cubicBezTo>
                  <a:cubicBezTo>
                    <a:pt x="285" y="260"/>
                    <a:pt x="367" y="245"/>
                    <a:pt x="459" y="277"/>
                  </a:cubicBezTo>
                  <a:cubicBezTo>
                    <a:pt x="397" y="155"/>
                    <a:pt x="309" y="65"/>
                    <a:pt x="189" y="36"/>
                  </a:cubicBezTo>
                  <a:cubicBezTo>
                    <a:pt x="189" y="36"/>
                    <a:pt x="78" y="0"/>
                    <a:pt x="12" y="85"/>
                  </a:cubicBezTo>
                  <a:cubicBezTo>
                    <a:pt x="12" y="85"/>
                    <a:pt x="12" y="85"/>
                    <a:pt x="12" y="85"/>
                  </a:cubicBezTo>
                  <a:cubicBezTo>
                    <a:pt x="12" y="85"/>
                    <a:pt x="12" y="85"/>
                    <a:pt x="12" y="85"/>
                  </a:cubicBezTo>
                  <a:cubicBezTo>
                    <a:pt x="10" y="87"/>
                    <a:pt x="9" y="89"/>
                    <a:pt x="7" y="91"/>
                  </a:cubicBezTo>
                  <a:cubicBezTo>
                    <a:pt x="8" y="91"/>
                    <a:pt x="8" y="91"/>
                    <a:pt x="9" y="91"/>
                  </a:cubicBezTo>
                  <a:lnTo>
                    <a:pt x="0" y="11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5" name="Freeform 11">
              <a:extLst>
                <a:ext uri="{FF2B5EF4-FFF2-40B4-BE49-F238E27FC236}">
                  <a16:creationId xmlns:a16="http://schemas.microsoft.com/office/drawing/2014/main" id="{C1D1E923-A069-4613-826D-834667EBA31E}"/>
                </a:ext>
              </a:extLst>
            </p:cNvPr>
            <p:cNvSpPr/>
            <p:nvPr/>
          </p:nvSpPr>
          <p:spPr bwMode="auto">
            <a:xfrm>
              <a:off x="10707238" y="3413099"/>
              <a:ext cx="345835" cy="484454"/>
            </a:xfrm>
            <a:custGeom>
              <a:avLst/>
              <a:gdLst>
                <a:gd name="T0" fmla="*/ 28 w 362"/>
                <a:gd name="T1" fmla="*/ 104 h 507"/>
                <a:gd name="T2" fmla="*/ 25 w 362"/>
                <a:gd name="T3" fmla="*/ 116 h 507"/>
                <a:gd name="T4" fmla="*/ 102 w 362"/>
                <a:gd name="T5" fmla="*/ 291 h 507"/>
                <a:gd name="T6" fmla="*/ 319 w 362"/>
                <a:gd name="T7" fmla="*/ 507 h 507"/>
                <a:gd name="T8" fmla="*/ 266 w 362"/>
                <a:gd name="T9" fmla="*/ 83 h 507"/>
                <a:gd name="T10" fmla="*/ 48 w 362"/>
                <a:gd name="T11" fmla="*/ 78 h 507"/>
                <a:gd name="T12" fmla="*/ 48 w 362"/>
                <a:gd name="T13" fmla="*/ 78 h 507"/>
                <a:gd name="T14" fmla="*/ 48 w 362"/>
                <a:gd name="T15" fmla="*/ 78 h 507"/>
                <a:gd name="T16" fmla="*/ 43 w 362"/>
                <a:gd name="T17" fmla="*/ 83 h 507"/>
                <a:gd name="T18" fmla="*/ 44 w 362"/>
                <a:gd name="T19" fmla="*/ 83 h 507"/>
                <a:gd name="T20" fmla="*/ 28 w 362"/>
                <a:gd name="T21" fmla="*/ 104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507">
                  <a:moveTo>
                    <a:pt x="28" y="104"/>
                  </a:moveTo>
                  <a:cubicBezTo>
                    <a:pt x="27" y="108"/>
                    <a:pt x="26" y="112"/>
                    <a:pt x="25" y="116"/>
                  </a:cubicBezTo>
                  <a:cubicBezTo>
                    <a:pt x="0" y="199"/>
                    <a:pt x="35" y="259"/>
                    <a:pt x="102" y="291"/>
                  </a:cubicBezTo>
                  <a:cubicBezTo>
                    <a:pt x="196" y="335"/>
                    <a:pt x="268" y="409"/>
                    <a:pt x="319" y="507"/>
                  </a:cubicBezTo>
                  <a:cubicBezTo>
                    <a:pt x="342" y="367"/>
                    <a:pt x="362" y="210"/>
                    <a:pt x="266" y="83"/>
                  </a:cubicBezTo>
                  <a:cubicBezTo>
                    <a:pt x="203" y="0"/>
                    <a:pt x="127" y="0"/>
                    <a:pt x="48" y="78"/>
                  </a:cubicBezTo>
                  <a:cubicBezTo>
                    <a:pt x="48" y="78"/>
                    <a:pt x="48" y="78"/>
                    <a:pt x="48" y="78"/>
                  </a:cubicBezTo>
                  <a:cubicBezTo>
                    <a:pt x="48" y="78"/>
                    <a:pt x="48" y="78"/>
                    <a:pt x="48" y="78"/>
                  </a:cubicBezTo>
                  <a:cubicBezTo>
                    <a:pt x="46" y="80"/>
                    <a:pt x="45" y="81"/>
                    <a:pt x="43" y="83"/>
                  </a:cubicBezTo>
                  <a:cubicBezTo>
                    <a:pt x="44" y="83"/>
                    <a:pt x="44" y="83"/>
                    <a:pt x="44" y="83"/>
                  </a:cubicBezTo>
                  <a:lnTo>
                    <a:pt x="28" y="10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6" name="Freeform 14">
              <a:extLst>
                <a:ext uri="{FF2B5EF4-FFF2-40B4-BE49-F238E27FC236}">
                  <a16:creationId xmlns:a16="http://schemas.microsoft.com/office/drawing/2014/main" id="{4B89AA35-31E6-439A-A5AD-27D9EFE344D6}"/>
                </a:ext>
              </a:extLst>
            </p:cNvPr>
            <p:cNvSpPr/>
            <p:nvPr/>
          </p:nvSpPr>
          <p:spPr bwMode="auto">
            <a:xfrm>
              <a:off x="9309620" y="2477549"/>
              <a:ext cx="345835" cy="246197"/>
            </a:xfrm>
            <a:custGeom>
              <a:avLst/>
              <a:gdLst>
                <a:gd name="T0" fmla="*/ 355 w 363"/>
                <a:gd name="T1" fmla="*/ 179 h 258"/>
                <a:gd name="T2" fmla="*/ 161 w 363"/>
                <a:gd name="T3" fmla="*/ 186 h 258"/>
                <a:gd name="T4" fmla="*/ 0 w 363"/>
                <a:gd name="T5" fmla="*/ 58 h 258"/>
                <a:gd name="T6" fmla="*/ 274 w 363"/>
                <a:gd name="T7" fmla="*/ 41 h 258"/>
                <a:gd name="T8" fmla="*/ 362 w 363"/>
                <a:gd name="T9" fmla="*/ 163 h 258"/>
                <a:gd name="T10" fmla="*/ 355 w 363"/>
                <a:gd name="T11" fmla="*/ 179 h 258"/>
              </a:gdLst>
              <a:ahLst/>
              <a:cxnLst>
                <a:cxn ang="0">
                  <a:pos x="T0" y="T1"/>
                </a:cxn>
                <a:cxn ang="0">
                  <a:pos x="T2" y="T3"/>
                </a:cxn>
                <a:cxn ang="0">
                  <a:pos x="T4" y="T5"/>
                </a:cxn>
                <a:cxn ang="0">
                  <a:pos x="T6" y="T7"/>
                </a:cxn>
                <a:cxn ang="0">
                  <a:pos x="T8" y="T9"/>
                </a:cxn>
                <a:cxn ang="0">
                  <a:pos x="T10" y="T11"/>
                </a:cxn>
              </a:cxnLst>
              <a:rect l="0" t="0" r="r" b="b"/>
              <a:pathLst>
                <a:path w="363" h="258">
                  <a:moveTo>
                    <a:pt x="355" y="179"/>
                  </a:moveTo>
                  <a:cubicBezTo>
                    <a:pt x="299" y="248"/>
                    <a:pt x="219" y="258"/>
                    <a:pt x="161" y="186"/>
                  </a:cubicBezTo>
                  <a:cubicBezTo>
                    <a:pt x="115" y="131"/>
                    <a:pt x="70" y="80"/>
                    <a:pt x="0" y="58"/>
                  </a:cubicBezTo>
                  <a:cubicBezTo>
                    <a:pt x="92" y="13"/>
                    <a:pt x="185" y="0"/>
                    <a:pt x="274" y="41"/>
                  </a:cubicBezTo>
                  <a:cubicBezTo>
                    <a:pt x="274" y="41"/>
                    <a:pt x="363" y="74"/>
                    <a:pt x="362" y="163"/>
                  </a:cubicBezTo>
                  <a:lnTo>
                    <a:pt x="355" y="179"/>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7" name="Freeform 15">
              <a:extLst>
                <a:ext uri="{FF2B5EF4-FFF2-40B4-BE49-F238E27FC236}">
                  <a16:creationId xmlns:a16="http://schemas.microsoft.com/office/drawing/2014/main" id="{CFC09324-45E0-4B5F-9940-BAC78C7E43B7}"/>
                </a:ext>
              </a:extLst>
            </p:cNvPr>
            <p:cNvSpPr/>
            <p:nvPr/>
          </p:nvSpPr>
          <p:spPr bwMode="auto">
            <a:xfrm>
              <a:off x="8959026" y="2753925"/>
              <a:ext cx="483851" cy="301791"/>
            </a:xfrm>
            <a:custGeom>
              <a:avLst/>
              <a:gdLst>
                <a:gd name="T0" fmla="*/ 506 w 506"/>
                <a:gd name="T1" fmla="*/ 134 h 315"/>
                <a:gd name="T2" fmla="*/ 268 w 506"/>
                <a:gd name="T3" fmla="*/ 261 h 315"/>
                <a:gd name="T4" fmla="*/ 0 w 506"/>
                <a:gd name="T5" fmla="*/ 202 h 315"/>
                <a:gd name="T6" fmla="*/ 327 w 506"/>
                <a:gd name="T7" fmla="*/ 11 h 315"/>
                <a:gd name="T8" fmla="*/ 503 w 506"/>
                <a:gd name="T9" fmla="*/ 110 h 315"/>
                <a:gd name="T10" fmla="*/ 506 w 506"/>
                <a:gd name="T11" fmla="*/ 134 h 315"/>
              </a:gdLst>
              <a:ahLst/>
              <a:cxnLst>
                <a:cxn ang="0">
                  <a:pos x="T0" y="T1"/>
                </a:cxn>
                <a:cxn ang="0">
                  <a:pos x="T2" y="T3"/>
                </a:cxn>
                <a:cxn ang="0">
                  <a:pos x="T4" y="T5"/>
                </a:cxn>
                <a:cxn ang="0">
                  <a:pos x="T6" y="T7"/>
                </a:cxn>
                <a:cxn ang="0">
                  <a:pos x="T8" y="T9"/>
                </a:cxn>
                <a:cxn ang="0">
                  <a:pos x="T10" y="T11"/>
                </a:cxn>
              </a:cxnLst>
              <a:rect l="0" t="0" r="r" b="b"/>
              <a:pathLst>
                <a:path w="506" h="315">
                  <a:moveTo>
                    <a:pt x="506" y="134"/>
                  </a:moveTo>
                  <a:cubicBezTo>
                    <a:pt x="477" y="250"/>
                    <a:pt x="386" y="315"/>
                    <a:pt x="268" y="261"/>
                  </a:cubicBezTo>
                  <a:cubicBezTo>
                    <a:pt x="184" y="222"/>
                    <a:pt x="101" y="189"/>
                    <a:pt x="0" y="202"/>
                  </a:cubicBezTo>
                  <a:cubicBezTo>
                    <a:pt x="88" y="90"/>
                    <a:pt x="196" y="17"/>
                    <a:pt x="327" y="11"/>
                  </a:cubicBezTo>
                  <a:cubicBezTo>
                    <a:pt x="327" y="11"/>
                    <a:pt x="457" y="0"/>
                    <a:pt x="503" y="110"/>
                  </a:cubicBezTo>
                  <a:lnTo>
                    <a:pt x="506" y="134"/>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sp>
          <p:nvSpPr>
            <p:cNvPr id="58" name="Freeform 17">
              <a:extLst>
                <a:ext uri="{FF2B5EF4-FFF2-40B4-BE49-F238E27FC236}">
                  <a16:creationId xmlns:a16="http://schemas.microsoft.com/office/drawing/2014/main" id="{4754775C-9E44-46AB-B7EA-77C5BB70458A}"/>
                </a:ext>
              </a:extLst>
            </p:cNvPr>
            <p:cNvSpPr/>
            <p:nvPr/>
          </p:nvSpPr>
          <p:spPr bwMode="auto">
            <a:xfrm>
              <a:off x="9195399" y="3516343"/>
              <a:ext cx="296657" cy="479688"/>
            </a:xfrm>
            <a:custGeom>
              <a:avLst/>
              <a:gdLst>
                <a:gd name="T0" fmla="*/ 234 w 310"/>
                <a:gd name="T1" fmla="*/ 23 h 501"/>
                <a:gd name="T2" fmla="*/ 232 w 310"/>
                <a:gd name="T3" fmla="*/ 284 h 501"/>
                <a:gd name="T4" fmla="*/ 86 w 310"/>
                <a:gd name="T5" fmla="*/ 501 h 501"/>
                <a:gd name="T6" fmla="*/ 77 w 310"/>
                <a:gd name="T7" fmla="*/ 78 h 501"/>
                <a:gd name="T8" fmla="*/ 215 w 310"/>
                <a:gd name="T9" fmla="*/ 13 h 501"/>
                <a:gd name="T10" fmla="*/ 234 w 310"/>
                <a:gd name="T11" fmla="*/ 23 h 501"/>
              </a:gdLst>
              <a:ahLst/>
              <a:cxnLst>
                <a:cxn ang="0">
                  <a:pos x="T0" y="T1"/>
                </a:cxn>
                <a:cxn ang="0">
                  <a:pos x="T2" y="T3"/>
                </a:cxn>
                <a:cxn ang="0">
                  <a:pos x="T4" y="T5"/>
                </a:cxn>
                <a:cxn ang="0">
                  <a:pos x="T6" y="T7"/>
                </a:cxn>
                <a:cxn ang="0">
                  <a:pos x="T8" y="T9"/>
                </a:cxn>
                <a:cxn ang="0">
                  <a:pos x="T10" y="T11"/>
                </a:cxn>
              </a:cxnLst>
              <a:rect l="0" t="0" r="r" b="b"/>
              <a:pathLst>
                <a:path w="310" h="501">
                  <a:moveTo>
                    <a:pt x="234" y="23"/>
                  </a:moveTo>
                  <a:cubicBezTo>
                    <a:pt x="295" y="110"/>
                    <a:pt x="310" y="210"/>
                    <a:pt x="232" y="284"/>
                  </a:cubicBezTo>
                  <a:cubicBezTo>
                    <a:pt x="156" y="359"/>
                    <a:pt x="102" y="417"/>
                    <a:pt x="86" y="501"/>
                  </a:cubicBezTo>
                  <a:cubicBezTo>
                    <a:pt x="26" y="354"/>
                    <a:pt x="0" y="206"/>
                    <a:pt x="77" y="78"/>
                  </a:cubicBezTo>
                  <a:cubicBezTo>
                    <a:pt x="117" y="12"/>
                    <a:pt x="166" y="0"/>
                    <a:pt x="215" y="13"/>
                  </a:cubicBezTo>
                  <a:lnTo>
                    <a:pt x="234" y="23"/>
                  </a:lnTo>
                  <a:close/>
                </a:path>
              </a:pathLst>
            </a:custGeom>
            <a:solidFill>
              <a:schemeClr val="accent5">
                <a:lumMod val="60000"/>
                <a:lumOff val="40000"/>
              </a:schemeClr>
            </a:solidFill>
            <a:ln>
              <a:noFill/>
            </a:ln>
          </p:spPr>
          <p:txBody>
            <a:bodyPr lIns="121871" tIns="60935" rIns="121871" bIns="60935"/>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icrosoft YaHei"/>
                <a:cs typeface="+mn-ea"/>
                <a:sym typeface="+mn-lt"/>
              </a:endParaRPr>
            </a:p>
          </p:txBody>
        </p:sp>
      </p:grpSp>
      <p:grpSp>
        <p:nvGrpSpPr>
          <p:cNvPr id="92" name="Group 91">
            <a:extLst>
              <a:ext uri="{FF2B5EF4-FFF2-40B4-BE49-F238E27FC236}">
                <a16:creationId xmlns:a16="http://schemas.microsoft.com/office/drawing/2014/main" id="{F570957A-183B-462B-8332-6D6321D2B742}"/>
              </a:ext>
            </a:extLst>
          </p:cNvPr>
          <p:cNvGrpSpPr/>
          <p:nvPr/>
        </p:nvGrpSpPr>
        <p:grpSpPr>
          <a:xfrm>
            <a:off x="6919077" y="1568110"/>
            <a:ext cx="1870097" cy="1870097"/>
            <a:chOff x="3956262" y="2062474"/>
            <a:chExt cx="1870097" cy="1870097"/>
          </a:xfrm>
        </p:grpSpPr>
        <p:sp>
          <p:nvSpPr>
            <p:cNvPr id="93" name="Oval 92">
              <a:extLst>
                <a:ext uri="{FF2B5EF4-FFF2-40B4-BE49-F238E27FC236}">
                  <a16:creationId xmlns:a16="http://schemas.microsoft.com/office/drawing/2014/main" id="{578C1281-2960-484D-A9E2-A4037C32B3C8}"/>
                </a:ext>
              </a:extLst>
            </p:cNvPr>
            <p:cNvSpPr/>
            <p:nvPr/>
          </p:nvSpPr>
          <p:spPr>
            <a:xfrm>
              <a:off x="3956262" y="2062474"/>
              <a:ext cx="1870097" cy="1870097"/>
            </a:xfrm>
            <a:prstGeom prst="ellipse">
              <a:avLst/>
            </a:prstGeom>
            <a:solidFill>
              <a:srgbClr val="FFF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4" name="Oval 93">
              <a:extLst>
                <a:ext uri="{FF2B5EF4-FFF2-40B4-BE49-F238E27FC236}">
                  <a16:creationId xmlns:a16="http://schemas.microsoft.com/office/drawing/2014/main" id="{70EAEAAD-976A-4389-A252-46AD56F45774}"/>
                </a:ext>
              </a:extLst>
            </p:cNvPr>
            <p:cNvSpPr/>
            <p:nvPr/>
          </p:nvSpPr>
          <p:spPr>
            <a:xfrm>
              <a:off x="4079835" y="2171099"/>
              <a:ext cx="1621971" cy="1621971"/>
            </a:xfrm>
            <a:prstGeom prst="ellipse">
              <a:avLst/>
            </a:prstGeom>
            <a:solidFill>
              <a:srgbClr val="FDE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95" name="组合 85">
            <a:extLst>
              <a:ext uri="{FF2B5EF4-FFF2-40B4-BE49-F238E27FC236}">
                <a16:creationId xmlns:a16="http://schemas.microsoft.com/office/drawing/2014/main" id="{6CABCFA6-4897-417C-860A-E035E91E9756}"/>
              </a:ext>
            </a:extLst>
          </p:cNvPr>
          <p:cNvGrpSpPr/>
          <p:nvPr/>
        </p:nvGrpSpPr>
        <p:grpSpPr>
          <a:xfrm flipH="1">
            <a:off x="4261238" y="2584107"/>
            <a:ext cx="3341914" cy="988599"/>
            <a:chOff x="594424" y="1153191"/>
            <a:chExt cx="2605976" cy="1634460"/>
          </a:xfrm>
        </p:grpSpPr>
        <p:sp>
          <p:nvSpPr>
            <p:cNvPr id="96" name="任意多边形 86">
              <a:extLst>
                <a:ext uri="{FF2B5EF4-FFF2-40B4-BE49-F238E27FC236}">
                  <a16:creationId xmlns:a16="http://schemas.microsoft.com/office/drawing/2014/main" id="{7E2C2EBA-3B35-4AFF-AFE5-89E4E8B27E2B}"/>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97" name="任意多边形 87">
              <a:extLst>
                <a:ext uri="{FF2B5EF4-FFF2-40B4-BE49-F238E27FC236}">
                  <a16:creationId xmlns:a16="http://schemas.microsoft.com/office/drawing/2014/main" id="{AF531EFF-109D-45B2-A675-A7F2E5BA78FE}"/>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98" name="TextBox 97">
            <a:extLst>
              <a:ext uri="{FF2B5EF4-FFF2-40B4-BE49-F238E27FC236}">
                <a16:creationId xmlns:a16="http://schemas.microsoft.com/office/drawing/2014/main" id="{0E18C98B-3750-41FD-AB9A-0C91562EEBDA}"/>
              </a:ext>
            </a:extLst>
          </p:cNvPr>
          <p:cNvSpPr txBox="1"/>
          <p:nvPr/>
        </p:nvSpPr>
        <p:spPr>
          <a:xfrm>
            <a:off x="5755113" y="2767988"/>
            <a:ext cx="12187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Tên</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
        <p:nvSpPr>
          <p:cNvPr id="99" name="TextBox 98">
            <a:extLst>
              <a:ext uri="{FF2B5EF4-FFF2-40B4-BE49-F238E27FC236}">
                <a16:creationId xmlns:a16="http://schemas.microsoft.com/office/drawing/2014/main" id="{47DA62A9-DDC1-4665-92EC-559A303FB361}"/>
              </a:ext>
            </a:extLst>
          </p:cNvPr>
          <p:cNvSpPr txBox="1"/>
          <p:nvPr/>
        </p:nvSpPr>
        <p:spPr>
          <a:xfrm>
            <a:off x="7274405" y="2170189"/>
            <a:ext cx="11584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Tác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giả</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0" name="Group 99">
            <a:extLst>
              <a:ext uri="{FF2B5EF4-FFF2-40B4-BE49-F238E27FC236}">
                <a16:creationId xmlns:a16="http://schemas.microsoft.com/office/drawing/2014/main" id="{1AADA900-4EFC-4DAA-93AC-741DE7DE3DDF}"/>
              </a:ext>
            </a:extLst>
          </p:cNvPr>
          <p:cNvGrpSpPr/>
          <p:nvPr/>
        </p:nvGrpSpPr>
        <p:grpSpPr>
          <a:xfrm>
            <a:off x="8354885" y="3506588"/>
            <a:ext cx="2661454" cy="2499099"/>
            <a:chOff x="1332345" y="1985020"/>
            <a:chExt cx="2302776" cy="2181607"/>
          </a:xfrm>
        </p:grpSpPr>
        <p:sp>
          <p:nvSpPr>
            <p:cNvPr id="101" name="Star: 5 Points 39">
              <a:extLst>
                <a:ext uri="{FF2B5EF4-FFF2-40B4-BE49-F238E27FC236}">
                  <a16:creationId xmlns:a16="http://schemas.microsoft.com/office/drawing/2014/main" id="{E616D2F2-AA64-4279-BF03-464936DDA207}"/>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2" name="Star: 5 Points 39">
              <a:extLst>
                <a:ext uri="{FF2B5EF4-FFF2-40B4-BE49-F238E27FC236}">
                  <a16:creationId xmlns:a16="http://schemas.microsoft.com/office/drawing/2014/main" id="{942CD7BC-4CC6-4490-9507-D2B7D508CA52}"/>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3" name="TextBox 102">
            <a:extLst>
              <a:ext uri="{FF2B5EF4-FFF2-40B4-BE49-F238E27FC236}">
                <a16:creationId xmlns:a16="http://schemas.microsoft.com/office/drawing/2014/main" id="{F2F57E49-D5AE-4D10-871E-86D5354D7E3C}"/>
              </a:ext>
            </a:extLst>
          </p:cNvPr>
          <p:cNvSpPr txBox="1"/>
          <p:nvPr/>
        </p:nvSpPr>
        <p:spPr>
          <a:xfrm rot="20654737">
            <a:off x="8671579" y="4289946"/>
            <a:ext cx="21978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Cách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tìm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được</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bài</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4" name="Group 103">
            <a:extLst>
              <a:ext uri="{FF2B5EF4-FFF2-40B4-BE49-F238E27FC236}">
                <a16:creationId xmlns:a16="http://schemas.microsoft.com/office/drawing/2014/main" id="{55E2B923-459D-4C36-B07F-F2F7D064D625}"/>
              </a:ext>
            </a:extLst>
          </p:cNvPr>
          <p:cNvGrpSpPr/>
          <p:nvPr/>
        </p:nvGrpSpPr>
        <p:grpSpPr>
          <a:xfrm rot="1820166">
            <a:off x="4673379" y="3132413"/>
            <a:ext cx="3390511" cy="3180597"/>
            <a:chOff x="1332345" y="1985020"/>
            <a:chExt cx="2302776" cy="2181607"/>
          </a:xfrm>
        </p:grpSpPr>
        <p:sp>
          <p:nvSpPr>
            <p:cNvPr id="105" name="Star: 5 Points 39">
              <a:extLst>
                <a:ext uri="{FF2B5EF4-FFF2-40B4-BE49-F238E27FC236}">
                  <a16:creationId xmlns:a16="http://schemas.microsoft.com/office/drawing/2014/main" id="{5A4EE3D2-4259-4CFD-91B4-D48F04ED6F4A}"/>
                </a:ext>
              </a:extLst>
            </p:cNvPr>
            <p:cNvSpPr/>
            <p:nvPr/>
          </p:nvSpPr>
          <p:spPr>
            <a:xfrm rot="20821121">
              <a:off x="1332345" y="1985020"/>
              <a:ext cx="2302776" cy="2181607"/>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FFFA9"/>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06" name="Star: 5 Points 39">
              <a:extLst>
                <a:ext uri="{FF2B5EF4-FFF2-40B4-BE49-F238E27FC236}">
                  <a16:creationId xmlns:a16="http://schemas.microsoft.com/office/drawing/2014/main" id="{B9B5200B-CA0F-483E-B167-F81DDB8198B4}"/>
                </a:ext>
              </a:extLst>
            </p:cNvPr>
            <p:cNvSpPr/>
            <p:nvPr/>
          </p:nvSpPr>
          <p:spPr>
            <a:xfrm rot="20821121">
              <a:off x="1496771" y="2163717"/>
              <a:ext cx="1947290" cy="1844826"/>
            </a:xfrm>
            <a:custGeom>
              <a:avLst/>
              <a:gdLst>
                <a:gd name="connsiteX0" fmla="*/ 2 w 1754241"/>
                <a:gd name="connsiteY0" fmla="*/ 668298 h 1749631"/>
                <a:gd name="connsiteX1" fmla="*/ 571773 w 1754241"/>
                <a:gd name="connsiteY1" fmla="*/ 526428 h 1749631"/>
                <a:gd name="connsiteX2" fmla="*/ 877121 w 1754241"/>
                <a:gd name="connsiteY2" fmla="*/ 0 h 1749631"/>
                <a:gd name="connsiteX3" fmla="*/ 1182468 w 1754241"/>
                <a:gd name="connsiteY3" fmla="*/ 526428 h 1749631"/>
                <a:gd name="connsiteX4" fmla="*/ 1754239 w 1754241"/>
                <a:gd name="connsiteY4" fmla="*/ 668298 h 1749631"/>
                <a:gd name="connsiteX5" fmla="*/ 1371184 w 1754241"/>
                <a:gd name="connsiteY5" fmla="*/ 1135518 h 1749631"/>
                <a:gd name="connsiteX6" fmla="*/ 1419210 w 1754241"/>
                <a:gd name="connsiteY6" fmla="*/ 1749627 h 1749631"/>
                <a:gd name="connsiteX7" fmla="*/ 877121 w 1754241"/>
                <a:gd name="connsiteY7" fmla="*/ 1511957 h 1749631"/>
                <a:gd name="connsiteX8" fmla="*/ 335031 w 1754241"/>
                <a:gd name="connsiteY8" fmla="*/ 1749627 h 1749631"/>
                <a:gd name="connsiteX9" fmla="*/ 383057 w 1754241"/>
                <a:gd name="connsiteY9" fmla="*/ 1135518 h 1749631"/>
                <a:gd name="connsiteX10" fmla="*/ 2 w 1754241"/>
                <a:gd name="connsiteY10" fmla="*/ 668298 h 1749631"/>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54237 w 1754237"/>
                <a:gd name="connsiteY4" fmla="*/ 668298 h 1749627"/>
                <a:gd name="connsiteX5" fmla="*/ 1371182 w 1754237"/>
                <a:gd name="connsiteY5" fmla="*/ 1135518 h 1749627"/>
                <a:gd name="connsiteX6" fmla="*/ 1419208 w 1754237"/>
                <a:gd name="connsiteY6" fmla="*/ 1749627 h 1749627"/>
                <a:gd name="connsiteX7" fmla="*/ 877119 w 1754237"/>
                <a:gd name="connsiteY7" fmla="*/ 1511957 h 1749627"/>
                <a:gd name="connsiteX8" fmla="*/ 335029 w 1754237"/>
                <a:gd name="connsiteY8" fmla="*/ 1749627 h 1749627"/>
                <a:gd name="connsiteX9" fmla="*/ 383055 w 1754237"/>
                <a:gd name="connsiteY9" fmla="*/ 1135518 h 1749627"/>
                <a:gd name="connsiteX10" fmla="*/ 0 w 1754237"/>
                <a:gd name="connsiteY10"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371182 w 1754237"/>
                <a:gd name="connsiteY6" fmla="*/ 1135518 h 1749627"/>
                <a:gd name="connsiteX7" fmla="*/ 1419208 w 1754237"/>
                <a:gd name="connsiteY7" fmla="*/ 1749627 h 1749627"/>
                <a:gd name="connsiteX8" fmla="*/ 877119 w 1754237"/>
                <a:gd name="connsiteY8" fmla="*/ 1511957 h 1749627"/>
                <a:gd name="connsiteX9" fmla="*/ 335029 w 1754237"/>
                <a:gd name="connsiteY9" fmla="*/ 1749627 h 1749627"/>
                <a:gd name="connsiteX10" fmla="*/ 383055 w 1754237"/>
                <a:gd name="connsiteY10" fmla="*/ 1135518 h 1749627"/>
                <a:gd name="connsiteX11" fmla="*/ 0 w 1754237"/>
                <a:gd name="connsiteY11" fmla="*/ 668298 h 1749627"/>
                <a:gd name="connsiteX0" fmla="*/ 0 w 1754237"/>
                <a:gd name="connsiteY0" fmla="*/ 668298 h 1749627"/>
                <a:gd name="connsiteX1" fmla="*/ 571771 w 1754237"/>
                <a:gd name="connsiteY1" fmla="*/ 526428 h 1749627"/>
                <a:gd name="connsiteX2" fmla="*/ 877119 w 1754237"/>
                <a:gd name="connsiteY2" fmla="*/ 0 h 1749627"/>
                <a:gd name="connsiteX3" fmla="*/ 1182466 w 1754237"/>
                <a:gd name="connsiteY3" fmla="*/ 526428 h 1749627"/>
                <a:gd name="connsiteX4" fmla="*/ 1714249 w 1754237"/>
                <a:gd name="connsiteY4" fmla="*/ 598025 h 1749627"/>
                <a:gd name="connsiteX5" fmla="*/ 1754237 w 1754237"/>
                <a:gd name="connsiteY5" fmla="*/ 668298 h 1749627"/>
                <a:gd name="connsiteX6" fmla="*/ 1747233 w 1754237"/>
                <a:gd name="connsiteY6" fmla="*/ 745812 h 1749627"/>
                <a:gd name="connsiteX7" fmla="*/ 1371182 w 1754237"/>
                <a:gd name="connsiteY7" fmla="*/ 1135518 h 1749627"/>
                <a:gd name="connsiteX8" fmla="*/ 1419208 w 1754237"/>
                <a:gd name="connsiteY8" fmla="*/ 1749627 h 1749627"/>
                <a:gd name="connsiteX9" fmla="*/ 877119 w 1754237"/>
                <a:gd name="connsiteY9" fmla="*/ 1511957 h 1749627"/>
                <a:gd name="connsiteX10" fmla="*/ 335029 w 1754237"/>
                <a:gd name="connsiteY10" fmla="*/ 1749627 h 1749627"/>
                <a:gd name="connsiteX11" fmla="*/ 383055 w 1754237"/>
                <a:gd name="connsiteY11" fmla="*/ 1135518 h 1749627"/>
                <a:gd name="connsiteX12" fmla="*/ 0 w 1754237"/>
                <a:gd name="connsiteY12"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0 w 1754237"/>
                <a:gd name="connsiteY13" fmla="*/ 668298 h 1749627"/>
                <a:gd name="connsiteX0" fmla="*/ 0 w 1754237"/>
                <a:gd name="connsiteY0" fmla="*/ 668298 h 1749627"/>
                <a:gd name="connsiteX1" fmla="*/ 72762 w 1754237"/>
                <a:gd name="connsiteY1" fmla="*/ 610774 h 1749627"/>
                <a:gd name="connsiteX2" fmla="*/ 571771 w 1754237"/>
                <a:gd name="connsiteY2" fmla="*/ 526428 h 1749627"/>
                <a:gd name="connsiteX3" fmla="*/ 877119 w 1754237"/>
                <a:gd name="connsiteY3" fmla="*/ 0 h 1749627"/>
                <a:gd name="connsiteX4" fmla="*/ 1182466 w 1754237"/>
                <a:gd name="connsiteY4" fmla="*/ 526428 h 1749627"/>
                <a:gd name="connsiteX5" fmla="*/ 1714249 w 1754237"/>
                <a:gd name="connsiteY5" fmla="*/ 598025 h 1749627"/>
                <a:gd name="connsiteX6" fmla="*/ 1754237 w 1754237"/>
                <a:gd name="connsiteY6" fmla="*/ 668298 h 1749627"/>
                <a:gd name="connsiteX7" fmla="*/ 1747233 w 1754237"/>
                <a:gd name="connsiteY7" fmla="*/ 745812 h 1749627"/>
                <a:gd name="connsiteX8" fmla="*/ 1371182 w 1754237"/>
                <a:gd name="connsiteY8" fmla="*/ 1135518 h 1749627"/>
                <a:gd name="connsiteX9" fmla="*/ 1419208 w 1754237"/>
                <a:gd name="connsiteY9" fmla="*/ 1749627 h 1749627"/>
                <a:gd name="connsiteX10" fmla="*/ 877119 w 1754237"/>
                <a:gd name="connsiteY10" fmla="*/ 1511957 h 1749627"/>
                <a:gd name="connsiteX11" fmla="*/ 335029 w 1754237"/>
                <a:gd name="connsiteY11" fmla="*/ 1749627 h 1749627"/>
                <a:gd name="connsiteX12" fmla="*/ 383055 w 1754237"/>
                <a:gd name="connsiteY12" fmla="*/ 1135518 h 1749627"/>
                <a:gd name="connsiteX13" fmla="*/ 3314 w 1754237"/>
                <a:gd name="connsiteY13" fmla="*/ 753528 h 1749627"/>
                <a:gd name="connsiteX14" fmla="*/ 0 w 1754237"/>
                <a:gd name="connsiteY14" fmla="*/ 668298 h 1749627"/>
                <a:gd name="connsiteX0" fmla="*/ 6796 w 1750923"/>
                <a:gd name="connsiteY0" fmla="*/ 672408 h 1749627"/>
                <a:gd name="connsiteX1" fmla="*/ 69448 w 1750923"/>
                <a:gd name="connsiteY1" fmla="*/ 610774 h 1749627"/>
                <a:gd name="connsiteX2" fmla="*/ 568457 w 1750923"/>
                <a:gd name="connsiteY2" fmla="*/ 526428 h 1749627"/>
                <a:gd name="connsiteX3" fmla="*/ 873805 w 1750923"/>
                <a:gd name="connsiteY3" fmla="*/ 0 h 1749627"/>
                <a:gd name="connsiteX4" fmla="*/ 1179152 w 1750923"/>
                <a:gd name="connsiteY4" fmla="*/ 526428 h 1749627"/>
                <a:gd name="connsiteX5" fmla="*/ 1710935 w 1750923"/>
                <a:gd name="connsiteY5" fmla="*/ 598025 h 1749627"/>
                <a:gd name="connsiteX6" fmla="*/ 1750923 w 1750923"/>
                <a:gd name="connsiteY6" fmla="*/ 668298 h 1749627"/>
                <a:gd name="connsiteX7" fmla="*/ 1743919 w 1750923"/>
                <a:gd name="connsiteY7" fmla="*/ 745812 h 1749627"/>
                <a:gd name="connsiteX8" fmla="*/ 1367868 w 1750923"/>
                <a:gd name="connsiteY8" fmla="*/ 1135518 h 1749627"/>
                <a:gd name="connsiteX9" fmla="*/ 1415894 w 1750923"/>
                <a:gd name="connsiteY9" fmla="*/ 1749627 h 1749627"/>
                <a:gd name="connsiteX10" fmla="*/ 873805 w 1750923"/>
                <a:gd name="connsiteY10" fmla="*/ 1511957 h 1749627"/>
                <a:gd name="connsiteX11" fmla="*/ 331715 w 1750923"/>
                <a:gd name="connsiteY11" fmla="*/ 1749627 h 1749627"/>
                <a:gd name="connsiteX12" fmla="*/ 379741 w 1750923"/>
                <a:gd name="connsiteY12" fmla="*/ 1135518 h 1749627"/>
                <a:gd name="connsiteX13" fmla="*/ 0 w 1750923"/>
                <a:gd name="connsiteY13" fmla="*/ 753528 h 1749627"/>
                <a:gd name="connsiteX14" fmla="*/ 6796 w 1750923"/>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15894 w 1776195"/>
                <a:gd name="connsiteY9" fmla="*/ 1749627 h 1749627"/>
                <a:gd name="connsiteX10" fmla="*/ 873805 w 1776195"/>
                <a:gd name="connsiteY10" fmla="*/ 1511957 h 1749627"/>
                <a:gd name="connsiteX11" fmla="*/ 331715 w 1776195"/>
                <a:gd name="connsiteY11" fmla="*/ 1749627 h 1749627"/>
                <a:gd name="connsiteX12" fmla="*/ 379741 w 1776195"/>
                <a:gd name="connsiteY12" fmla="*/ 1135518 h 1749627"/>
                <a:gd name="connsiteX13" fmla="*/ 0 w 1776195"/>
                <a:gd name="connsiteY13" fmla="*/ 753528 h 1749627"/>
                <a:gd name="connsiteX14" fmla="*/ 6796 w 1776195"/>
                <a:gd name="connsiteY14" fmla="*/ 672408 h 1749627"/>
                <a:gd name="connsiteX0" fmla="*/ 6796 w 1776195"/>
                <a:gd name="connsiteY0" fmla="*/ 672408 h 1749627"/>
                <a:gd name="connsiteX1" fmla="*/ 69448 w 1776195"/>
                <a:gd name="connsiteY1" fmla="*/ 610774 h 1749627"/>
                <a:gd name="connsiteX2" fmla="*/ 568457 w 1776195"/>
                <a:gd name="connsiteY2" fmla="*/ 526428 h 1749627"/>
                <a:gd name="connsiteX3" fmla="*/ 873805 w 1776195"/>
                <a:gd name="connsiteY3" fmla="*/ 0 h 1749627"/>
                <a:gd name="connsiteX4" fmla="*/ 1179152 w 1776195"/>
                <a:gd name="connsiteY4" fmla="*/ 526428 h 1749627"/>
                <a:gd name="connsiteX5" fmla="*/ 1710935 w 1776195"/>
                <a:gd name="connsiteY5" fmla="*/ 598025 h 1749627"/>
                <a:gd name="connsiteX6" fmla="*/ 1776195 w 1776195"/>
                <a:gd name="connsiteY6" fmla="*/ 678574 h 1749627"/>
                <a:gd name="connsiteX7" fmla="*/ 1743919 w 1776195"/>
                <a:gd name="connsiteY7" fmla="*/ 745812 h 1749627"/>
                <a:gd name="connsiteX8" fmla="*/ 1367868 w 1776195"/>
                <a:gd name="connsiteY8" fmla="*/ 1135518 h 1749627"/>
                <a:gd name="connsiteX9" fmla="*/ 1444910 w 1776195"/>
                <a:gd name="connsiteY9" fmla="*/ 1686947 h 1749627"/>
                <a:gd name="connsiteX10" fmla="*/ 1415894 w 1776195"/>
                <a:gd name="connsiteY10" fmla="*/ 1749627 h 1749627"/>
                <a:gd name="connsiteX11" fmla="*/ 873805 w 1776195"/>
                <a:gd name="connsiteY11" fmla="*/ 1511957 h 1749627"/>
                <a:gd name="connsiteX12" fmla="*/ 331715 w 1776195"/>
                <a:gd name="connsiteY12" fmla="*/ 1749627 h 1749627"/>
                <a:gd name="connsiteX13" fmla="*/ 379741 w 1776195"/>
                <a:gd name="connsiteY13" fmla="*/ 1135518 h 1749627"/>
                <a:gd name="connsiteX14" fmla="*/ 0 w 1776195"/>
                <a:gd name="connsiteY14" fmla="*/ 753528 h 1749627"/>
                <a:gd name="connsiteX15" fmla="*/ 6796 w 1776195"/>
                <a:gd name="connsiteY15" fmla="*/ 672408 h 1749627"/>
                <a:gd name="connsiteX0" fmla="*/ 6796 w 1776195"/>
                <a:gd name="connsiteY0" fmla="*/ 672408 h 1776793"/>
                <a:gd name="connsiteX1" fmla="*/ 69448 w 1776195"/>
                <a:gd name="connsiteY1" fmla="*/ 610774 h 1776793"/>
                <a:gd name="connsiteX2" fmla="*/ 568457 w 1776195"/>
                <a:gd name="connsiteY2" fmla="*/ 526428 h 1776793"/>
                <a:gd name="connsiteX3" fmla="*/ 873805 w 1776195"/>
                <a:gd name="connsiteY3" fmla="*/ 0 h 1776793"/>
                <a:gd name="connsiteX4" fmla="*/ 1179152 w 1776195"/>
                <a:gd name="connsiteY4" fmla="*/ 526428 h 1776793"/>
                <a:gd name="connsiteX5" fmla="*/ 1710935 w 1776195"/>
                <a:gd name="connsiteY5" fmla="*/ 598025 h 1776793"/>
                <a:gd name="connsiteX6" fmla="*/ 1776195 w 1776195"/>
                <a:gd name="connsiteY6" fmla="*/ 678574 h 1776793"/>
                <a:gd name="connsiteX7" fmla="*/ 1743919 w 1776195"/>
                <a:gd name="connsiteY7" fmla="*/ 745812 h 1776793"/>
                <a:gd name="connsiteX8" fmla="*/ 1367868 w 1776195"/>
                <a:gd name="connsiteY8" fmla="*/ 1135518 h 1776793"/>
                <a:gd name="connsiteX9" fmla="*/ 1444910 w 1776195"/>
                <a:gd name="connsiteY9" fmla="*/ 1686947 h 1776793"/>
                <a:gd name="connsiteX10" fmla="*/ 1415894 w 1776195"/>
                <a:gd name="connsiteY10" fmla="*/ 1749627 h 1776793"/>
                <a:gd name="connsiteX11" fmla="*/ 1352707 w 1776195"/>
                <a:gd name="connsiteY11" fmla="*/ 1776096 h 1776793"/>
                <a:gd name="connsiteX12" fmla="*/ 873805 w 1776195"/>
                <a:gd name="connsiteY12" fmla="*/ 1511957 h 1776793"/>
                <a:gd name="connsiteX13" fmla="*/ 331715 w 1776195"/>
                <a:gd name="connsiteY13" fmla="*/ 1749627 h 1776793"/>
                <a:gd name="connsiteX14" fmla="*/ 379741 w 1776195"/>
                <a:gd name="connsiteY14" fmla="*/ 1135518 h 1776793"/>
                <a:gd name="connsiteX15" fmla="*/ 0 w 1776195"/>
                <a:gd name="connsiteY15" fmla="*/ 753528 h 1776793"/>
                <a:gd name="connsiteX16" fmla="*/ 6796 w 1776195"/>
                <a:gd name="connsiteY16" fmla="*/ 672408 h 1776793"/>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379741 w 1776195"/>
                <a:gd name="connsiteY14" fmla="*/ 1135518 h 1776756"/>
                <a:gd name="connsiteX15" fmla="*/ 0 w 1776195"/>
                <a:gd name="connsiteY15" fmla="*/ 753528 h 1776756"/>
                <a:gd name="connsiteX16" fmla="*/ 6796 w 1776195"/>
                <a:gd name="connsiteY16"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331715 w 1776195"/>
                <a:gd name="connsiteY13" fmla="*/ 1749627 h 1776756"/>
                <a:gd name="connsiteX14" fmla="*/ 297320 w 1776195"/>
                <a:gd name="connsiteY14" fmla="*/ 1685046 h 1776756"/>
                <a:gd name="connsiteX15" fmla="*/ 379741 w 1776195"/>
                <a:gd name="connsiteY15" fmla="*/ 1135518 h 1776756"/>
                <a:gd name="connsiteX16" fmla="*/ 0 w 1776195"/>
                <a:gd name="connsiteY16" fmla="*/ 753528 h 1776756"/>
                <a:gd name="connsiteX17" fmla="*/ 6796 w 1776195"/>
                <a:gd name="connsiteY17"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31715 w 1776195"/>
                <a:gd name="connsiteY14" fmla="*/ 1749627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6796 w 1776195"/>
                <a:gd name="connsiteY0" fmla="*/ 672408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6796 w 1776195"/>
                <a:gd name="connsiteY18" fmla="*/ 672408 h 1776756"/>
                <a:gd name="connsiteX0" fmla="*/ 21 w 1776195"/>
                <a:gd name="connsiteY0" fmla="*/ 677497 h 1776756"/>
                <a:gd name="connsiteX1" fmla="*/ 69448 w 1776195"/>
                <a:gd name="connsiteY1" fmla="*/ 61077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6756"/>
                <a:gd name="connsiteX1" fmla="*/ 76134 w 1776195"/>
                <a:gd name="connsiteY1" fmla="*/ 621334 h 1776756"/>
                <a:gd name="connsiteX2" fmla="*/ 568457 w 1776195"/>
                <a:gd name="connsiteY2" fmla="*/ 526428 h 1776756"/>
                <a:gd name="connsiteX3" fmla="*/ 873805 w 1776195"/>
                <a:gd name="connsiteY3" fmla="*/ 0 h 1776756"/>
                <a:gd name="connsiteX4" fmla="*/ 1179152 w 1776195"/>
                <a:gd name="connsiteY4" fmla="*/ 526428 h 1776756"/>
                <a:gd name="connsiteX5" fmla="*/ 1710935 w 1776195"/>
                <a:gd name="connsiteY5" fmla="*/ 598025 h 1776756"/>
                <a:gd name="connsiteX6" fmla="*/ 1776195 w 1776195"/>
                <a:gd name="connsiteY6" fmla="*/ 678574 h 1776756"/>
                <a:gd name="connsiteX7" fmla="*/ 1743919 w 1776195"/>
                <a:gd name="connsiteY7" fmla="*/ 745812 h 1776756"/>
                <a:gd name="connsiteX8" fmla="*/ 1367868 w 1776195"/>
                <a:gd name="connsiteY8" fmla="*/ 1135518 h 1776756"/>
                <a:gd name="connsiteX9" fmla="*/ 1444910 w 1776195"/>
                <a:gd name="connsiteY9" fmla="*/ 1686947 h 1776756"/>
                <a:gd name="connsiteX10" fmla="*/ 1431612 w 1776195"/>
                <a:gd name="connsiteY10" fmla="*/ 1747182 h 1776756"/>
                <a:gd name="connsiteX11" fmla="*/ 1352707 w 1776195"/>
                <a:gd name="connsiteY11" fmla="*/ 1776096 h 1776756"/>
                <a:gd name="connsiteX12" fmla="*/ 873805 w 1776195"/>
                <a:gd name="connsiteY12" fmla="*/ 1511957 h 1776756"/>
                <a:gd name="connsiteX13" fmla="*/ 400907 w 1776195"/>
                <a:gd name="connsiteY13" fmla="*/ 1756383 h 1776756"/>
                <a:gd name="connsiteX14" fmla="*/ 318462 w 1776195"/>
                <a:gd name="connsiteY14" fmla="*/ 1755218 h 1776756"/>
                <a:gd name="connsiteX15" fmla="*/ 297320 w 1776195"/>
                <a:gd name="connsiteY15" fmla="*/ 1685046 h 1776756"/>
                <a:gd name="connsiteX16" fmla="*/ 379741 w 1776195"/>
                <a:gd name="connsiteY16" fmla="*/ 1135518 h 1776756"/>
                <a:gd name="connsiteX17" fmla="*/ 0 w 1776195"/>
                <a:gd name="connsiteY17" fmla="*/ 753528 h 1776756"/>
                <a:gd name="connsiteX18" fmla="*/ 21 w 1776195"/>
                <a:gd name="connsiteY18" fmla="*/ 677497 h 1776756"/>
                <a:gd name="connsiteX0" fmla="*/ 21 w 1776195"/>
                <a:gd name="connsiteY0" fmla="*/ 677497 h 1770676"/>
                <a:gd name="connsiteX1" fmla="*/ 76134 w 1776195"/>
                <a:gd name="connsiteY1" fmla="*/ 621334 h 1770676"/>
                <a:gd name="connsiteX2" fmla="*/ 568457 w 1776195"/>
                <a:gd name="connsiteY2" fmla="*/ 526428 h 1770676"/>
                <a:gd name="connsiteX3" fmla="*/ 873805 w 1776195"/>
                <a:gd name="connsiteY3" fmla="*/ 0 h 1770676"/>
                <a:gd name="connsiteX4" fmla="*/ 1179152 w 1776195"/>
                <a:gd name="connsiteY4" fmla="*/ 526428 h 1770676"/>
                <a:gd name="connsiteX5" fmla="*/ 1710935 w 1776195"/>
                <a:gd name="connsiteY5" fmla="*/ 598025 h 1770676"/>
                <a:gd name="connsiteX6" fmla="*/ 1776195 w 1776195"/>
                <a:gd name="connsiteY6" fmla="*/ 678574 h 1770676"/>
                <a:gd name="connsiteX7" fmla="*/ 1743919 w 1776195"/>
                <a:gd name="connsiteY7" fmla="*/ 745812 h 1770676"/>
                <a:gd name="connsiteX8" fmla="*/ 1367868 w 1776195"/>
                <a:gd name="connsiteY8" fmla="*/ 1135518 h 1770676"/>
                <a:gd name="connsiteX9" fmla="*/ 1444910 w 1776195"/>
                <a:gd name="connsiteY9" fmla="*/ 1686947 h 1770676"/>
                <a:gd name="connsiteX10" fmla="*/ 1431612 w 1776195"/>
                <a:gd name="connsiteY10" fmla="*/ 1747182 h 1770676"/>
                <a:gd name="connsiteX11" fmla="*/ 1356790 w 1776195"/>
                <a:gd name="connsiteY11" fmla="*/ 1769913 h 1770676"/>
                <a:gd name="connsiteX12" fmla="*/ 873805 w 1776195"/>
                <a:gd name="connsiteY12" fmla="*/ 1511957 h 1770676"/>
                <a:gd name="connsiteX13" fmla="*/ 400907 w 1776195"/>
                <a:gd name="connsiteY13" fmla="*/ 1756383 h 1770676"/>
                <a:gd name="connsiteX14" fmla="*/ 318462 w 1776195"/>
                <a:gd name="connsiteY14" fmla="*/ 1755218 h 1770676"/>
                <a:gd name="connsiteX15" fmla="*/ 297320 w 1776195"/>
                <a:gd name="connsiteY15" fmla="*/ 1685046 h 1770676"/>
                <a:gd name="connsiteX16" fmla="*/ 379741 w 1776195"/>
                <a:gd name="connsiteY16" fmla="*/ 1135518 h 1770676"/>
                <a:gd name="connsiteX17" fmla="*/ 0 w 1776195"/>
                <a:gd name="connsiteY17" fmla="*/ 753528 h 1770676"/>
                <a:gd name="connsiteX18" fmla="*/ 21 w 1776195"/>
                <a:gd name="connsiteY18" fmla="*/ 677497 h 177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76195" h="1770676">
                  <a:moveTo>
                    <a:pt x="21" y="677497"/>
                  </a:moveTo>
                  <a:cubicBezTo>
                    <a:pt x="28133" y="666039"/>
                    <a:pt x="48022" y="632792"/>
                    <a:pt x="76134" y="621334"/>
                  </a:cubicBezTo>
                  <a:lnTo>
                    <a:pt x="568457" y="526428"/>
                  </a:lnTo>
                  <a:cubicBezTo>
                    <a:pt x="670240" y="350952"/>
                    <a:pt x="702574" y="59729"/>
                    <a:pt x="873805" y="0"/>
                  </a:cubicBezTo>
                  <a:cubicBezTo>
                    <a:pt x="1037319" y="36580"/>
                    <a:pt x="1077370" y="350952"/>
                    <a:pt x="1179152" y="526428"/>
                  </a:cubicBezTo>
                  <a:cubicBezTo>
                    <a:pt x="1329405" y="561868"/>
                    <a:pt x="1560682" y="562585"/>
                    <a:pt x="1710935" y="598025"/>
                  </a:cubicBezTo>
                  <a:lnTo>
                    <a:pt x="1776195" y="678574"/>
                  </a:lnTo>
                  <a:cubicBezTo>
                    <a:pt x="1761000" y="696696"/>
                    <a:pt x="1759114" y="727690"/>
                    <a:pt x="1743919" y="745812"/>
                  </a:cubicBezTo>
                  <a:lnTo>
                    <a:pt x="1367868" y="1135518"/>
                  </a:lnTo>
                  <a:cubicBezTo>
                    <a:pt x="1382755" y="1316902"/>
                    <a:pt x="1430023" y="1505563"/>
                    <a:pt x="1444910" y="1686947"/>
                  </a:cubicBezTo>
                  <a:lnTo>
                    <a:pt x="1431612" y="1747182"/>
                  </a:lnTo>
                  <a:cubicBezTo>
                    <a:pt x="1416715" y="1740841"/>
                    <a:pt x="1371687" y="1776254"/>
                    <a:pt x="1356790" y="1769913"/>
                  </a:cubicBezTo>
                  <a:lnTo>
                    <a:pt x="873805" y="1511957"/>
                  </a:lnTo>
                  <a:cubicBezTo>
                    <a:pt x="704606" y="1587161"/>
                    <a:pt x="570106" y="1681179"/>
                    <a:pt x="400907" y="1756383"/>
                  </a:cubicBezTo>
                  <a:lnTo>
                    <a:pt x="318462" y="1755218"/>
                  </a:lnTo>
                  <a:cubicBezTo>
                    <a:pt x="317606" y="1738986"/>
                    <a:pt x="298176" y="1701278"/>
                    <a:pt x="297320" y="1685046"/>
                  </a:cubicBezTo>
                  <a:lnTo>
                    <a:pt x="379741" y="1135518"/>
                  </a:lnTo>
                  <a:cubicBezTo>
                    <a:pt x="260877" y="992755"/>
                    <a:pt x="118864" y="896291"/>
                    <a:pt x="0" y="753528"/>
                  </a:cubicBezTo>
                  <a:cubicBezTo>
                    <a:pt x="7" y="728184"/>
                    <a:pt x="14" y="702841"/>
                    <a:pt x="21" y="677497"/>
                  </a:cubicBezTo>
                  <a:close/>
                </a:path>
              </a:pathLst>
            </a:custGeom>
            <a:solidFill>
              <a:srgbClr val="FDE65C"/>
            </a:solidFill>
            <a:ln>
              <a:solidFill>
                <a:srgbClr val="FFF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07" name="TextBox 106">
            <a:extLst>
              <a:ext uri="{FF2B5EF4-FFF2-40B4-BE49-F238E27FC236}">
                <a16:creationId xmlns:a16="http://schemas.microsoft.com/office/drawing/2014/main" id="{11191451-BDB0-4BC6-907D-B9EA10CF4752}"/>
              </a:ext>
            </a:extLst>
          </p:cNvPr>
          <p:cNvSpPr txBox="1"/>
          <p:nvPr/>
        </p:nvSpPr>
        <p:spPr>
          <a:xfrm rot="1083209">
            <a:off x="5081339" y="4121686"/>
            <a:ext cx="241815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Chi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tiết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câu</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thơ</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nhất</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nvGrpSpPr>
          <p:cNvPr id="108" name="组合 85">
            <a:extLst>
              <a:ext uri="{FF2B5EF4-FFF2-40B4-BE49-F238E27FC236}">
                <a16:creationId xmlns:a16="http://schemas.microsoft.com/office/drawing/2014/main" id="{1DFEDABF-9763-42D8-8550-0212C8239746}"/>
              </a:ext>
            </a:extLst>
          </p:cNvPr>
          <p:cNvGrpSpPr/>
          <p:nvPr/>
        </p:nvGrpSpPr>
        <p:grpSpPr>
          <a:xfrm flipH="1">
            <a:off x="8504223" y="2269814"/>
            <a:ext cx="3341914" cy="988599"/>
            <a:chOff x="594424" y="1153191"/>
            <a:chExt cx="2605976" cy="1634460"/>
          </a:xfrm>
        </p:grpSpPr>
        <p:sp>
          <p:nvSpPr>
            <p:cNvPr id="109" name="任意多边形 86">
              <a:extLst>
                <a:ext uri="{FF2B5EF4-FFF2-40B4-BE49-F238E27FC236}">
                  <a16:creationId xmlns:a16="http://schemas.microsoft.com/office/drawing/2014/main" id="{47C0D1E3-25E5-47C4-B3E0-08396AB9F3B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110" name="任意多边形 87">
              <a:extLst>
                <a:ext uri="{FF2B5EF4-FFF2-40B4-BE49-F238E27FC236}">
                  <a16:creationId xmlns:a16="http://schemas.microsoft.com/office/drawing/2014/main" id="{85E4DD73-EF0B-4058-B757-F3169EEBF28A}"/>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111" name="TextBox 110">
            <a:extLst>
              <a:ext uri="{FF2B5EF4-FFF2-40B4-BE49-F238E27FC236}">
                <a16:creationId xmlns:a16="http://schemas.microsoft.com/office/drawing/2014/main" id="{37E90A4B-6786-471D-83E8-7648B7DE8E35}"/>
              </a:ext>
            </a:extLst>
          </p:cNvPr>
          <p:cNvSpPr txBox="1"/>
          <p:nvPr/>
        </p:nvSpPr>
        <p:spPr>
          <a:xfrm>
            <a:off x="9800029" y="2555187"/>
            <a:ext cx="152746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Ngày</a:t>
            </a:r>
            <a:r>
              <a:rPr kumimoji="0" lang="en-US" sz="2800" b="0" i="0" u="none" strike="noStrike" kern="1200" cap="none" spc="0" normalizeH="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2800" b="0" i="0" u="none" strike="noStrike" kern="1200" cap="none" spc="0" normalizeH="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đọc</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458481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p:cTn id="13" dur="500" fill="hold"/>
                                        <p:tgtEl>
                                          <p:spTgt spid="48"/>
                                        </p:tgtEl>
                                        <p:attrNameLst>
                                          <p:attrName>ppt_w</p:attrName>
                                        </p:attrNameLst>
                                      </p:cBhvr>
                                      <p:tavLst>
                                        <p:tav tm="0">
                                          <p:val>
                                            <p:fltVal val="0"/>
                                          </p:val>
                                        </p:tav>
                                        <p:tav tm="100000">
                                          <p:val>
                                            <p:strVal val="#ppt_w"/>
                                          </p:val>
                                        </p:tav>
                                      </p:tavLst>
                                    </p:anim>
                                    <p:anim calcmode="lin" valueType="num">
                                      <p:cBhvr>
                                        <p:cTn id="14" dur="500" fill="hold"/>
                                        <p:tgtEl>
                                          <p:spTgt spid="48"/>
                                        </p:tgtEl>
                                        <p:attrNameLst>
                                          <p:attrName>ppt_h</p:attrName>
                                        </p:attrNameLst>
                                      </p:cBhvr>
                                      <p:tavLst>
                                        <p:tav tm="0">
                                          <p:val>
                                            <p:fltVal val="0"/>
                                          </p:val>
                                        </p:tav>
                                        <p:tav tm="100000">
                                          <p:val>
                                            <p:strVal val="#ppt_h"/>
                                          </p:val>
                                        </p:tav>
                                      </p:tavLst>
                                    </p:anim>
                                    <p:animEffect transition="in" filter="fade">
                                      <p:cBhvr>
                                        <p:cTn id="15" dur="500"/>
                                        <p:tgtEl>
                                          <p:spTgt spid="4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additive="base">
                                        <p:cTn id="29" dur="500" fill="hold"/>
                                        <p:tgtEl>
                                          <p:spTgt spid="95"/>
                                        </p:tgtEl>
                                        <p:attrNameLst>
                                          <p:attrName>ppt_x</p:attrName>
                                        </p:attrNameLst>
                                      </p:cBhvr>
                                      <p:tavLst>
                                        <p:tav tm="0">
                                          <p:val>
                                            <p:strVal val="#ppt_x"/>
                                          </p:val>
                                        </p:tav>
                                        <p:tav tm="100000">
                                          <p:val>
                                            <p:strVal val="#ppt_x"/>
                                          </p:val>
                                        </p:tav>
                                      </p:tavLst>
                                    </p:anim>
                                    <p:anim calcmode="lin" valueType="num">
                                      <p:cBhvr additive="base">
                                        <p:cTn id="30" dur="500" fill="hold"/>
                                        <p:tgtEl>
                                          <p:spTgt spid="9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anim calcmode="lin" valueType="num">
                                      <p:cBhvr additive="base">
                                        <p:cTn id="33" dur="500" fill="hold"/>
                                        <p:tgtEl>
                                          <p:spTgt spid="99"/>
                                        </p:tgtEl>
                                        <p:attrNameLst>
                                          <p:attrName>ppt_x</p:attrName>
                                        </p:attrNameLst>
                                      </p:cBhvr>
                                      <p:tavLst>
                                        <p:tav tm="0">
                                          <p:val>
                                            <p:strVal val="#ppt_x"/>
                                          </p:val>
                                        </p:tav>
                                        <p:tav tm="100000">
                                          <p:val>
                                            <p:strVal val="#ppt_x"/>
                                          </p:val>
                                        </p:tav>
                                      </p:tavLst>
                                    </p:anim>
                                    <p:anim calcmode="lin" valueType="num">
                                      <p:cBhvr additive="base">
                                        <p:cTn id="34" dur="500" fill="hold"/>
                                        <p:tgtEl>
                                          <p:spTgt spid="9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2"/>
                                        </p:tgtEl>
                                        <p:attrNameLst>
                                          <p:attrName>style.visibility</p:attrName>
                                        </p:attrNameLst>
                                      </p:cBhvr>
                                      <p:to>
                                        <p:strVal val="visible"/>
                                      </p:to>
                                    </p:set>
                                    <p:anim calcmode="lin" valueType="num">
                                      <p:cBhvr additive="base">
                                        <p:cTn id="41" dur="500" fill="hold"/>
                                        <p:tgtEl>
                                          <p:spTgt spid="92"/>
                                        </p:tgtEl>
                                        <p:attrNameLst>
                                          <p:attrName>ppt_x</p:attrName>
                                        </p:attrNameLst>
                                      </p:cBhvr>
                                      <p:tavLst>
                                        <p:tav tm="0">
                                          <p:val>
                                            <p:strVal val="#ppt_x"/>
                                          </p:val>
                                        </p:tav>
                                        <p:tav tm="100000">
                                          <p:val>
                                            <p:strVal val="#ppt_x"/>
                                          </p:val>
                                        </p:tav>
                                      </p:tavLst>
                                    </p:anim>
                                    <p:anim calcmode="lin" valueType="num">
                                      <p:cBhvr additive="base">
                                        <p:cTn id="42" dur="500" fill="hold"/>
                                        <p:tgtEl>
                                          <p:spTgt spid="9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ppt_x"/>
                                          </p:val>
                                        </p:tav>
                                        <p:tav tm="100000">
                                          <p:val>
                                            <p:strVal val="#ppt_x"/>
                                          </p:val>
                                        </p:tav>
                                      </p:tavLst>
                                    </p:anim>
                                    <p:anim calcmode="lin" valueType="num">
                                      <p:cBhvr additive="base">
                                        <p:cTn id="46" dur="500" fill="hold"/>
                                        <p:tgtEl>
                                          <p:spTgt spid="10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additive="base">
                                        <p:cTn id="49" dur="500" fill="hold"/>
                                        <p:tgtEl>
                                          <p:spTgt spid="104"/>
                                        </p:tgtEl>
                                        <p:attrNameLst>
                                          <p:attrName>ppt_x</p:attrName>
                                        </p:attrNameLst>
                                      </p:cBhvr>
                                      <p:tavLst>
                                        <p:tav tm="0">
                                          <p:val>
                                            <p:strVal val="#ppt_x"/>
                                          </p:val>
                                        </p:tav>
                                        <p:tav tm="100000">
                                          <p:val>
                                            <p:strVal val="#ppt_x"/>
                                          </p:val>
                                        </p:tav>
                                      </p:tavLst>
                                    </p:anim>
                                    <p:anim calcmode="lin" valueType="num">
                                      <p:cBhvr additive="base">
                                        <p:cTn id="50" dur="500" fill="hold"/>
                                        <p:tgtEl>
                                          <p:spTgt spid="10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500" fill="hold"/>
                                        <p:tgtEl>
                                          <p:spTgt spid="103"/>
                                        </p:tgtEl>
                                        <p:attrNameLst>
                                          <p:attrName>ppt_x</p:attrName>
                                        </p:attrNameLst>
                                      </p:cBhvr>
                                      <p:tavLst>
                                        <p:tav tm="0">
                                          <p:val>
                                            <p:strVal val="#ppt_x"/>
                                          </p:val>
                                        </p:tav>
                                        <p:tav tm="100000">
                                          <p:val>
                                            <p:strVal val="#ppt_x"/>
                                          </p:val>
                                        </p:tav>
                                      </p:tavLst>
                                    </p:anim>
                                    <p:anim calcmode="lin" valueType="num">
                                      <p:cBhvr additive="base">
                                        <p:cTn id="54" dur="500" fill="hold"/>
                                        <p:tgtEl>
                                          <p:spTgt spid="10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0"/>
                                        </p:tgtEl>
                                        <p:attrNameLst>
                                          <p:attrName>style.visibility</p:attrName>
                                        </p:attrNameLst>
                                      </p:cBhvr>
                                      <p:to>
                                        <p:strVal val="visible"/>
                                      </p:to>
                                    </p:set>
                                    <p:anim calcmode="lin" valueType="num">
                                      <p:cBhvr additive="base">
                                        <p:cTn id="57" dur="500" fill="hold"/>
                                        <p:tgtEl>
                                          <p:spTgt spid="100"/>
                                        </p:tgtEl>
                                        <p:attrNameLst>
                                          <p:attrName>ppt_x</p:attrName>
                                        </p:attrNameLst>
                                      </p:cBhvr>
                                      <p:tavLst>
                                        <p:tav tm="0">
                                          <p:val>
                                            <p:strVal val="#ppt_x"/>
                                          </p:val>
                                        </p:tav>
                                        <p:tav tm="100000">
                                          <p:val>
                                            <p:strVal val="#ppt_x"/>
                                          </p:val>
                                        </p:tav>
                                      </p:tavLst>
                                    </p:anim>
                                    <p:anim calcmode="lin" valueType="num">
                                      <p:cBhvr additive="base">
                                        <p:cTn id="58" dur="500" fill="hold"/>
                                        <p:tgtEl>
                                          <p:spTgt spid="100"/>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nodeType="afterEffect">
                                  <p:stCondLst>
                                    <p:cond delay="0"/>
                                  </p:stCondLst>
                                  <p:childTnLst>
                                    <p:set>
                                      <p:cBhvr>
                                        <p:cTn id="61" dur="1" fill="hold">
                                          <p:stCondLst>
                                            <p:cond delay="0"/>
                                          </p:stCondLst>
                                        </p:cTn>
                                        <p:tgtEl>
                                          <p:spTgt spid="108"/>
                                        </p:tgtEl>
                                        <p:attrNameLst>
                                          <p:attrName>style.visibility</p:attrName>
                                        </p:attrNameLst>
                                      </p:cBhvr>
                                      <p:to>
                                        <p:strVal val="visible"/>
                                      </p:to>
                                    </p:set>
                                    <p:anim calcmode="lin" valueType="num">
                                      <p:cBhvr additive="base">
                                        <p:cTn id="62" dur="500" fill="hold"/>
                                        <p:tgtEl>
                                          <p:spTgt spid="108"/>
                                        </p:tgtEl>
                                        <p:attrNameLst>
                                          <p:attrName>ppt_x</p:attrName>
                                        </p:attrNameLst>
                                      </p:cBhvr>
                                      <p:tavLst>
                                        <p:tav tm="0">
                                          <p:val>
                                            <p:strVal val="#ppt_x"/>
                                          </p:val>
                                        </p:tav>
                                        <p:tav tm="100000">
                                          <p:val>
                                            <p:strVal val="#ppt_x"/>
                                          </p:val>
                                        </p:tav>
                                      </p:tavLst>
                                    </p:anim>
                                    <p:anim calcmode="lin" valueType="num">
                                      <p:cBhvr additive="base">
                                        <p:cTn id="63" dur="500" fill="hold"/>
                                        <p:tgtEl>
                                          <p:spTgt spid="108"/>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11"/>
                                        </p:tgtEl>
                                        <p:attrNameLst>
                                          <p:attrName>style.visibility</p:attrName>
                                        </p:attrNameLst>
                                      </p:cBhvr>
                                      <p:to>
                                        <p:strVal val="visible"/>
                                      </p:to>
                                    </p:set>
                                    <p:anim calcmode="lin" valueType="num">
                                      <p:cBhvr additive="base">
                                        <p:cTn id="66" dur="500" fill="hold"/>
                                        <p:tgtEl>
                                          <p:spTgt spid="111"/>
                                        </p:tgtEl>
                                        <p:attrNameLst>
                                          <p:attrName>ppt_x</p:attrName>
                                        </p:attrNameLst>
                                      </p:cBhvr>
                                      <p:tavLst>
                                        <p:tav tm="0">
                                          <p:val>
                                            <p:strVal val="#ppt_x"/>
                                          </p:val>
                                        </p:tav>
                                        <p:tav tm="100000">
                                          <p:val>
                                            <p:strVal val="#ppt_x"/>
                                          </p:val>
                                        </p:tav>
                                      </p:tavLst>
                                    </p:anim>
                                    <p:anim calcmode="lin" valueType="num">
                                      <p:cBhvr additive="base">
                                        <p:cTn id="67"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98" grpId="0"/>
      <p:bldP spid="99" grpId="0"/>
      <p:bldP spid="103" grpId="0"/>
      <p:bldP spid="107" grpId="0"/>
      <p:bldP spid="1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l="34040" t="830" r="26" b="19244"/>
          <a:stretch>
            <a:fillRect/>
          </a:stretch>
        </p:blipFill>
        <p:spPr>
          <a:xfrm>
            <a:off x="-9525" y="-13970"/>
            <a:ext cx="12239625" cy="6874510"/>
          </a:xfrm>
          <a:prstGeom prst="rect">
            <a:avLst/>
          </a:prstGeom>
        </p:spPr>
      </p:pic>
      <p:grpSp>
        <p:nvGrpSpPr>
          <p:cNvPr id="38" name="组合 85">
            <a:extLst>
              <a:ext uri="{FF2B5EF4-FFF2-40B4-BE49-F238E27FC236}">
                <a16:creationId xmlns:a16="http://schemas.microsoft.com/office/drawing/2014/main" id="{197C4F4D-8203-4028-8316-8AD491C31A5B}"/>
              </a:ext>
            </a:extLst>
          </p:cNvPr>
          <p:cNvGrpSpPr/>
          <p:nvPr/>
        </p:nvGrpSpPr>
        <p:grpSpPr>
          <a:xfrm flipH="1">
            <a:off x="0" y="1513115"/>
            <a:ext cx="6576242" cy="2260157"/>
            <a:chOff x="594424" y="1153191"/>
            <a:chExt cx="2605976" cy="1634460"/>
          </a:xfrm>
        </p:grpSpPr>
        <p:sp>
          <p:nvSpPr>
            <p:cNvPr id="39" name="任意多边形 86">
              <a:extLst>
                <a:ext uri="{FF2B5EF4-FFF2-40B4-BE49-F238E27FC236}">
                  <a16:creationId xmlns:a16="http://schemas.microsoft.com/office/drawing/2014/main" id="{AAA46300-F0E3-4EF7-A529-BFCC18A545DF}"/>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0" name="任意多边形 87">
              <a:extLst>
                <a:ext uri="{FF2B5EF4-FFF2-40B4-BE49-F238E27FC236}">
                  <a16:creationId xmlns:a16="http://schemas.microsoft.com/office/drawing/2014/main" id="{F8828925-7454-45C8-9A78-D70915565DA7}"/>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1" name="组合 85">
            <a:extLst>
              <a:ext uri="{FF2B5EF4-FFF2-40B4-BE49-F238E27FC236}">
                <a16:creationId xmlns:a16="http://schemas.microsoft.com/office/drawing/2014/main" id="{C60C53D0-FC97-4246-985F-AF8123FC90A5}"/>
              </a:ext>
            </a:extLst>
          </p:cNvPr>
          <p:cNvGrpSpPr/>
          <p:nvPr/>
        </p:nvGrpSpPr>
        <p:grpSpPr>
          <a:xfrm flipH="1">
            <a:off x="7587343" y="446315"/>
            <a:ext cx="3341914" cy="738014"/>
            <a:chOff x="594424" y="1153191"/>
            <a:chExt cx="2605976" cy="1634460"/>
          </a:xfrm>
        </p:grpSpPr>
        <p:sp>
          <p:nvSpPr>
            <p:cNvPr id="42" name="任意多边形 86">
              <a:extLst>
                <a:ext uri="{FF2B5EF4-FFF2-40B4-BE49-F238E27FC236}">
                  <a16:creationId xmlns:a16="http://schemas.microsoft.com/office/drawing/2014/main" id="{60AD82BA-9E56-4467-8440-349AFEDAB2C3}"/>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sp>
          <p:nvSpPr>
            <p:cNvPr id="43" name="任意多边形 87">
              <a:extLst>
                <a:ext uri="{FF2B5EF4-FFF2-40B4-BE49-F238E27FC236}">
                  <a16:creationId xmlns:a16="http://schemas.microsoft.com/office/drawing/2014/main" id="{60DA96EE-468F-48BC-8697-E5F8D6C403B0}"/>
                </a:ext>
              </a:extLst>
            </p:cNvPr>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5" name="Picture 4" descr="Graphical user interface, text&#10;&#10;Description automatically generated">
            <a:extLst>
              <a:ext uri="{FF2B5EF4-FFF2-40B4-BE49-F238E27FC236}">
                <a16:creationId xmlns:a16="http://schemas.microsoft.com/office/drawing/2014/main" id="{DFC7D058-AFB1-4586-9F44-3F889C8E0C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3" y="1620758"/>
            <a:ext cx="6766626" cy="2014470"/>
          </a:xfrm>
          <a:prstGeom prst="rect">
            <a:avLst/>
          </a:prstGeom>
        </p:spPr>
      </p:pic>
    </p:spTree>
    <p:extLst>
      <p:ext uri="{BB962C8B-B14F-4D97-AF65-F5344CB8AC3E}">
        <p14:creationId xmlns:p14="http://schemas.microsoft.com/office/powerpoint/2010/main" val="12109024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2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52000">
                                          <p:cBhvr additive="base">
                                            <p:cTn id="7" dur="750" fill="hold"/>
                                            <p:tgtEl>
                                              <p:spTgt spid="38"/>
                                            </p:tgtEl>
                                            <p:attrNameLst>
                                              <p:attrName>ppt_x</p:attrName>
                                            </p:attrNameLst>
                                          </p:cBhvr>
                                          <p:tavLst>
                                            <p:tav tm="0">
                                              <p:val>
                                                <p:strVal val="#ppt_x"/>
                                              </p:val>
                                            </p:tav>
                                            <p:tav tm="100000">
                                              <p:val>
                                                <p:strVal val="#ppt_x"/>
                                              </p:val>
                                            </p:tav>
                                          </p:tavLst>
                                        </p:anim>
                                        <p:anim calcmode="lin" valueType="num" p14:bounceEnd="52000">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2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52000">
                                          <p:cBhvr additive="base">
                                            <p:cTn id="11" dur="750" fill="hold"/>
                                            <p:tgtEl>
                                              <p:spTgt spid="41"/>
                                            </p:tgtEl>
                                            <p:attrNameLst>
                                              <p:attrName>ppt_x</p:attrName>
                                            </p:attrNameLst>
                                          </p:cBhvr>
                                          <p:tavLst>
                                            <p:tav tm="0">
                                              <p:val>
                                                <p:strVal val="#ppt_x"/>
                                              </p:val>
                                            </p:tav>
                                            <p:tav tm="100000">
                                              <p:val>
                                                <p:strVal val="#ppt_x"/>
                                              </p:val>
                                            </p:tav>
                                          </p:tavLst>
                                        </p:anim>
                                        <p:anim calcmode="lin" valueType="num" p14:bounceEnd="52000">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750" fill="hold"/>
                                            <p:tgtEl>
                                              <p:spTgt spid="38"/>
                                            </p:tgtEl>
                                            <p:attrNameLst>
                                              <p:attrName>ppt_x</p:attrName>
                                            </p:attrNameLst>
                                          </p:cBhvr>
                                          <p:tavLst>
                                            <p:tav tm="0">
                                              <p:val>
                                                <p:strVal val="#ppt_x"/>
                                              </p:val>
                                            </p:tav>
                                            <p:tav tm="100000">
                                              <p:val>
                                                <p:strVal val="#ppt_x"/>
                                              </p:val>
                                            </p:tav>
                                          </p:tavLst>
                                        </p:anim>
                                        <p:anim calcmode="lin" valueType="num">
                                          <p:cBhvr additive="base">
                                            <p:cTn id="8" dur="75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750" fill="hold"/>
                                            <p:tgtEl>
                                              <p:spTgt spid="41"/>
                                            </p:tgtEl>
                                            <p:attrNameLst>
                                              <p:attrName>ppt_x</p:attrName>
                                            </p:attrNameLst>
                                          </p:cBhvr>
                                          <p:tavLst>
                                            <p:tav tm="0">
                                              <p:val>
                                                <p:strVal val="#ppt_x"/>
                                              </p:val>
                                            </p:tav>
                                            <p:tav tm="100000">
                                              <p:val>
                                                <p:strVal val="#ppt_x"/>
                                              </p:val>
                                            </p:tav>
                                          </p:tavLst>
                                        </p:anim>
                                        <p:anim calcmode="lin" valueType="num">
                                          <p:cBhvr additive="base">
                                            <p:cTn id="12" dur="75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548640" y="517668"/>
            <a:ext cx="11280096" cy="1083948"/>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vi-VN"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Trao đổi với các bạn về bài em đã đọc và chia sẻ với bạn cách em đã làm để tìm được câu chuyện, bài văn, bài thơ đó.</a:t>
              </a:r>
              <a:endParaRPr kumimoji="0" lang="en-US"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Gloria Hallelujah"/>
              </a:endParaRPr>
            </a:p>
          </p:txBody>
        </p:sp>
      </p:gr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4C0423F-09F7-4A16-ADFE-DD46DAFFAD2F}"/>
                  </a:ext>
                </a:extLst>
              </p14:cNvPr>
              <p14:cNvContentPartPr/>
              <p14:nvPr/>
            </p14:nvContentPartPr>
            <p14:xfrm>
              <a:off x="4256032" y="3289341"/>
              <a:ext cx="360" cy="360"/>
            </p14:xfrm>
          </p:contentPart>
        </mc:Choice>
        <mc:Fallback xmlns="">
          <p:pic>
            <p:nvPicPr>
              <p:cNvPr id="2" name="Ink 1">
                <a:extLst>
                  <a:ext uri="{FF2B5EF4-FFF2-40B4-BE49-F238E27FC236}">
                    <a16:creationId xmlns:a16="http://schemas.microsoft.com/office/drawing/2014/main" id="{44C0423F-09F7-4A16-ADFE-DD46DAFFAD2F}"/>
                  </a:ext>
                </a:extLst>
              </p:cNvPr>
              <p:cNvPicPr/>
              <p:nvPr/>
            </p:nvPicPr>
            <p:blipFill>
              <a:blip r:embed="rId6"/>
              <a:stretch>
                <a:fillRect/>
              </a:stretch>
            </p:blipFill>
            <p:spPr>
              <a:xfrm>
                <a:off x="4247392" y="3280701"/>
                <a:ext cx="18000" cy="18000"/>
              </a:xfrm>
              <a:prstGeom prst="rect">
                <a:avLst/>
              </a:prstGeom>
            </p:spPr>
          </p:pic>
        </mc:Fallback>
      </mc:AlternateContent>
      <p:pic>
        <p:nvPicPr>
          <p:cNvPr id="4" name="Picture 3">
            <a:extLst>
              <a:ext uri="{FF2B5EF4-FFF2-40B4-BE49-F238E27FC236}">
                <a16:creationId xmlns:a16="http://schemas.microsoft.com/office/drawing/2014/main" id="{9C9420F3-0CCC-460F-AFAD-2415AAA6E7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812338" y="2038350"/>
            <a:ext cx="6567323" cy="4429125"/>
          </a:xfrm>
          <a:prstGeom prst="rect">
            <a:avLst/>
          </a:prstGeom>
        </p:spPr>
      </p:pic>
    </p:spTree>
    <p:extLst>
      <p:ext uri="{BB962C8B-B14F-4D97-AF65-F5344CB8AC3E}">
        <p14:creationId xmlns:p14="http://schemas.microsoft.com/office/powerpoint/2010/main" val="1238463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8449109"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Chia sẻ với bạn cách chuẩn bị sách vở hằng ngày.</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621176"/>
            <a:ext cx="5210248" cy="701377"/>
          </a:xfrm>
          <a:prstGeom prst="rect">
            <a:avLst/>
          </a:prstGeom>
        </p:spPr>
      </p:pic>
      <p:pic>
        <p:nvPicPr>
          <p:cNvPr id="25" name="Picture 24" descr="A picture containing doll, toy, vector graphics&#10;&#10;Description automatically generated">
            <a:extLst>
              <a:ext uri="{FF2B5EF4-FFF2-40B4-BE49-F238E27FC236}">
                <a16:creationId xmlns:a16="http://schemas.microsoft.com/office/drawing/2014/main" id="{74CEC617-3139-4754-8F54-FE24F5455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7027" y="1292772"/>
            <a:ext cx="6858000" cy="6858000"/>
          </a:xfrm>
          <a:prstGeom prst="rect">
            <a:avLst/>
          </a:prstGeom>
        </p:spPr>
      </p:pic>
      <p:pic>
        <p:nvPicPr>
          <p:cNvPr id="28" name="Picture 27">
            <a:extLst>
              <a:ext uri="{FF2B5EF4-FFF2-40B4-BE49-F238E27FC236}">
                <a16:creationId xmlns:a16="http://schemas.microsoft.com/office/drawing/2014/main" id="{9B2AB919-7C14-4F43-B43F-A97FE7A9A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98" y="2711708"/>
            <a:ext cx="4146292" cy="4146292"/>
          </a:xfrm>
          <a:prstGeom prst="rect">
            <a:avLst/>
          </a:prstGeom>
        </p:spPr>
      </p:pic>
    </p:spTree>
    <p:extLst>
      <p:ext uri="{BB962C8B-B14F-4D97-AF65-F5344CB8AC3E}">
        <p14:creationId xmlns:p14="http://schemas.microsoft.com/office/powerpoint/2010/main" val="34934545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22" presetClass="entr" presetSubtype="4"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983" y="4919447"/>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1546105" y="383112"/>
            <a:ext cx="3973399"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4"/>
          <a:stretch>
            <a:fillRect/>
          </a:stretch>
        </p:blipFill>
        <p:spPr>
          <a:xfrm>
            <a:off x="3695022" y="3922105"/>
            <a:ext cx="7784674" cy="127007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5"/>
          <a:stretch>
            <a:fillRect/>
          </a:stretch>
        </p:blipFill>
        <p:spPr>
          <a:xfrm>
            <a:off x="3532804" y="1616253"/>
            <a:ext cx="7119270" cy="1163290"/>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6"/>
          <a:stretch>
            <a:fillRect/>
          </a:stretch>
        </p:blipFill>
        <p:spPr>
          <a:xfrm>
            <a:off x="3588201" y="2779543"/>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1786412"/>
            <a:ext cx="6111466" cy="707886"/>
          </a:xfrm>
          <a:prstGeom prst="rect">
            <a:avLst/>
          </a:prstGeom>
          <a:noFill/>
        </p:spPr>
        <p:txBody>
          <a:bodyPr wrap="square" rtlCol="0">
            <a:spAutoFit/>
          </a:bodyPr>
          <a:lstStyle/>
          <a:p>
            <a:r>
              <a:rPr lang="en-US" sz="2000" dirty="0" err="1">
                <a:solidFill>
                  <a:srgbClr val="0000FF"/>
                </a:solidFill>
                <a:latin typeface="Arial" panose="020B0604020202020204" pitchFamily="34" charset="0"/>
                <a:cs typeface="Arial" panose="020B0604020202020204" pitchFamily="34" charset="0"/>
              </a:rPr>
              <a:t>Đọc</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rõ</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ràng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bài</a:t>
            </a:r>
            <a:r>
              <a:rPr lang="en-US" sz="2000" dirty="0">
                <a:solidFill>
                  <a:srgbClr val="0000FF"/>
                </a:solidFill>
                <a:latin typeface="Arial" panose="020B0604020202020204" pitchFamily="34" charset="0"/>
                <a:cs typeface="Arial" panose="020B0604020202020204" pitchFamily="34" charset="0"/>
              </a:rPr>
              <a:t> “</a:t>
            </a:r>
            <a:r>
              <a:rPr lang="nl-NL" sz="2000" dirty="0">
                <a:solidFill>
                  <a:srgbClr val="0000FF"/>
                </a:solidFill>
                <a:latin typeface="Arial" panose="020B0604020202020204" pitchFamily="34" charset="0"/>
                <a:cs typeface="Arial" panose="020B0604020202020204" pitchFamily="34" charset="0"/>
              </a:rPr>
              <a:t>Bài tập làm văn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ngắt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nghỉ</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hơi</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đúng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chỗ</a:t>
            </a:r>
            <a:endParaRPr lang="en-US" sz="20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129410" y="2946852"/>
            <a:ext cx="6221463"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latin typeface="Arial" panose="020B0604020202020204" pitchFamily="34" charset="0"/>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latin typeface="Arial" panose="020B0604020202020204" pitchFamily="34" charset="0"/>
                <a:cs typeface="Arial" panose="020B0604020202020204" pitchFamily="34" charset="0"/>
              </a:rPr>
              <a:t> nội </a:t>
            </a:r>
            <a:r>
              <a:rPr lang="vi-VN" altLang="zh-CN" sz="2000" dirty="0">
                <a:solidFill>
                  <a:srgbClr val="0000FF"/>
                </a:solidFill>
                <a:cs typeface="Arial" panose="020B0604020202020204" pitchFamily="34" charset="0"/>
              </a:rPr>
              <a:t>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185540" y="4064682"/>
            <a:ext cx="6876712" cy="707886"/>
          </a:xfrm>
          <a:prstGeom prst="rect">
            <a:avLst/>
          </a:prstGeom>
        </p:spPr>
        <p:txBody>
          <a:bodyPr wrap="square">
            <a:spAutoFit/>
          </a:bodyPr>
          <a:lstStyle/>
          <a:p>
            <a:r>
              <a:rPr lang="nl-NL" sz="2000" dirty="0">
                <a:latin typeface="Arial" panose="020B0604020202020204" pitchFamily="34" charset="0"/>
                <a:cs typeface="Arial" panose="020B0604020202020204" pitchFamily="34" charset="0"/>
              </a:rPr>
              <a:t>Biết cách tìm đọc và trao đổi về cách tìm được câu chuyện, bài văn, bài thơ,... về nhà trường, viết được phiếu đọc sách</a:t>
            </a:r>
            <a:endParaRPr lang="en-US" sz="2000" dirty="0">
              <a:latin typeface="Arial" panose="020B0604020202020204" pitchFamily="34" charset="0"/>
              <a:cs typeface="Arial" panose="020B0604020202020204" pitchFamily="34" charset="0"/>
            </a:endParaRP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6" y="1808710"/>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0" y="2944614"/>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0" y="4140419"/>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3752485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CBADBAC-B4FC-48B8-B351-5DB4157971A5}"/>
              </a:ext>
            </a:extLst>
          </p:cNvPr>
          <p:cNvGrpSpPr/>
          <p:nvPr/>
        </p:nvGrpSpPr>
        <p:grpSpPr>
          <a:xfrm>
            <a:off x="1493677" y="482761"/>
            <a:ext cx="9615757" cy="601187"/>
            <a:chOff x="2873170" y="270495"/>
            <a:chExt cx="7448924" cy="801583"/>
          </a:xfrm>
        </p:grpSpPr>
        <p:sp>
          <p:nvSpPr>
            <p:cNvPr id="22" name="îṥḷíďê">
              <a:extLst>
                <a:ext uri="{FF2B5EF4-FFF2-40B4-BE49-F238E27FC236}">
                  <a16:creationId xmlns:a16="http://schemas.microsoft.com/office/drawing/2014/main" id="{CC9B1E1B-BABD-42CA-8562-C67F3CDAB45F}"/>
                </a:ext>
              </a:extLst>
            </p:cNvPr>
            <p:cNvSpPr/>
            <p:nvPr/>
          </p:nvSpPr>
          <p:spPr bwMode="auto">
            <a:xfrm>
              <a:off x="2873170" y="270496"/>
              <a:ext cx="7448924" cy="801582"/>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23" name="Google Shape;5317;p41">
              <a:extLst>
                <a:ext uri="{FF2B5EF4-FFF2-40B4-BE49-F238E27FC236}">
                  <a16:creationId xmlns:a16="http://schemas.microsoft.com/office/drawing/2014/main" id="{9C28FE5C-F875-480A-9FBB-773845EB7FED}"/>
                </a:ext>
              </a:extLst>
            </p:cNvPr>
            <p:cNvSpPr txBox="1">
              <a:spLocks/>
            </p:cNvSpPr>
            <p:nvPr/>
          </p:nvSpPr>
          <p:spPr>
            <a:xfrm>
              <a:off x="3150703" y="270495"/>
              <a:ext cx="7082277" cy="783608"/>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000" b="1" i="0" u="none" strike="noStrike" kern="1200" cap="none" spc="0" normalizeH="0" baseline="0" noProof="0">
                  <a:ln>
                    <a:noFill/>
                  </a:ln>
                  <a:solidFill>
                    <a:srgbClr val="EA4618"/>
                  </a:solidFill>
                  <a:effectLst/>
                  <a:uLnTx/>
                  <a:uFillTx/>
                  <a:latin typeface="Calibri" panose="020F0502020204030204" pitchFamily="34" charset="0"/>
                  <a:cs typeface="Calibri" panose="020F0502020204030204" pitchFamily="34" charset="0"/>
                  <a:sym typeface="Gloria Hallelujah"/>
                </a:rPr>
                <a:t>Trang trí thời khóa biểu và dán vào góc học tập của em.</a:t>
              </a:r>
              <a:endParaRPr kumimoji="0" lang="en-US" sz="3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24" name="Picture 23">
            <a:extLst>
              <a:ext uri="{FF2B5EF4-FFF2-40B4-BE49-F238E27FC236}">
                <a16:creationId xmlns:a16="http://schemas.microsoft.com/office/drawing/2014/main" id="{62E37887-1BE5-4603-A6BD-2C9753B71D3E}"/>
              </a:ext>
            </a:extLst>
          </p:cNvPr>
          <p:cNvPicPr>
            <a:picLocks noChangeAspect="1"/>
          </p:cNvPicPr>
          <p:nvPr/>
        </p:nvPicPr>
        <p:blipFill>
          <a:blip r:embed="rId3"/>
          <a:stretch>
            <a:fillRect/>
          </a:stretch>
        </p:blipFill>
        <p:spPr>
          <a:xfrm>
            <a:off x="3490876" y="1321561"/>
            <a:ext cx="5210248" cy="701377"/>
          </a:xfrm>
          <a:prstGeom prst="rect">
            <a:avLst/>
          </a:prstGeom>
        </p:spPr>
      </p:pic>
      <p:pic>
        <p:nvPicPr>
          <p:cNvPr id="3" name="Picture 2" descr="Calendar&#10;&#10;Description automatically generated">
            <a:extLst>
              <a:ext uri="{FF2B5EF4-FFF2-40B4-BE49-F238E27FC236}">
                <a16:creationId xmlns:a16="http://schemas.microsoft.com/office/drawing/2014/main" id="{F331321D-846E-49EF-8F07-1533BE38E3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2699" y="3894245"/>
            <a:ext cx="3655451"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75C1AF5-CABB-40A5-889A-198EF44F1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949" y="2523451"/>
            <a:ext cx="3659406"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Calendar&#10;&#10;Description automatically generated">
            <a:extLst>
              <a:ext uri="{FF2B5EF4-FFF2-40B4-BE49-F238E27FC236}">
                <a16:creationId xmlns:a16="http://schemas.microsoft.com/office/drawing/2014/main" id="{1853B4A8-6B4E-40ED-8103-CA8358E51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645" y="2403264"/>
            <a:ext cx="3668110" cy="27415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Logo&#10;&#10;Description automatically generated">
            <a:extLst>
              <a:ext uri="{FF2B5EF4-FFF2-40B4-BE49-F238E27FC236}">
                <a16:creationId xmlns:a16="http://schemas.microsoft.com/office/drawing/2014/main" id="{3367E3F6-1A7B-407F-9C4B-96F4A8372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30253" y="0"/>
            <a:ext cx="1361747" cy="1361747"/>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1ABFF1D5-E216-4114-9765-FF6F20563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8677" y="5144852"/>
            <a:ext cx="2623152" cy="1717591"/>
          </a:xfrm>
          <a:prstGeom prst="rect">
            <a:avLst/>
          </a:prstGeom>
        </p:spPr>
      </p:pic>
      <p:pic>
        <p:nvPicPr>
          <p:cNvPr id="15" name="Picture 14" descr="A picture containing toy, vector graphics, doll&#10;&#10;Description automatically generated">
            <a:extLst>
              <a:ext uri="{FF2B5EF4-FFF2-40B4-BE49-F238E27FC236}">
                <a16:creationId xmlns:a16="http://schemas.microsoft.com/office/drawing/2014/main" id="{6573F9C6-F2F2-4A11-AFD3-8C5C2788BB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6942" y="1964697"/>
            <a:ext cx="1998116" cy="1998116"/>
          </a:xfrm>
          <a:prstGeom prst="rect">
            <a:avLst/>
          </a:prstGeom>
        </p:spPr>
      </p:pic>
    </p:spTree>
    <p:extLst>
      <p:ext uri="{BB962C8B-B14F-4D97-AF65-F5344CB8AC3E}">
        <p14:creationId xmlns:p14="http://schemas.microsoft.com/office/powerpoint/2010/main" val="10248134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80">
                                          <p:stCondLst>
                                            <p:cond delay="0"/>
                                          </p:stCondLst>
                                        </p:cTn>
                                        <p:tgtEl>
                                          <p:spTgt spid="9"/>
                                        </p:tgtEl>
                                      </p:cBhvr>
                                    </p:animEffect>
                                    <p:anim calcmode="lin" valueType="num">
                                      <p:cBhvr>
                                        <p:cTn id="1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4" dur="26">
                                          <p:stCondLst>
                                            <p:cond delay="650"/>
                                          </p:stCondLst>
                                        </p:cTn>
                                        <p:tgtEl>
                                          <p:spTgt spid="9"/>
                                        </p:tgtEl>
                                      </p:cBhvr>
                                      <p:to x="100000" y="60000"/>
                                    </p:animScale>
                                    <p:animScale>
                                      <p:cBhvr>
                                        <p:cTn id="25" dur="166" decel="50000">
                                          <p:stCondLst>
                                            <p:cond delay="676"/>
                                          </p:stCondLst>
                                        </p:cTn>
                                        <p:tgtEl>
                                          <p:spTgt spid="9"/>
                                        </p:tgtEl>
                                      </p:cBhvr>
                                      <p:to x="100000" y="100000"/>
                                    </p:animScale>
                                    <p:animScale>
                                      <p:cBhvr>
                                        <p:cTn id="26" dur="26">
                                          <p:stCondLst>
                                            <p:cond delay="1312"/>
                                          </p:stCondLst>
                                        </p:cTn>
                                        <p:tgtEl>
                                          <p:spTgt spid="9"/>
                                        </p:tgtEl>
                                      </p:cBhvr>
                                      <p:to x="100000" y="80000"/>
                                    </p:animScale>
                                    <p:animScale>
                                      <p:cBhvr>
                                        <p:cTn id="27" dur="166" decel="50000">
                                          <p:stCondLst>
                                            <p:cond delay="1338"/>
                                          </p:stCondLst>
                                        </p:cTn>
                                        <p:tgtEl>
                                          <p:spTgt spid="9"/>
                                        </p:tgtEl>
                                      </p:cBhvr>
                                      <p:to x="100000" y="100000"/>
                                    </p:animScale>
                                    <p:animScale>
                                      <p:cBhvr>
                                        <p:cTn id="28" dur="26">
                                          <p:stCondLst>
                                            <p:cond delay="1642"/>
                                          </p:stCondLst>
                                        </p:cTn>
                                        <p:tgtEl>
                                          <p:spTgt spid="9"/>
                                        </p:tgtEl>
                                      </p:cBhvr>
                                      <p:to x="100000" y="90000"/>
                                    </p:animScale>
                                    <p:animScale>
                                      <p:cBhvr>
                                        <p:cTn id="29" dur="166" decel="50000">
                                          <p:stCondLst>
                                            <p:cond delay="1668"/>
                                          </p:stCondLst>
                                        </p:cTn>
                                        <p:tgtEl>
                                          <p:spTgt spid="9"/>
                                        </p:tgtEl>
                                      </p:cBhvr>
                                      <p:to x="100000" y="100000"/>
                                    </p:animScale>
                                    <p:animScale>
                                      <p:cBhvr>
                                        <p:cTn id="30" dur="26">
                                          <p:stCondLst>
                                            <p:cond delay="1808"/>
                                          </p:stCondLst>
                                        </p:cTn>
                                        <p:tgtEl>
                                          <p:spTgt spid="9"/>
                                        </p:tgtEl>
                                      </p:cBhvr>
                                      <p:to x="100000" y="95000"/>
                                    </p:animScale>
                                    <p:animScale>
                                      <p:cBhvr>
                                        <p:cTn id="31" dur="166" decel="50000">
                                          <p:stCondLst>
                                            <p:cond delay="1834"/>
                                          </p:stCondLst>
                                        </p:cTn>
                                        <p:tgtEl>
                                          <p:spTgt spid="9"/>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80">
                                          <p:stCondLst>
                                            <p:cond delay="0"/>
                                          </p:stCondLst>
                                        </p:cTn>
                                        <p:tgtEl>
                                          <p:spTgt spid="3"/>
                                        </p:tgtEl>
                                      </p:cBhvr>
                                    </p:animEffect>
                                    <p:anim calcmode="lin" valueType="num">
                                      <p:cBhvr>
                                        <p:cTn id="3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gtEl>
                                      </p:cBhvr>
                                      <p:to x="100000" y="60000"/>
                                    </p:animScale>
                                    <p:animScale>
                                      <p:cBhvr>
                                        <p:cTn id="41" dur="166" decel="50000">
                                          <p:stCondLst>
                                            <p:cond delay="676"/>
                                          </p:stCondLst>
                                        </p:cTn>
                                        <p:tgtEl>
                                          <p:spTgt spid="3"/>
                                        </p:tgtEl>
                                      </p:cBhvr>
                                      <p:to x="100000" y="100000"/>
                                    </p:animScale>
                                    <p:animScale>
                                      <p:cBhvr>
                                        <p:cTn id="42" dur="26">
                                          <p:stCondLst>
                                            <p:cond delay="1312"/>
                                          </p:stCondLst>
                                        </p:cTn>
                                        <p:tgtEl>
                                          <p:spTgt spid="3"/>
                                        </p:tgtEl>
                                      </p:cBhvr>
                                      <p:to x="100000" y="80000"/>
                                    </p:animScale>
                                    <p:animScale>
                                      <p:cBhvr>
                                        <p:cTn id="43" dur="166" decel="50000">
                                          <p:stCondLst>
                                            <p:cond delay="1338"/>
                                          </p:stCondLst>
                                        </p:cTn>
                                        <p:tgtEl>
                                          <p:spTgt spid="3"/>
                                        </p:tgtEl>
                                      </p:cBhvr>
                                      <p:to x="100000" y="100000"/>
                                    </p:animScale>
                                    <p:animScale>
                                      <p:cBhvr>
                                        <p:cTn id="44" dur="26">
                                          <p:stCondLst>
                                            <p:cond delay="1642"/>
                                          </p:stCondLst>
                                        </p:cTn>
                                        <p:tgtEl>
                                          <p:spTgt spid="3"/>
                                        </p:tgtEl>
                                      </p:cBhvr>
                                      <p:to x="100000" y="90000"/>
                                    </p:animScale>
                                    <p:animScale>
                                      <p:cBhvr>
                                        <p:cTn id="45" dur="166" decel="50000">
                                          <p:stCondLst>
                                            <p:cond delay="1668"/>
                                          </p:stCondLst>
                                        </p:cTn>
                                        <p:tgtEl>
                                          <p:spTgt spid="3"/>
                                        </p:tgtEl>
                                      </p:cBhvr>
                                      <p:to x="100000" y="100000"/>
                                    </p:animScale>
                                    <p:animScale>
                                      <p:cBhvr>
                                        <p:cTn id="46" dur="26">
                                          <p:stCondLst>
                                            <p:cond delay="1808"/>
                                          </p:stCondLst>
                                        </p:cTn>
                                        <p:tgtEl>
                                          <p:spTgt spid="3"/>
                                        </p:tgtEl>
                                      </p:cBhvr>
                                      <p:to x="100000" y="95000"/>
                                    </p:animScale>
                                    <p:animScale>
                                      <p:cBhvr>
                                        <p:cTn id="47" dur="166" decel="50000">
                                          <p:stCondLst>
                                            <p:cond delay="1834"/>
                                          </p:stCondLst>
                                        </p:cTn>
                                        <p:tgtEl>
                                          <p:spTgt spid="3"/>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2" presetClass="entr" presetSubtype="4"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par>
                                <p:cTn id="67" presetID="22" presetClass="entr" presetSubtype="4"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id="{A3E2095F-DB43-415F-BA80-DAD1C0CAC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6900" y="945521"/>
            <a:ext cx="8412999" cy="2262105"/>
          </a:xfrm>
          <a:prstGeom prst="rect">
            <a:avLst/>
          </a:prstGeom>
        </p:spPr>
      </p:pic>
    </p:spTree>
    <p:extLst>
      <p:ext uri="{BB962C8B-B14F-4D97-AF65-F5344CB8AC3E}">
        <p14:creationId xmlns:p14="http://schemas.microsoft.com/office/powerpoint/2010/main" val="2500345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6" y="2942234"/>
            <a:ext cx="12192000" cy="391353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357" y="1"/>
            <a:ext cx="11093804" cy="216512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4529" y="1"/>
            <a:ext cx="2038776" cy="6378743"/>
          </a:xfrm>
          <a:prstGeom prst="rect">
            <a:avLst/>
          </a:prstGeom>
        </p:spPr>
      </p:pic>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420" y="3598492"/>
            <a:ext cx="3759101" cy="3186384"/>
          </a:xfrm>
          <a:prstGeom prst="rect">
            <a:avLst/>
          </a:prstGeom>
        </p:spPr>
      </p:pic>
      <p:pic>
        <p:nvPicPr>
          <p:cNvPr id="14" name="Picture 13" descr="Text&#10;&#10;Description automatically generated">
            <a:extLst>
              <a:ext uri="{FF2B5EF4-FFF2-40B4-BE49-F238E27FC236}">
                <a16:creationId xmlns:a16="http://schemas.microsoft.com/office/drawing/2014/main" id="{201DA9B0-073B-48F0-B59D-55EF6CD24D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5128" y="676877"/>
            <a:ext cx="5839624" cy="2850728"/>
          </a:xfrm>
          <a:prstGeom prst="rect">
            <a:avLst/>
          </a:prstGeom>
        </p:spPr>
      </p:pic>
    </p:spTree>
    <p:custDataLst>
      <p:tags r:id="rId1"/>
    </p:custDataLst>
    <p:extLst>
      <p:ext uri="{BB962C8B-B14F-4D97-AF65-F5344CB8AC3E}">
        <p14:creationId xmlns:p14="http://schemas.microsoft.com/office/powerpoint/2010/main" val="2955761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73A3E-64EC-36FB-89A4-CC4D4F7A74F7}"/>
              </a:ext>
            </a:extLst>
          </p:cNvPr>
          <p:cNvPicPr>
            <a:picLocks noChangeAspect="1"/>
          </p:cNvPicPr>
          <p:nvPr/>
        </p:nvPicPr>
        <p:blipFill>
          <a:blip r:embed="rId2"/>
          <a:stretch>
            <a:fillRect/>
          </a:stretch>
        </p:blipFill>
        <p:spPr>
          <a:xfrm>
            <a:off x="337931" y="149163"/>
            <a:ext cx="5617610" cy="5754679"/>
          </a:xfrm>
          <a:prstGeom prst="rect">
            <a:avLst/>
          </a:prstGeom>
        </p:spPr>
      </p:pic>
      <p:pic>
        <p:nvPicPr>
          <p:cNvPr id="5" name="Picture 4">
            <a:extLst>
              <a:ext uri="{FF2B5EF4-FFF2-40B4-BE49-F238E27FC236}">
                <a16:creationId xmlns:a16="http://schemas.microsoft.com/office/drawing/2014/main" id="{E3CEBA03-CAD2-02DB-5324-3FAF950F5484}"/>
              </a:ext>
            </a:extLst>
          </p:cNvPr>
          <p:cNvPicPr>
            <a:picLocks noChangeAspect="1"/>
          </p:cNvPicPr>
          <p:nvPr/>
        </p:nvPicPr>
        <p:blipFill rotWithShape="1">
          <a:blip r:embed="rId3"/>
          <a:srcRect t="27479"/>
          <a:stretch/>
        </p:blipFill>
        <p:spPr>
          <a:xfrm>
            <a:off x="6096000" y="2187164"/>
            <a:ext cx="5617610" cy="3446955"/>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3689" y="669894"/>
            <a:ext cx="5422232" cy="137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65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7" name="Rounded Rectangle 1">
            <a:extLst>
              <a:ext uri="{FF2B5EF4-FFF2-40B4-BE49-F238E27FC236}">
                <a16:creationId xmlns:a16="http://schemas.microsoft.com/office/drawing/2014/main" id="{FC6389CD-D3C8-42C3-A5FD-18F7C435E807}"/>
              </a:ext>
            </a:extLst>
          </p:cNvPr>
          <p:cNvSpPr/>
          <p:nvPr/>
        </p:nvSpPr>
        <p:spPr>
          <a:xfrm>
            <a:off x="2998308" y="1369963"/>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EFF122BD-6372-40D5-8CBF-E2DA410A7D3A}"/>
              </a:ext>
            </a:extLst>
          </p:cNvPr>
          <p:cNvPicPr>
            <a:picLocks noChangeAspect="1"/>
          </p:cNvPicPr>
          <p:nvPr/>
        </p:nvPicPr>
        <p:blipFill rotWithShape="1">
          <a:blip r:embed="rId5"/>
          <a:srcRect l="6094" t="9293" r="8047" b="14811"/>
          <a:stretch/>
        </p:blipFill>
        <p:spPr>
          <a:xfrm>
            <a:off x="3349181" y="2589936"/>
            <a:ext cx="6027924" cy="2487359"/>
          </a:xfrm>
          <a:prstGeom prst="rect">
            <a:avLst/>
          </a:prstGeom>
          <a:effectLst>
            <a:glow rad="228600">
              <a:schemeClr val="accent6">
                <a:satMod val="175000"/>
                <a:alpha val="40000"/>
              </a:schemeClr>
            </a:glow>
          </a:effectLst>
        </p:spPr>
      </p:pic>
      <p:sp>
        <p:nvSpPr>
          <p:cNvPr id="9" name="Oval 8">
            <a:extLst>
              <a:ext uri="{FF2B5EF4-FFF2-40B4-BE49-F238E27FC236}">
                <a16:creationId xmlns:a16="http://schemas.microsoft.com/office/drawing/2014/main" id="{3773FF45-A59A-4528-8EDD-AF591B41450B}"/>
              </a:ext>
            </a:extLst>
          </p:cNvPr>
          <p:cNvSpPr/>
          <p:nvPr/>
        </p:nvSpPr>
        <p:spPr>
          <a:xfrm>
            <a:off x="5597458" y="831047"/>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8"/>
                                        </p:tgtEl>
                                        <p:attrNameLst>
                                          <p:attrName>r</p:attrName>
                                        </p:attrNameLst>
                                      </p:cBhvr>
                                    </p:animRot>
                                    <p:animRot by="-240000">
                                      <p:cBhvr>
                                        <p:cTn id="13" dur="160" fill="hold">
                                          <p:stCondLst>
                                            <p:cond delay="160"/>
                                          </p:stCondLst>
                                        </p:cTn>
                                        <p:tgtEl>
                                          <p:spTgt spid="8"/>
                                        </p:tgtEl>
                                        <p:attrNameLst>
                                          <p:attrName>r</p:attrName>
                                        </p:attrNameLst>
                                      </p:cBhvr>
                                    </p:animRot>
                                    <p:animRot by="240000">
                                      <p:cBhvr>
                                        <p:cTn id="14" dur="160" fill="hold">
                                          <p:stCondLst>
                                            <p:cond delay="320"/>
                                          </p:stCondLst>
                                        </p:cTn>
                                        <p:tgtEl>
                                          <p:spTgt spid="8"/>
                                        </p:tgtEl>
                                        <p:attrNameLst>
                                          <p:attrName>r</p:attrName>
                                        </p:attrNameLst>
                                      </p:cBhvr>
                                    </p:animRot>
                                    <p:animRot by="-240000">
                                      <p:cBhvr>
                                        <p:cTn id="15" dur="160" fill="hold">
                                          <p:stCondLst>
                                            <p:cond delay="480"/>
                                          </p:stCondLst>
                                        </p:cTn>
                                        <p:tgtEl>
                                          <p:spTgt spid="8"/>
                                        </p:tgtEl>
                                        <p:attrNameLst>
                                          <p:attrName>r</p:attrName>
                                        </p:attrNameLst>
                                      </p:cBhvr>
                                    </p:animRot>
                                    <p:animRot by="120000">
                                      <p:cBhvr>
                                        <p:cTn id="16" dur="160" fill="hold">
                                          <p:stCondLst>
                                            <p:cond delay="6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3"/>
          <a:srcRect t="26956" b="27971"/>
          <a:stretch/>
        </p:blipFill>
        <p:spPr>
          <a:xfrm>
            <a:off x="73861" y="4070903"/>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4"/>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4"/>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3"/>
            <a:srcRect t="73188"/>
            <a:stretch/>
          </p:blipFill>
          <p:spPr>
            <a:xfrm>
              <a:off x="2056707" y="4953945"/>
              <a:ext cx="768692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5"/>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4"/>
          <a:srcRect l="11647" t="8406" b="43188"/>
          <a:stretch/>
        </p:blipFill>
        <p:spPr>
          <a:xfrm>
            <a:off x="98437" y="1576084"/>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357104" cy="790112"/>
            <a:chOff x="195721" y="227607"/>
            <a:chExt cx="3357104" cy="790112"/>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4"/>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74738" y="279064"/>
              <a:ext cx="2478087" cy="646449"/>
              <a:chOff x="1074738" y="279064"/>
              <a:chExt cx="2478087" cy="646449"/>
            </a:xfrm>
          </p:grpSpPr>
          <p:sp>
            <p:nvSpPr>
              <p:cNvPr id="17" name="Cloud 16">
                <a:extLst>
                  <a:ext uri="{FF2B5EF4-FFF2-40B4-BE49-F238E27FC236}">
                    <a16:creationId xmlns:a16="http://schemas.microsoft.com/office/drawing/2014/main" id="{DB54785F-1220-60D9-ABF5-CEC2311282EF}"/>
                  </a:ext>
                </a:extLst>
              </p:cNvPr>
              <p:cNvSpPr/>
              <p:nvPr/>
            </p:nvSpPr>
            <p:spPr>
              <a:xfrm>
                <a:off x="1074738" y="339725"/>
                <a:ext cx="2478087" cy="585788"/>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4" y="279064"/>
                <a:ext cx="2090688" cy="6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vi-VN" altLang="en-US" sz="2400" b="1" dirty="0">
                    <a:solidFill>
                      <a:schemeClr val="bg1"/>
                    </a:solidFill>
                    <a:latin typeface="Arial" panose="020B0604020202020204" pitchFamily="34" charset="0"/>
                    <a:cs typeface="Arial" panose="020B0604020202020204" pitchFamily="34" charset="0"/>
                  </a:rPr>
                  <a:t>ĐỌC</a:t>
                </a:r>
                <a:r>
                  <a:rPr lang="en-US" altLang="en-US" sz="2400" b="1" dirty="0">
                    <a:solidFill>
                      <a:schemeClr val="bg1"/>
                    </a:solidFill>
                    <a:latin typeface="Arial" panose="020B0604020202020204" pitchFamily="34" charset="0"/>
                    <a:cs typeface="Arial" panose="020B0604020202020204" pitchFamily="34" charset="0"/>
                  </a:rPr>
                  <a:t> MẪU</a:t>
                </a:r>
              </a:p>
            </p:txBody>
          </p:sp>
        </p:grpSp>
      </p:grpSp>
    </p:spTree>
    <p:extLst>
      <p:ext uri="{BB962C8B-B14F-4D97-AF65-F5344CB8AC3E}">
        <p14:creationId xmlns:p14="http://schemas.microsoft.com/office/powerpoint/2010/main" val="1748407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2553891"/>
          </a:xfrm>
          <a:prstGeom prst="roundRect">
            <a:avLst/>
          </a:prstGeom>
          <a:noFill/>
          <a:ln w="57150">
            <a:noFill/>
            <a:miter lim="800000"/>
          </a:ln>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Giọng</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Thay</a:t>
            </a:r>
            <a:r>
              <a:rPr kumimoji="0" lang="en-US"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đổi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ngữ</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điệu</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ở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trích</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dẫn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và</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lời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trực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tiếp</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của</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nhân</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vật</a:t>
            </a:r>
            <a:r>
              <a:rPr kumimoji="0" lang="en-US" sz="3600" b="0" i="0" u="none" strike="noStrike" kern="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50901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25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2750"/>
                            </p:stCondLst>
                            <p:childTnLst>
                              <p:par>
                                <p:cTn id="38" presetID="6"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circle(in)">
                                      <p:cBhvr>
                                        <p:cTn id="4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988DF2-1646-4BCE-EB43-4956A7926CF0}"/>
              </a:ext>
            </a:extLst>
          </p:cNvPr>
          <p:cNvPicPr>
            <a:picLocks noChangeAspect="1"/>
          </p:cNvPicPr>
          <p:nvPr/>
        </p:nvPicPr>
        <p:blipFill rotWithShape="1">
          <a:blip r:embed="rId2"/>
          <a:srcRect t="26956" b="27971"/>
          <a:stretch/>
        </p:blipFill>
        <p:spPr>
          <a:xfrm>
            <a:off x="84936" y="4199779"/>
            <a:ext cx="3583803" cy="1366703"/>
          </a:xfrm>
          <a:prstGeom prst="rect">
            <a:avLst/>
          </a:prstGeom>
        </p:spPr>
      </p:pic>
      <p:sp>
        <p:nvSpPr>
          <p:cNvPr id="53" name="Rectangle 52">
            <a:extLst>
              <a:ext uri="{FF2B5EF4-FFF2-40B4-BE49-F238E27FC236}">
                <a16:creationId xmlns:a16="http://schemas.microsoft.com/office/drawing/2014/main" id="{71806933-7BE4-4FC7-B7CD-05A878D94898}"/>
              </a:ext>
            </a:extLst>
          </p:cNvPr>
          <p:cNvSpPr/>
          <p:nvPr/>
        </p:nvSpPr>
        <p:spPr bwMode="auto">
          <a:xfrm>
            <a:off x="19416" y="1"/>
            <a:ext cx="2419080" cy="1297020"/>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5" name="Rectangle: Rounded Corners 4">
            <a:extLst>
              <a:ext uri="{FF2B5EF4-FFF2-40B4-BE49-F238E27FC236}">
                <a16:creationId xmlns:a16="http://schemas.microsoft.com/office/drawing/2014/main" id="{AB869FF9-8104-4C9E-BEA2-0B0888FA44F9}"/>
              </a:ext>
            </a:extLst>
          </p:cNvPr>
          <p:cNvSpPr/>
          <p:nvPr/>
        </p:nvSpPr>
        <p:spPr bwMode="auto">
          <a:xfrm>
            <a:off x="1625718" y="506908"/>
            <a:ext cx="4063893"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3" name="Picture 2">
            <a:extLst>
              <a:ext uri="{FF2B5EF4-FFF2-40B4-BE49-F238E27FC236}">
                <a16:creationId xmlns:a16="http://schemas.microsoft.com/office/drawing/2014/main" id="{DC50A766-6A6D-E105-0CED-3FE8678F0EC8}"/>
              </a:ext>
            </a:extLst>
          </p:cNvPr>
          <p:cNvPicPr>
            <a:picLocks noChangeAspect="1"/>
          </p:cNvPicPr>
          <p:nvPr/>
        </p:nvPicPr>
        <p:blipFill rotWithShape="1">
          <a:blip r:embed="rId3"/>
          <a:srcRect l="35698" t="3768" r="29562" b="90145"/>
          <a:stretch/>
        </p:blipFill>
        <p:spPr>
          <a:xfrm>
            <a:off x="6534078" y="160266"/>
            <a:ext cx="2325757" cy="417444"/>
          </a:xfrm>
          <a:prstGeom prst="rect">
            <a:avLst/>
          </a:prstGeom>
        </p:spPr>
      </p:pic>
      <p:grpSp>
        <p:nvGrpSpPr>
          <p:cNvPr id="11" name="Group 10">
            <a:extLst>
              <a:ext uri="{FF2B5EF4-FFF2-40B4-BE49-F238E27FC236}">
                <a16:creationId xmlns:a16="http://schemas.microsoft.com/office/drawing/2014/main" id="{2024393A-8A60-A3CD-C44E-57A987BA151F}"/>
              </a:ext>
            </a:extLst>
          </p:cNvPr>
          <p:cNvGrpSpPr/>
          <p:nvPr/>
        </p:nvGrpSpPr>
        <p:grpSpPr>
          <a:xfrm>
            <a:off x="3657664" y="160266"/>
            <a:ext cx="8078586" cy="6608282"/>
            <a:chOff x="2056707" y="160266"/>
            <a:chExt cx="8078586" cy="6608282"/>
          </a:xfrm>
        </p:grpSpPr>
        <p:pic>
          <p:nvPicPr>
            <p:cNvPr id="4" name="Picture 3">
              <a:extLst>
                <a:ext uri="{FF2B5EF4-FFF2-40B4-BE49-F238E27FC236}">
                  <a16:creationId xmlns:a16="http://schemas.microsoft.com/office/drawing/2014/main" id="{D2E28249-0B48-1184-9D83-2F7F6FE6DB55}"/>
                </a:ext>
              </a:extLst>
            </p:cNvPr>
            <p:cNvPicPr>
              <a:picLocks noChangeAspect="1"/>
            </p:cNvPicPr>
            <p:nvPr/>
          </p:nvPicPr>
          <p:blipFill rotWithShape="1">
            <a:blip r:embed="rId3"/>
            <a:srcRect l="2969" t="57561" r="463" b="356"/>
            <a:stretch/>
          </p:blipFill>
          <p:spPr>
            <a:xfrm>
              <a:off x="2589647" y="500653"/>
              <a:ext cx="6853678" cy="3059439"/>
            </a:xfrm>
            <a:prstGeom prst="rect">
              <a:avLst/>
            </a:prstGeom>
          </p:spPr>
        </p:pic>
        <p:pic>
          <p:nvPicPr>
            <p:cNvPr id="7" name="Picture 6">
              <a:extLst>
                <a:ext uri="{FF2B5EF4-FFF2-40B4-BE49-F238E27FC236}">
                  <a16:creationId xmlns:a16="http://schemas.microsoft.com/office/drawing/2014/main" id="{336B83F7-B09A-368F-DD4E-E6C83FA766C1}"/>
                </a:ext>
              </a:extLst>
            </p:cNvPr>
            <p:cNvPicPr>
              <a:picLocks noChangeAspect="1"/>
            </p:cNvPicPr>
            <p:nvPr/>
          </p:nvPicPr>
          <p:blipFill rotWithShape="1">
            <a:blip r:embed="rId2"/>
            <a:srcRect t="73188"/>
            <a:stretch/>
          </p:blipFill>
          <p:spPr>
            <a:xfrm>
              <a:off x="2056707" y="4953945"/>
              <a:ext cx="7462589" cy="1743789"/>
            </a:xfrm>
            <a:prstGeom prst="rect">
              <a:avLst/>
            </a:prstGeom>
          </p:spPr>
        </p:pic>
        <p:pic>
          <p:nvPicPr>
            <p:cNvPr id="9" name="Picture 8">
              <a:extLst>
                <a:ext uri="{FF2B5EF4-FFF2-40B4-BE49-F238E27FC236}">
                  <a16:creationId xmlns:a16="http://schemas.microsoft.com/office/drawing/2014/main" id="{00E96997-BFDD-9401-9B05-BBBB43E7300E}"/>
                </a:ext>
              </a:extLst>
            </p:cNvPr>
            <p:cNvPicPr>
              <a:picLocks noChangeAspect="1"/>
            </p:cNvPicPr>
            <p:nvPr/>
          </p:nvPicPr>
          <p:blipFill rotWithShape="1">
            <a:blip r:embed="rId4"/>
            <a:srcRect t="6708"/>
            <a:stretch/>
          </p:blipFill>
          <p:spPr>
            <a:xfrm>
              <a:off x="2460941" y="3552274"/>
              <a:ext cx="6982384" cy="1465645"/>
            </a:xfrm>
            <a:prstGeom prst="rect">
              <a:avLst/>
            </a:prstGeom>
          </p:spPr>
        </p:pic>
        <p:sp>
          <p:nvSpPr>
            <p:cNvPr id="10" name="Rectangle: Rounded Corners 9">
              <a:extLst>
                <a:ext uri="{FF2B5EF4-FFF2-40B4-BE49-F238E27FC236}">
                  <a16:creationId xmlns:a16="http://schemas.microsoft.com/office/drawing/2014/main" id="{47E59A75-4DB1-F617-30D1-AC2B882FC7C9}"/>
                </a:ext>
              </a:extLst>
            </p:cNvPr>
            <p:cNvSpPr/>
            <p:nvPr/>
          </p:nvSpPr>
          <p:spPr bwMode="auto">
            <a:xfrm>
              <a:off x="2056707" y="160266"/>
              <a:ext cx="8078586" cy="6608282"/>
            </a:xfrm>
            <a:prstGeom prst="roundRect">
              <a:avLst/>
            </a:prstGeom>
            <a:noFill/>
            <a:ln w="28575" cap="flat" cmpd="sng" algn="ctr">
              <a:solidFill>
                <a:srgbClr val="0070C0"/>
              </a:solidFill>
              <a:prstDash val="solid"/>
              <a:round/>
              <a:headEnd type="none" w="med" len="med"/>
              <a:tailEnd type="none" w="med" len="med"/>
            </a:ln>
            <a:effectLst>
              <a:outerShdw dist="17961" dir="2700000" algn="ctr" rotWithShape="0">
                <a:schemeClr val="tx1">
                  <a:gamma/>
                  <a:shade val="60000"/>
                  <a:invGamma/>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pic>
        <p:nvPicPr>
          <p:cNvPr id="12" name="Picture 11">
            <a:extLst>
              <a:ext uri="{FF2B5EF4-FFF2-40B4-BE49-F238E27FC236}">
                <a16:creationId xmlns:a16="http://schemas.microsoft.com/office/drawing/2014/main" id="{EB5EA7C7-405D-FD8E-AC70-74C2E3574B36}"/>
              </a:ext>
            </a:extLst>
          </p:cNvPr>
          <p:cNvPicPr>
            <a:picLocks noChangeAspect="1"/>
          </p:cNvPicPr>
          <p:nvPr/>
        </p:nvPicPr>
        <p:blipFill rotWithShape="1">
          <a:blip r:embed="rId3"/>
          <a:srcRect l="11647" t="8406" b="43188"/>
          <a:stretch/>
        </p:blipFill>
        <p:spPr>
          <a:xfrm>
            <a:off x="98437" y="1795211"/>
            <a:ext cx="3534652" cy="1983771"/>
          </a:xfrm>
          <a:prstGeom prst="rect">
            <a:avLst/>
          </a:prstGeom>
        </p:spPr>
      </p:pic>
      <p:grpSp>
        <p:nvGrpSpPr>
          <p:cNvPr id="24" name="Group 23">
            <a:extLst>
              <a:ext uri="{FF2B5EF4-FFF2-40B4-BE49-F238E27FC236}">
                <a16:creationId xmlns:a16="http://schemas.microsoft.com/office/drawing/2014/main" id="{859A9368-30C7-2C3A-5FF9-7559B4CA432F}"/>
              </a:ext>
            </a:extLst>
          </p:cNvPr>
          <p:cNvGrpSpPr/>
          <p:nvPr/>
        </p:nvGrpSpPr>
        <p:grpSpPr>
          <a:xfrm>
            <a:off x="195721" y="227607"/>
            <a:ext cx="3420675" cy="824315"/>
            <a:chOff x="195721" y="227607"/>
            <a:chExt cx="3420675" cy="824315"/>
          </a:xfrm>
        </p:grpSpPr>
        <p:pic>
          <p:nvPicPr>
            <p:cNvPr id="22" name="Picture 21">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23" name="Group 22">
              <a:extLst>
                <a:ext uri="{FF2B5EF4-FFF2-40B4-BE49-F238E27FC236}">
                  <a16:creationId xmlns:a16="http://schemas.microsoft.com/office/drawing/2014/main" id="{35B2BF7D-EDBA-D9D9-5D36-DC023048221A}"/>
                </a:ext>
              </a:extLst>
            </p:cNvPr>
            <p:cNvGrpSpPr/>
            <p:nvPr/>
          </p:nvGrpSpPr>
          <p:grpSpPr>
            <a:xfrm>
              <a:off x="1058045" y="326611"/>
              <a:ext cx="2558351" cy="725311"/>
              <a:chOff x="1058045" y="326611"/>
              <a:chExt cx="2558351" cy="725311"/>
            </a:xfrm>
          </p:grpSpPr>
          <p:sp>
            <p:nvSpPr>
              <p:cNvPr id="17" name="Cloud 16">
                <a:extLst>
                  <a:ext uri="{FF2B5EF4-FFF2-40B4-BE49-F238E27FC236}">
                    <a16:creationId xmlns:a16="http://schemas.microsoft.com/office/drawing/2014/main" id="{DB54785F-1220-60D9-ABF5-CEC2311282EF}"/>
                  </a:ext>
                </a:extLst>
              </p:cNvPr>
              <p:cNvSpPr/>
              <p:nvPr/>
            </p:nvSpPr>
            <p:spPr>
              <a:xfrm>
                <a:off x="1058045" y="326611"/>
                <a:ext cx="2558351" cy="725311"/>
              </a:xfrm>
              <a:prstGeom prst="cloud">
                <a:avLst/>
              </a:prstGeom>
              <a:solidFill>
                <a:srgbClr val="017F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0"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1237993" y="352551"/>
                <a:ext cx="2090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2400" b="1" dirty="0">
                    <a:solidFill>
                      <a:schemeClr val="bg1"/>
                    </a:solidFill>
                    <a:latin typeface="Arial" panose="020B0604020202020204" pitchFamily="34" charset="0"/>
                    <a:cs typeface="Arial" panose="020B0604020202020204" pitchFamily="34" charset="0"/>
                  </a:rPr>
                  <a:t>CHIA ĐOẠN</a:t>
                </a:r>
              </a:p>
            </p:txBody>
          </p:sp>
        </p:grpSp>
      </p:grpSp>
      <p:sp>
        <p:nvSpPr>
          <p:cNvPr id="28" name="Teardrop 27">
            <a:extLst>
              <a:ext uri="{FF2B5EF4-FFF2-40B4-BE49-F238E27FC236}">
                <a16:creationId xmlns:a16="http://schemas.microsoft.com/office/drawing/2014/main" id="{688025F1-4768-6D3E-3EA0-F8054B2F2E71}"/>
              </a:ext>
            </a:extLst>
          </p:cNvPr>
          <p:cNvSpPr/>
          <p:nvPr/>
        </p:nvSpPr>
        <p:spPr>
          <a:xfrm>
            <a:off x="4208940" y="48400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1</a:t>
            </a:r>
          </a:p>
        </p:txBody>
      </p:sp>
      <p:sp>
        <p:nvSpPr>
          <p:cNvPr id="29" name="Teardrop 28">
            <a:extLst>
              <a:ext uri="{FF2B5EF4-FFF2-40B4-BE49-F238E27FC236}">
                <a16:creationId xmlns:a16="http://schemas.microsoft.com/office/drawing/2014/main" id="{3C6A80AF-D47D-09F2-BEBC-5DC48663C542}"/>
              </a:ext>
            </a:extLst>
          </p:cNvPr>
          <p:cNvSpPr/>
          <p:nvPr/>
        </p:nvSpPr>
        <p:spPr>
          <a:xfrm>
            <a:off x="4061898" y="1931126"/>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2</a:t>
            </a:r>
          </a:p>
        </p:txBody>
      </p:sp>
      <p:sp>
        <p:nvSpPr>
          <p:cNvPr id="30" name="Teardrop 29">
            <a:extLst>
              <a:ext uri="{FF2B5EF4-FFF2-40B4-BE49-F238E27FC236}">
                <a16:creationId xmlns:a16="http://schemas.microsoft.com/office/drawing/2014/main" id="{4C0AE359-EA3B-40F4-5276-2902ED601BE7}"/>
              </a:ext>
            </a:extLst>
          </p:cNvPr>
          <p:cNvSpPr/>
          <p:nvPr/>
        </p:nvSpPr>
        <p:spPr>
          <a:xfrm>
            <a:off x="3999859" y="3578021"/>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3</a:t>
            </a:r>
          </a:p>
        </p:txBody>
      </p:sp>
      <p:sp>
        <p:nvSpPr>
          <p:cNvPr id="31" name="Teardrop 30">
            <a:extLst>
              <a:ext uri="{FF2B5EF4-FFF2-40B4-BE49-F238E27FC236}">
                <a16:creationId xmlns:a16="http://schemas.microsoft.com/office/drawing/2014/main" id="{6381B1C3-261B-C3E6-4255-BE077261C04B}"/>
              </a:ext>
            </a:extLst>
          </p:cNvPr>
          <p:cNvSpPr/>
          <p:nvPr/>
        </p:nvSpPr>
        <p:spPr>
          <a:xfrm>
            <a:off x="4001002" y="5018784"/>
            <a:ext cx="423931" cy="329014"/>
          </a:xfrm>
          <a:prstGeom prst="teardrop">
            <a:avLst/>
          </a:prstGeom>
          <a:solidFill>
            <a:srgbClr val="F7943D"/>
          </a:solidFill>
          <a:ln w="12700" cap="flat" cmpd="sng" algn="ctr">
            <a:solidFill>
              <a:srgbClr val="FF0000"/>
            </a:solidFill>
            <a:prstDash val="solid"/>
            <a:miter lim="800000"/>
          </a:ln>
          <a:effectLst/>
        </p:spPr>
        <p:txBody>
          <a:bodyPr rtlCol="0" anchor="ctr"/>
          <a:lstStyle/>
          <a:p>
            <a:pPr algn="ctr">
              <a:defRPr/>
            </a:pPr>
            <a:r>
              <a:rPr lang="en-US" sz="2000" dirty="0">
                <a:solidFill>
                  <a:srgbClr val="000000"/>
                </a:solidFill>
                <a:latin typeface="Coiny" panose="02000903060500060000" pitchFamily="2" charset="0"/>
                <a:cs typeface="Calibri" panose="020F0502020204030204" pitchFamily="34" charset="0"/>
                <a:sym typeface="Arial"/>
              </a:rPr>
              <a:t>4</a:t>
            </a:r>
          </a:p>
        </p:txBody>
      </p:sp>
      <p:grpSp>
        <p:nvGrpSpPr>
          <p:cNvPr id="32" name="Group 31">
            <a:extLst>
              <a:ext uri="{FF2B5EF4-FFF2-40B4-BE49-F238E27FC236}">
                <a16:creationId xmlns:a16="http://schemas.microsoft.com/office/drawing/2014/main" id="{859A9368-30C7-2C3A-5FF9-7559B4CA432F}"/>
              </a:ext>
            </a:extLst>
          </p:cNvPr>
          <p:cNvGrpSpPr/>
          <p:nvPr/>
        </p:nvGrpSpPr>
        <p:grpSpPr>
          <a:xfrm>
            <a:off x="195721" y="197789"/>
            <a:ext cx="3601027" cy="824315"/>
            <a:chOff x="195721" y="227607"/>
            <a:chExt cx="3601027" cy="824315"/>
          </a:xfrm>
        </p:grpSpPr>
        <p:pic>
          <p:nvPicPr>
            <p:cNvPr id="33" name="Picture 32">
              <a:extLst>
                <a:ext uri="{FF2B5EF4-FFF2-40B4-BE49-F238E27FC236}">
                  <a16:creationId xmlns:a16="http://schemas.microsoft.com/office/drawing/2014/main" id="{06A28A89-C05E-9FB0-B22F-111CA1239C3F}"/>
                </a:ext>
              </a:extLst>
            </p:cNvPr>
            <p:cNvPicPr>
              <a:picLocks noChangeAspect="1"/>
            </p:cNvPicPr>
            <p:nvPr/>
          </p:nvPicPr>
          <p:blipFill rotWithShape="1">
            <a:blip r:embed="rId3"/>
            <a:srcRect l="532" t="1024" r="88631" b="89826"/>
            <a:stretch/>
          </p:blipFill>
          <p:spPr>
            <a:xfrm>
              <a:off x="195721" y="227607"/>
              <a:ext cx="913567" cy="790112"/>
            </a:xfrm>
            <a:prstGeom prst="rect">
              <a:avLst/>
            </a:prstGeom>
          </p:spPr>
        </p:pic>
        <p:grpSp>
          <p:nvGrpSpPr>
            <p:cNvPr id="34" name="Group 33">
              <a:extLst>
                <a:ext uri="{FF2B5EF4-FFF2-40B4-BE49-F238E27FC236}">
                  <a16:creationId xmlns:a16="http://schemas.microsoft.com/office/drawing/2014/main" id="{35B2BF7D-EDBA-D9D9-5D36-DC023048221A}"/>
                </a:ext>
              </a:extLst>
            </p:cNvPr>
            <p:cNvGrpSpPr/>
            <p:nvPr/>
          </p:nvGrpSpPr>
          <p:grpSpPr>
            <a:xfrm>
              <a:off x="954157" y="326611"/>
              <a:ext cx="2842591" cy="725311"/>
              <a:chOff x="954157" y="326611"/>
              <a:chExt cx="2842591" cy="725311"/>
            </a:xfrm>
          </p:grpSpPr>
          <p:sp>
            <p:nvSpPr>
              <p:cNvPr id="35" name="Cloud 34">
                <a:extLst>
                  <a:ext uri="{FF2B5EF4-FFF2-40B4-BE49-F238E27FC236}">
                    <a16:creationId xmlns:a16="http://schemas.microsoft.com/office/drawing/2014/main" id="{DB54785F-1220-60D9-ABF5-CEC2311282EF}"/>
                  </a:ext>
                </a:extLst>
              </p:cNvPr>
              <p:cNvSpPr/>
              <p:nvPr/>
            </p:nvSpPr>
            <p:spPr>
              <a:xfrm>
                <a:off x="954157" y="326611"/>
                <a:ext cx="2842591" cy="725311"/>
              </a:xfrm>
              <a:prstGeom prst="cloud">
                <a:avLst/>
              </a:prstGeom>
              <a:solidFill>
                <a:srgbClr val="F7943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36" name="TextBox 3">
                <a:extLst>
                  <a:ext uri="{FF2B5EF4-FFF2-40B4-BE49-F238E27FC236}">
                    <a16:creationId xmlns:a16="http://schemas.microsoft.com/office/drawing/2014/main" id="{1EB41E4B-B5E2-FE19-FF20-92543BA23828}"/>
                  </a:ext>
                </a:extLst>
              </p:cNvPr>
              <p:cNvSpPr txBox="1">
                <a:spLocks noChangeArrowheads="1"/>
              </p:cNvSpPr>
              <p:nvPr/>
            </p:nvSpPr>
            <p:spPr bwMode="auto">
              <a:xfrm>
                <a:off x="970203" y="384221"/>
                <a:ext cx="2687460" cy="4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Rounded" panose="020B0500000000000000" pitchFamily="34" charset="0"/>
                    <a:cs typeface="Arial-Rounded" panose="020B0500000000000000"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Rounded" panose="020B0500000000000000" pitchFamily="34" charset="0"/>
                    <a:cs typeface="Arial-Rounded" panose="020B0500000000000000"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Rounded" panose="020B0500000000000000" pitchFamily="34" charset="0"/>
                    <a:cs typeface="Arial-Rounded" panose="020B0500000000000000"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Rounded" panose="020B0500000000000000" pitchFamily="34" charset="0"/>
                    <a:cs typeface="Arial-Rounded" panose="020B0500000000000000" pitchFamily="34" charset="0"/>
                  </a:defRPr>
                </a:lvl9pPr>
              </a:lstStyle>
              <a:p>
                <a:pPr algn="ctr" eaLnBrk="1" hangingPunct="1">
                  <a:lnSpc>
                    <a:spcPct val="150000"/>
                  </a:lnSpc>
                  <a:spcBef>
                    <a:spcPct val="0"/>
                  </a:spcBef>
                  <a:buFontTx/>
                  <a:buNone/>
                </a:pPr>
                <a:r>
                  <a:rPr lang="en-US" altLang="en-US" sz="1800" b="1" dirty="0">
                    <a:solidFill>
                      <a:schemeClr val="bg1"/>
                    </a:solidFill>
                    <a:latin typeface="Arial" panose="020B0604020202020204" pitchFamily="34" charset="0"/>
                    <a:cs typeface="Arial" panose="020B0604020202020204" pitchFamily="34" charset="0"/>
                  </a:rPr>
                  <a:t>ĐỌC NỐI TIẾP ĐOẠN</a:t>
                </a:r>
              </a:p>
            </p:txBody>
          </p:sp>
        </p:grpSp>
      </p:grpSp>
    </p:spTree>
    <p:extLst>
      <p:ext uri="{BB962C8B-B14F-4D97-AF65-F5344CB8AC3E}">
        <p14:creationId xmlns:p14="http://schemas.microsoft.com/office/powerpoint/2010/main" val="351135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anim calcmode="lin" valueType="num">
                                      <p:cBhvr>
                                        <p:cTn id="10" dur="500" fill="hold"/>
                                        <p:tgtEl>
                                          <p:spTgt spid="28"/>
                                        </p:tgtEl>
                                        <p:attrNameLst>
                                          <p:attrName>ppt_x</p:attrName>
                                        </p:attrNameLst>
                                      </p:cBhvr>
                                      <p:tavLst>
                                        <p:tav tm="0">
                                          <p:val>
                                            <p:fltVal val="0.5"/>
                                          </p:val>
                                        </p:tav>
                                        <p:tav tm="100000">
                                          <p:val>
                                            <p:strVal val="#ppt_x"/>
                                          </p:val>
                                        </p:tav>
                                      </p:tavLst>
                                    </p:anim>
                                    <p:anim calcmode="lin" valueType="num">
                                      <p:cBhvr>
                                        <p:cTn id="11" dur="500" fill="hold"/>
                                        <p:tgtEl>
                                          <p:spTgt spid="2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anim calcmode="lin" valueType="num">
                                      <p:cBhvr>
                                        <p:cTn id="19" dur="500" fill="hold"/>
                                        <p:tgtEl>
                                          <p:spTgt spid="29"/>
                                        </p:tgtEl>
                                        <p:attrNameLst>
                                          <p:attrName>ppt_x</p:attrName>
                                        </p:attrNameLst>
                                      </p:cBhvr>
                                      <p:tavLst>
                                        <p:tav tm="0">
                                          <p:val>
                                            <p:fltVal val="0.5"/>
                                          </p:val>
                                        </p:tav>
                                        <p:tav tm="100000">
                                          <p:val>
                                            <p:strVal val="#ppt_x"/>
                                          </p:val>
                                        </p:tav>
                                      </p:tavLst>
                                    </p:anim>
                                    <p:anim calcmode="lin" valueType="num">
                                      <p:cBhvr>
                                        <p:cTn id="20"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fltVal val="0.5"/>
                                          </p:val>
                                        </p:tav>
                                        <p:tav tm="100000">
                                          <p:val>
                                            <p:strVal val="#ppt_x"/>
                                          </p:val>
                                        </p:tav>
                                      </p:tavLst>
                                    </p:anim>
                                    <p:anim calcmode="lin" valueType="num">
                                      <p:cBhvr>
                                        <p:cTn id="29" dur="500" fill="hold"/>
                                        <p:tgtEl>
                                          <p:spTgt spid="30"/>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fltVal val="0.5"/>
                                          </p:val>
                                        </p:tav>
                                        <p:tav tm="100000">
                                          <p:val>
                                            <p:strVal val="#ppt_x"/>
                                          </p:val>
                                        </p:tav>
                                      </p:tavLst>
                                    </p:anim>
                                    <p:anim calcmode="lin" valueType="num">
                                      <p:cBhvr>
                                        <p:cTn id="38" dur="500" fill="hold"/>
                                        <p:tgtEl>
                                          <p:spTgt spid="31"/>
                                        </p:tgtEl>
                                        <p:attrNameLst>
                                          <p:attrName>ppt_y</p:attrName>
                                        </p:attrNameLst>
                                      </p:cBhvr>
                                      <p:tavLst>
                                        <p:tav tm="0">
                                          <p:val>
                                            <p:fltVal val="0.5"/>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
</p:tagLst>
</file>

<file path=ppt/theme/theme1.xml><?xml version="1.0" encoding="utf-8"?>
<a:theme xmlns:a="http://schemas.openxmlformats.org/drawingml/2006/main" name="2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ea typeface="宋体" pitchFamily="2" charset="-122"/>
          </a:defRPr>
        </a:defPPr>
      </a:lstStyle>
    </a:lnDef>
  </a:objectDefaults>
  <a:extraClrSchemeLst>
    <a:extraClrScheme>
      <a:clrScheme name="2_Default Design 1">
        <a:dk1>
          <a:srgbClr val="000000"/>
        </a:dk1>
        <a:lt1>
          <a:srgbClr val="FFFFFF"/>
        </a:lt1>
        <a:dk2>
          <a:srgbClr val="FDD903"/>
        </a:dk2>
        <a:lt2>
          <a:srgbClr val="B2B2B2"/>
        </a:lt2>
        <a:accent1>
          <a:srgbClr val="FF9900"/>
        </a:accent1>
        <a:accent2>
          <a:srgbClr val="76C73F"/>
        </a:accent2>
        <a:accent3>
          <a:srgbClr val="FFFFFF"/>
        </a:accent3>
        <a:accent4>
          <a:srgbClr val="000000"/>
        </a:accent4>
        <a:accent5>
          <a:srgbClr val="FFCAAA"/>
        </a:accent5>
        <a:accent6>
          <a:srgbClr val="6AB438"/>
        </a:accent6>
        <a:hlink>
          <a:srgbClr val="E2507A"/>
        </a:hlink>
        <a:folHlink>
          <a:srgbClr val="5ACAAF"/>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72D3F6"/>
        </a:dk2>
        <a:lt2>
          <a:srgbClr val="B2B2B2"/>
        </a:lt2>
        <a:accent1>
          <a:srgbClr val="51A0E1"/>
        </a:accent1>
        <a:accent2>
          <a:srgbClr val="7FCD53"/>
        </a:accent2>
        <a:accent3>
          <a:srgbClr val="FFFFFF"/>
        </a:accent3>
        <a:accent4>
          <a:srgbClr val="000000"/>
        </a:accent4>
        <a:accent5>
          <a:srgbClr val="B3CDEE"/>
        </a:accent5>
        <a:accent6>
          <a:srgbClr val="72BA4A"/>
        </a:accent6>
        <a:hlink>
          <a:srgbClr val="CB518E"/>
        </a:hlink>
        <a:folHlink>
          <a:srgbClr val="DB862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2_Default Design 2">
    <a:dk1>
      <a:srgbClr val="000000"/>
    </a:dk1>
    <a:lt1>
      <a:srgbClr val="FFFFFF"/>
    </a:lt1>
    <a:dk2>
      <a:srgbClr val="AFE91F"/>
    </a:dk2>
    <a:lt2>
      <a:srgbClr val="B2B2B2"/>
    </a:lt2>
    <a:accent1>
      <a:srgbClr val="70D34D"/>
    </a:accent1>
    <a:accent2>
      <a:srgbClr val="4192DB"/>
    </a:accent2>
    <a:accent3>
      <a:srgbClr val="FFFFFF"/>
    </a:accent3>
    <a:accent4>
      <a:srgbClr val="000000"/>
    </a:accent4>
    <a:accent5>
      <a:srgbClr val="BBE6B2"/>
    </a:accent5>
    <a:accent6>
      <a:srgbClr val="3A84C6"/>
    </a:accent6>
    <a:hlink>
      <a:srgbClr val="EC7A24"/>
    </a:hlink>
    <a:folHlink>
      <a:srgbClr val="AB6CCE"/>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369</TotalTime>
  <Words>1196</Words>
  <Application>Microsoft Office PowerPoint</Application>
  <PresentationFormat>Widescreen</PresentationFormat>
  <Paragraphs>142</Paragraphs>
  <Slides>42</Slides>
  <Notes>16</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42</vt:i4>
      </vt:variant>
    </vt:vector>
  </HeadingPairs>
  <TitlesOfParts>
    <vt:vector size="67" baseType="lpstr">
      <vt:lpstr>等线</vt:lpstr>
      <vt:lpstr>等线 Light</vt:lpstr>
      <vt:lpstr>微软雅黑</vt:lpstr>
      <vt:lpstr>#9Slide03 AmpleSoft Bold</vt:lpstr>
      <vt:lpstr>#9Slide03 Sofia Pro Soft Bold</vt:lpstr>
      <vt:lpstr>Arial</vt:lpstr>
      <vt:lpstr>Arial-Rounded</vt:lpstr>
      <vt:lpstr>Calibri</vt:lpstr>
      <vt:lpstr>Coiny</vt:lpstr>
      <vt:lpstr>Gloria Hallelujah</vt:lpstr>
      <vt:lpstr>HP001 4 hàng</vt:lpstr>
      <vt:lpstr>Nunito Black</vt:lpstr>
      <vt:lpstr>Times New Roman</vt:lpstr>
      <vt:lpstr>UVN Van Chuong Nang</vt:lpstr>
      <vt:lpstr>Verdana</vt:lpstr>
      <vt:lpstr>Zilla Slab</vt:lpstr>
      <vt:lpstr>2_Default Design</vt:lpstr>
      <vt:lpstr>1_Office 主题​​</vt:lpstr>
      <vt:lpstr>3_Default Design</vt:lpstr>
      <vt:lpstr>2_Office 主题​​</vt:lpstr>
      <vt:lpstr>6_Default Design</vt:lpstr>
      <vt:lpstr>3_Office 主题​​</vt:lpstr>
      <vt:lpstr>Office Theme</vt:lpstr>
      <vt:lpstr>1_Office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Khăn mùi soa: loại khăn nhỏ và mỏng, thường bỏ túi  dùng để lau mặt, lau tay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2022-06-25T06:18:34Z</dcterms:created>
  <dcterms:modified xsi:type="dcterms:W3CDTF">2022-10-06T15:37:45Z</dcterms:modified>
</cp:coreProperties>
</file>