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35" r:id="rId3"/>
    <p:sldMasterId id="2147483755" r:id="rId4"/>
  </p:sldMasterIdLst>
  <p:notesMasterIdLst>
    <p:notesMasterId r:id="rId20"/>
  </p:notesMasterIdLst>
  <p:sldIdLst>
    <p:sldId id="327" r:id="rId5"/>
    <p:sldId id="336" r:id="rId6"/>
    <p:sldId id="337" r:id="rId7"/>
    <p:sldId id="338" r:id="rId8"/>
    <p:sldId id="262" r:id="rId9"/>
    <p:sldId id="340" r:id="rId10"/>
    <p:sldId id="331" r:id="rId11"/>
    <p:sldId id="324" r:id="rId12"/>
    <p:sldId id="330" r:id="rId13"/>
    <p:sldId id="328" r:id="rId14"/>
    <p:sldId id="329" r:id="rId15"/>
    <p:sldId id="332" r:id="rId16"/>
    <p:sldId id="333" r:id="rId17"/>
    <p:sldId id="334" r:id="rId18"/>
    <p:sldId id="33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FF0066"/>
    <a:srgbClr val="FF33CC"/>
    <a:srgbClr val="FF5050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392" autoAdjust="0"/>
  </p:normalViewPr>
  <p:slideViewPr>
    <p:cSldViewPr snapToGrid="0">
      <p:cViewPr varScale="1">
        <p:scale>
          <a:sx n="86" d="100"/>
          <a:sy n="86" d="100"/>
        </p:scale>
        <p:origin x="1382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ê –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ke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góc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compa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đường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vi-VN" sz="2800" dirty="0">
              <a:latin typeface="+mj-lt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Liên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hệ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và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tìm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những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góc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vuông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có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trong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thực</a:t>
          </a:r>
          <a:r>
            <a:rPr lang="en-US" sz="24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dirty="0" err="1">
              <a:effectLst/>
              <a:latin typeface="+mj-lt"/>
              <a:ea typeface="Times New Roman" panose="02020603050405020304" pitchFamily="18" charset="0"/>
            </a:rPr>
            <a:t>tế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trên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giấy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kẻ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ô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vuông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Biết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ê –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ke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góc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dùng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compa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đường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vi-VN" sz="28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Liên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hệ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và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tìm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những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góc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vuông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có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trong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thực</a:t>
          </a:r>
          <a:r>
            <a:rPr lang="en-US" sz="2400" kern="1200" dirty="0">
              <a:effectLst/>
              <a:latin typeface="+mj-lt"/>
              <a:ea typeface="Times New Roman" panose="02020603050405020304" pitchFamily="18" charset="0"/>
            </a:rPr>
            <a:t> </a:t>
          </a:r>
          <a:r>
            <a:rPr lang="en-US" sz="2400" kern="1200" dirty="0" err="1">
              <a:effectLst/>
              <a:latin typeface="+mj-lt"/>
              <a:ea typeface="Times New Roman" panose="02020603050405020304" pitchFamily="18" charset="0"/>
            </a:rPr>
            <a:t>tế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Vẽ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nhật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trên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giấy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kẻ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ô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vuông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lấy</a:t>
            </a:r>
            <a:r>
              <a:rPr lang="en-US" dirty="0"/>
              <a:t> 6 que </a:t>
            </a:r>
            <a:r>
              <a:rPr lang="en-US" dirty="0" err="1"/>
              <a:t>diêm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90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05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80697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665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72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488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17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9165771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6719338" y="2854090"/>
            <a:ext cx="504826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/>
          <p:cNvSpPr/>
          <p:nvPr userDrawn="1"/>
        </p:nvSpPr>
        <p:spPr>
          <a:xfrm>
            <a:off x="7320219" y="2351627"/>
            <a:ext cx="504826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6310567" y="2180989"/>
            <a:ext cx="504826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Parallelogram 16"/>
          <p:cNvSpPr/>
          <p:nvPr userDrawn="1"/>
        </p:nvSpPr>
        <p:spPr>
          <a:xfrm>
            <a:off x="5657077" y="2200692"/>
            <a:ext cx="504826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Heart 17"/>
          <p:cNvSpPr/>
          <p:nvPr userDrawn="1"/>
        </p:nvSpPr>
        <p:spPr>
          <a:xfrm>
            <a:off x="7921099" y="2133346"/>
            <a:ext cx="504826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161429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3992743" y="1624994"/>
            <a:ext cx="5151257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96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920115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7180320" y="2632844"/>
            <a:ext cx="504826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7420740" y="1733837"/>
            <a:ext cx="504826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6649981" y="1741461"/>
            <a:ext cx="504826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Parallelogram 13"/>
          <p:cNvSpPr/>
          <p:nvPr userDrawn="1"/>
        </p:nvSpPr>
        <p:spPr>
          <a:xfrm>
            <a:off x="6471282" y="2797943"/>
            <a:ext cx="504826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Heart 14"/>
          <p:cNvSpPr/>
          <p:nvPr userDrawn="1"/>
        </p:nvSpPr>
        <p:spPr>
          <a:xfrm>
            <a:off x="8040675" y="2283593"/>
            <a:ext cx="504826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696379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486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974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427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846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330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7803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2641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997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58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101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97180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239661" y="5517738"/>
            <a:ext cx="9623323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37110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22/10/2022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37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7.png"/><Relationship Id="rId4" Type="http://schemas.openxmlformats.org/officeDocument/2006/relationships/tags" Target="../tags/tag5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.mp4"/><Relationship Id="rId7" Type="http://schemas.openxmlformats.org/officeDocument/2006/relationships/image" Target="../media/image19.png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18.emf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817960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2266951" y="867966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  <a:ea typeface="等线" panose="02010600030101010101" pitchFamily="2" charset="-122"/>
              </a:rPr>
              <a:t>TRƯỜNG TIỂU HỌC PHÚC LỢI</a:t>
            </a:r>
            <a:endParaRPr lang="vi-VN" sz="2800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2822972" y="1504950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8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08" y="2459504"/>
            <a:ext cx="8885583" cy="320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lang="en-US" altLang="en-AI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Bài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10: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Thực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hành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vẽ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góc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vuông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,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hình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tròn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,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hình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vuông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,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hình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chữ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nhật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và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vẽ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trang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trí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(</a:t>
            </a: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Tiết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1)</a:t>
            </a: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4050" b="1" dirty="0">
                <a:solidFill>
                  <a:srgbClr val="000000"/>
                </a:solidFill>
                <a:latin typeface="Zilla Slab"/>
                <a:ea typeface="Zilla Slab"/>
                <a:cs typeface="Times New Roman" panose="02020603050405020304" pitchFamily="18" charset="0"/>
              </a:rPr>
              <a:t> </a:t>
            </a:r>
            <a:endParaRPr lang="vi-VN" altLang="en-AI" sz="4050" b="1" dirty="0">
              <a:solidFill>
                <a:srgbClr val="1F4E79"/>
              </a:solidFill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7086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391" y="787688"/>
            <a:ext cx="7798351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Gấp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gấp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5" name="组合 23"/>
          <p:cNvGrpSpPr/>
          <p:nvPr/>
        </p:nvGrpSpPr>
        <p:grpSpPr>
          <a:xfrm>
            <a:off x="-8793" y="6422958"/>
            <a:ext cx="9237991" cy="435042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0126" y="82415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E0EE43-2CA9-4D0A-902F-7771DB8484D7}"/>
              </a:ext>
            </a:extLst>
          </p:cNvPr>
          <p:cNvGrpSpPr/>
          <p:nvPr/>
        </p:nvGrpSpPr>
        <p:grpSpPr>
          <a:xfrm>
            <a:off x="961192" y="1612496"/>
            <a:ext cx="6833062" cy="2455556"/>
            <a:chOff x="1845425" y="1612496"/>
            <a:chExt cx="4701054" cy="17002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7B938FC-C830-44D4-A99B-E4E28538A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238" t="40533" r="14683" b="44647"/>
            <a:stretch/>
          </p:blipFill>
          <p:spPr>
            <a:xfrm>
              <a:off x="1845425" y="1612496"/>
              <a:ext cx="4701054" cy="144655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6DCEE3A-448C-4689-8C58-9147DECEA598}"/>
                </a:ext>
              </a:extLst>
            </p:cNvPr>
            <p:cNvSpPr/>
            <p:nvPr/>
          </p:nvSpPr>
          <p:spPr>
            <a:xfrm>
              <a:off x="3158836" y="2543260"/>
              <a:ext cx="3387643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DDECAF3-7A90-4A0A-B557-BB1072E21899}"/>
              </a:ext>
            </a:extLst>
          </p:cNvPr>
          <p:cNvSpPr txBox="1"/>
          <p:nvPr/>
        </p:nvSpPr>
        <p:spPr>
          <a:xfrm>
            <a:off x="95572" y="3885452"/>
            <a:ext cx="5138133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ê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E65B14-9ECB-4758-BC3C-CC1AF3AD20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413" t="48805" r="11091" b="31971"/>
          <a:stretch/>
        </p:blipFill>
        <p:spPr>
          <a:xfrm>
            <a:off x="5332255" y="3655234"/>
            <a:ext cx="3125658" cy="23304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A1751C-680A-4BFE-99C1-E553023F6C1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144684" cy="796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1FA882-3311-7B14-29D0-66115DF68718}"/>
              </a:ext>
            </a:extLst>
          </p:cNvPr>
          <p:cNvSpPr txBox="1"/>
          <p:nvPr/>
        </p:nvSpPr>
        <p:spPr>
          <a:xfrm>
            <a:off x="5513974" y="5615145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19A2E0-5C69-9783-A77A-5A2B2B5FBD11}"/>
              </a:ext>
            </a:extLst>
          </p:cNvPr>
          <p:cNvSpPr txBox="1"/>
          <p:nvPr/>
        </p:nvSpPr>
        <p:spPr>
          <a:xfrm>
            <a:off x="7794254" y="5559778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A9C208-7591-A094-8901-506F61F62DF3}"/>
              </a:ext>
            </a:extLst>
          </p:cNvPr>
          <p:cNvSpPr txBox="1"/>
          <p:nvPr/>
        </p:nvSpPr>
        <p:spPr>
          <a:xfrm>
            <a:off x="7800343" y="4053508"/>
            <a:ext cx="34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E0213E-4DA0-065B-1219-32DB8663C68B}"/>
              </a:ext>
            </a:extLst>
          </p:cNvPr>
          <p:cNvSpPr txBox="1"/>
          <p:nvPr/>
        </p:nvSpPr>
        <p:spPr>
          <a:xfrm>
            <a:off x="730659" y="5670556"/>
            <a:ext cx="513813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3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97" y="1027848"/>
            <a:ext cx="64097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1032491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2FE17FA-DD60-4FF7-8F22-AF5C08C40CA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111433" cy="78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72DCD0-B721-40D6-A2E3-A9DF358DE4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000" t="66089" r="9455" b="17095"/>
          <a:stretch/>
        </p:blipFill>
        <p:spPr>
          <a:xfrm>
            <a:off x="587397" y="2359225"/>
            <a:ext cx="7364977" cy="213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08EC0F-319F-4FC6-B34C-6F52D7D2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94" y="857250"/>
            <a:ext cx="8342389" cy="46640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779D2-62DC-49DA-A3D9-84FF1BE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F2AC1E7F-7979-4A37-9779-689945E63F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0B2875-8294-4699-AE6D-044FCC95FEF0}"/>
              </a:ext>
            </a:extLst>
          </p:cNvPr>
          <p:cNvGrpSpPr/>
          <p:nvPr/>
        </p:nvGrpSpPr>
        <p:grpSpPr>
          <a:xfrm>
            <a:off x="2144997" y="2463629"/>
            <a:ext cx="4149123" cy="564746"/>
            <a:chOff x="3119718" y="874229"/>
            <a:chExt cx="4840941" cy="1151795"/>
          </a:xfrm>
        </p:grpSpPr>
        <p:sp>
          <p:nvSpPr>
            <p:cNvPr id="7" name="Rounded Rectangular Callout 4">
              <a:extLst>
                <a:ext uri="{FF2B5EF4-FFF2-40B4-BE49-F238E27FC236}">
                  <a16:creationId xmlns:a16="http://schemas.microsoft.com/office/drawing/2014/main" id="{257E530B-7A12-438C-A00E-C06B50AD198B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FED856-1306-4A72-934C-D9C565C5C437}"/>
                </a:ext>
              </a:extLst>
            </p:cNvPr>
            <p:cNvSpPr txBox="1"/>
            <p:nvPr/>
          </p:nvSpPr>
          <p:spPr>
            <a:xfrm>
              <a:off x="3310419" y="967813"/>
              <a:ext cx="4281323" cy="906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nl-NL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 có đúng mẫu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899CBE2-B85F-4557-8632-4D7E46F9621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5AB8AF9-ABB2-4512-88C4-8AA3451DFCE1}"/>
              </a:ext>
            </a:extLst>
          </p:cNvPr>
          <p:cNvGrpSpPr/>
          <p:nvPr/>
        </p:nvGrpSpPr>
        <p:grpSpPr>
          <a:xfrm>
            <a:off x="2442313" y="3185609"/>
            <a:ext cx="4781447" cy="529142"/>
            <a:chOff x="3119718" y="874229"/>
            <a:chExt cx="4840941" cy="1151795"/>
          </a:xfrm>
        </p:grpSpPr>
        <p:sp>
          <p:nvSpPr>
            <p:cNvPr id="11" name="Rounded Rectangular Callout 4">
              <a:extLst>
                <a:ext uri="{FF2B5EF4-FFF2-40B4-BE49-F238E27FC236}">
                  <a16:creationId xmlns:a16="http://schemas.microsoft.com/office/drawing/2014/main" id="{2A0BB0C5-59AA-471D-9E9A-F09B5C1292D5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F8D523-481F-42C8-A927-30A2A53DEFF0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6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vi-VN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thẳng có đúng đẹp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F2CCAD-1F88-43EC-8FB8-7129BBB48A3D}"/>
              </a:ext>
            </a:extLst>
          </p:cNvPr>
          <p:cNvGrpSpPr/>
          <p:nvPr/>
        </p:nvGrpSpPr>
        <p:grpSpPr>
          <a:xfrm>
            <a:off x="2434693" y="3934298"/>
            <a:ext cx="4781447" cy="529142"/>
            <a:chOff x="3119718" y="874229"/>
            <a:chExt cx="4840941" cy="1151795"/>
          </a:xfrm>
        </p:grpSpPr>
        <p:sp>
          <p:nvSpPr>
            <p:cNvPr id="14" name="Rounded Rectangular Callout 4">
              <a:extLst>
                <a:ext uri="{FF2B5EF4-FFF2-40B4-BE49-F238E27FC236}">
                  <a16:creationId xmlns:a16="http://schemas.microsoft.com/office/drawing/2014/main" id="{A436B8A8-AF1F-49E3-B783-0C87485793D0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3855B8-2AC4-464F-8A1B-3F00BDD89873}"/>
                </a:ext>
              </a:extLst>
            </p:cNvPr>
            <p:cNvSpPr txBox="1"/>
            <p:nvPr/>
          </p:nvSpPr>
          <p:spPr>
            <a:xfrm>
              <a:off x="3310419" y="967813"/>
              <a:ext cx="4650240" cy="96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vi-VN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góc có vuông không?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5C57B9B-5AAE-4AD0-87E5-42D1725BA0A3}"/>
              </a:ext>
            </a:extLst>
          </p:cNvPr>
          <p:cNvSpPr txBox="1"/>
          <p:nvPr/>
        </p:nvSpPr>
        <p:spPr>
          <a:xfrm>
            <a:off x="3238500" y="1336714"/>
            <a:ext cx="3587969" cy="53756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chí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</a:rPr>
              <a:t>xét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00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F2E3-8E0A-4374-8BBA-1A71184C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76F-1FFC-4E9A-8A48-B00E9EF8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5174" y="2299855"/>
            <a:ext cx="4497133" cy="3064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FC43C-4F39-411F-AFCD-6FBB996CC5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105"/>
          <a:stretch/>
        </p:blipFill>
        <p:spPr>
          <a:xfrm>
            <a:off x="3444813" y="3429000"/>
            <a:ext cx="4357494" cy="114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08EC0F-319F-4FC6-B34C-6F52D7D2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94" y="857250"/>
            <a:ext cx="8342389" cy="46640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779D2-62DC-49DA-A3D9-84FF1BE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99CBE2-B85F-4557-8632-4D7E46F962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2EBD4483-F434-4F80-9C41-9E0F2E51D9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988F55-FDC8-48B1-9864-3F98D309C5A3}"/>
              </a:ext>
            </a:extLst>
          </p:cNvPr>
          <p:cNvGrpSpPr/>
          <p:nvPr/>
        </p:nvGrpSpPr>
        <p:grpSpPr>
          <a:xfrm>
            <a:off x="2144998" y="2882278"/>
            <a:ext cx="5801564" cy="880223"/>
            <a:chOff x="3119718" y="1245473"/>
            <a:chExt cx="5031642" cy="780550"/>
          </a:xfrm>
        </p:grpSpPr>
        <p:sp>
          <p:nvSpPr>
            <p:cNvPr id="20" name="Rounded Rectangular Callout 4">
              <a:extLst>
                <a:ext uri="{FF2B5EF4-FFF2-40B4-BE49-F238E27FC236}">
                  <a16:creationId xmlns:a16="http://schemas.microsoft.com/office/drawing/2014/main" id="{1F970C81-3848-40E3-9063-F71AA6D6B099}"/>
                </a:ext>
              </a:extLst>
            </p:cNvPr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B4CDDA-09CF-4938-A0E5-2BDEF114A92E}"/>
                </a:ext>
              </a:extLst>
            </p:cNvPr>
            <p:cNvSpPr txBox="1"/>
            <p:nvPr/>
          </p:nvSpPr>
          <p:spPr>
            <a:xfrm>
              <a:off x="3119718" y="1287270"/>
              <a:ext cx="5031642" cy="738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lnSpc>
                  <a:spcPct val="120000"/>
                </a:lnSpc>
                <a:defRPr/>
              </a:pPr>
              <a:r>
                <a:rPr lang="nl-NL" sz="2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 và kiểm tra các đồ dùng trong gia đình có các góc vuông</a:t>
              </a:r>
              <a:endParaRPr lang="en-US" sz="2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69297DE-18FB-442D-9015-4221570450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E277D26-A550-4592-9762-5DBEAC0F197C}"/>
              </a:ext>
            </a:extLst>
          </p:cNvPr>
          <p:cNvSpPr txBox="1"/>
          <p:nvPr/>
        </p:nvSpPr>
        <p:spPr>
          <a:xfrm>
            <a:off x="3744469" y="2072398"/>
            <a:ext cx="2382739" cy="537567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nhà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3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F2E3-8E0A-4374-8BBA-1A71184C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76F-1FFC-4E9A-8A48-B00E9EF8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71" y="2598452"/>
            <a:ext cx="8585640" cy="3064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BD494223-9855-41D9-927F-B8E81B43B4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550719" y="4639542"/>
            <a:ext cx="7543800" cy="1361209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691FAE64-DD1C-45AA-B48E-F3B445F50E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5112327" y="4639542"/>
            <a:ext cx="4006960" cy="136120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5956C25A-E5C2-4CC0-B993-17EBC4D002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100" y="390525"/>
            <a:ext cx="3619500" cy="571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2EAA1E-D917-45DF-BB70-D48597A7C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317" y="3088293"/>
            <a:ext cx="5372566" cy="21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1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F2E3-8E0A-4374-8BBA-1A71184CF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341" y="3928114"/>
            <a:ext cx="242155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76F-1FFC-4E9A-8A48-B00E9EF8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574" y="2265303"/>
            <a:ext cx="6448426" cy="3064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6C76ADAD-70AC-46C1-BB42-03F7E559AA49}"/>
              </a:ext>
            </a:extLst>
          </p:cNvPr>
          <p:cNvSpPr/>
          <p:nvPr/>
        </p:nvSpPr>
        <p:spPr>
          <a:xfrm>
            <a:off x="2856169" y="2929886"/>
            <a:ext cx="6127235" cy="16975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8800" b="1" dirty="0" err="1">
                <a:solidFill>
                  <a:srgbClr val="FF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KHỞI</a:t>
            </a:r>
            <a:r>
              <a:rPr lang="en-US" sz="8800" b="1" dirty="0">
                <a:solidFill>
                  <a:srgbClr val="FF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ĐỘNG</a:t>
            </a:r>
            <a:endParaRPr lang="en-US" sz="8800" b="1" dirty="0">
              <a:solidFill>
                <a:srgbClr val="FF0000"/>
              </a:solidFill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72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F2E3-8E0A-4374-8BBA-1A71184CF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341" y="3928114"/>
            <a:ext cx="242155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76F-1FFC-4E9A-8A48-B00E9EF80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574" y="2265303"/>
            <a:ext cx="6448426" cy="30642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713E5A46-D42E-4248-B6D3-5DB69CD8A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493921"/>
            <a:ext cx="2914650" cy="4602079"/>
          </a:xfrm>
          <a:prstGeom prst="rect">
            <a:avLst/>
          </a:prstGeom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6C76ADAD-70AC-46C1-BB42-03F7E559AA49}"/>
              </a:ext>
            </a:extLst>
          </p:cNvPr>
          <p:cNvSpPr/>
          <p:nvPr/>
        </p:nvSpPr>
        <p:spPr>
          <a:xfrm>
            <a:off x="1996121" y="2893363"/>
            <a:ext cx="7847331" cy="16975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Trò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chơi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Ai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Nhanh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hơn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微软雅黑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43554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08EC0F-319F-4FC6-B34C-6F52D7D2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94" y="857250"/>
            <a:ext cx="8342389" cy="46640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779D2-62DC-49DA-A3D9-84FF1BE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99CBE2-B85F-4557-8632-4D7E46F962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2EBD4483-F434-4F80-9C41-9E0F2E51D9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988F55-FDC8-48B1-9864-3F98D309C5A3}"/>
              </a:ext>
            </a:extLst>
          </p:cNvPr>
          <p:cNvGrpSpPr/>
          <p:nvPr/>
        </p:nvGrpSpPr>
        <p:grpSpPr>
          <a:xfrm>
            <a:off x="1664540" y="2412459"/>
            <a:ext cx="7414639" cy="832472"/>
            <a:chOff x="3119718" y="1245473"/>
            <a:chExt cx="5031642" cy="780550"/>
          </a:xfrm>
        </p:grpSpPr>
        <p:sp>
          <p:nvSpPr>
            <p:cNvPr id="20" name="Rounded Rectangular Callout 4">
              <a:extLst>
                <a:ext uri="{FF2B5EF4-FFF2-40B4-BE49-F238E27FC236}">
                  <a16:creationId xmlns:a16="http://schemas.microsoft.com/office/drawing/2014/main" id="{1F970C81-3848-40E3-9063-F71AA6D6B099}"/>
                </a:ext>
              </a:extLst>
            </p:cNvPr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B4CDDA-09CF-4938-A0E5-2BDEF114A92E}"/>
                </a:ext>
              </a:extLst>
            </p:cNvPr>
            <p:cNvSpPr txBox="1"/>
            <p:nvPr/>
          </p:nvSpPr>
          <p:spPr>
            <a:xfrm>
              <a:off x="3119718" y="1287270"/>
              <a:ext cx="5031642" cy="738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hùng 6 que tính để xếp thành hình chữ nhật. </a:t>
              </a:r>
              <a:endPara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69297DE-18FB-442D-9015-4221570450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6" y="2974166"/>
            <a:ext cx="2516048" cy="251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1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134000" y="997650"/>
            <a:ext cx="1977629" cy="59997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21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1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120378" y="995170"/>
            <a:ext cx="2009180" cy="583191"/>
            <a:chOff x="4324740" y="1205666"/>
            <a:chExt cx="2678906" cy="777587"/>
          </a:xfrm>
        </p:grpSpPr>
        <p:sp>
          <p:nvSpPr>
            <p:cNvPr id="124" name="Rounded Rectangle 123"/>
            <p:cNvSpPr/>
            <p:nvPr/>
          </p:nvSpPr>
          <p:spPr>
            <a:xfrm>
              <a:off x="4324740" y="1285693"/>
              <a:ext cx="2636838" cy="69756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66808" y="1205666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GB" sz="21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1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GB" sz="21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!!!</a:t>
              </a: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739796"/>
            <a:ext cx="369212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1991916" y="2163659"/>
            <a:ext cx="102394" cy="278606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1991916" y="2163659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1991916" y="2163658"/>
            <a:ext cx="102394" cy="109538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1991916" y="2163658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1874044" y="2082697"/>
            <a:ext cx="345281" cy="146447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2644379" y="2268434"/>
            <a:ext cx="683419" cy="832247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770335" y="2252956"/>
            <a:ext cx="682229" cy="833438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928688" y="2482747"/>
            <a:ext cx="203597" cy="146447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3149204" y="2614906"/>
            <a:ext cx="22622" cy="28575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2969419" y="2499415"/>
            <a:ext cx="200025" cy="142875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342900" y="1869575"/>
            <a:ext cx="1170385" cy="9906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504825" y="2772069"/>
            <a:ext cx="152400" cy="88106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454819" y="2049359"/>
            <a:ext cx="273844" cy="810816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801292" y="5078309"/>
            <a:ext cx="573881" cy="706041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003697" y="5283096"/>
            <a:ext cx="248841" cy="178594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2725342" y="5078309"/>
            <a:ext cx="573881" cy="706041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3070623" y="5281906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2846785" y="5281906"/>
            <a:ext cx="251222" cy="179785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613172" y="2555374"/>
            <a:ext cx="2871788" cy="287297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403622" y="2347015"/>
            <a:ext cx="3290888" cy="3288506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533401" y="2475603"/>
            <a:ext cx="3032522" cy="3031331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465535" y="2407737"/>
            <a:ext cx="3165872" cy="3167063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C7B21D-F367-47EE-B66B-97792050C10C}"/>
              </a:ext>
            </a:extLst>
          </p:cNvPr>
          <p:cNvGrpSpPr/>
          <p:nvPr/>
        </p:nvGrpSpPr>
        <p:grpSpPr>
          <a:xfrm>
            <a:off x="1841897" y="2666102"/>
            <a:ext cx="425054" cy="425054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30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2433637" y="2995906"/>
            <a:ext cx="15479" cy="9167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421DDD-07C3-42B6-869F-AD3A53DC2A79}"/>
              </a:ext>
            </a:extLst>
          </p:cNvPr>
          <p:cNvGrpSpPr/>
          <p:nvPr/>
        </p:nvGrpSpPr>
        <p:grpSpPr>
          <a:xfrm>
            <a:off x="2792016" y="3192359"/>
            <a:ext cx="439341" cy="440531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941763" y="3216666"/>
              <a:ext cx="158163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2995613" y="3841249"/>
            <a:ext cx="45244" cy="119063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AA3125-6198-4B7D-906A-040AAB47590B}"/>
              </a:ext>
            </a:extLst>
          </p:cNvPr>
          <p:cNvGrpSpPr/>
          <p:nvPr/>
        </p:nvGrpSpPr>
        <p:grpSpPr>
          <a:xfrm>
            <a:off x="2815828" y="4296069"/>
            <a:ext cx="425054" cy="426244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2461023" y="4852090"/>
            <a:ext cx="13097" cy="126206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322785" y="3001859"/>
            <a:ext cx="1191" cy="41672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759619" y="3956740"/>
            <a:ext cx="33338" cy="101204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293019" y="4868759"/>
            <a:ext cx="7144" cy="88106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5428FF-0A84-4E2E-92DA-584511ABC382}"/>
              </a:ext>
            </a:extLst>
          </p:cNvPr>
          <p:cNvGrpSpPr/>
          <p:nvPr/>
        </p:nvGrpSpPr>
        <p:grpSpPr>
          <a:xfrm>
            <a:off x="1874044" y="4858043"/>
            <a:ext cx="426244" cy="425054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15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BADD7C-3D5A-44FF-8043-BD36A4C614D6}"/>
              </a:ext>
            </a:extLst>
          </p:cNvPr>
          <p:cNvGrpSpPr/>
          <p:nvPr/>
        </p:nvGrpSpPr>
        <p:grpSpPr>
          <a:xfrm>
            <a:off x="867966" y="3192359"/>
            <a:ext cx="438150" cy="440531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16325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25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DD91C3C-3852-430A-9A83-22625BBCEAE3}"/>
              </a:ext>
            </a:extLst>
          </p:cNvPr>
          <p:cNvGrpSpPr/>
          <p:nvPr/>
        </p:nvGrpSpPr>
        <p:grpSpPr>
          <a:xfrm>
            <a:off x="871538" y="4292496"/>
            <a:ext cx="427435" cy="426244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1632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en-US" sz="1575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20</a:t>
              </a:r>
              <a:endParaRPr lang="en-US" alt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1950244" y="3888875"/>
            <a:ext cx="204788" cy="207169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1994298" y="3935309"/>
            <a:ext cx="116681" cy="115491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356123" y="1833856"/>
            <a:ext cx="283369" cy="24288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472804" y="1770752"/>
            <a:ext cx="284560" cy="24407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22622" y="2511321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78581" y="2598237"/>
            <a:ext cx="258366" cy="267891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2505075" y="1801708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2388394" y="1739796"/>
            <a:ext cx="284560" cy="24407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2584848" y="1886244"/>
            <a:ext cx="1169194" cy="98941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3580210" y="2853031"/>
            <a:ext cx="13097" cy="22622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3371850" y="2066027"/>
            <a:ext cx="272654" cy="809625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5838763" y="380809"/>
            <a:ext cx="21675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GB" sz="21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GB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GIAN: </a:t>
            </a:r>
            <a:r>
              <a:rPr lang="en-GB" sz="21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30s</a:t>
            </a:r>
            <a:endParaRPr lang="en-GB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71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08EC0F-319F-4FC6-B34C-6F52D7D2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94" y="857250"/>
            <a:ext cx="8342389" cy="46640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30791E68-8995-4A3E-AA44-3FA4DBD2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4749628"/>
            <a:ext cx="9143999" cy="1251122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2EBD4483-F434-4F80-9C41-9E0F2E51D9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86" y="430044"/>
            <a:ext cx="2080314" cy="32847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988F55-FDC8-48B1-9864-3F98D309C5A3}"/>
              </a:ext>
            </a:extLst>
          </p:cNvPr>
          <p:cNvGrpSpPr/>
          <p:nvPr/>
        </p:nvGrpSpPr>
        <p:grpSpPr>
          <a:xfrm>
            <a:off x="1100711" y="1097949"/>
            <a:ext cx="7414639" cy="832472"/>
            <a:chOff x="3119718" y="1245473"/>
            <a:chExt cx="5031642" cy="780550"/>
          </a:xfrm>
        </p:grpSpPr>
        <p:sp>
          <p:nvSpPr>
            <p:cNvPr id="20" name="Rounded Rectangular Callout 4">
              <a:extLst>
                <a:ext uri="{FF2B5EF4-FFF2-40B4-BE49-F238E27FC236}">
                  <a16:creationId xmlns:a16="http://schemas.microsoft.com/office/drawing/2014/main" id="{1F970C81-3848-40E3-9063-F71AA6D6B099}"/>
                </a:ext>
              </a:extLst>
            </p:cNvPr>
            <p:cNvSpPr/>
            <p:nvPr/>
          </p:nvSpPr>
          <p:spPr>
            <a:xfrm>
              <a:off x="3119718" y="1245473"/>
              <a:ext cx="4840941" cy="780550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2B4CDDA-09CF-4938-A0E5-2BDEF114A92E}"/>
                </a:ext>
              </a:extLst>
            </p:cNvPr>
            <p:cNvSpPr txBox="1"/>
            <p:nvPr/>
          </p:nvSpPr>
          <p:spPr>
            <a:xfrm>
              <a:off x="3119718" y="1287270"/>
              <a:ext cx="5031642" cy="738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hùng 6 que tính để xếp thành hình chữ nhật. </a:t>
              </a:r>
              <a:endPara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C72FDAA-B18F-4DC3-8F11-5406BCDC1394}"/>
              </a:ext>
            </a:extLst>
          </p:cNvPr>
          <p:cNvSpPr txBox="1"/>
          <p:nvPr/>
        </p:nvSpPr>
        <p:spPr>
          <a:xfrm>
            <a:off x="786903" y="2072397"/>
            <a:ext cx="667792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6 que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Minus Sign 11">
            <a:extLst>
              <a:ext uri="{FF2B5EF4-FFF2-40B4-BE49-F238E27FC236}">
                <a16:creationId xmlns:a16="http://schemas.microsoft.com/office/drawing/2014/main" id="{23C78DD4-C19B-41E6-AD1D-5A62764A8E4E}"/>
              </a:ext>
            </a:extLst>
          </p:cNvPr>
          <p:cNvSpPr/>
          <p:nvPr/>
        </p:nvSpPr>
        <p:spPr>
          <a:xfrm>
            <a:off x="1767799" y="3241965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Minus Sign 12">
            <a:extLst>
              <a:ext uri="{FF2B5EF4-FFF2-40B4-BE49-F238E27FC236}">
                <a16:creationId xmlns:a16="http://schemas.microsoft.com/office/drawing/2014/main" id="{750D7193-0743-4151-942D-7D5C5C786380}"/>
              </a:ext>
            </a:extLst>
          </p:cNvPr>
          <p:cNvSpPr/>
          <p:nvPr/>
        </p:nvSpPr>
        <p:spPr>
          <a:xfrm rot="16200000">
            <a:off x="1325393" y="371785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Minus Sign 13">
            <a:extLst>
              <a:ext uri="{FF2B5EF4-FFF2-40B4-BE49-F238E27FC236}">
                <a16:creationId xmlns:a16="http://schemas.microsoft.com/office/drawing/2014/main" id="{0C44AF68-66B2-4087-9651-83D29C64AFE5}"/>
              </a:ext>
            </a:extLst>
          </p:cNvPr>
          <p:cNvSpPr/>
          <p:nvPr/>
        </p:nvSpPr>
        <p:spPr>
          <a:xfrm>
            <a:off x="1799956" y="4120585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Minus Sign 14">
            <a:extLst>
              <a:ext uri="{FF2B5EF4-FFF2-40B4-BE49-F238E27FC236}">
                <a16:creationId xmlns:a16="http://schemas.microsoft.com/office/drawing/2014/main" id="{0A0D814C-1F0B-4326-B79D-A841756CF8E0}"/>
              </a:ext>
            </a:extLst>
          </p:cNvPr>
          <p:cNvSpPr/>
          <p:nvPr/>
        </p:nvSpPr>
        <p:spPr>
          <a:xfrm>
            <a:off x="5515444" y="4447571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29380F59-F17D-4E80-8535-EF99C309B202}"/>
              </a:ext>
            </a:extLst>
          </p:cNvPr>
          <p:cNvSpPr/>
          <p:nvPr/>
        </p:nvSpPr>
        <p:spPr>
          <a:xfrm>
            <a:off x="5515444" y="262735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Minus Sign 22">
            <a:extLst>
              <a:ext uri="{FF2B5EF4-FFF2-40B4-BE49-F238E27FC236}">
                <a16:creationId xmlns:a16="http://schemas.microsoft.com/office/drawing/2014/main" id="{58FEBA48-BBD5-4949-9DC2-01F20DDB1568}"/>
              </a:ext>
            </a:extLst>
          </p:cNvPr>
          <p:cNvSpPr/>
          <p:nvPr/>
        </p:nvSpPr>
        <p:spPr>
          <a:xfrm rot="16200000">
            <a:off x="5002402" y="3055609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021F55-3512-49BE-9F3A-74D023DAE68A}"/>
              </a:ext>
            </a:extLst>
          </p:cNvPr>
          <p:cNvGrpSpPr/>
          <p:nvPr/>
        </p:nvGrpSpPr>
        <p:grpSpPr>
          <a:xfrm>
            <a:off x="2664097" y="3250732"/>
            <a:ext cx="1220745" cy="1179587"/>
            <a:chOff x="1487943" y="3598540"/>
            <a:chExt cx="1220745" cy="1179587"/>
          </a:xfrm>
        </p:grpSpPr>
        <p:sp>
          <p:nvSpPr>
            <p:cNvPr id="25" name="Minus Sign 24">
              <a:extLst>
                <a:ext uri="{FF2B5EF4-FFF2-40B4-BE49-F238E27FC236}">
                  <a16:creationId xmlns:a16="http://schemas.microsoft.com/office/drawing/2014/main" id="{55574B2E-1936-4C38-B305-062B75FFB3FF}"/>
                </a:ext>
              </a:extLst>
            </p:cNvPr>
            <p:cNvSpPr/>
            <p:nvPr/>
          </p:nvSpPr>
          <p:spPr>
            <a:xfrm>
              <a:off x="1487943" y="3598540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Minus Sign 25">
              <a:extLst>
                <a:ext uri="{FF2B5EF4-FFF2-40B4-BE49-F238E27FC236}">
                  <a16:creationId xmlns:a16="http://schemas.microsoft.com/office/drawing/2014/main" id="{5CC3930F-E0B4-4169-A09B-93979F15C429}"/>
                </a:ext>
              </a:extLst>
            </p:cNvPr>
            <p:cNvSpPr/>
            <p:nvPr/>
          </p:nvSpPr>
          <p:spPr>
            <a:xfrm>
              <a:off x="1504569" y="4468393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Minus Sign 26">
              <a:extLst>
                <a:ext uri="{FF2B5EF4-FFF2-40B4-BE49-F238E27FC236}">
                  <a16:creationId xmlns:a16="http://schemas.microsoft.com/office/drawing/2014/main" id="{4B2599C8-3CE9-4AF0-89FB-D8B69EA3E199}"/>
                </a:ext>
              </a:extLst>
            </p:cNvPr>
            <p:cNvSpPr/>
            <p:nvPr/>
          </p:nvSpPr>
          <p:spPr>
            <a:xfrm rot="16200000">
              <a:off x="1982996" y="4033467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Minus Sign 27">
            <a:extLst>
              <a:ext uri="{FF2B5EF4-FFF2-40B4-BE49-F238E27FC236}">
                <a16:creationId xmlns:a16="http://schemas.microsoft.com/office/drawing/2014/main" id="{3141987E-3317-44CA-A408-A334ED3509EE}"/>
              </a:ext>
            </a:extLst>
          </p:cNvPr>
          <p:cNvSpPr/>
          <p:nvPr/>
        </p:nvSpPr>
        <p:spPr>
          <a:xfrm rot="16200000">
            <a:off x="5015064" y="3978012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Minus Sign 28">
            <a:extLst>
              <a:ext uri="{FF2B5EF4-FFF2-40B4-BE49-F238E27FC236}">
                <a16:creationId xmlns:a16="http://schemas.microsoft.com/office/drawing/2014/main" id="{01B5ACEB-829E-418A-8E39-9020667E1F6B}"/>
              </a:ext>
            </a:extLst>
          </p:cNvPr>
          <p:cNvSpPr/>
          <p:nvPr/>
        </p:nvSpPr>
        <p:spPr>
          <a:xfrm rot="16200000">
            <a:off x="6015823" y="3107237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Minus Sign 29">
            <a:extLst>
              <a:ext uri="{FF2B5EF4-FFF2-40B4-BE49-F238E27FC236}">
                <a16:creationId xmlns:a16="http://schemas.microsoft.com/office/drawing/2014/main" id="{B877A10D-4812-4F2A-B3BF-CBEC30DB9720}"/>
              </a:ext>
            </a:extLst>
          </p:cNvPr>
          <p:cNvSpPr/>
          <p:nvPr/>
        </p:nvSpPr>
        <p:spPr>
          <a:xfrm rot="16200000">
            <a:off x="6030100" y="400939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98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23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圆角矩形 10">
            <a:extLst>
              <a:ext uri="{FF2B5EF4-FFF2-40B4-BE49-F238E27FC236}">
                <a16:creationId xmlns:a16="http://schemas.microsoft.com/office/drawing/2014/main" id="{B92775ED-B94A-4A37-BE5E-20F75683515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75253" y="1065680"/>
            <a:ext cx="7707795" cy="442339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3" name="PA_图片 13">
            <a:extLst>
              <a:ext uri="{FF2B5EF4-FFF2-40B4-BE49-F238E27FC236}">
                <a16:creationId xmlns:a16="http://schemas.microsoft.com/office/drawing/2014/main" id="{C1153E2C-8915-4C62-9749-C09F2C6259C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550719" y="4639542"/>
            <a:ext cx="7543800" cy="1361209"/>
          </a:xfrm>
          <a:prstGeom prst="rect">
            <a:avLst/>
          </a:prstGeom>
        </p:spPr>
      </p:pic>
      <p:pic>
        <p:nvPicPr>
          <p:cNvPr id="4" name="PA_图片 14">
            <a:extLst>
              <a:ext uri="{FF2B5EF4-FFF2-40B4-BE49-F238E27FC236}">
                <a16:creationId xmlns:a16="http://schemas.microsoft.com/office/drawing/2014/main" id="{BF741FFD-272F-4B44-BD70-7B147CAC602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5112327" y="4639542"/>
            <a:ext cx="4006960" cy="1361209"/>
          </a:xfrm>
          <a:prstGeom prst="rect">
            <a:avLst/>
          </a:prstGeom>
        </p:spPr>
      </p:pic>
      <p:pic>
        <p:nvPicPr>
          <p:cNvPr id="5" name="PA_库_图片 20">
            <a:extLst>
              <a:ext uri="{FF2B5EF4-FFF2-40B4-BE49-F238E27FC236}">
                <a16:creationId xmlns:a16="http://schemas.microsoft.com/office/drawing/2014/main" id="{E49388CD-C496-4792-9DDC-C040005E7E4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059" y="3489631"/>
            <a:ext cx="1623732" cy="2563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234F33-88C8-494C-ACB7-F7CC701478D4}"/>
              </a:ext>
            </a:extLst>
          </p:cNvPr>
          <p:cNvSpPr txBox="1"/>
          <p:nvPr/>
        </p:nvSpPr>
        <p:spPr>
          <a:xfrm>
            <a:off x="1679172" y="1458413"/>
            <a:ext cx="58236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>
                <a:solidFill>
                  <a:srgbClr val="000000"/>
                </a:solidFill>
                <a:latin typeface="Arial" panose="020B0604020202020204" pitchFamily="34" charset="0"/>
              </a:rPr>
              <a:t>Thứ ... ngày ... tháng ... năm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500F48-07B4-4350-B7BA-A02B009429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2782" y="2068735"/>
            <a:ext cx="1856393" cy="1330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587A48-9893-410D-90B7-A56913F4E7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463" y="3093072"/>
            <a:ext cx="7489585" cy="1316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E96E77-D6D1-4F46-8B6C-54C31CF848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0897" y="4409923"/>
            <a:ext cx="1902117" cy="72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4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65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ĐẠT</a:t>
            </a:r>
            <a:endParaRPr lang="en-US" sz="2000" b="1" dirty="0">
              <a:solidFill>
                <a:srgbClr val="002060"/>
              </a:solidFill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20640301"/>
              </p:ext>
            </p:extLst>
          </p:nvPr>
        </p:nvGraphicFramePr>
        <p:xfrm>
          <a:off x="1073628" y="1327172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67844722"/>
              </p:ext>
            </p:extLst>
          </p:nvPr>
        </p:nvGraphicFramePr>
        <p:xfrm>
          <a:off x="1073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9709204"/>
              </p:ext>
            </p:extLst>
          </p:nvPr>
        </p:nvGraphicFramePr>
        <p:xfrm>
          <a:off x="1135941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5611" y="937393"/>
            <a:ext cx="681378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AB, AC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tâm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542DA1-29DD-4A83-A5F5-60CD7A77416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31236"/>
            <a:ext cx="2431244" cy="9024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102F8B-1AEE-4CD4-B3E2-A4D4D35705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909" t="42158" r="8363" b="37330"/>
          <a:stretch/>
        </p:blipFill>
        <p:spPr>
          <a:xfrm>
            <a:off x="5943600" y="593879"/>
            <a:ext cx="2989442" cy="206105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B47F16-195C-4F2F-8689-7719C2D75F47}"/>
              </a:ext>
            </a:extLst>
          </p:cNvPr>
          <p:cNvCxnSpPr/>
          <p:nvPr/>
        </p:nvCxnSpPr>
        <p:spPr>
          <a:xfrm flipV="1">
            <a:off x="1366838" y="2576513"/>
            <a:ext cx="0" cy="2778919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320689-44E7-4097-AE15-5974D2A7C41E}"/>
              </a:ext>
            </a:extLst>
          </p:cNvPr>
          <p:cNvCxnSpPr/>
          <p:nvPr/>
        </p:nvCxnSpPr>
        <p:spPr>
          <a:xfrm>
            <a:off x="1376363" y="5324476"/>
            <a:ext cx="1771650" cy="11906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19F111D-1401-43F1-90C6-86E821F97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2219325"/>
            <a:ext cx="675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17916F-A58D-44EF-BCB3-F859EAF50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140" y="5277303"/>
            <a:ext cx="676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54A29B-B9E6-4DEF-AE1B-8BDBD5EB7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000" y="4635272"/>
            <a:ext cx="6750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181858-970D-4C2D-8640-AB184959D641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932855" y="2999780"/>
            <a:ext cx="2751534" cy="1821656"/>
            <a:chOff x="4285398" y="1362097"/>
            <a:chExt cx="4967785" cy="2593075"/>
          </a:xfrm>
        </p:grpSpPr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29D072B7-CB72-472A-B74B-FD709EAA19FE}"/>
                </a:ext>
              </a:extLst>
            </p:cNvPr>
            <p:cNvSpPr/>
            <p:nvPr/>
          </p:nvSpPr>
          <p:spPr>
            <a:xfrm>
              <a:off x="4285398" y="1362097"/>
              <a:ext cx="4967785" cy="2593075"/>
            </a:xfrm>
            <a:prstGeom prst="rtTriangl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DC942100-7DF6-4159-A191-012C7858C1E6}"/>
                </a:ext>
              </a:extLst>
            </p:cNvPr>
            <p:cNvSpPr/>
            <p:nvPr/>
          </p:nvSpPr>
          <p:spPr>
            <a:xfrm>
              <a:off x="4766913" y="2184085"/>
              <a:ext cx="2891246" cy="1389753"/>
            </a:xfrm>
            <a:prstGeom prst="rtTriangl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D196DC7-6F60-4D4D-B35E-2D6012BF76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7244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3683097-7CFB-466E-A745-2D0EF24FAF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0101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ách vẽ hình tròn 3cm bằng compa">
            <a:hlinkClick r:id="" action="ppaction://media"/>
            <a:extLst>
              <a:ext uri="{FF2B5EF4-FFF2-40B4-BE49-F238E27FC236}">
                <a16:creationId xmlns:a16="http://schemas.microsoft.com/office/drawing/2014/main" id="{02A7308E-4F85-A989-8C78-87F967D6FB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8597" end="924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93951" y="2721070"/>
            <a:ext cx="4544415" cy="255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1.48148E-6 L 0.00486 -0.410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050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3.7037E-7 L 0.19714 0.0023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11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9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1885</TotalTime>
  <Words>319</Words>
  <Application>Microsoft Office PowerPoint</Application>
  <PresentationFormat>On-screen Show (4:3)</PresentationFormat>
  <Paragraphs>55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微软雅黑</vt:lpstr>
      <vt:lpstr>Arial</vt:lpstr>
      <vt:lpstr>Calibri</vt:lpstr>
      <vt:lpstr>Calibri Light</vt:lpstr>
      <vt:lpstr>Coiny</vt:lpstr>
      <vt:lpstr>HP001 4 hàng</vt:lpstr>
      <vt:lpstr>Raleway</vt:lpstr>
      <vt:lpstr>Times New Roman</vt:lpstr>
      <vt:lpstr>UVN Van Chuong Nang</vt:lpstr>
      <vt:lpstr>Zilla Slab</vt:lpstr>
      <vt:lpstr>字魂59号-创粗黑</vt:lpstr>
      <vt:lpstr>Office 主题​​</vt:lpstr>
      <vt:lpstr>Office Theme</vt:lpstr>
      <vt:lpstr>1_包图主题2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Thao Phuong</cp:lastModifiedBy>
  <cp:revision>99</cp:revision>
  <dcterms:created xsi:type="dcterms:W3CDTF">2021-06-03T14:58:56Z</dcterms:created>
  <dcterms:modified xsi:type="dcterms:W3CDTF">2022-10-22T02:52:13Z</dcterms:modified>
</cp:coreProperties>
</file>